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ink/ink1.xml" ContentType="application/inkml+xml"/>
  <Override PartName="/ppt/ink/ink10.xml" ContentType="application/inkml+xml"/>
  <Override PartName="/ppt/ink/ink100.xml" ContentType="application/inkml+xml"/>
  <Override PartName="/ppt/ink/ink1000.xml" ContentType="application/inkml+xml"/>
  <Override PartName="/ppt/ink/ink1001.xml" ContentType="application/inkml+xml"/>
  <Override PartName="/ppt/ink/ink1002.xml" ContentType="application/inkml+xml"/>
  <Override PartName="/ppt/ink/ink1003.xml" ContentType="application/inkml+xml"/>
  <Override PartName="/ppt/ink/ink1004.xml" ContentType="application/inkml+xml"/>
  <Override PartName="/ppt/ink/ink1005.xml" ContentType="application/inkml+xml"/>
  <Override PartName="/ppt/ink/ink1006.xml" ContentType="application/inkml+xml"/>
  <Override PartName="/ppt/ink/ink1007.xml" ContentType="application/inkml+xml"/>
  <Override PartName="/ppt/ink/ink1008.xml" ContentType="application/inkml+xml"/>
  <Override PartName="/ppt/ink/ink1009.xml" ContentType="application/inkml+xml"/>
  <Override PartName="/ppt/ink/ink101.xml" ContentType="application/inkml+xml"/>
  <Override PartName="/ppt/ink/ink1010.xml" ContentType="application/inkml+xml"/>
  <Override PartName="/ppt/ink/ink1011.xml" ContentType="application/inkml+xml"/>
  <Override PartName="/ppt/ink/ink1012.xml" ContentType="application/inkml+xml"/>
  <Override PartName="/ppt/ink/ink1013.xml" ContentType="application/inkml+xml"/>
  <Override PartName="/ppt/ink/ink1014.xml" ContentType="application/inkml+xml"/>
  <Override PartName="/ppt/ink/ink1015.xml" ContentType="application/inkml+xml"/>
  <Override PartName="/ppt/ink/ink1016.xml" ContentType="application/inkml+xml"/>
  <Override PartName="/ppt/ink/ink1017.xml" ContentType="application/inkml+xml"/>
  <Override PartName="/ppt/ink/ink1018.xml" ContentType="application/inkml+xml"/>
  <Override PartName="/ppt/ink/ink1019.xml" ContentType="application/inkml+xml"/>
  <Override PartName="/ppt/ink/ink102.xml" ContentType="application/inkml+xml"/>
  <Override PartName="/ppt/ink/ink1020.xml" ContentType="application/inkml+xml"/>
  <Override PartName="/ppt/ink/ink1021.xml" ContentType="application/inkml+xml"/>
  <Override PartName="/ppt/ink/ink1022.xml" ContentType="application/inkml+xml"/>
  <Override PartName="/ppt/ink/ink1023.xml" ContentType="application/inkml+xml"/>
  <Override PartName="/ppt/ink/ink1024.xml" ContentType="application/inkml+xml"/>
  <Override PartName="/ppt/ink/ink1025.xml" ContentType="application/inkml+xml"/>
  <Override PartName="/ppt/ink/ink1026.xml" ContentType="application/inkml+xml"/>
  <Override PartName="/ppt/ink/ink1027.xml" ContentType="application/inkml+xml"/>
  <Override PartName="/ppt/ink/ink1028.xml" ContentType="application/inkml+xml"/>
  <Override PartName="/ppt/ink/ink1029.xml" ContentType="application/inkml+xml"/>
  <Override PartName="/ppt/ink/ink103.xml" ContentType="application/inkml+xml"/>
  <Override PartName="/ppt/ink/ink1030.xml" ContentType="application/inkml+xml"/>
  <Override PartName="/ppt/ink/ink1031.xml" ContentType="application/inkml+xml"/>
  <Override PartName="/ppt/ink/ink1032.xml" ContentType="application/inkml+xml"/>
  <Override PartName="/ppt/ink/ink1033.xml" ContentType="application/inkml+xml"/>
  <Override PartName="/ppt/ink/ink1034.xml" ContentType="application/inkml+xml"/>
  <Override PartName="/ppt/ink/ink1035.xml" ContentType="application/inkml+xml"/>
  <Override PartName="/ppt/ink/ink1036.xml" ContentType="application/inkml+xml"/>
  <Override PartName="/ppt/ink/ink1037.xml" ContentType="application/inkml+xml"/>
  <Override PartName="/ppt/ink/ink1038.xml" ContentType="application/inkml+xml"/>
  <Override PartName="/ppt/ink/ink1039.xml" ContentType="application/inkml+xml"/>
  <Override PartName="/ppt/ink/ink104.xml" ContentType="application/inkml+xml"/>
  <Override PartName="/ppt/ink/ink1040.xml" ContentType="application/inkml+xml"/>
  <Override PartName="/ppt/ink/ink1041.xml" ContentType="application/inkml+xml"/>
  <Override PartName="/ppt/ink/ink1042.xml" ContentType="application/inkml+xml"/>
  <Override PartName="/ppt/ink/ink1043.xml" ContentType="application/inkml+xml"/>
  <Override PartName="/ppt/ink/ink1044.xml" ContentType="application/inkml+xml"/>
  <Override PartName="/ppt/ink/ink1045.xml" ContentType="application/inkml+xml"/>
  <Override PartName="/ppt/ink/ink1046.xml" ContentType="application/inkml+xml"/>
  <Override PartName="/ppt/ink/ink1047.xml" ContentType="application/inkml+xml"/>
  <Override PartName="/ppt/ink/ink1048.xml" ContentType="application/inkml+xml"/>
  <Override PartName="/ppt/ink/ink1049.xml" ContentType="application/inkml+xml"/>
  <Override PartName="/ppt/ink/ink105.xml" ContentType="application/inkml+xml"/>
  <Override PartName="/ppt/ink/ink1050.xml" ContentType="application/inkml+xml"/>
  <Override PartName="/ppt/ink/ink1051.xml" ContentType="application/inkml+xml"/>
  <Override PartName="/ppt/ink/ink1052.xml" ContentType="application/inkml+xml"/>
  <Override PartName="/ppt/ink/ink1053.xml" ContentType="application/inkml+xml"/>
  <Override PartName="/ppt/ink/ink1054.xml" ContentType="application/inkml+xml"/>
  <Override PartName="/ppt/ink/ink1055.xml" ContentType="application/inkml+xml"/>
  <Override PartName="/ppt/ink/ink1056.xml" ContentType="application/inkml+xml"/>
  <Override PartName="/ppt/ink/ink1057.xml" ContentType="application/inkml+xml"/>
  <Override PartName="/ppt/ink/ink1058.xml" ContentType="application/inkml+xml"/>
  <Override PartName="/ppt/ink/ink1059.xml" ContentType="application/inkml+xml"/>
  <Override PartName="/ppt/ink/ink106.xml" ContentType="application/inkml+xml"/>
  <Override PartName="/ppt/ink/ink1060.xml" ContentType="application/inkml+xml"/>
  <Override PartName="/ppt/ink/ink1061.xml" ContentType="application/inkml+xml"/>
  <Override PartName="/ppt/ink/ink1062.xml" ContentType="application/inkml+xml"/>
  <Override PartName="/ppt/ink/ink1063.xml" ContentType="application/inkml+xml"/>
  <Override PartName="/ppt/ink/ink1064.xml" ContentType="application/inkml+xml"/>
  <Override PartName="/ppt/ink/ink1065.xml" ContentType="application/inkml+xml"/>
  <Override PartName="/ppt/ink/ink1066.xml" ContentType="application/inkml+xml"/>
  <Override PartName="/ppt/ink/ink1067.xml" ContentType="application/inkml+xml"/>
  <Override PartName="/ppt/ink/ink1068.xml" ContentType="application/inkml+xml"/>
  <Override PartName="/ppt/ink/ink1069.xml" ContentType="application/inkml+xml"/>
  <Override PartName="/ppt/ink/ink107.xml" ContentType="application/inkml+xml"/>
  <Override PartName="/ppt/ink/ink1070.xml" ContentType="application/inkml+xml"/>
  <Override PartName="/ppt/ink/ink1071.xml" ContentType="application/inkml+xml"/>
  <Override PartName="/ppt/ink/ink1072.xml" ContentType="application/inkml+xml"/>
  <Override PartName="/ppt/ink/ink1073.xml" ContentType="application/inkml+xml"/>
  <Override PartName="/ppt/ink/ink1074.xml" ContentType="application/inkml+xml"/>
  <Override PartName="/ppt/ink/ink1075.xml" ContentType="application/inkml+xml"/>
  <Override PartName="/ppt/ink/ink1076.xml" ContentType="application/inkml+xml"/>
  <Override PartName="/ppt/ink/ink1077.xml" ContentType="application/inkml+xml"/>
  <Override PartName="/ppt/ink/ink1078.xml" ContentType="application/inkml+xml"/>
  <Override PartName="/ppt/ink/ink1079.xml" ContentType="application/inkml+xml"/>
  <Override PartName="/ppt/ink/ink108.xml" ContentType="application/inkml+xml"/>
  <Override PartName="/ppt/ink/ink1080.xml" ContentType="application/inkml+xml"/>
  <Override PartName="/ppt/ink/ink1081.xml" ContentType="application/inkml+xml"/>
  <Override PartName="/ppt/ink/ink1082.xml" ContentType="application/inkml+xml"/>
  <Override PartName="/ppt/ink/ink1083.xml" ContentType="application/inkml+xml"/>
  <Override PartName="/ppt/ink/ink1084.xml" ContentType="application/inkml+xml"/>
  <Override PartName="/ppt/ink/ink1085.xml" ContentType="application/inkml+xml"/>
  <Override PartName="/ppt/ink/ink1086.xml" ContentType="application/inkml+xml"/>
  <Override PartName="/ppt/ink/ink1087.xml" ContentType="application/inkml+xml"/>
  <Override PartName="/ppt/ink/ink1088.xml" ContentType="application/inkml+xml"/>
  <Override PartName="/ppt/ink/ink1089.xml" ContentType="application/inkml+xml"/>
  <Override PartName="/ppt/ink/ink109.xml" ContentType="application/inkml+xml"/>
  <Override PartName="/ppt/ink/ink1090.xml" ContentType="application/inkml+xml"/>
  <Override PartName="/ppt/ink/ink1091.xml" ContentType="application/inkml+xml"/>
  <Override PartName="/ppt/ink/ink1092.xml" ContentType="application/inkml+xml"/>
  <Override PartName="/ppt/ink/ink1093.xml" ContentType="application/inkml+xml"/>
  <Override PartName="/ppt/ink/ink1094.xml" ContentType="application/inkml+xml"/>
  <Override PartName="/ppt/ink/ink1095.xml" ContentType="application/inkml+xml"/>
  <Override PartName="/ppt/ink/ink1096.xml" ContentType="application/inkml+xml"/>
  <Override PartName="/ppt/ink/ink1097.xml" ContentType="application/inkml+xml"/>
  <Override PartName="/ppt/ink/ink1098.xml" ContentType="application/inkml+xml"/>
  <Override PartName="/ppt/ink/ink1099.xml" ContentType="application/inkml+xml"/>
  <Override PartName="/ppt/ink/ink11.xml" ContentType="application/inkml+xml"/>
  <Override PartName="/ppt/ink/ink110.xml" ContentType="application/inkml+xml"/>
  <Override PartName="/ppt/ink/ink1100.xml" ContentType="application/inkml+xml"/>
  <Override PartName="/ppt/ink/ink1101.xml" ContentType="application/inkml+xml"/>
  <Override PartName="/ppt/ink/ink1102.xml" ContentType="application/inkml+xml"/>
  <Override PartName="/ppt/ink/ink1103.xml" ContentType="application/inkml+xml"/>
  <Override PartName="/ppt/ink/ink1104.xml" ContentType="application/inkml+xml"/>
  <Override PartName="/ppt/ink/ink1105.xml" ContentType="application/inkml+xml"/>
  <Override PartName="/ppt/ink/ink1106.xml" ContentType="application/inkml+xml"/>
  <Override PartName="/ppt/ink/ink1107.xml" ContentType="application/inkml+xml"/>
  <Override PartName="/ppt/ink/ink1108.xml" ContentType="application/inkml+xml"/>
  <Override PartName="/ppt/ink/ink1109.xml" ContentType="application/inkml+xml"/>
  <Override PartName="/ppt/ink/ink111.xml" ContentType="application/inkml+xml"/>
  <Override PartName="/ppt/ink/ink1110.xml" ContentType="application/inkml+xml"/>
  <Override PartName="/ppt/ink/ink1111.xml" ContentType="application/inkml+xml"/>
  <Override PartName="/ppt/ink/ink1112.xml" ContentType="application/inkml+xml"/>
  <Override PartName="/ppt/ink/ink1113.xml" ContentType="application/inkml+xml"/>
  <Override PartName="/ppt/ink/ink1114.xml" ContentType="application/inkml+xml"/>
  <Override PartName="/ppt/ink/ink1115.xml" ContentType="application/inkml+xml"/>
  <Override PartName="/ppt/ink/ink1116.xml" ContentType="application/inkml+xml"/>
  <Override PartName="/ppt/ink/ink1117.xml" ContentType="application/inkml+xml"/>
  <Override PartName="/ppt/ink/ink1118.xml" ContentType="application/inkml+xml"/>
  <Override PartName="/ppt/ink/ink1119.xml" ContentType="application/inkml+xml"/>
  <Override PartName="/ppt/ink/ink112.xml" ContentType="application/inkml+xml"/>
  <Override PartName="/ppt/ink/ink1120.xml" ContentType="application/inkml+xml"/>
  <Override PartName="/ppt/ink/ink1121.xml" ContentType="application/inkml+xml"/>
  <Override PartName="/ppt/ink/ink1122.xml" ContentType="application/inkml+xml"/>
  <Override PartName="/ppt/ink/ink1123.xml" ContentType="application/inkml+xml"/>
  <Override PartName="/ppt/ink/ink1124.xml" ContentType="application/inkml+xml"/>
  <Override PartName="/ppt/ink/ink1125.xml" ContentType="application/inkml+xml"/>
  <Override PartName="/ppt/ink/ink1126.xml" ContentType="application/inkml+xml"/>
  <Override PartName="/ppt/ink/ink1127.xml" ContentType="application/inkml+xml"/>
  <Override PartName="/ppt/ink/ink1128.xml" ContentType="application/inkml+xml"/>
  <Override PartName="/ppt/ink/ink1129.xml" ContentType="application/inkml+xml"/>
  <Override PartName="/ppt/ink/ink113.xml" ContentType="application/inkml+xml"/>
  <Override PartName="/ppt/ink/ink1130.xml" ContentType="application/inkml+xml"/>
  <Override PartName="/ppt/ink/ink1131.xml" ContentType="application/inkml+xml"/>
  <Override PartName="/ppt/ink/ink1132.xml" ContentType="application/inkml+xml"/>
  <Override PartName="/ppt/ink/ink1133.xml" ContentType="application/inkml+xml"/>
  <Override PartName="/ppt/ink/ink1134.xml" ContentType="application/inkml+xml"/>
  <Override PartName="/ppt/ink/ink1135.xml" ContentType="application/inkml+xml"/>
  <Override PartName="/ppt/ink/ink1136.xml" ContentType="application/inkml+xml"/>
  <Override PartName="/ppt/ink/ink1137.xml" ContentType="application/inkml+xml"/>
  <Override PartName="/ppt/ink/ink1138.xml" ContentType="application/inkml+xml"/>
  <Override PartName="/ppt/ink/ink1139.xml" ContentType="application/inkml+xml"/>
  <Override PartName="/ppt/ink/ink114.xml" ContentType="application/inkml+xml"/>
  <Override PartName="/ppt/ink/ink1140.xml" ContentType="application/inkml+xml"/>
  <Override PartName="/ppt/ink/ink1141.xml" ContentType="application/inkml+xml"/>
  <Override PartName="/ppt/ink/ink1142.xml" ContentType="application/inkml+xml"/>
  <Override PartName="/ppt/ink/ink1143.xml" ContentType="application/inkml+xml"/>
  <Override PartName="/ppt/ink/ink1144.xml" ContentType="application/inkml+xml"/>
  <Override PartName="/ppt/ink/ink1145.xml" ContentType="application/inkml+xml"/>
  <Override PartName="/ppt/ink/ink1146.xml" ContentType="application/inkml+xml"/>
  <Override PartName="/ppt/ink/ink1147.xml" ContentType="application/inkml+xml"/>
  <Override PartName="/ppt/ink/ink1148.xml" ContentType="application/inkml+xml"/>
  <Override PartName="/ppt/ink/ink1149.xml" ContentType="application/inkml+xml"/>
  <Override PartName="/ppt/ink/ink115.xml" ContentType="application/inkml+xml"/>
  <Override PartName="/ppt/ink/ink1150.xml" ContentType="application/inkml+xml"/>
  <Override PartName="/ppt/ink/ink1151.xml" ContentType="application/inkml+xml"/>
  <Override PartName="/ppt/ink/ink1152.xml" ContentType="application/inkml+xml"/>
  <Override PartName="/ppt/ink/ink1153.xml" ContentType="application/inkml+xml"/>
  <Override PartName="/ppt/ink/ink1154.xml" ContentType="application/inkml+xml"/>
  <Override PartName="/ppt/ink/ink1155.xml" ContentType="application/inkml+xml"/>
  <Override PartName="/ppt/ink/ink1156.xml" ContentType="application/inkml+xml"/>
  <Override PartName="/ppt/ink/ink1157.xml" ContentType="application/inkml+xml"/>
  <Override PartName="/ppt/ink/ink1158.xml" ContentType="application/inkml+xml"/>
  <Override PartName="/ppt/ink/ink1159.xml" ContentType="application/inkml+xml"/>
  <Override PartName="/ppt/ink/ink116.xml" ContentType="application/inkml+xml"/>
  <Override PartName="/ppt/ink/ink1160.xml" ContentType="application/inkml+xml"/>
  <Override PartName="/ppt/ink/ink1161.xml" ContentType="application/inkml+xml"/>
  <Override PartName="/ppt/ink/ink1162.xml" ContentType="application/inkml+xml"/>
  <Override PartName="/ppt/ink/ink1163.xml" ContentType="application/inkml+xml"/>
  <Override PartName="/ppt/ink/ink1164.xml" ContentType="application/inkml+xml"/>
  <Override PartName="/ppt/ink/ink1165.xml" ContentType="application/inkml+xml"/>
  <Override PartName="/ppt/ink/ink1166.xml" ContentType="application/inkml+xml"/>
  <Override PartName="/ppt/ink/ink1167.xml" ContentType="application/inkml+xml"/>
  <Override PartName="/ppt/ink/ink1168.xml" ContentType="application/inkml+xml"/>
  <Override PartName="/ppt/ink/ink1169.xml" ContentType="application/inkml+xml"/>
  <Override PartName="/ppt/ink/ink117.xml" ContentType="application/inkml+xml"/>
  <Override PartName="/ppt/ink/ink1170.xml" ContentType="application/inkml+xml"/>
  <Override PartName="/ppt/ink/ink1171.xml" ContentType="application/inkml+xml"/>
  <Override PartName="/ppt/ink/ink1172.xml" ContentType="application/inkml+xml"/>
  <Override PartName="/ppt/ink/ink1173.xml" ContentType="application/inkml+xml"/>
  <Override PartName="/ppt/ink/ink1174.xml" ContentType="application/inkml+xml"/>
  <Override PartName="/ppt/ink/ink1175.xml" ContentType="application/inkml+xml"/>
  <Override PartName="/ppt/ink/ink1176.xml" ContentType="application/inkml+xml"/>
  <Override PartName="/ppt/ink/ink1177.xml" ContentType="application/inkml+xml"/>
  <Override PartName="/ppt/ink/ink1178.xml" ContentType="application/inkml+xml"/>
  <Override PartName="/ppt/ink/ink1179.xml" ContentType="application/inkml+xml"/>
  <Override PartName="/ppt/ink/ink118.xml" ContentType="application/inkml+xml"/>
  <Override PartName="/ppt/ink/ink1180.xml" ContentType="application/inkml+xml"/>
  <Override PartName="/ppt/ink/ink1181.xml" ContentType="application/inkml+xml"/>
  <Override PartName="/ppt/ink/ink1182.xml" ContentType="application/inkml+xml"/>
  <Override PartName="/ppt/ink/ink1183.xml" ContentType="application/inkml+xml"/>
  <Override PartName="/ppt/ink/ink1184.xml" ContentType="application/inkml+xml"/>
  <Override PartName="/ppt/ink/ink1185.xml" ContentType="application/inkml+xml"/>
  <Override PartName="/ppt/ink/ink1186.xml" ContentType="application/inkml+xml"/>
  <Override PartName="/ppt/ink/ink1187.xml" ContentType="application/inkml+xml"/>
  <Override PartName="/ppt/ink/ink1188.xml" ContentType="application/inkml+xml"/>
  <Override PartName="/ppt/ink/ink1189.xml" ContentType="application/inkml+xml"/>
  <Override PartName="/ppt/ink/ink119.xml" ContentType="application/inkml+xml"/>
  <Override PartName="/ppt/ink/ink1190.xml" ContentType="application/inkml+xml"/>
  <Override PartName="/ppt/ink/ink1191.xml" ContentType="application/inkml+xml"/>
  <Override PartName="/ppt/ink/ink1192.xml" ContentType="application/inkml+xml"/>
  <Override PartName="/ppt/ink/ink1193.xml" ContentType="application/inkml+xml"/>
  <Override PartName="/ppt/ink/ink1194.xml" ContentType="application/inkml+xml"/>
  <Override PartName="/ppt/ink/ink1195.xml" ContentType="application/inkml+xml"/>
  <Override PartName="/ppt/ink/ink1196.xml" ContentType="application/inkml+xml"/>
  <Override PartName="/ppt/ink/ink1197.xml" ContentType="application/inkml+xml"/>
  <Override PartName="/ppt/ink/ink1198.xml" ContentType="application/inkml+xml"/>
  <Override PartName="/ppt/ink/ink1199.xml" ContentType="application/inkml+xml"/>
  <Override PartName="/ppt/ink/ink12.xml" ContentType="application/inkml+xml"/>
  <Override PartName="/ppt/ink/ink120.xml" ContentType="application/inkml+xml"/>
  <Override PartName="/ppt/ink/ink1200.xml" ContentType="application/inkml+xml"/>
  <Override PartName="/ppt/ink/ink1201.xml" ContentType="application/inkml+xml"/>
  <Override PartName="/ppt/ink/ink1202.xml" ContentType="application/inkml+xml"/>
  <Override PartName="/ppt/ink/ink1203.xml" ContentType="application/inkml+xml"/>
  <Override PartName="/ppt/ink/ink1204.xml" ContentType="application/inkml+xml"/>
  <Override PartName="/ppt/ink/ink1205.xml" ContentType="application/inkml+xml"/>
  <Override PartName="/ppt/ink/ink1206.xml" ContentType="application/inkml+xml"/>
  <Override PartName="/ppt/ink/ink1207.xml" ContentType="application/inkml+xml"/>
  <Override PartName="/ppt/ink/ink1208.xml" ContentType="application/inkml+xml"/>
  <Override PartName="/ppt/ink/ink1209.xml" ContentType="application/inkml+xml"/>
  <Override PartName="/ppt/ink/ink121.xml" ContentType="application/inkml+xml"/>
  <Override PartName="/ppt/ink/ink1210.xml" ContentType="application/inkml+xml"/>
  <Override PartName="/ppt/ink/ink1211.xml" ContentType="application/inkml+xml"/>
  <Override PartName="/ppt/ink/ink1212.xml" ContentType="application/inkml+xml"/>
  <Override PartName="/ppt/ink/ink1213.xml" ContentType="application/inkml+xml"/>
  <Override PartName="/ppt/ink/ink1214.xml" ContentType="application/inkml+xml"/>
  <Override PartName="/ppt/ink/ink1215.xml" ContentType="application/inkml+xml"/>
  <Override PartName="/ppt/ink/ink1216.xml" ContentType="application/inkml+xml"/>
  <Override PartName="/ppt/ink/ink1217.xml" ContentType="application/inkml+xml"/>
  <Override PartName="/ppt/ink/ink1218.xml" ContentType="application/inkml+xml"/>
  <Override PartName="/ppt/ink/ink1219.xml" ContentType="application/inkml+xml"/>
  <Override PartName="/ppt/ink/ink122.xml" ContentType="application/inkml+xml"/>
  <Override PartName="/ppt/ink/ink1220.xml" ContentType="application/inkml+xml"/>
  <Override PartName="/ppt/ink/ink1221.xml" ContentType="application/inkml+xml"/>
  <Override PartName="/ppt/ink/ink1222.xml" ContentType="application/inkml+xml"/>
  <Override PartName="/ppt/ink/ink1223.xml" ContentType="application/inkml+xml"/>
  <Override PartName="/ppt/ink/ink1224.xml" ContentType="application/inkml+xml"/>
  <Override PartName="/ppt/ink/ink1225.xml" ContentType="application/inkml+xml"/>
  <Override PartName="/ppt/ink/ink1226.xml" ContentType="application/inkml+xml"/>
  <Override PartName="/ppt/ink/ink1227.xml" ContentType="application/inkml+xml"/>
  <Override PartName="/ppt/ink/ink1228.xml" ContentType="application/inkml+xml"/>
  <Override PartName="/ppt/ink/ink1229.xml" ContentType="application/inkml+xml"/>
  <Override PartName="/ppt/ink/ink123.xml" ContentType="application/inkml+xml"/>
  <Override PartName="/ppt/ink/ink1230.xml" ContentType="application/inkml+xml"/>
  <Override PartName="/ppt/ink/ink1231.xml" ContentType="application/inkml+xml"/>
  <Override PartName="/ppt/ink/ink1232.xml" ContentType="application/inkml+xml"/>
  <Override PartName="/ppt/ink/ink1233.xml" ContentType="application/inkml+xml"/>
  <Override PartName="/ppt/ink/ink1234.xml" ContentType="application/inkml+xml"/>
  <Override PartName="/ppt/ink/ink1235.xml" ContentType="application/inkml+xml"/>
  <Override PartName="/ppt/ink/ink1236.xml" ContentType="application/inkml+xml"/>
  <Override PartName="/ppt/ink/ink1237.xml" ContentType="application/inkml+xml"/>
  <Override PartName="/ppt/ink/ink1238.xml" ContentType="application/inkml+xml"/>
  <Override PartName="/ppt/ink/ink1239.xml" ContentType="application/inkml+xml"/>
  <Override PartName="/ppt/ink/ink124.xml" ContentType="application/inkml+xml"/>
  <Override PartName="/ppt/ink/ink1240.xml" ContentType="application/inkml+xml"/>
  <Override PartName="/ppt/ink/ink1241.xml" ContentType="application/inkml+xml"/>
  <Override PartName="/ppt/ink/ink1242.xml" ContentType="application/inkml+xml"/>
  <Override PartName="/ppt/ink/ink1243.xml" ContentType="application/inkml+xml"/>
  <Override PartName="/ppt/ink/ink1244.xml" ContentType="application/inkml+xml"/>
  <Override PartName="/ppt/ink/ink1245.xml" ContentType="application/inkml+xml"/>
  <Override PartName="/ppt/ink/ink1246.xml" ContentType="application/inkml+xml"/>
  <Override PartName="/ppt/ink/ink1247.xml" ContentType="application/inkml+xml"/>
  <Override PartName="/ppt/ink/ink1248.xml" ContentType="application/inkml+xml"/>
  <Override PartName="/ppt/ink/ink1249.xml" ContentType="application/inkml+xml"/>
  <Override PartName="/ppt/ink/ink125.xml" ContentType="application/inkml+xml"/>
  <Override PartName="/ppt/ink/ink1250.xml" ContentType="application/inkml+xml"/>
  <Override PartName="/ppt/ink/ink1251.xml" ContentType="application/inkml+xml"/>
  <Override PartName="/ppt/ink/ink1252.xml" ContentType="application/inkml+xml"/>
  <Override PartName="/ppt/ink/ink1253.xml" ContentType="application/inkml+xml"/>
  <Override PartName="/ppt/ink/ink1254.xml" ContentType="application/inkml+xml"/>
  <Override PartName="/ppt/ink/ink1255.xml" ContentType="application/inkml+xml"/>
  <Override PartName="/ppt/ink/ink1256.xml" ContentType="application/inkml+xml"/>
  <Override PartName="/ppt/ink/ink1257.xml" ContentType="application/inkml+xml"/>
  <Override PartName="/ppt/ink/ink1258.xml" ContentType="application/inkml+xml"/>
  <Override PartName="/ppt/ink/ink1259.xml" ContentType="application/inkml+xml"/>
  <Override PartName="/ppt/ink/ink126.xml" ContentType="application/inkml+xml"/>
  <Override PartName="/ppt/ink/ink1260.xml" ContentType="application/inkml+xml"/>
  <Override PartName="/ppt/ink/ink1261.xml" ContentType="application/inkml+xml"/>
  <Override PartName="/ppt/ink/ink1262.xml" ContentType="application/inkml+xml"/>
  <Override PartName="/ppt/ink/ink1263.xml" ContentType="application/inkml+xml"/>
  <Override PartName="/ppt/ink/ink1264.xml" ContentType="application/inkml+xml"/>
  <Override PartName="/ppt/ink/ink1265.xml" ContentType="application/inkml+xml"/>
  <Override PartName="/ppt/ink/ink1266.xml" ContentType="application/inkml+xml"/>
  <Override PartName="/ppt/ink/ink1267.xml" ContentType="application/inkml+xml"/>
  <Override PartName="/ppt/ink/ink1268.xml" ContentType="application/inkml+xml"/>
  <Override PartName="/ppt/ink/ink1269.xml" ContentType="application/inkml+xml"/>
  <Override PartName="/ppt/ink/ink127.xml" ContentType="application/inkml+xml"/>
  <Override PartName="/ppt/ink/ink1270.xml" ContentType="application/inkml+xml"/>
  <Override PartName="/ppt/ink/ink1271.xml" ContentType="application/inkml+xml"/>
  <Override PartName="/ppt/ink/ink1272.xml" ContentType="application/inkml+xml"/>
  <Override PartName="/ppt/ink/ink1273.xml" ContentType="application/inkml+xml"/>
  <Override PartName="/ppt/ink/ink1274.xml" ContentType="application/inkml+xml"/>
  <Override PartName="/ppt/ink/ink1275.xml" ContentType="application/inkml+xml"/>
  <Override PartName="/ppt/ink/ink1276.xml" ContentType="application/inkml+xml"/>
  <Override PartName="/ppt/ink/ink1277.xml" ContentType="application/inkml+xml"/>
  <Override PartName="/ppt/ink/ink1278.xml" ContentType="application/inkml+xml"/>
  <Override PartName="/ppt/ink/ink1279.xml" ContentType="application/inkml+xml"/>
  <Override PartName="/ppt/ink/ink128.xml" ContentType="application/inkml+xml"/>
  <Override PartName="/ppt/ink/ink1280.xml" ContentType="application/inkml+xml"/>
  <Override PartName="/ppt/ink/ink1281.xml" ContentType="application/inkml+xml"/>
  <Override PartName="/ppt/ink/ink1282.xml" ContentType="application/inkml+xml"/>
  <Override PartName="/ppt/ink/ink1283.xml" ContentType="application/inkml+xml"/>
  <Override PartName="/ppt/ink/ink1284.xml" ContentType="application/inkml+xml"/>
  <Override PartName="/ppt/ink/ink1285.xml" ContentType="application/inkml+xml"/>
  <Override PartName="/ppt/ink/ink1286.xml" ContentType="application/inkml+xml"/>
  <Override PartName="/ppt/ink/ink1287.xml" ContentType="application/inkml+xml"/>
  <Override PartName="/ppt/ink/ink1288.xml" ContentType="application/inkml+xml"/>
  <Override PartName="/ppt/ink/ink1289.xml" ContentType="application/inkml+xml"/>
  <Override PartName="/ppt/ink/ink129.xml" ContentType="application/inkml+xml"/>
  <Override PartName="/ppt/ink/ink1290.xml" ContentType="application/inkml+xml"/>
  <Override PartName="/ppt/ink/ink1291.xml" ContentType="application/inkml+xml"/>
  <Override PartName="/ppt/ink/ink1292.xml" ContentType="application/inkml+xml"/>
  <Override PartName="/ppt/ink/ink1293.xml" ContentType="application/inkml+xml"/>
  <Override PartName="/ppt/ink/ink1294.xml" ContentType="application/inkml+xml"/>
  <Override PartName="/ppt/ink/ink1295.xml" ContentType="application/inkml+xml"/>
  <Override PartName="/ppt/ink/ink1296.xml" ContentType="application/inkml+xml"/>
  <Override PartName="/ppt/ink/ink1297.xml" ContentType="application/inkml+xml"/>
  <Override PartName="/ppt/ink/ink1298.xml" ContentType="application/inkml+xml"/>
  <Override PartName="/ppt/ink/ink1299.xml" ContentType="application/inkml+xml"/>
  <Override PartName="/ppt/ink/ink13.xml" ContentType="application/inkml+xml"/>
  <Override PartName="/ppt/ink/ink130.xml" ContentType="application/inkml+xml"/>
  <Override PartName="/ppt/ink/ink1300.xml" ContentType="application/inkml+xml"/>
  <Override PartName="/ppt/ink/ink1301.xml" ContentType="application/inkml+xml"/>
  <Override PartName="/ppt/ink/ink1302.xml" ContentType="application/inkml+xml"/>
  <Override PartName="/ppt/ink/ink1303.xml" ContentType="application/inkml+xml"/>
  <Override PartName="/ppt/ink/ink1304.xml" ContentType="application/inkml+xml"/>
  <Override PartName="/ppt/ink/ink1305.xml" ContentType="application/inkml+xml"/>
  <Override PartName="/ppt/ink/ink1306.xml" ContentType="application/inkml+xml"/>
  <Override PartName="/ppt/ink/ink1307.xml" ContentType="application/inkml+xml"/>
  <Override PartName="/ppt/ink/ink1308.xml" ContentType="application/inkml+xml"/>
  <Override PartName="/ppt/ink/ink1309.xml" ContentType="application/inkml+xml"/>
  <Override PartName="/ppt/ink/ink131.xml" ContentType="application/inkml+xml"/>
  <Override PartName="/ppt/ink/ink1310.xml" ContentType="application/inkml+xml"/>
  <Override PartName="/ppt/ink/ink1311.xml" ContentType="application/inkml+xml"/>
  <Override PartName="/ppt/ink/ink1312.xml" ContentType="application/inkml+xml"/>
  <Override PartName="/ppt/ink/ink1313.xml" ContentType="application/inkml+xml"/>
  <Override PartName="/ppt/ink/ink1314.xml" ContentType="application/inkml+xml"/>
  <Override PartName="/ppt/ink/ink1315.xml" ContentType="application/inkml+xml"/>
  <Override PartName="/ppt/ink/ink1316.xml" ContentType="application/inkml+xml"/>
  <Override PartName="/ppt/ink/ink1317.xml" ContentType="application/inkml+xml"/>
  <Override PartName="/ppt/ink/ink1318.xml" ContentType="application/inkml+xml"/>
  <Override PartName="/ppt/ink/ink1319.xml" ContentType="application/inkml+xml"/>
  <Override PartName="/ppt/ink/ink132.xml" ContentType="application/inkml+xml"/>
  <Override PartName="/ppt/ink/ink1320.xml" ContentType="application/inkml+xml"/>
  <Override PartName="/ppt/ink/ink1321.xml" ContentType="application/inkml+xml"/>
  <Override PartName="/ppt/ink/ink1322.xml" ContentType="application/inkml+xml"/>
  <Override PartName="/ppt/ink/ink1323.xml" ContentType="application/inkml+xml"/>
  <Override PartName="/ppt/ink/ink1324.xml" ContentType="application/inkml+xml"/>
  <Override PartName="/ppt/ink/ink1325.xml" ContentType="application/inkml+xml"/>
  <Override PartName="/ppt/ink/ink1326.xml" ContentType="application/inkml+xml"/>
  <Override PartName="/ppt/ink/ink1327.xml" ContentType="application/inkml+xml"/>
  <Override PartName="/ppt/ink/ink1328.xml" ContentType="application/inkml+xml"/>
  <Override PartName="/ppt/ink/ink1329.xml" ContentType="application/inkml+xml"/>
  <Override PartName="/ppt/ink/ink133.xml" ContentType="application/inkml+xml"/>
  <Override PartName="/ppt/ink/ink1330.xml" ContentType="application/inkml+xml"/>
  <Override PartName="/ppt/ink/ink1331.xml" ContentType="application/inkml+xml"/>
  <Override PartName="/ppt/ink/ink1332.xml" ContentType="application/inkml+xml"/>
  <Override PartName="/ppt/ink/ink1333.xml" ContentType="application/inkml+xml"/>
  <Override PartName="/ppt/ink/ink1334.xml" ContentType="application/inkml+xml"/>
  <Override PartName="/ppt/ink/ink1335.xml" ContentType="application/inkml+xml"/>
  <Override PartName="/ppt/ink/ink1336.xml" ContentType="application/inkml+xml"/>
  <Override PartName="/ppt/ink/ink1337.xml" ContentType="application/inkml+xml"/>
  <Override PartName="/ppt/ink/ink1338.xml" ContentType="application/inkml+xml"/>
  <Override PartName="/ppt/ink/ink1339.xml" ContentType="application/inkml+xml"/>
  <Override PartName="/ppt/ink/ink134.xml" ContentType="application/inkml+xml"/>
  <Override PartName="/ppt/ink/ink1340.xml" ContentType="application/inkml+xml"/>
  <Override PartName="/ppt/ink/ink1341.xml" ContentType="application/inkml+xml"/>
  <Override PartName="/ppt/ink/ink1342.xml" ContentType="application/inkml+xml"/>
  <Override PartName="/ppt/ink/ink1343.xml" ContentType="application/inkml+xml"/>
  <Override PartName="/ppt/ink/ink1344.xml" ContentType="application/inkml+xml"/>
  <Override PartName="/ppt/ink/ink1345.xml" ContentType="application/inkml+xml"/>
  <Override PartName="/ppt/ink/ink1346.xml" ContentType="application/inkml+xml"/>
  <Override PartName="/ppt/ink/ink1347.xml" ContentType="application/inkml+xml"/>
  <Override PartName="/ppt/ink/ink1348.xml" ContentType="application/inkml+xml"/>
  <Override PartName="/ppt/ink/ink1349.xml" ContentType="application/inkml+xml"/>
  <Override PartName="/ppt/ink/ink135.xml" ContentType="application/inkml+xml"/>
  <Override PartName="/ppt/ink/ink1350.xml" ContentType="application/inkml+xml"/>
  <Override PartName="/ppt/ink/ink1351.xml" ContentType="application/inkml+xml"/>
  <Override PartName="/ppt/ink/ink1352.xml" ContentType="application/inkml+xml"/>
  <Override PartName="/ppt/ink/ink1353.xml" ContentType="application/inkml+xml"/>
  <Override PartName="/ppt/ink/ink1354.xml" ContentType="application/inkml+xml"/>
  <Override PartName="/ppt/ink/ink1355.xml" ContentType="application/inkml+xml"/>
  <Override PartName="/ppt/ink/ink1356.xml" ContentType="application/inkml+xml"/>
  <Override PartName="/ppt/ink/ink1357.xml" ContentType="application/inkml+xml"/>
  <Override PartName="/ppt/ink/ink1358.xml" ContentType="application/inkml+xml"/>
  <Override PartName="/ppt/ink/ink1359.xml" ContentType="application/inkml+xml"/>
  <Override PartName="/ppt/ink/ink136.xml" ContentType="application/inkml+xml"/>
  <Override PartName="/ppt/ink/ink1360.xml" ContentType="application/inkml+xml"/>
  <Override PartName="/ppt/ink/ink1361.xml" ContentType="application/inkml+xml"/>
  <Override PartName="/ppt/ink/ink1362.xml" ContentType="application/inkml+xml"/>
  <Override PartName="/ppt/ink/ink1363.xml" ContentType="application/inkml+xml"/>
  <Override PartName="/ppt/ink/ink1364.xml" ContentType="application/inkml+xml"/>
  <Override PartName="/ppt/ink/ink1365.xml" ContentType="application/inkml+xml"/>
  <Override PartName="/ppt/ink/ink1366.xml" ContentType="application/inkml+xml"/>
  <Override PartName="/ppt/ink/ink1367.xml" ContentType="application/inkml+xml"/>
  <Override PartName="/ppt/ink/ink1368.xml" ContentType="application/inkml+xml"/>
  <Override PartName="/ppt/ink/ink1369.xml" ContentType="application/inkml+xml"/>
  <Override PartName="/ppt/ink/ink137.xml" ContentType="application/inkml+xml"/>
  <Override PartName="/ppt/ink/ink1370.xml" ContentType="application/inkml+xml"/>
  <Override PartName="/ppt/ink/ink1371.xml" ContentType="application/inkml+xml"/>
  <Override PartName="/ppt/ink/ink1372.xml" ContentType="application/inkml+xml"/>
  <Override PartName="/ppt/ink/ink1373.xml" ContentType="application/inkml+xml"/>
  <Override PartName="/ppt/ink/ink1374.xml" ContentType="application/inkml+xml"/>
  <Override PartName="/ppt/ink/ink1375.xml" ContentType="application/inkml+xml"/>
  <Override PartName="/ppt/ink/ink1376.xml" ContentType="application/inkml+xml"/>
  <Override PartName="/ppt/ink/ink1377.xml" ContentType="application/inkml+xml"/>
  <Override PartName="/ppt/ink/ink1378.xml" ContentType="application/inkml+xml"/>
  <Override PartName="/ppt/ink/ink1379.xml" ContentType="application/inkml+xml"/>
  <Override PartName="/ppt/ink/ink138.xml" ContentType="application/inkml+xml"/>
  <Override PartName="/ppt/ink/ink1380.xml" ContentType="application/inkml+xml"/>
  <Override PartName="/ppt/ink/ink1381.xml" ContentType="application/inkml+xml"/>
  <Override PartName="/ppt/ink/ink1382.xml" ContentType="application/inkml+xml"/>
  <Override PartName="/ppt/ink/ink1383.xml" ContentType="application/inkml+xml"/>
  <Override PartName="/ppt/ink/ink1384.xml" ContentType="application/inkml+xml"/>
  <Override PartName="/ppt/ink/ink1385.xml" ContentType="application/inkml+xml"/>
  <Override PartName="/ppt/ink/ink1386.xml" ContentType="application/inkml+xml"/>
  <Override PartName="/ppt/ink/ink1387.xml" ContentType="application/inkml+xml"/>
  <Override PartName="/ppt/ink/ink1388.xml" ContentType="application/inkml+xml"/>
  <Override PartName="/ppt/ink/ink1389.xml" ContentType="application/inkml+xml"/>
  <Override PartName="/ppt/ink/ink139.xml" ContentType="application/inkml+xml"/>
  <Override PartName="/ppt/ink/ink1390.xml" ContentType="application/inkml+xml"/>
  <Override PartName="/ppt/ink/ink1391.xml" ContentType="application/inkml+xml"/>
  <Override PartName="/ppt/ink/ink1392.xml" ContentType="application/inkml+xml"/>
  <Override PartName="/ppt/ink/ink1393.xml" ContentType="application/inkml+xml"/>
  <Override PartName="/ppt/ink/ink1394.xml" ContentType="application/inkml+xml"/>
  <Override PartName="/ppt/ink/ink1395.xml" ContentType="application/inkml+xml"/>
  <Override PartName="/ppt/ink/ink1396.xml" ContentType="application/inkml+xml"/>
  <Override PartName="/ppt/ink/ink1397.xml" ContentType="application/inkml+xml"/>
  <Override PartName="/ppt/ink/ink1398.xml" ContentType="application/inkml+xml"/>
  <Override PartName="/ppt/ink/ink1399.xml" ContentType="application/inkml+xml"/>
  <Override PartName="/ppt/ink/ink14.xml" ContentType="application/inkml+xml"/>
  <Override PartName="/ppt/ink/ink140.xml" ContentType="application/inkml+xml"/>
  <Override PartName="/ppt/ink/ink1400.xml" ContentType="application/inkml+xml"/>
  <Override PartName="/ppt/ink/ink1401.xml" ContentType="application/inkml+xml"/>
  <Override PartName="/ppt/ink/ink1402.xml" ContentType="application/inkml+xml"/>
  <Override PartName="/ppt/ink/ink1403.xml" ContentType="application/inkml+xml"/>
  <Override PartName="/ppt/ink/ink1404.xml" ContentType="application/inkml+xml"/>
  <Override PartName="/ppt/ink/ink1405.xml" ContentType="application/inkml+xml"/>
  <Override PartName="/ppt/ink/ink1406.xml" ContentType="application/inkml+xml"/>
  <Override PartName="/ppt/ink/ink1407.xml" ContentType="application/inkml+xml"/>
  <Override PartName="/ppt/ink/ink1408.xml" ContentType="application/inkml+xml"/>
  <Override PartName="/ppt/ink/ink1409.xml" ContentType="application/inkml+xml"/>
  <Override PartName="/ppt/ink/ink141.xml" ContentType="application/inkml+xml"/>
  <Override PartName="/ppt/ink/ink1410.xml" ContentType="application/inkml+xml"/>
  <Override PartName="/ppt/ink/ink1411.xml" ContentType="application/inkml+xml"/>
  <Override PartName="/ppt/ink/ink1412.xml" ContentType="application/inkml+xml"/>
  <Override PartName="/ppt/ink/ink1413.xml" ContentType="application/inkml+xml"/>
  <Override PartName="/ppt/ink/ink1414.xml" ContentType="application/inkml+xml"/>
  <Override PartName="/ppt/ink/ink1415.xml" ContentType="application/inkml+xml"/>
  <Override PartName="/ppt/ink/ink1416.xml" ContentType="application/inkml+xml"/>
  <Override PartName="/ppt/ink/ink1417.xml" ContentType="application/inkml+xml"/>
  <Override PartName="/ppt/ink/ink1418.xml" ContentType="application/inkml+xml"/>
  <Override PartName="/ppt/ink/ink1419.xml" ContentType="application/inkml+xml"/>
  <Override PartName="/ppt/ink/ink142.xml" ContentType="application/inkml+xml"/>
  <Override PartName="/ppt/ink/ink1420.xml" ContentType="application/inkml+xml"/>
  <Override PartName="/ppt/ink/ink1421.xml" ContentType="application/inkml+xml"/>
  <Override PartName="/ppt/ink/ink1422.xml" ContentType="application/inkml+xml"/>
  <Override PartName="/ppt/ink/ink1423.xml" ContentType="application/inkml+xml"/>
  <Override PartName="/ppt/ink/ink1424.xml" ContentType="application/inkml+xml"/>
  <Override PartName="/ppt/ink/ink1425.xml" ContentType="application/inkml+xml"/>
  <Override PartName="/ppt/ink/ink1426.xml" ContentType="application/inkml+xml"/>
  <Override PartName="/ppt/ink/ink1427.xml" ContentType="application/inkml+xml"/>
  <Override PartName="/ppt/ink/ink1428.xml" ContentType="application/inkml+xml"/>
  <Override PartName="/ppt/ink/ink1429.xml" ContentType="application/inkml+xml"/>
  <Override PartName="/ppt/ink/ink143.xml" ContentType="application/inkml+xml"/>
  <Override PartName="/ppt/ink/ink1430.xml" ContentType="application/inkml+xml"/>
  <Override PartName="/ppt/ink/ink1431.xml" ContentType="application/inkml+xml"/>
  <Override PartName="/ppt/ink/ink1432.xml" ContentType="application/inkml+xml"/>
  <Override PartName="/ppt/ink/ink1433.xml" ContentType="application/inkml+xml"/>
  <Override PartName="/ppt/ink/ink1434.xml" ContentType="application/inkml+xml"/>
  <Override PartName="/ppt/ink/ink1435.xml" ContentType="application/inkml+xml"/>
  <Override PartName="/ppt/ink/ink1436.xml" ContentType="application/inkml+xml"/>
  <Override PartName="/ppt/ink/ink1437.xml" ContentType="application/inkml+xml"/>
  <Override PartName="/ppt/ink/ink1438.xml" ContentType="application/inkml+xml"/>
  <Override PartName="/ppt/ink/ink1439.xml" ContentType="application/inkml+xml"/>
  <Override PartName="/ppt/ink/ink144.xml" ContentType="application/inkml+xml"/>
  <Override PartName="/ppt/ink/ink1440.xml" ContentType="application/inkml+xml"/>
  <Override PartName="/ppt/ink/ink1441.xml" ContentType="application/inkml+xml"/>
  <Override PartName="/ppt/ink/ink1442.xml" ContentType="application/inkml+xml"/>
  <Override PartName="/ppt/ink/ink1443.xml" ContentType="application/inkml+xml"/>
  <Override PartName="/ppt/ink/ink1444.xml" ContentType="application/inkml+xml"/>
  <Override PartName="/ppt/ink/ink1445.xml" ContentType="application/inkml+xml"/>
  <Override PartName="/ppt/ink/ink1446.xml" ContentType="application/inkml+xml"/>
  <Override PartName="/ppt/ink/ink1447.xml" ContentType="application/inkml+xml"/>
  <Override PartName="/ppt/ink/ink1448.xml" ContentType="application/inkml+xml"/>
  <Override PartName="/ppt/ink/ink1449.xml" ContentType="application/inkml+xml"/>
  <Override PartName="/ppt/ink/ink145.xml" ContentType="application/inkml+xml"/>
  <Override PartName="/ppt/ink/ink1450.xml" ContentType="application/inkml+xml"/>
  <Override PartName="/ppt/ink/ink1451.xml" ContentType="application/inkml+xml"/>
  <Override PartName="/ppt/ink/ink1452.xml" ContentType="application/inkml+xml"/>
  <Override PartName="/ppt/ink/ink1453.xml" ContentType="application/inkml+xml"/>
  <Override PartName="/ppt/ink/ink1454.xml" ContentType="application/inkml+xml"/>
  <Override PartName="/ppt/ink/ink1455.xml" ContentType="application/inkml+xml"/>
  <Override PartName="/ppt/ink/ink1456.xml" ContentType="application/inkml+xml"/>
  <Override PartName="/ppt/ink/ink1457.xml" ContentType="application/inkml+xml"/>
  <Override PartName="/ppt/ink/ink1458.xml" ContentType="application/inkml+xml"/>
  <Override PartName="/ppt/ink/ink1459.xml" ContentType="application/inkml+xml"/>
  <Override PartName="/ppt/ink/ink146.xml" ContentType="application/inkml+xml"/>
  <Override PartName="/ppt/ink/ink1460.xml" ContentType="application/inkml+xml"/>
  <Override PartName="/ppt/ink/ink1461.xml" ContentType="application/inkml+xml"/>
  <Override PartName="/ppt/ink/ink1462.xml" ContentType="application/inkml+xml"/>
  <Override PartName="/ppt/ink/ink1463.xml" ContentType="application/inkml+xml"/>
  <Override PartName="/ppt/ink/ink1464.xml" ContentType="application/inkml+xml"/>
  <Override PartName="/ppt/ink/ink1465.xml" ContentType="application/inkml+xml"/>
  <Override PartName="/ppt/ink/ink1466.xml" ContentType="application/inkml+xml"/>
  <Override PartName="/ppt/ink/ink1467.xml" ContentType="application/inkml+xml"/>
  <Override PartName="/ppt/ink/ink1468.xml" ContentType="application/inkml+xml"/>
  <Override PartName="/ppt/ink/ink1469.xml" ContentType="application/inkml+xml"/>
  <Override PartName="/ppt/ink/ink147.xml" ContentType="application/inkml+xml"/>
  <Override PartName="/ppt/ink/ink1470.xml" ContentType="application/inkml+xml"/>
  <Override PartName="/ppt/ink/ink1471.xml" ContentType="application/inkml+xml"/>
  <Override PartName="/ppt/ink/ink1472.xml" ContentType="application/inkml+xml"/>
  <Override PartName="/ppt/ink/ink1473.xml" ContentType="application/inkml+xml"/>
  <Override PartName="/ppt/ink/ink1474.xml" ContentType="application/inkml+xml"/>
  <Override PartName="/ppt/ink/ink1475.xml" ContentType="application/inkml+xml"/>
  <Override PartName="/ppt/ink/ink1476.xml" ContentType="application/inkml+xml"/>
  <Override PartName="/ppt/ink/ink1477.xml" ContentType="application/inkml+xml"/>
  <Override PartName="/ppt/ink/ink1478.xml" ContentType="application/inkml+xml"/>
  <Override PartName="/ppt/ink/ink1479.xml" ContentType="application/inkml+xml"/>
  <Override PartName="/ppt/ink/ink148.xml" ContentType="application/inkml+xml"/>
  <Override PartName="/ppt/ink/ink1480.xml" ContentType="application/inkml+xml"/>
  <Override PartName="/ppt/ink/ink1481.xml" ContentType="application/inkml+xml"/>
  <Override PartName="/ppt/ink/ink1482.xml" ContentType="application/inkml+xml"/>
  <Override PartName="/ppt/ink/ink1483.xml" ContentType="application/inkml+xml"/>
  <Override PartName="/ppt/ink/ink1484.xml" ContentType="application/inkml+xml"/>
  <Override PartName="/ppt/ink/ink1485.xml" ContentType="application/inkml+xml"/>
  <Override PartName="/ppt/ink/ink1486.xml" ContentType="application/inkml+xml"/>
  <Override PartName="/ppt/ink/ink1487.xml" ContentType="application/inkml+xml"/>
  <Override PartName="/ppt/ink/ink1488.xml" ContentType="application/inkml+xml"/>
  <Override PartName="/ppt/ink/ink1489.xml" ContentType="application/inkml+xml"/>
  <Override PartName="/ppt/ink/ink149.xml" ContentType="application/inkml+xml"/>
  <Override PartName="/ppt/ink/ink1490.xml" ContentType="application/inkml+xml"/>
  <Override PartName="/ppt/ink/ink1491.xml" ContentType="application/inkml+xml"/>
  <Override PartName="/ppt/ink/ink1492.xml" ContentType="application/inkml+xml"/>
  <Override PartName="/ppt/ink/ink1493.xml" ContentType="application/inkml+xml"/>
  <Override PartName="/ppt/ink/ink1494.xml" ContentType="application/inkml+xml"/>
  <Override PartName="/ppt/ink/ink1495.xml" ContentType="application/inkml+xml"/>
  <Override PartName="/ppt/ink/ink1496.xml" ContentType="application/inkml+xml"/>
  <Override PartName="/ppt/ink/ink1497.xml" ContentType="application/inkml+xml"/>
  <Override PartName="/ppt/ink/ink1498.xml" ContentType="application/inkml+xml"/>
  <Override PartName="/ppt/ink/ink1499.xml" ContentType="application/inkml+xml"/>
  <Override PartName="/ppt/ink/ink15.xml" ContentType="application/inkml+xml"/>
  <Override PartName="/ppt/ink/ink150.xml" ContentType="application/inkml+xml"/>
  <Override PartName="/ppt/ink/ink1500.xml" ContentType="application/inkml+xml"/>
  <Override PartName="/ppt/ink/ink1501.xml" ContentType="application/inkml+xml"/>
  <Override PartName="/ppt/ink/ink1502.xml" ContentType="application/inkml+xml"/>
  <Override PartName="/ppt/ink/ink1503.xml" ContentType="application/inkml+xml"/>
  <Override PartName="/ppt/ink/ink1504.xml" ContentType="application/inkml+xml"/>
  <Override PartName="/ppt/ink/ink1505.xml" ContentType="application/inkml+xml"/>
  <Override PartName="/ppt/ink/ink1506.xml" ContentType="application/inkml+xml"/>
  <Override PartName="/ppt/ink/ink1507.xml" ContentType="application/inkml+xml"/>
  <Override PartName="/ppt/ink/ink1508.xml" ContentType="application/inkml+xml"/>
  <Override PartName="/ppt/ink/ink1509.xml" ContentType="application/inkml+xml"/>
  <Override PartName="/ppt/ink/ink151.xml" ContentType="application/inkml+xml"/>
  <Override PartName="/ppt/ink/ink1510.xml" ContentType="application/inkml+xml"/>
  <Override PartName="/ppt/ink/ink1511.xml" ContentType="application/inkml+xml"/>
  <Override PartName="/ppt/ink/ink1512.xml" ContentType="application/inkml+xml"/>
  <Override PartName="/ppt/ink/ink1513.xml" ContentType="application/inkml+xml"/>
  <Override PartName="/ppt/ink/ink1514.xml" ContentType="application/inkml+xml"/>
  <Override PartName="/ppt/ink/ink1515.xml" ContentType="application/inkml+xml"/>
  <Override PartName="/ppt/ink/ink1516.xml" ContentType="application/inkml+xml"/>
  <Override PartName="/ppt/ink/ink1517.xml" ContentType="application/inkml+xml"/>
  <Override PartName="/ppt/ink/ink1518.xml" ContentType="application/inkml+xml"/>
  <Override PartName="/ppt/ink/ink1519.xml" ContentType="application/inkml+xml"/>
  <Override PartName="/ppt/ink/ink152.xml" ContentType="application/inkml+xml"/>
  <Override PartName="/ppt/ink/ink1520.xml" ContentType="application/inkml+xml"/>
  <Override PartName="/ppt/ink/ink1521.xml" ContentType="application/inkml+xml"/>
  <Override PartName="/ppt/ink/ink1522.xml" ContentType="application/inkml+xml"/>
  <Override PartName="/ppt/ink/ink1523.xml" ContentType="application/inkml+xml"/>
  <Override PartName="/ppt/ink/ink1524.xml" ContentType="application/inkml+xml"/>
  <Override PartName="/ppt/ink/ink1525.xml" ContentType="application/inkml+xml"/>
  <Override PartName="/ppt/ink/ink1526.xml" ContentType="application/inkml+xml"/>
  <Override PartName="/ppt/ink/ink1527.xml" ContentType="application/inkml+xml"/>
  <Override PartName="/ppt/ink/ink1528.xml" ContentType="application/inkml+xml"/>
  <Override PartName="/ppt/ink/ink1529.xml" ContentType="application/inkml+xml"/>
  <Override PartName="/ppt/ink/ink153.xml" ContentType="application/inkml+xml"/>
  <Override PartName="/ppt/ink/ink1530.xml" ContentType="application/inkml+xml"/>
  <Override PartName="/ppt/ink/ink1531.xml" ContentType="application/inkml+xml"/>
  <Override PartName="/ppt/ink/ink1532.xml" ContentType="application/inkml+xml"/>
  <Override PartName="/ppt/ink/ink1533.xml" ContentType="application/inkml+xml"/>
  <Override PartName="/ppt/ink/ink1534.xml" ContentType="application/inkml+xml"/>
  <Override PartName="/ppt/ink/ink1535.xml" ContentType="application/inkml+xml"/>
  <Override PartName="/ppt/ink/ink1536.xml" ContentType="application/inkml+xml"/>
  <Override PartName="/ppt/ink/ink1537.xml" ContentType="application/inkml+xml"/>
  <Override PartName="/ppt/ink/ink1538.xml" ContentType="application/inkml+xml"/>
  <Override PartName="/ppt/ink/ink1539.xml" ContentType="application/inkml+xml"/>
  <Override PartName="/ppt/ink/ink154.xml" ContentType="application/inkml+xml"/>
  <Override PartName="/ppt/ink/ink1540.xml" ContentType="application/inkml+xml"/>
  <Override PartName="/ppt/ink/ink1541.xml" ContentType="application/inkml+xml"/>
  <Override PartName="/ppt/ink/ink1542.xml" ContentType="application/inkml+xml"/>
  <Override PartName="/ppt/ink/ink1543.xml" ContentType="application/inkml+xml"/>
  <Override PartName="/ppt/ink/ink1544.xml" ContentType="application/inkml+xml"/>
  <Override PartName="/ppt/ink/ink1545.xml" ContentType="application/inkml+xml"/>
  <Override PartName="/ppt/ink/ink1546.xml" ContentType="application/inkml+xml"/>
  <Override PartName="/ppt/ink/ink1547.xml" ContentType="application/inkml+xml"/>
  <Override PartName="/ppt/ink/ink1548.xml" ContentType="application/inkml+xml"/>
  <Override PartName="/ppt/ink/ink1549.xml" ContentType="application/inkml+xml"/>
  <Override PartName="/ppt/ink/ink155.xml" ContentType="application/inkml+xml"/>
  <Override PartName="/ppt/ink/ink1550.xml" ContentType="application/inkml+xml"/>
  <Override PartName="/ppt/ink/ink1551.xml" ContentType="application/inkml+xml"/>
  <Override PartName="/ppt/ink/ink1552.xml" ContentType="application/inkml+xml"/>
  <Override PartName="/ppt/ink/ink1553.xml" ContentType="application/inkml+xml"/>
  <Override PartName="/ppt/ink/ink1554.xml" ContentType="application/inkml+xml"/>
  <Override PartName="/ppt/ink/ink1555.xml" ContentType="application/inkml+xml"/>
  <Override PartName="/ppt/ink/ink1556.xml" ContentType="application/inkml+xml"/>
  <Override PartName="/ppt/ink/ink1557.xml" ContentType="application/inkml+xml"/>
  <Override PartName="/ppt/ink/ink1558.xml" ContentType="application/inkml+xml"/>
  <Override PartName="/ppt/ink/ink1559.xml" ContentType="application/inkml+xml"/>
  <Override PartName="/ppt/ink/ink156.xml" ContentType="application/inkml+xml"/>
  <Override PartName="/ppt/ink/ink1560.xml" ContentType="application/inkml+xml"/>
  <Override PartName="/ppt/ink/ink1561.xml" ContentType="application/inkml+xml"/>
  <Override PartName="/ppt/ink/ink1562.xml" ContentType="application/inkml+xml"/>
  <Override PartName="/ppt/ink/ink1563.xml" ContentType="application/inkml+xml"/>
  <Override PartName="/ppt/ink/ink1564.xml" ContentType="application/inkml+xml"/>
  <Override PartName="/ppt/ink/ink1565.xml" ContentType="application/inkml+xml"/>
  <Override PartName="/ppt/ink/ink1566.xml" ContentType="application/inkml+xml"/>
  <Override PartName="/ppt/ink/ink1567.xml" ContentType="application/inkml+xml"/>
  <Override PartName="/ppt/ink/ink1568.xml" ContentType="application/inkml+xml"/>
  <Override PartName="/ppt/ink/ink1569.xml" ContentType="application/inkml+xml"/>
  <Override PartName="/ppt/ink/ink157.xml" ContentType="application/inkml+xml"/>
  <Override PartName="/ppt/ink/ink1570.xml" ContentType="application/inkml+xml"/>
  <Override PartName="/ppt/ink/ink1571.xml" ContentType="application/inkml+xml"/>
  <Override PartName="/ppt/ink/ink1572.xml" ContentType="application/inkml+xml"/>
  <Override PartName="/ppt/ink/ink1573.xml" ContentType="application/inkml+xml"/>
  <Override PartName="/ppt/ink/ink1574.xml" ContentType="application/inkml+xml"/>
  <Override PartName="/ppt/ink/ink1575.xml" ContentType="application/inkml+xml"/>
  <Override PartName="/ppt/ink/ink1576.xml" ContentType="application/inkml+xml"/>
  <Override PartName="/ppt/ink/ink1577.xml" ContentType="application/inkml+xml"/>
  <Override PartName="/ppt/ink/ink1578.xml" ContentType="application/inkml+xml"/>
  <Override PartName="/ppt/ink/ink1579.xml" ContentType="application/inkml+xml"/>
  <Override PartName="/ppt/ink/ink158.xml" ContentType="application/inkml+xml"/>
  <Override PartName="/ppt/ink/ink1580.xml" ContentType="application/inkml+xml"/>
  <Override PartName="/ppt/ink/ink1581.xml" ContentType="application/inkml+xml"/>
  <Override PartName="/ppt/ink/ink1582.xml" ContentType="application/inkml+xml"/>
  <Override PartName="/ppt/ink/ink1583.xml" ContentType="application/inkml+xml"/>
  <Override PartName="/ppt/ink/ink1584.xml" ContentType="application/inkml+xml"/>
  <Override PartName="/ppt/ink/ink1585.xml" ContentType="application/inkml+xml"/>
  <Override PartName="/ppt/ink/ink1586.xml" ContentType="application/inkml+xml"/>
  <Override PartName="/ppt/ink/ink1587.xml" ContentType="application/inkml+xml"/>
  <Override PartName="/ppt/ink/ink1588.xml" ContentType="application/inkml+xml"/>
  <Override PartName="/ppt/ink/ink1589.xml" ContentType="application/inkml+xml"/>
  <Override PartName="/ppt/ink/ink159.xml" ContentType="application/inkml+xml"/>
  <Override PartName="/ppt/ink/ink1590.xml" ContentType="application/inkml+xml"/>
  <Override PartName="/ppt/ink/ink1591.xml" ContentType="application/inkml+xml"/>
  <Override PartName="/ppt/ink/ink1592.xml" ContentType="application/inkml+xml"/>
  <Override PartName="/ppt/ink/ink1593.xml" ContentType="application/inkml+xml"/>
  <Override PartName="/ppt/ink/ink1594.xml" ContentType="application/inkml+xml"/>
  <Override PartName="/ppt/ink/ink1595.xml" ContentType="application/inkml+xml"/>
  <Override PartName="/ppt/ink/ink1596.xml" ContentType="application/inkml+xml"/>
  <Override PartName="/ppt/ink/ink1597.xml" ContentType="application/inkml+xml"/>
  <Override PartName="/ppt/ink/ink1598.xml" ContentType="application/inkml+xml"/>
  <Override PartName="/ppt/ink/ink1599.xml" ContentType="application/inkml+xml"/>
  <Override PartName="/ppt/ink/ink16.xml" ContentType="application/inkml+xml"/>
  <Override PartName="/ppt/ink/ink160.xml" ContentType="application/inkml+xml"/>
  <Override PartName="/ppt/ink/ink1600.xml" ContentType="application/inkml+xml"/>
  <Override PartName="/ppt/ink/ink1601.xml" ContentType="application/inkml+xml"/>
  <Override PartName="/ppt/ink/ink1602.xml" ContentType="application/inkml+xml"/>
  <Override PartName="/ppt/ink/ink1603.xml" ContentType="application/inkml+xml"/>
  <Override PartName="/ppt/ink/ink1604.xml" ContentType="application/inkml+xml"/>
  <Override PartName="/ppt/ink/ink1605.xml" ContentType="application/inkml+xml"/>
  <Override PartName="/ppt/ink/ink1606.xml" ContentType="application/inkml+xml"/>
  <Override PartName="/ppt/ink/ink1607.xml" ContentType="application/inkml+xml"/>
  <Override PartName="/ppt/ink/ink1608.xml" ContentType="application/inkml+xml"/>
  <Override PartName="/ppt/ink/ink1609.xml" ContentType="application/inkml+xml"/>
  <Override PartName="/ppt/ink/ink161.xml" ContentType="application/inkml+xml"/>
  <Override PartName="/ppt/ink/ink1610.xml" ContentType="application/inkml+xml"/>
  <Override PartName="/ppt/ink/ink1611.xml" ContentType="application/inkml+xml"/>
  <Override PartName="/ppt/ink/ink1612.xml" ContentType="application/inkml+xml"/>
  <Override PartName="/ppt/ink/ink1613.xml" ContentType="application/inkml+xml"/>
  <Override PartName="/ppt/ink/ink1614.xml" ContentType="application/inkml+xml"/>
  <Override PartName="/ppt/ink/ink1615.xml" ContentType="application/inkml+xml"/>
  <Override PartName="/ppt/ink/ink1616.xml" ContentType="application/inkml+xml"/>
  <Override PartName="/ppt/ink/ink1617.xml" ContentType="application/inkml+xml"/>
  <Override PartName="/ppt/ink/ink1618.xml" ContentType="application/inkml+xml"/>
  <Override PartName="/ppt/ink/ink1619.xml" ContentType="application/inkml+xml"/>
  <Override PartName="/ppt/ink/ink162.xml" ContentType="application/inkml+xml"/>
  <Override PartName="/ppt/ink/ink1620.xml" ContentType="application/inkml+xml"/>
  <Override PartName="/ppt/ink/ink1621.xml" ContentType="application/inkml+xml"/>
  <Override PartName="/ppt/ink/ink1622.xml" ContentType="application/inkml+xml"/>
  <Override PartName="/ppt/ink/ink1623.xml" ContentType="application/inkml+xml"/>
  <Override PartName="/ppt/ink/ink1624.xml" ContentType="application/inkml+xml"/>
  <Override PartName="/ppt/ink/ink1625.xml" ContentType="application/inkml+xml"/>
  <Override PartName="/ppt/ink/ink1626.xml" ContentType="application/inkml+xml"/>
  <Override PartName="/ppt/ink/ink1627.xml" ContentType="application/inkml+xml"/>
  <Override PartName="/ppt/ink/ink1628.xml" ContentType="application/inkml+xml"/>
  <Override PartName="/ppt/ink/ink1629.xml" ContentType="application/inkml+xml"/>
  <Override PartName="/ppt/ink/ink163.xml" ContentType="application/inkml+xml"/>
  <Override PartName="/ppt/ink/ink1630.xml" ContentType="application/inkml+xml"/>
  <Override PartName="/ppt/ink/ink1631.xml" ContentType="application/inkml+xml"/>
  <Override PartName="/ppt/ink/ink1632.xml" ContentType="application/inkml+xml"/>
  <Override PartName="/ppt/ink/ink1633.xml" ContentType="application/inkml+xml"/>
  <Override PartName="/ppt/ink/ink1634.xml" ContentType="application/inkml+xml"/>
  <Override PartName="/ppt/ink/ink1635.xml" ContentType="application/inkml+xml"/>
  <Override PartName="/ppt/ink/ink1636.xml" ContentType="application/inkml+xml"/>
  <Override PartName="/ppt/ink/ink1637.xml" ContentType="application/inkml+xml"/>
  <Override PartName="/ppt/ink/ink1638.xml" ContentType="application/inkml+xml"/>
  <Override PartName="/ppt/ink/ink1639.xml" ContentType="application/inkml+xml"/>
  <Override PartName="/ppt/ink/ink164.xml" ContentType="application/inkml+xml"/>
  <Override PartName="/ppt/ink/ink1640.xml" ContentType="application/inkml+xml"/>
  <Override PartName="/ppt/ink/ink1641.xml" ContentType="application/inkml+xml"/>
  <Override PartName="/ppt/ink/ink1642.xml" ContentType="application/inkml+xml"/>
  <Override PartName="/ppt/ink/ink1643.xml" ContentType="application/inkml+xml"/>
  <Override PartName="/ppt/ink/ink1644.xml" ContentType="application/inkml+xml"/>
  <Override PartName="/ppt/ink/ink1645.xml" ContentType="application/inkml+xml"/>
  <Override PartName="/ppt/ink/ink1646.xml" ContentType="application/inkml+xml"/>
  <Override PartName="/ppt/ink/ink1647.xml" ContentType="application/inkml+xml"/>
  <Override PartName="/ppt/ink/ink1648.xml" ContentType="application/inkml+xml"/>
  <Override PartName="/ppt/ink/ink1649.xml" ContentType="application/inkml+xml"/>
  <Override PartName="/ppt/ink/ink165.xml" ContentType="application/inkml+xml"/>
  <Override PartName="/ppt/ink/ink1650.xml" ContentType="application/inkml+xml"/>
  <Override PartName="/ppt/ink/ink1651.xml" ContentType="application/inkml+xml"/>
  <Override PartName="/ppt/ink/ink1652.xml" ContentType="application/inkml+xml"/>
  <Override PartName="/ppt/ink/ink1653.xml" ContentType="application/inkml+xml"/>
  <Override PartName="/ppt/ink/ink1654.xml" ContentType="application/inkml+xml"/>
  <Override PartName="/ppt/ink/ink1655.xml" ContentType="application/inkml+xml"/>
  <Override PartName="/ppt/ink/ink1656.xml" ContentType="application/inkml+xml"/>
  <Override PartName="/ppt/ink/ink1657.xml" ContentType="application/inkml+xml"/>
  <Override PartName="/ppt/ink/ink1658.xml" ContentType="application/inkml+xml"/>
  <Override PartName="/ppt/ink/ink1659.xml" ContentType="application/inkml+xml"/>
  <Override PartName="/ppt/ink/ink166.xml" ContentType="application/inkml+xml"/>
  <Override PartName="/ppt/ink/ink1660.xml" ContentType="application/inkml+xml"/>
  <Override PartName="/ppt/ink/ink1661.xml" ContentType="application/inkml+xml"/>
  <Override PartName="/ppt/ink/ink1662.xml" ContentType="application/inkml+xml"/>
  <Override PartName="/ppt/ink/ink1663.xml" ContentType="application/inkml+xml"/>
  <Override PartName="/ppt/ink/ink1664.xml" ContentType="application/inkml+xml"/>
  <Override PartName="/ppt/ink/ink1665.xml" ContentType="application/inkml+xml"/>
  <Override PartName="/ppt/ink/ink1666.xml" ContentType="application/inkml+xml"/>
  <Override PartName="/ppt/ink/ink1667.xml" ContentType="application/inkml+xml"/>
  <Override PartName="/ppt/ink/ink1668.xml" ContentType="application/inkml+xml"/>
  <Override PartName="/ppt/ink/ink1669.xml" ContentType="application/inkml+xml"/>
  <Override PartName="/ppt/ink/ink167.xml" ContentType="application/inkml+xml"/>
  <Override PartName="/ppt/ink/ink1670.xml" ContentType="application/inkml+xml"/>
  <Override PartName="/ppt/ink/ink1671.xml" ContentType="application/inkml+xml"/>
  <Override PartName="/ppt/ink/ink1672.xml" ContentType="application/inkml+xml"/>
  <Override PartName="/ppt/ink/ink1673.xml" ContentType="application/inkml+xml"/>
  <Override PartName="/ppt/ink/ink1674.xml" ContentType="application/inkml+xml"/>
  <Override PartName="/ppt/ink/ink1675.xml" ContentType="application/inkml+xml"/>
  <Override PartName="/ppt/ink/ink1676.xml" ContentType="application/inkml+xml"/>
  <Override PartName="/ppt/ink/ink1677.xml" ContentType="application/inkml+xml"/>
  <Override PartName="/ppt/ink/ink1678.xml" ContentType="application/inkml+xml"/>
  <Override PartName="/ppt/ink/ink1679.xml" ContentType="application/inkml+xml"/>
  <Override PartName="/ppt/ink/ink168.xml" ContentType="application/inkml+xml"/>
  <Override PartName="/ppt/ink/ink1680.xml" ContentType="application/inkml+xml"/>
  <Override PartName="/ppt/ink/ink1681.xml" ContentType="application/inkml+xml"/>
  <Override PartName="/ppt/ink/ink1682.xml" ContentType="application/inkml+xml"/>
  <Override PartName="/ppt/ink/ink1683.xml" ContentType="application/inkml+xml"/>
  <Override PartName="/ppt/ink/ink1684.xml" ContentType="application/inkml+xml"/>
  <Override PartName="/ppt/ink/ink1685.xml" ContentType="application/inkml+xml"/>
  <Override PartName="/ppt/ink/ink1686.xml" ContentType="application/inkml+xml"/>
  <Override PartName="/ppt/ink/ink1687.xml" ContentType="application/inkml+xml"/>
  <Override PartName="/ppt/ink/ink1688.xml" ContentType="application/inkml+xml"/>
  <Override PartName="/ppt/ink/ink1689.xml" ContentType="application/inkml+xml"/>
  <Override PartName="/ppt/ink/ink169.xml" ContentType="application/inkml+xml"/>
  <Override PartName="/ppt/ink/ink1690.xml" ContentType="application/inkml+xml"/>
  <Override PartName="/ppt/ink/ink1691.xml" ContentType="application/inkml+xml"/>
  <Override PartName="/ppt/ink/ink1692.xml" ContentType="application/inkml+xml"/>
  <Override PartName="/ppt/ink/ink1693.xml" ContentType="application/inkml+xml"/>
  <Override PartName="/ppt/ink/ink1694.xml" ContentType="application/inkml+xml"/>
  <Override PartName="/ppt/ink/ink1695.xml" ContentType="application/inkml+xml"/>
  <Override PartName="/ppt/ink/ink1696.xml" ContentType="application/inkml+xml"/>
  <Override PartName="/ppt/ink/ink1697.xml" ContentType="application/inkml+xml"/>
  <Override PartName="/ppt/ink/ink1698.xml" ContentType="application/inkml+xml"/>
  <Override PartName="/ppt/ink/ink1699.xml" ContentType="application/inkml+xml"/>
  <Override PartName="/ppt/ink/ink17.xml" ContentType="application/inkml+xml"/>
  <Override PartName="/ppt/ink/ink170.xml" ContentType="application/inkml+xml"/>
  <Override PartName="/ppt/ink/ink1700.xml" ContentType="application/inkml+xml"/>
  <Override PartName="/ppt/ink/ink1701.xml" ContentType="application/inkml+xml"/>
  <Override PartName="/ppt/ink/ink1702.xml" ContentType="application/inkml+xml"/>
  <Override PartName="/ppt/ink/ink1703.xml" ContentType="application/inkml+xml"/>
  <Override PartName="/ppt/ink/ink1704.xml" ContentType="application/inkml+xml"/>
  <Override PartName="/ppt/ink/ink1705.xml" ContentType="application/inkml+xml"/>
  <Override PartName="/ppt/ink/ink1706.xml" ContentType="application/inkml+xml"/>
  <Override PartName="/ppt/ink/ink1707.xml" ContentType="application/inkml+xml"/>
  <Override PartName="/ppt/ink/ink1708.xml" ContentType="application/inkml+xml"/>
  <Override PartName="/ppt/ink/ink1709.xml" ContentType="application/inkml+xml"/>
  <Override PartName="/ppt/ink/ink171.xml" ContentType="application/inkml+xml"/>
  <Override PartName="/ppt/ink/ink1710.xml" ContentType="application/inkml+xml"/>
  <Override PartName="/ppt/ink/ink1711.xml" ContentType="application/inkml+xml"/>
  <Override PartName="/ppt/ink/ink1712.xml" ContentType="application/inkml+xml"/>
  <Override PartName="/ppt/ink/ink1713.xml" ContentType="application/inkml+xml"/>
  <Override PartName="/ppt/ink/ink1714.xml" ContentType="application/inkml+xml"/>
  <Override PartName="/ppt/ink/ink1715.xml" ContentType="application/inkml+xml"/>
  <Override PartName="/ppt/ink/ink1716.xml" ContentType="application/inkml+xml"/>
  <Override PartName="/ppt/ink/ink1717.xml" ContentType="application/inkml+xml"/>
  <Override PartName="/ppt/ink/ink1718.xml" ContentType="application/inkml+xml"/>
  <Override PartName="/ppt/ink/ink1719.xml" ContentType="application/inkml+xml"/>
  <Override PartName="/ppt/ink/ink172.xml" ContentType="application/inkml+xml"/>
  <Override PartName="/ppt/ink/ink1720.xml" ContentType="application/inkml+xml"/>
  <Override PartName="/ppt/ink/ink1721.xml" ContentType="application/inkml+xml"/>
  <Override PartName="/ppt/ink/ink1722.xml" ContentType="application/inkml+xml"/>
  <Override PartName="/ppt/ink/ink1723.xml" ContentType="application/inkml+xml"/>
  <Override PartName="/ppt/ink/ink1724.xml" ContentType="application/inkml+xml"/>
  <Override PartName="/ppt/ink/ink1725.xml" ContentType="application/inkml+xml"/>
  <Override PartName="/ppt/ink/ink1726.xml" ContentType="application/inkml+xml"/>
  <Override PartName="/ppt/ink/ink1727.xml" ContentType="application/inkml+xml"/>
  <Override PartName="/ppt/ink/ink1728.xml" ContentType="application/inkml+xml"/>
  <Override PartName="/ppt/ink/ink1729.xml" ContentType="application/inkml+xml"/>
  <Override PartName="/ppt/ink/ink173.xml" ContentType="application/inkml+xml"/>
  <Override PartName="/ppt/ink/ink1730.xml" ContentType="application/inkml+xml"/>
  <Override PartName="/ppt/ink/ink1731.xml" ContentType="application/inkml+xml"/>
  <Override PartName="/ppt/ink/ink1732.xml" ContentType="application/inkml+xml"/>
  <Override PartName="/ppt/ink/ink1733.xml" ContentType="application/inkml+xml"/>
  <Override PartName="/ppt/ink/ink1734.xml" ContentType="application/inkml+xml"/>
  <Override PartName="/ppt/ink/ink1735.xml" ContentType="application/inkml+xml"/>
  <Override PartName="/ppt/ink/ink1736.xml" ContentType="application/inkml+xml"/>
  <Override PartName="/ppt/ink/ink1737.xml" ContentType="application/inkml+xml"/>
  <Override PartName="/ppt/ink/ink1738.xml" ContentType="application/inkml+xml"/>
  <Override PartName="/ppt/ink/ink1739.xml" ContentType="application/inkml+xml"/>
  <Override PartName="/ppt/ink/ink174.xml" ContentType="application/inkml+xml"/>
  <Override PartName="/ppt/ink/ink1740.xml" ContentType="application/inkml+xml"/>
  <Override PartName="/ppt/ink/ink1741.xml" ContentType="application/inkml+xml"/>
  <Override PartName="/ppt/ink/ink1742.xml" ContentType="application/inkml+xml"/>
  <Override PartName="/ppt/ink/ink1743.xml" ContentType="application/inkml+xml"/>
  <Override PartName="/ppt/ink/ink1744.xml" ContentType="application/inkml+xml"/>
  <Override PartName="/ppt/ink/ink1745.xml" ContentType="application/inkml+xml"/>
  <Override PartName="/ppt/ink/ink1746.xml" ContentType="application/inkml+xml"/>
  <Override PartName="/ppt/ink/ink1747.xml" ContentType="application/inkml+xml"/>
  <Override PartName="/ppt/ink/ink1748.xml" ContentType="application/inkml+xml"/>
  <Override PartName="/ppt/ink/ink1749.xml" ContentType="application/inkml+xml"/>
  <Override PartName="/ppt/ink/ink175.xml" ContentType="application/inkml+xml"/>
  <Override PartName="/ppt/ink/ink1750.xml" ContentType="application/inkml+xml"/>
  <Override PartName="/ppt/ink/ink1751.xml" ContentType="application/inkml+xml"/>
  <Override PartName="/ppt/ink/ink1752.xml" ContentType="application/inkml+xml"/>
  <Override PartName="/ppt/ink/ink1753.xml" ContentType="application/inkml+xml"/>
  <Override PartName="/ppt/ink/ink1754.xml" ContentType="application/inkml+xml"/>
  <Override PartName="/ppt/ink/ink1755.xml" ContentType="application/inkml+xml"/>
  <Override PartName="/ppt/ink/ink1756.xml" ContentType="application/inkml+xml"/>
  <Override PartName="/ppt/ink/ink1757.xml" ContentType="application/inkml+xml"/>
  <Override PartName="/ppt/ink/ink1758.xml" ContentType="application/inkml+xml"/>
  <Override PartName="/ppt/ink/ink1759.xml" ContentType="application/inkml+xml"/>
  <Override PartName="/ppt/ink/ink176.xml" ContentType="application/inkml+xml"/>
  <Override PartName="/ppt/ink/ink1760.xml" ContentType="application/inkml+xml"/>
  <Override PartName="/ppt/ink/ink1761.xml" ContentType="application/inkml+xml"/>
  <Override PartName="/ppt/ink/ink1762.xml" ContentType="application/inkml+xml"/>
  <Override PartName="/ppt/ink/ink1763.xml" ContentType="application/inkml+xml"/>
  <Override PartName="/ppt/ink/ink1764.xml" ContentType="application/inkml+xml"/>
  <Override PartName="/ppt/ink/ink1765.xml" ContentType="application/inkml+xml"/>
  <Override PartName="/ppt/ink/ink1766.xml" ContentType="application/inkml+xml"/>
  <Override PartName="/ppt/ink/ink1767.xml" ContentType="application/inkml+xml"/>
  <Override PartName="/ppt/ink/ink1768.xml" ContentType="application/inkml+xml"/>
  <Override PartName="/ppt/ink/ink1769.xml" ContentType="application/inkml+xml"/>
  <Override PartName="/ppt/ink/ink177.xml" ContentType="application/inkml+xml"/>
  <Override PartName="/ppt/ink/ink1770.xml" ContentType="application/inkml+xml"/>
  <Override PartName="/ppt/ink/ink1771.xml" ContentType="application/inkml+xml"/>
  <Override PartName="/ppt/ink/ink1772.xml" ContentType="application/inkml+xml"/>
  <Override PartName="/ppt/ink/ink1773.xml" ContentType="application/inkml+xml"/>
  <Override PartName="/ppt/ink/ink1774.xml" ContentType="application/inkml+xml"/>
  <Override PartName="/ppt/ink/ink1775.xml" ContentType="application/inkml+xml"/>
  <Override PartName="/ppt/ink/ink1776.xml" ContentType="application/inkml+xml"/>
  <Override PartName="/ppt/ink/ink1777.xml" ContentType="application/inkml+xml"/>
  <Override PartName="/ppt/ink/ink1778.xml" ContentType="application/inkml+xml"/>
  <Override PartName="/ppt/ink/ink1779.xml" ContentType="application/inkml+xml"/>
  <Override PartName="/ppt/ink/ink178.xml" ContentType="application/inkml+xml"/>
  <Override PartName="/ppt/ink/ink1780.xml" ContentType="application/inkml+xml"/>
  <Override PartName="/ppt/ink/ink1781.xml" ContentType="application/inkml+xml"/>
  <Override PartName="/ppt/ink/ink1782.xml" ContentType="application/inkml+xml"/>
  <Override PartName="/ppt/ink/ink1783.xml" ContentType="application/inkml+xml"/>
  <Override PartName="/ppt/ink/ink1784.xml" ContentType="application/inkml+xml"/>
  <Override PartName="/ppt/ink/ink1785.xml" ContentType="application/inkml+xml"/>
  <Override PartName="/ppt/ink/ink1786.xml" ContentType="application/inkml+xml"/>
  <Override PartName="/ppt/ink/ink1787.xml" ContentType="application/inkml+xml"/>
  <Override PartName="/ppt/ink/ink1788.xml" ContentType="application/inkml+xml"/>
  <Override PartName="/ppt/ink/ink1789.xml" ContentType="application/inkml+xml"/>
  <Override PartName="/ppt/ink/ink179.xml" ContentType="application/inkml+xml"/>
  <Override PartName="/ppt/ink/ink1790.xml" ContentType="application/inkml+xml"/>
  <Override PartName="/ppt/ink/ink1791.xml" ContentType="application/inkml+xml"/>
  <Override PartName="/ppt/ink/ink1792.xml" ContentType="application/inkml+xml"/>
  <Override PartName="/ppt/ink/ink1793.xml" ContentType="application/inkml+xml"/>
  <Override PartName="/ppt/ink/ink1794.xml" ContentType="application/inkml+xml"/>
  <Override PartName="/ppt/ink/ink1795.xml" ContentType="application/inkml+xml"/>
  <Override PartName="/ppt/ink/ink1796.xml" ContentType="application/inkml+xml"/>
  <Override PartName="/ppt/ink/ink1797.xml" ContentType="application/inkml+xml"/>
  <Override PartName="/ppt/ink/ink1798.xml" ContentType="application/inkml+xml"/>
  <Override PartName="/ppt/ink/ink1799.xml" ContentType="application/inkml+xml"/>
  <Override PartName="/ppt/ink/ink18.xml" ContentType="application/inkml+xml"/>
  <Override PartName="/ppt/ink/ink180.xml" ContentType="application/inkml+xml"/>
  <Override PartName="/ppt/ink/ink1800.xml" ContentType="application/inkml+xml"/>
  <Override PartName="/ppt/ink/ink1801.xml" ContentType="application/inkml+xml"/>
  <Override PartName="/ppt/ink/ink1802.xml" ContentType="application/inkml+xml"/>
  <Override PartName="/ppt/ink/ink1803.xml" ContentType="application/inkml+xml"/>
  <Override PartName="/ppt/ink/ink1804.xml" ContentType="application/inkml+xml"/>
  <Override PartName="/ppt/ink/ink1805.xml" ContentType="application/inkml+xml"/>
  <Override PartName="/ppt/ink/ink1806.xml" ContentType="application/inkml+xml"/>
  <Override PartName="/ppt/ink/ink1807.xml" ContentType="application/inkml+xml"/>
  <Override PartName="/ppt/ink/ink1808.xml" ContentType="application/inkml+xml"/>
  <Override PartName="/ppt/ink/ink1809.xml" ContentType="application/inkml+xml"/>
  <Override PartName="/ppt/ink/ink181.xml" ContentType="application/inkml+xml"/>
  <Override PartName="/ppt/ink/ink1810.xml" ContentType="application/inkml+xml"/>
  <Override PartName="/ppt/ink/ink1811.xml" ContentType="application/inkml+xml"/>
  <Override PartName="/ppt/ink/ink1812.xml" ContentType="application/inkml+xml"/>
  <Override PartName="/ppt/ink/ink1813.xml" ContentType="application/inkml+xml"/>
  <Override PartName="/ppt/ink/ink1814.xml" ContentType="application/inkml+xml"/>
  <Override PartName="/ppt/ink/ink1815.xml" ContentType="application/inkml+xml"/>
  <Override PartName="/ppt/ink/ink1816.xml" ContentType="application/inkml+xml"/>
  <Override PartName="/ppt/ink/ink1817.xml" ContentType="application/inkml+xml"/>
  <Override PartName="/ppt/ink/ink1818.xml" ContentType="application/inkml+xml"/>
  <Override PartName="/ppt/ink/ink1819.xml" ContentType="application/inkml+xml"/>
  <Override PartName="/ppt/ink/ink182.xml" ContentType="application/inkml+xml"/>
  <Override PartName="/ppt/ink/ink1820.xml" ContentType="application/inkml+xml"/>
  <Override PartName="/ppt/ink/ink1821.xml" ContentType="application/inkml+xml"/>
  <Override PartName="/ppt/ink/ink1822.xml" ContentType="application/inkml+xml"/>
  <Override PartName="/ppt/ink/ink1823.xml" ContentType="application/inkml+xml"/>
  <Override PartName="/ppt/ink/ink1824.xml" ContentType="application/inkml+xml"/>
  <Override PartName="/ppt/ink/ink1825.xml" ContentType="application/inkml+xml"/>
  <Override PartName="/ppt/ink/ink1826.xml" ContentType="application/inkml+xml"/>
  <Override PartName="/ppt/ink/ink1827.xml" ContentType="application/inkml+xml"/>
  <Override PartName="/ppt/ink/ink1828.xml" ContentType="application/inkml+xml"/>
  <Override PartName="/ppt/ink/ink1829.xml" ContentType="application/inkml+xml"/>
  <Override PartName="/ppt/ink/ink183.xml" ContentType="application/inkml+xml"/>
  <Override PartName="/ppt/ink/ink1830.xml" ContentType="application/inkml+xml"/>
  <Override PartName="/ppt/ink/ink1831.xml" ContentType="application/inkml+xml"/>
  <Override PartName="/ppt/ink/ink1832.xml" ContentType="application/inkml+xml"/>
  <Override PartName="/ppt/ink/ink1833.xml" ContentType="application/inkml+xml"/>
  <Override PartName="/ppt/ink/ink1834.xml" ContentType="application/inkml+xml"/>
  <Override PartName="/ppt/ink/ink1835.xml" ContentType="application/inkml+xml"/>
  <Override PartName="/ppt/ink/ink1836.xml" ContentType="application/inkml+xml"/>
  <Override PartName="/ppt/ink/ink1837.xml" ContentType="application/inkml+xml"/>
  <Override PartName="/ppt/ink/ink1838.xml" ContentType="application/inkml+xml"/>
  <Override PartName="/ppt/ink/ink1839.xml" ContentType="application/inkml+xml"/>
  <Override PartName="/ppt/ink/ink184.xml" ContentType="application/inkml+xml"/>
  <Override PartName="/ppt/ink/ink1840.xml" ContentType="application/inkml+xml"/>
  <Override PartName="/ppt/ink/ink1841.xml" ContentType="application/inkml+xml"/>
  <Override PartName="/ppt/ink/ink1842.xml" ContentType="application/inkml+xml"/>
  <Override PartName="/ppt/ink/ink1843.xml" ContentType="application/inkml+xml"/>
  <Override PartName="/ppt/ink/ink1844.xml" ContentType="application/inkml+xml"/>
  <Override PartName="/ppt/ink/ink1845.xml" ContentType="application/inkml+xml"/>
  <Override PartName="/ppt/ink/ink1846.xml" ContentType="application/inkml+xml"/>
  <Override PartName="/ppt/ink/ink1847.xml" ContentType="application/inkml+xml"/>
  <Override PartName="/ppt/ink/ink1848.xml" ContentType="application/inkml+xml"/>
  <Override PartName="/ppt/ink/ink1849.xml" ContentType="application/inkml+xml"/>
  <Override PartName="/ppt/ink/ink185.xml" ContentType="application/inkml+xml"/>
  <Override PartName="/ppt/ink/ink1850.xml" ContentType="application/inkml+xml"/>
  <Override PartName="/ppt/ink/ink1851.xml" ContentType="application/inkml+xml"/>
  <Override PartName="/ppt/ink/ink1852.xml" ContentType="application/inkml+xml"/>
  <Override PartName="/ppt/ink/ink1853.xml" ContentType="application/inkml+xml"/>
  <Override PartName="/ppt/ink/ink1854.xml" ContentType="application/inkml+xml"/>
  <Override PartName="/ppt/ink/ink1855.xml" ContentType="application/inkml+xml"/>
  <Override PartName="/ppt/ink/ink1856.xml" ContentType="application/inkml+xml"/>
  <Override PartName="/ppt/ink/ink1857.xml" ContentType="application/inkml+xml"/>
  <Override PartName="/ppt/ink/ink1858.xml" ContentType="application/inkml+xml"/>
  <Override PartName="/ppt/ink/ink1859.xml" ContentType="application/inkml+xml"/>
  <Override PartName="/ppt/ink/ink186.xml" ContentType="application/inkml+xml"/>
  <Override PartName="/ppt/ink/ink1860.xml" ContentType="application/inkml+xml"/>
  <Override PartName="/ppt/ink/ink1861.xml" ContentType="application/inkml+xml"/>
  <Override PartName="/ppt/ink/ink1862.xml" ContentType="application/inkml+xml"/>
  <Override PartName="/ppt/ink/ink1863.xml" ContentType="application/inkml+xml"/>
  <Override PartName="/ppt/ink/ink1864.xml" ContentType="application/inkml+xml"/>
  <Override PartName="/ppt/ink/ink1865.xml" ContentType="application/inkml+xml"/>
  <Override PartName="/ppt/ink/ink1866.xml" ContentType="application/inkml+xml"/>
  <Override PartName="/ppt/ink/ink1867.xml" ContentType="application/inkml+xml"/>
  <Override PartName="/ppt/ink/ink1868.xml" ContentType="application/inkml+xml"/>
  <Override PartName="/ppt/ink/ink1869.xml" ContentType="application/inkml+xml"/>
  <Override PartName="/ppt/ink/ink187.xml" ContentType="application/inkml+xml"/>
  <Override PartName="/ppt/ink/ink1870.xml" ContentType="application/inkml+xml"/>
  <Override PartName="/ppt/ink/ink1871.xml" ContentType="application/inkml+xml"/>
  <Override PartName="/ppt/ink/ink1872.xml" ContentType="application/inkml+xml"/>
  <Override PartName="/ppt/ink/ink1873.xml" ContentType="application/inkml+xml"/>
  <Override PartName="/ppt/ink/ink1874.xml" ContentType="application/inkml+xml"/>
  <Override PartName="/ppt/ink/ink1875.xml" ContentType="application/inkml+xml"/>
  <Override PartName="/ppt/ink/ink1876.xml" ContentType="application/inkml+xml"/>
  <Override PartName="/ppt/ink/ink1877.xml" ContentType="application/inkml+xml"/>
  <Override PartName="/ppt/ink/ink1878.xml" ContentType="application/inkml+xml"/>
  <Override PartName="/ppt/ink/ink1879.xml" ContentType="application/inkml+xml"/>
  <Override PartName="/ppt/ink/ink188.xml" ContentType="application/inkml+xml"/>
  <Override PartName="/ppt/ink/ink1880.xml" ContentType="application/inkml+xml"/>
  <Override PartName="/ppt/ink/ink1881.xml" ContentType="application/inkml+xml"/>
  <Override PartName="/ppt/ink/ink1882.xml" ContentType="application/inkml+xml"/>
  <Override PartName="/ppt/ink/ink1883.xml" ContentType="application/inkml+xml"/>
  <Override PartName="/ppt/ink/ink1884.xml" ContentType="application/inkml+xml"/>
  <Override PartName="/ppt/ink/ink1885.xml" ContentType="application/inkml+xml"/>
  <Override PartName="/ppt/ink/ink1886.xml" ContentType="application/inkml+xml"/>
  <Override PartName="/ppt/ink/ink1887.xml" ContentType="application/inkml+xml"/>
  <Override PartName="/ppt/ink/ink1888.xml" ContentType="application/inkml+xml"/>
  <Override PartName="/ppt/ink/ink1889.xml" ContentType="application/inkml+xml"/>
  <Override PartName="/ppt/ink/ink189.xml" ContentType="application/inkml+xml"/>
  <Override PartName="/ppt/ink/ink1890.xml" ContentType="application/inkml+xml"/>
  <Override PartName="/ppt/ink/ink1891.xml" ContentType="application/inkml+xml"/>
  <Override PartName="/ppt/ink/ink1892.xml" ContentType="application/inkml+xml"/>
  <Override PartName="/ppt/ink/ink1893.xml" ContentType="application/inkml+xml"/>
  <Override PartName="/ppt/ink/ink1894.xml" ContentType="application/inkml+xml"/>
  <Override PartName="/ppt/ink/ink1895.xml" ContentType="application/inkml+xml"/>
  <Override PartName="/ppt/ink/ink1896.xml" ContentType="application/inkml+xml"/>
  <Override PartName="/ppt/ink/ink1897.xml" ContentType="application/inkml+xml"/>
  <Override PartName="/ppt/ink/ink1898.xml" ContentType="application/inkml+xml"/>
  <Override PartName="/ppt/ink/ink1899.xml" ContentType="application/inkml+xml"/>
  <Override PartName="/ppt/ink/ink19.xml" ContentType="application/inkml+xml"/>
  <Override PartName="/ppt/ink/ink190.xml" ContentType="application/inkml+xml"/>
  <Override PartName="/ppt/ink/ink1900.xml" ContentType="application/inkml+xml"/>
  <Override PartName="/ppt/ink/ink1901.xml" ContentType="application/inkml+xml"/>
  <Override PartName="/ppt/ink/ink1902.xml" ContentType="application/inkml+xml"/>
  <Override PartName="/ppt/ink/ink1903.xml" ContentType="application/inkml+xml"/>
  <Override PartName="/ppt/ink/ink1904.xml" ContentType="application/inkml+xml"/>
  <Override PartName="/ppt/ink/ink1905.xml" ContentType="application/inkml+xml"/>
  <Override PartName="/ppt/ink/ink1906.xml" ContentType="application/inkml+xml"/>
  <Override PartName="/ppt/ink/ink1907.xml" ContentType="application/inkml+xml"/>
  <Override PartName="/ppt/ink/ink1908.xml" ContentType="application/inkml+xml"/>
  <Override PartName="/ppt/ink/ink1909.xml" ContentType="application/inkml+xml"/>
  <Override PartName="/ppt/ink/ink191.xml" ContentType="application/inkml+xml"/>
  <Override PartName="/ppt/ink/ink1910.xml" ContentType="application/inkml+xml"/>
  <Override PartName="/ppt/ink/ink1911.xml" ContentType="application/inkml+xml"/>
  <Override PartName="/ppt/ink/ink1912.xml" ContentType="application/inkml+xml"/>
  <Override PartName="/ppt/ink/ink1913.xml" ContentType="application/inkml+xml"/>
  <Override PartName="/ppt/ink/ink1914.xml" ContentType="application/inkml+xml"/>
  <Override PartName="/ppt/ink/ink1915.xml" ContentType="application/inkml+xml"/>
  <Override PartName="/ppt/ink/ink1916.xml" ContentType="application/inkml+xml"/>
  <Override PartName="/ppt/ink/ink1917.xml" ContentType="application/inkml+xml"/>
  <Override PartName="/ppt/ink/ink1918.xml" ContentType="application/inkml+xml"/>
  <Override PartName="/ppt/ink/ink1919.xml" ContentType="application/inkml+xml"/>
  <Override PartName="/ppt/ink/ink192.xml" ContentType="application/inkml+xml"/>
  <Override PartName="/ppt/ink/ink1920.xml" ContentType="application/inkml+xml"/>
  <Override PartName="/ppt/ink/ink1921.xml" ContentType="application/inkml+xml"/>
  <Override PartName="/ppt/ink/ink1922.xml" ContentType="application/inkml+xml"/>
  <Override PartName="/ppt/ink/ink1923.xml" ContentType="application/inkml+xml"/>
  <Override PartName="/ppt/ink/ink1924.xml" ContentType="application/inkml+xml"/>
  <Override PartName="/ppt/ink/ink1925.xml" ContentType="application/inkml+xml"/>
  <Override PartName="/ppt/ink/ink1926.xml" ContentType="application/inkml+xml"/>
  <Override PartName="/ppt/ink/ink1927.xml" ContentType="application/inkml+xml"/>
  <Override PartName="/ppt/ink/ink1928.xml" ContentType="application/inkml+xml"/>
  <Override PartName="/ppt/ink/ink1929.xml" ContentType="application/inkml+xml"/>
  <Override PartName="/ppt/ink/ink193.xml" ContentType="application/inkml+xml"/>
  <Override PartName="/ppt/ink/ink1930.xml" ContentType="application/inkml+xml"/>
  <Override PartName="/ppt/ink/ink1931.xml" ContentType="application/inkml+xml"/>
  <Override PartName="/ppt/ink/ink1932.xml" ContentType="application/inkml+xml"/>
  <Override PartName="/ppt/ink/ink1933.xml" ContentType="application/inkml+xml"/>
  <Override PartName="/ppt/ink/ink1934.xml" ContentType="application/inkml+xml"/>
  <Override PartName="/ppt/ink/ink1935.xml" ContentType="application/inkml+xml"/>
  <Override PartName="/ppt/ink/ink1936.xml" ContentType="application/inkml+xml"/>
  <Override PartName="/ppt/ink/ink1937.xml" ContentType="application/inkml+xml"/>
  <Override PartName="/ppt/ink/ink1938.xml" ContentType="application/inkml+xml"/>
  <Override PartName="/ppt/ink/ink1939.xml" ContentType="application/inkml+xml"/>
  <Override PartName="/ppt/ink/ink194.xml" ContentType="application/inkml+xml"/>
  <Override PartName="/ppt/ink/ink1940.xml" ContentType="application/inkml+xml"/>
  <Override PartName="/ppt/ink/ink1941.xml" ContentType="application/inkml+xml"/>
  <Override PartName="/ppt/ink/ink1942.xml" ContentType="application/inkml+xml"/>
  <Override PartName="/ppt/ink/ink1943.xml" ContentType="application/inkml+xml"/>
  <Override PartName="/ppt/ink/ink1944.xml" ContentType="application/inkml+xml"/>
  <Override PartName="/ppt/ink/ink1945.xml" ContentType="application/inkml+xml"/>
  <Override PartName="/ppt/ink/ink1946.xml" ContentType="application/inkml+xml"/>
  <Override PartName="/ppt/ink/ink1947.xml" ContentType="application/inkml+xml"/>
  <Override PartName="/ppt/ink/ink1948.xml" ContentType="application/inkml+xml"/>
  <Override PartName="/ppt/ink/ink1949.xml" ContentType="application/inkml+xml"/>
  <Override PartName="/ppt/ink/ink195.xml" ContentType="application/inkml+xml"/>
  <Override PartName="/ppt/ink/ink1950.xml" ContentType="application/inkml+xml"/>
  <Override PartName="/ppt/ink/ink1951.xml" ContentType="application/inkml+xml"/>
  <Override PartName="/ppt/ink/ink1952.xml" ContentType="application/inkml+xml"/>
  <Override PartName="/ppt/ink/ink1953.xml" ContentType="application/inkml+xml"/>
  <Override PartName="/ppt/ink/ink1954.xml" ContentType="application/inkml+xml"/>
  <Override PartName="/ppt/ink/ink1955.xml" ContentType="application/inkml+xml"/>
  <Override PartName="/ppt/ink/ink1956.xml" ContentType="application/inkml+xml"/>
  <Override PartName="/ppt/ink/ink1957.xml" ContentType="application/inkml+xml"/>
  <Override PartName="/ppt/ink/ink1958.xml" ContentType="application/inkml+xml"/>
  <Override PartName="/ppt/ink/ink1959.xml" ContentType="application/inkml+xml"/>
  <Override PartName="/ppt/ink/ink196.xml" ContentType="application/inkml+xml"/>
  <Override PartName="/ppt/ink/ink1960.xml" ContentType="application/inkml+xml"/>
  <Override PartName="/ppt/ink/ink1961.xml" ContentType="application/inkml+xml"/>
  <Override PartName="/ppt/ink/ink1962.xml" ContentType="application/inkml+xml"/>
  <Override PartName="/ppt/ink/ink1963.xml" ContentType="application/inkml+xml"/>
  <Override PartName="/ppt/ink/ink1964.xml" ContentType="application/inkml+xml"/>
  <Override PartName="/ppt/ink/ink1965.xml" ContentType="application/inkml+xml"/>
  <Override PartName="/ppt/ink/ink1966.xml" ContentType="application/inkml+xml"/>
  <Override PartName="/ppt/ink/ink1967.xml" ContentType="application/inkml+xml"/>
  <Override PartName="/ppt/ink/ink1968.xml" ContentType="application/inkml+xml"/>
  <Override PartName="/ppt/ink/ink1969.xml" ContentType="application/inkml+xml"/>
  <Override PartName="/ppt/ink/ink197.xml" ContentType="application/inkml+xml"/>
  <Override PartName="/ppt/ink/ink1970.xml" ContentType="application/inkml+xml"/>
  <Override PartName="/ppt/ink/ink1971.xml" ContentType="application/inkml+xml"/>
  <Override PartName="/ppt/ink/ink1972.xml" ContentType="application/inkml+xml"/>
  <Override PartName="/ppt/ink/ink1973.xml" ContentType="application/inkml+xml"/>
  <Override PartName="/ppt/ink/ink1974.xml" ContentType="application/inkml+xml"/>
  <Override PartName="/ppt/ink/ink1975.xml" ContentType="application/inkml+xml"/>
  <Override PartName="/ppt/ink/ink1976.xml" ContentType="application/inkml+xml"/>
  <Override PartName="/ppt/ink/ink1977.xml" ContentType="application/inkml+xml"/>
  <Override PartName="/ppt/ink/ink1978.xml" ContentType="application/inkml+xml"/>
  <Override PartName="/ppt/ink/ink1979.xml" ContentType="application/inkml+xml"/>
  <Override PartName="/ppt/ink/ink198.xml" ContentType="application/inkml+xml"/>
  <Override PartName="/ppt/ink/ink1980.xml" ContentType="application/inkml+xml"/>
  <Override PartName="/ppt/ink/ink1981.xml" ContentType="application/inkml+xml"/>
  <Override PartName="/ppt/ink/ink1982.xml" ContentType="application/inkml+xml"/>
  <Override PartName="/ppt/ink/ink1983.xml" ContentType="application/inkml+xml"/>
  <Override PartName="/ppt/ink/ink1984.xml" ContentType="application/inkml+xml"/>
  <Override PartName="/ppt/ink/ink1985.xml" ContentType="application/inkml+xml"/>
  <Override PartName="/ppt/ink/ink1986.xml" ContentType="application/inkml+xml"/>
  <Override PartName="/ppt/ink/ink1987.xml" ContentType="application/inkml+xml"/>
  <Override PartName="/ppt/ink/ink1988.xml" ContentType="application/inkml+xml"/>
  <Override PartName="/ppt/ink/ink1989.xml" ContentType="application/inkml+xml"/>
  <Override PartName="/ppt/ink/ink199.xml" ContentType="application/inkml+xml"/>
  <Override PartName="/ppt/ink/ink1990.xml" ContentType="application/inkml+xml"/>
  <Override PartName="/ppt/ink/ink1991.xml" ContentType="application/inkml+xml"/>
  <Override PartName="/ppt/ink/ink1992.xml" ContentType="application/inkml+xml"/>
  <Override PartName="/ppt/ink/ink1993.xml" ContentType="application/inkml+xml"/>
  <Override PartName="/ppt/ink/ink1994.xml" ContentType="application/inkml+xml"/>
  <Override PartName="/ppt/ink/ink1995.xml" ContentType="application/inkml+xml"/>
  <Override PartName="/ppt/ink/ink1996.xml" ContentType="application/inkml+xml"/>
  <Override PartName="/ppt/ink/ink1997.xml" ContentType="application/inkml+xml"/>
  <Override PartName="/ppt/ink/ink1998.xml" ContentType="application/inkml+xml"/>
  <Override PartName="/ppt/ink/ink1999.xml" ContentType="application/inkml+xml"/>
  <Override PartName="/ppt/ink/ink2.xml" ContentType="application/inkml+xml"/>
  <Override PartName="/ppt/ink/ink20.xml" ContentType="application/inkml+xml"/>
  <Override PartName="/ppt/ink/ink200.xml" ContentType="application/inkml+xml"/>
  <Override PartName="/ppt/ink/ink2000.xml" ContentType="application/inkml+xml"/>
  <Override PartName="/ppt/ink/ink2001.xml" ContentType="application/inkml+xml"/>
  <Override PartName="/ppt/ink/ink2002.xml" ContentType="application/inkml+xml"/>
  <Override PartName="/ppt/ink/ink2003.xml" ContentType="application/inkml+xml"/>
  <Override PartName="/ppt/ink/ink2004.xml" ContentType="application/inkml+xml"/>
  <Override PartName="/ppt/ink/ink2005.xml" ContentType="application/inkml+xml"/>
  <Override PartName="/ppt/ink/ink2006.xml" ContentType="application/inkml+xml"/>
  <Override PartName="/ppt/ink/ink2007.xml" ContentType="application/inkml+xml"/>
  <Override PartName="/ppt/ink/ink2008.xml" ContentType="application/inkml+xml"/>
  <Override PartName="/ppt/ink/ink2009.xml" ContentType="application/inkml+xml"/>
  <Override PartName="/ppt/ink/ink201.xml" ContentType="application/inkml+xml"/>
  <Override PartName="/ppt/ink/ink2010.xml" ContentType="application/inkml+xml"/>
  <Override PartName="/ppt/ink/ink2011.xml" ContentType="application/inkml+xml"/>
  <Override PartName="/ppt/ink/ink2012.xml" ContentType="application/inkml+xml"/>
  <Override PartName="/ppt/ink/ink2013.xml" ContentType="application/inkml+xml"/>
  <Override PartName="/ppt/ink/ink2014.xml" ContentType="application/inkml+xml"/>
  <Override PartName="/ppt/ink/ink2015.xml" ContentType="application/inkml+xml"/>
  <Override PartName="/ppt/ink/ink2016.xml" ContentType="application/inkml+xml"/>
  <Override PartName="/ppt/ink/ink2017.xml" ContentType="application/inkml+xml"/>
  <Override PartName="/ppt/ink/ink2018.xml" ContentType="application/inkml+xml"/>
  <Override PartName="/ppt/ink/ink2019.xml" ContentType="application/inkml+xml"/>
  <Override PartName="/ppt/ink/ink202.xml" ContentType="application/inkml+xml"/>
  <Override PartName="/ppt/ink/ink2020.xml" ContentType="application/inkml+xml"/>
  <Override PartName="/ppt/ink/ink2021.xml" ContentType="application/inkml+xml"/>
  <Override PartName="/ppt/ink/ink2022.xml" ContentType="application/inkml+xml"/>
  <Override PartName="/ppt/ink/ink2023.xml" ContentType="application/inkml+xml"/>
  <Override PartName="/ppt/ink/ink2024.xml" ContentType="application/inkml+xml"/>
  <Override PartName="/ppt/ink/ink2025.xml" ContentType="application/inkml+xml"/>
  <Override PartName="/ppt/ink/ink2026.xml" ContentType="application/inkml+xml"/>
  <Override PartName="/ppt/ink/ink2027.xml" ContentType="application/inkml+xml"/>
  <Override PartName="/ppt/ink/ink2028.xml" ContentType="application/inkml+xml"/>
  <Override PartName="/ppt/ink/ink2029.xml" ContentType="application/inkml+xml"/>
  <Override PartName="/ppt/ink/ink203.xml" ContentType="application/inkml+xml"/>
  <Override PartName="/ppt/ink/ink2030.xml" ContentType="application/inkml+xml"/>
  <Override PartName="/ppt/ink/ink2031.xml" ContentType="application/inkml+xml"/>
  <Override PartName="/ppt/ink/ink2032.xml" ContentType="application/inkml+xml"/>
  <Override PartName="/ppt/ink/ink2033.xml" ContentType="application/inkml+xml"/>
  <Override PartName="/ppt/ink/ink2034.xml" ContentType="application/inkml+xml"/>
  <Override PartName="/ppt/ink/ink2035.xml" ContentType="application/inkml+xml"/>
  <Override PartName="/ppt/ink/ink2036.xml" ContentType="application/inkml+xml"/>
  <Override PartName="/ppt/ink/ink2037.xml" ContentType="application/inkml+xml"/>
  <Override PartName="/ppt/ink/ink2038.xml" ContentType="application/inkml+xml"/>
  <Override PartName="/ppt/ink/ink2039.xml" ContentType="application/inkml+xml"/>
  <Override PartName="/ppt/ink/ink204.xml" ContentType="application/inkml+xml"/>
  <Override PartName="/ppt/ink/ink2040.xml" ContentType="application/inkml+xml"/>
  <Override PartName="/ppt/ink/ink2041.xml" ContentType="application/inkml+xml"/>
  <Override PartName="/ppt/ink/ink2042.xml" ContentType="application/inkml+xml"/>
  <Override PartName="/ppt/ink/ink2043.xml" ContentType="application/inkml+xml"/>
  <Override PartName="/ppt/ink/ink2044.xml" ContentType="application/inkml+xml"/>
  <Override PartName="/ppt/ink/ink2045.xml" ContentType="application/inkml+xml"/>
  <Override PartName="/ppt/ink/ink2046.xml" ContentType="application/inkml+xml"/>
  <Override PartName="/ppt/ink/ink2047.xml" ContentType="application/inkml+xml"/>
  <Override PartName="/ppt/ink/ink2048.xml" ContentType="application/inkml+xml"/>
  <Override PartName="/ppt/ink/ink2049.xml" ContentType="application/inkml+xml"/>
  <Override PartName="/ppt/ink/ink205.xml" ContentType="application/inkml+xml"/>
  <Override PartName="/ppt/ink/ink2050.xml" ContentType="application/inkml+xml"/>
  <Override PartName="/ppt/ink/ink2051.xml" ContentType="application/inkml+xml"/>
  <Override PartName="/ppt/ink/ink2052.xml" ContentType="application/inkml+xml"/>
  <Override PartName="/ppt/ink/ink2053.xml" ContentType="application/inkml+xml"/>
  <Override PartName="/ppt/ink/ink2054.xml" ContentType="application/inkml+xml"/>
  <Override PartName="/ppt/ink/ink2055.xml" ContentType="application/inkml+xml"/>
  <Override PartName="/ppt/ink/ink2056.xml" ContentType="application/inkml+xml"/>
  <Override PartName="/ppt/ink/ink2057.xml" ContentType="application/inkml+xml"/>
  <Override PartName="/ppt/ink/ink2058.xml" ContentType="application/inkml+xml"/>
  <Override PartName="/ppt/ink/ink2059.xml" ContentType="application/inkml+xml"/>
  <Override PartName="/ppt/ink/ink206.xml" ContentType="application/inkml+xml"/>
  <Override PartName="/ppt/ink/ink2060.xml" ContentType="application/inkml+xml"/>
  <Override PartName="/ppt/ink/ink2061.xml" ContentType="application/inkml+xml"/>
  <Override PartName="/ppt/ink/ink2062.xml" ContentType="application/inkml+xml"/>
  <Override PartName="/ppt/ink/ink2063.xml" ContentType="application/inkml+xml"/>
  <Override PartName="/ppt/ink/ink2064.xml" ContentType="application/inkml+xml"/>
  <Override PartName="/ppt/ink/ink2065.xml" ContentType="application/inkml+xml"/>
  <Override PartName="/ppt/ink/ink2066.xml" ContentType="application/inkml+xml"/>
  <Override PartName="/ppt/ink/ink2067.xml" ContentType="application/inkml+xml"/>
  <Override PartName="/ppt/ink/ink2068.xml" ContentType="application/inkml+xml"/>
  <Override PartName="/ppt/ink/ink2069.xml" ContentType="application/inkml+xml"/>
  <Override PartName="/ppt/ink/ink207.xml" ContentType="application/inkml+xml"/>
  <Override PartName="/ppt/ink/ink2070.xml" ContentType="application/inkml+xml"/>
  <Override PartName="/ppt/ink/ink2071.xml" ContentType="application/inkml+xml"/>
  <Override PartName="/ppt/ink/ink2072.xml" ContentType="application/inkml+xml"/>
  <Override PartName="/ppt/ink/ink2073.xml" ContentType="application/inkml+xml"/>
  <Override PartName="/ppt/ink/ink2074.xml" ContentType="application/inkml+xml"/>
  <Override PartName="/ppt/ink/ink2075.xml" ContentType="application/inkml+xml"/>
  <Override PartName="/ppt/ink/ink2076.xml" ContentType="application/inkml+xml"/>
  <Override PartName="/ppt/ink/ink2077.xml" ContentType="application/inkml+xml"/>
  <Override PartName="/ppt/ink/ink2078.xml" ContentType="application/inkml+xml"/>
  <Override PartName="/ppt/ink/ink2079.xml" ContentType="application/inkml+xml"/>
  <Override PartName="/ppt/ink/ink208.xml" ContentType="application/inkml+xml"/>
  <Override PartName="/ppt/ink/ink2080.xml" ContentType="application/inkml+xml"/>
  <Override PartName="/ppt/ink/ink2081.xml" ContentType="application/inkml+xml"/>
  <Override PartName="/ppt/ink/ink2082.xml" ContentType="application/inkml+xml"/>
  <Override PartName="/ppt/ink/ink2083.xml" ContentType="application/inkml+xml"/>
  <Override PartName="/ppt/ink/ink2084.xml" ContentType="application/inkml+xml"/>
  <Override PartName="/ppt/ink/ink2085.xml" ContentType="application/inkml+xml"/>
  <Override PartName="/ppt/ink/ink2086.xml" ContentType="application/inkml+xml"/>
  <Override PartName="/ppt/ink/ink2087.xml" ContentType="application/inkml+xml"/>
  <Override PartName="/ppt/ink/ink2088.xml" ContentType="application/inkml+xml"/>
  <Override PartName="/ppt/ink/ink2089.xml" ContentType="application/inkml+xml"/>
  <Override PartName="/ppt/ink/ink209.xml" ContentType="application/inkml+xml"/>
  <Override PartName="/ppt/ink/ink2090.xml" ContentType="application/inkml+xml"/>
  <Override PartName="/ppt/ink/ink2091.xml" ContentType="application/inkml+xml"/>
  <Override PartName="/ppt/ink/ink2092.xml" ContentType="application/inkml+xml"/>
  <Override PartName="/ppt/ink/ink2093.xml" ContentType="application/inkml+xml"/>
  <Override PartName="/ppt/ink/ink2094.xml" ContentType="application/inkml+xml"/>
  <Override PartName="/ppt/ink/ink2095.xml" ContentType="application/inkml+xml"/>
  <Override PartName="/ppt/ink/ink2096.xml" ContentType="application/inkml+xml"/>
  <Override PartName="/ppt/ink/ink2097.xml" ContentType="application/inkml+xml"/>
  <Override PartName="/ppt/ink/ink2098.xml" ContentType="application/inkml+xml"/>
  <Override PartName="/ppt/ink/ink2099.xml" ContentType="application/inkml+xml"/>
  <Override PartName="/ppt/ink/ink21.xml" ContentType="application/inkml+xml"/>
  <Override PartName="/ppt/ink/ink210.xml" ContentType="application/inkml+xml"/>
  <Override PartName="/ppt/ink/ink2100.xml" ContentType="application/inkml+xml"/>
  <Override PartName="/ppt/ink/ink2101.xml" ContentType="application/inkml+xml"/>
  <Override PartName="/ppt/ink/ink2102.xml" ContentType="application/inkml+xml"/>
  <Override PartName="/ppt/ink/ink2103.xml" ContentType="application/inkml+xml"/>
  <Override PartName="/ppt/ink/ink2104.xml" ContentType="application/inkml+xml"/>
  <Override PartName="/ppt/ink/ink2105.xml" ContentType="application/inkml+xml"/>
  <Override PartName="/ppt/ink/ink2106.xml" ContentType="application/inkml+xml"/>
  <Override PartName="/ppt/ink/ink2107.xml" ContentType="application/inkml+xml"/>
  <Override PartName="/ppt/ink/ink2108.xml" ContentType="application/inkml+xml"/>
  <Override PartName="/ppt/ink/ink2109.xml" ContentType="application/inkml+xml"/>
  <Override PartName="/ppt/ink/ink211.xml" ContentType="application/inkml+xml"/>
  <Override PartName="/ppt/ink/ink2110.xml" ContentType="application/inkml+xml"/>
  <Override PartName="/ppt/ink/ink2111.xml" ContentType="application/inkml+xml"/>
  <Override PartName="/ppt/ink/ink2112.xml" ContentType="application/inkml+xml"/>
  <Override PartName="/ppt/ink/ink2113.xml" ContentType="application/inkml+xml"/>
  <Override PartName="/ppt/ink/ink2114.xml" ContentType="application/inkml+xml"/>
  <Override PartName="/ppt/ink/ink2115.xml" ContentType="application/inkml+xml"/>
  <Override PartName="/ppt/ink/ink2116.xml" ContentType="application/inkml+xml"/>
  <Override PartName="/ppt/ink/ink2117.xml" ContentType="application/inkml+xml"/>
  <Override PartName="/ppt/ink/ink2118.xml" ContentType="application/inkml+xml"/>
  <Override PartName="/ppt/ink/ink2119.xml" ContentType="application/inkml+xml"/>
  <Override PartName="/ppt/ink/ink212.xml" ContentType="application/inkml+xml"/>
  <Override PartName="/ppt/ink/ink2120.xml" ContentType="application/inkml+xml"/>
  <Override PartName="/ppt/ink/ink2121.xml" ContentType="application/inkml+xml"/>
  <Override PartName="/ppt/ink/ink2122.xml" ContentType="application/inkml+xml"/>
  <Override PartName="/ppt/ink/ink2123.xml" ContentType="application/inkml+xml"/>
  <Override PartName="/ppt/ink/ink2124.xml" ContentType="application/inkml+xml"/>
  <Override PartName="/ppt/ink/ink2125.xml" ContentType="application/inkml+xml"/>
  <Override PartName="/ppt/ink/ink2126.xml" ContentType="application/inkml+xml"/>
  <Override PartName="/ppt/ink/ink2127.xml" ContentType="application/inkml+xml"/>
  <Override PartName="/ppt/ink/ink2128.xml" ContentType="application/inkml+xml"/>
  <Override PartName="/ppt/ink/ink2129.xml" ContentType="application/inkml+xml"/>
  <Override PartName="/ppt/ink/ink213.xml" ContentType="application/inkml+xml"/>
  <Override PartName="/ppt/ink/ink2130.xml" ContentType="application/inkml+xml"/>
  <Override PartName="/ppt/ink/ink2131.xml" ContentType="application/inkml+xml"/>
  <Override PartName="/ppt/ink/ink2132.xml" ContentType="application/inkml+xml"/>
  <Override PartName="/ppt/ink/ink2133.xml" ContentType="application/inkml+xml"/>
  <Override PartName="/ppt/ink/ink2134.xml" ContentType="application/inkml+xml"/>
  <Override PartName="/ppt/ink/ink2135.xml" ContentType="application/inkml+xml"/>
  <Override PartName="/ppt/ink/ink2136.xml" ContentType="application/inkml+xml"/>
  <Override PartName="/ppt/ink/ink2137.xml" ContentType="application/inkml+xml"/>
  <Override PartName="/ppt/ink/ink2138.xml" ContentType="application/inkml+xml"/>
  <Override PartName="/ppt/ink/ink2139.xml" ContentType="application/inkml+xml"/>
  <Override PartName="/ppt/ink/ink214.xml" ContentType="application/inkml+xml"/>
  <Override PartName="/ppt/ink/ink2140.xml" ContentType="application/inkml+xml"/>
  <Override PartName="/ppt/ink/ink2141.xml" ContentType="application/inkml+xml"/>
  <Override PartName="/ppt/ink/ink2142.xml" ContentType="application/inkml+xml"/>
  <Override PartName="/ppt/ink/ink2143.xml" ContentType="application/inkml+xml"/>
  <Override PartName="/ppt/ink/ink2144.xml" ContentType="application/inkml+xml"/>
  <Override PartName="/ppt/ink/ink2145.xml" ContentType="application/inkml+xml"/>
  <Override PartName="/ppt/ink/ink2146.xml" ContentType="application/inkml+xml"/>
  <Override PartName="/ppt/ink/ink2147.xml" ContentType="application/inkml+xml"/>
  <Override PartName="/ppt/ink/ink2148.xml" ContentType="application/inkml+xml"/>
  <Override PartName="/ppt/ink/ink2149.xml" ContentType="application/inkml+xml"/>
  <Override PartName="/ppt/ink/ink215.xml" ContentType="application/inkml+xml"/>
  <Override PartName="/ppt/ink/ink2150.xml" ContentType="application/inkml+xml"/>
  <Override PartName="/ppt/ink/ink2151.xml" ContentType="application/inkml+xml"/>
  <Override PartName="/ppt/ink/ink2152.xml" ContentType="application/inkml+xml"/>
  <Override PartName="/ppt/ink/ink2153.xml" ContentType="application/inkml+xml"/>
  <Override PartName="/ppt/ink/ink2154.xml" ContentType="application/inkml+xml"/>
  <Override PartName="/ppt/ink/ink2155.xml" ContentType="application/inkml+xml"/>
  <Override PartName="/ppt/ink/ink2156.xml" ContentType="application/inkml+xml"/>
  <Override PartName="/ppt/ink/ink2157.xml" ContentType="application/inkml+xml"/>
  <Override PartName="/ppt/ink/ink2158.xml" ContentType="application/inkml+xml"/>
  <Override PartName="/ppt/ink/ink2159.xml" ContentType="application/inkml+xml"/>
  <Override PartName="/ppt/ink/ink216.xml" ContentType="application/inkml+xml"/>
  <Override PartName="/ppt/ink/ink2160.xml" ContentType="application/inkml+xml"/>
  <Override PartName="/ppt/ink/ink2161.xml" ContentType="application/inkml+xml"/>
  <Override PartName="/ppt/ink/ink2162.xml" ContentType="application/inkml+xml"/>
  <Override PartName="/ppt/ink/ink2163.xml" ContentType="application/inkml+xml"/>
  <Override PartName="/ppt/ink/ink2164.xml" ContentType="application/inkml+xml"/>
  <Override PartName="/ppt/ink/ink2165.xml" ContentType="application/inkml+xml"/>
  <Override PartName="/ppt/ink/ink2166.xml" ContentType="application/inkml+xml"/>
  <Override PartName="/ppt/ink/ink2167.xml" ContentType="application/inkml+xml"/>
  <Override PartName="/ppt/ink/ink2168.xml" ContentType="application/inkml+xml"/>
  <Override PartName="/ppt/ink/ink2169.xml" ContentType="application/inkml+xml"/>
  <Override PartName="/ppt/ink/ink217.xml" ContentType="application/inkml+xml"/>
  <Override PartName="/ppt/ink/ink2170.xml" ContentType="application/inkml+xml"/>
  <Override PartName="/ppt/ink/ink2171.xml" ContentType="application/inkml+xml"/>
  <Override PartName="/ppt/ink/ink2172.xml" ContentType="application/inkml+xml"/>
  <Override PartName="/ppt/ink/ink2173.xml" ContentType="application/inkml+xml"/>
  <Override PartName="/ppt/ink/ink2174.xml" ContentType="application/inkml+xml"/>
  <Override PartName="/ppt/ink/ink2175.xml" ContentType="application/inkml+xml"/>
  <Override PartName="/ppt/ink/ink2176.xml" ContentType="application/inkml+xml"/>
  <Override PartName="/ppt/ink/ink2177.xml" ContentType="application/inkml+xml"/>
  <Override PartName="/ppt/ink/ink2178.xml" ContentType="application/inkml+xml"/>
  <Override PartName="/ppt/ink/ink2179.xml" ContentType="application/inkml+xml"/>
  <Override PartName="/ppt/ink/ink218.xml" ContentType="application/inkml+xml"/>
  <Override PartName="/ppt/ink/ink2180.xml" ContentType="application/inkml+xml"/>
  <Override PartName="/ppt/ink/ink2181.xml" ContentType="application/inkml+xml"/>
  <Override PartName="/ppt/ink/ink2182.xml" ContentType="application/inkml+xml"/>
  <Override PartName="/ppt/ink/ink2183.xml" ContentType="application/inkml+xml"/>
  <Override PartName="/ppt/ink/ink2184.xml" ContentType="application/inkml+xml"/>
  <Override PartName="/ppt/ink/ink2185.xml" ContentType="application/inkml+xml"/>
  <Override PartName="/ppt/ink/ink2186.xml" ContentType="application/inkml+xml"/>
  <Override PartName="/ppt/ink/ink2187.xml" ContentType="application/inkml+xml"/>
  <Override PartName="/ppt/ink/ink2188.xml" ContentType="application/inkml+xml"/>
  <Override PartName="/ppt/ink/ink2189.xml" ContentType="application/inkml+xml"/>
  <Override PartName="/ppt/ink/ink219.xml" ContentType="application/inkml+xml"/>
  <Override PartName="/ppt/ink/ink2190.xml" ContentType="application/inkml+xml"/>
  <Override PartName="/ppt/ink/ink2191.xml" ContentType="application/inkml+xml"/>
  <Override PartName="/ppt/ink/ink2192.xml" ContentType="application/inkml+xml"/>
  <Override PartName="/ppt/ink/ink2193.xml" ContentType="application/inkml+xml"/>
  <Override PartName="/ppt/ink/ink2194.xml" ContentType="application/inkml+xml"/>
  <Override PartName="/ppt/ink/ink2195.xml" ContentType="application/inkml+xml"/>
  <Override PartName="/ppt/ink/ink2196.xml" ContentType="application/inkml+xml"/>
  <Override PartName="/ppt/ink/ink2197.xml" ContentType="application/inkml+xml"/>
  <Override PartName="/ppt/ink/ink2198.xml" ContentType="application/inkml+xml"/>
  <Override PartName="/ppt/ink/ink2199.xml" ContentType="application/inkml+xml"/>
  <Override PartName="/ppt/ink/ink22.xml" ContentType="application/inkml+xml"/>
  <Override PartName="/ppt/ink/ink220.xml" ContentType="application/inkml+xml"/>
  <Override PartName="/ppt/ink/ink2200.xml" ContentType="application/inkml+xml"/>
  <Override PartName="/ppt/ink/ink2201.xml" ContentType="application/inkml+xml"/>
  <Override PartName="/ppt/ink/ink2202.xml" ContentType="application/inkml+xml"/>
  <Override PartName="/ppt/ink/ink2203.xml" ContentType="application/inkml+xml"/>
  <Override PartName="/ppt/ink/ink2204.xml" ContentType="application/inkml+xml"/>
  <Override PartName="/ppt/ink/ink2205.xml" ContentType="application/inkml+xml"/>
  <Override PartName="/ppt/ink/ink2206.xml" ContentType="application/inkml+xml"/>
  <Override PartName="/ppt/ink/ink2207.xml" ContentType="application/inkml+xml"/>
  <Override PartName="/ppt/ink/ink2208.xml" ContentType="application/inkml+xml"/>
  <Override PartName="/ppt/ink/ink2209.xml" ContentType="application/inkml+xml"/>
  <Override PartName="/ppt/ink/ink221.xml" ContentType="application/inkml+xml"/>
  <Override PartName="/ppt/ink/ink2210.xml" ContentType="application/inkml+xml"/>
  <Override PartName="/ppt/ink/ink2211.xml" ContentType="application/inkml+xml"/>
  <Override PartName="/ppt/ink/ink2212.xml" ContentType="application/inkml+xml"/>
  <Override PartName="/ppt/ink/ink2213.xml" ContentType="application/inkml+xml"/>
  <Override PartName="/ppt/ink/ink2214.xml" ContentType="application/inkml+xml"/>
  <Override PartName="/ppt/ink/ink2215.xml" ContentType="application/inkml+xml"/>
  <Override PartName="/ppt/ink/ink2216.xml" ContentType="application/inkml+xml"/>
  <Override PartName="/ppt/ink/ink2217.xml" ContentType="application/inkml+xml"/>
  <Override PartName="/ppt/ink/ink2218.xml" ContentType="application/inkml+xml"/>
  <Override PartName="/ppt/ink/ink2219.xml" ContentType="application/inkml+xml"/>
  <Override PartName="/ppt/ink/ink222.xml" ContentType="application/inkml+xml"/>
  <Override PartName="/ppt/ink/ink2220.xml" ContentType="application/inkml+xml"/>
  <Override PartName="/ppt/ink/ink2221.xml" ContentType="application/inkml+xml"/>
  <Override PartName="/ppt/ink/ink2222.xml" ContentType="application/inkml+xml"/>
  <Override PartName="/ppt/ink/ink2223.xml" ContentType="application/inkml+xml"/>
  <Override PartName="/ppt/ink/ink2224.xml" ContentType="application/inkml+xml"/>
  <Override PartName="/ppt/ink/ink2225.xml" ContentType="application/inkml+xml"/>
  <Override PartName="/ppt/ink/ink2226.xml" ContentType="application/inkml+xml"/>
  <Override PartName="/ppt/ink/ink2227.xml" ContentType="application/inkml+xml"/>
  <Override PartName="/ppt/ink/ink2228.xml" ContentType="application/inkml+xml"/>
  <Override PartName="/ppt/ink/ink2229.xml" ContentType="application/inkml+xml"/>
  <Override PartName="/ppt/ink/ink223.xml" ContentType="application/inkml+xml"/>
  <Override PartName="/ppt/ink/ink2230.xml" ContentType="application/inkml+xml"/>
  <Override PartName="/ppt/ink/ink2231.xml" ContentType="application/inkml+xml"/>
  <Override PartName="/ppt/ink/ink2232.xml" ContentType="application/inkml+xml"/>
  <Override PartName="/ppt/ink/ink2233.xml" ContentType="application/inkml+xml"/>
  <Override PartName="/ppt/ink/ink2234.xml" ContentType="application/inkml+xml"/>
  <Override PartName="/ppt/ink/ink2235.xml" ContentType="application/inkml+xml"/>
  <Override PartName="/ppt/ink/ink2236.xml" ContentType="application/inkml+xml"/>
  <Override PartName="/ppt/ink/ink2237.xml" ContentType="application/inkml+xml"/>
  <Override PartName="/ppt/ink/ink2238.xml" ContentType="application/inkml+xml"/>
  <Override PartName="/ppt/ink/ink2239.xml" ContentType="application/inkml+xml"/>
  <Override PartName="/ppt/ink/ink224.xml" ContentType="application/inkml+xml"/>
  <Override PartName="/ppt/ink/ink2240.xml" ContentType="application/inkml+xml"/>
  <Override PartName="/ppt/ink/ink2241.xml" ContentType="application/inkml+xml"/>
  <Override PartName="/ppt/ink/ink2242.xml" ContentType="application/inkml+xml"/>
  <Override PartName="/ppt/ink/ink2243.xml" ContentType="application/inkml+xml"/>
  <Override PartName="/ppt/ink/ink2244.xml" ContentType="application/inkml+xml"/>
  <Override PartName="/ppt/ink/ink2245.xml" ContentType="application/inkml+xml"/>
  <Override PartName="/ppt/ink/ink2246.xml" ContentType="application/inkml+xml"/>
  <Override PartName="/ppt/ink/ink2247.xml" ContentType="application/inkml+xml"/>
  <Override PartName="/ppt/ink/ink2248.xml" ContentType="application/inkml+xml"/>
  <Override PartName="/ppt/ink/ink2249.xml" ContentType="application/inkml+xml"/>
  <Override PartName="/ppt/ink/ink225.xml" ContentType="application/inkml+xml"/>
  <Override PartName="/ppt/ink/ink2250.xml" ContentType="application/inkml+xml"/>
  <Override PartName="/ppt/ink/ink2251.xml" ContentType="application/inkml+xml"/>
  <Override PartName="/ppt/ink/ink2252.xml" ContentType="application/inkml+xml"/>
  <Override PartName="/ppt/ink/ink2253.xml" ContentType="application/inkml+xml"/>
  <Override PartName="/ppt/ink/ink2254.xml" ContentType="application/inkml+xml"/>
  <Override PartName="/ppt/ink/ink2255.xml" ContentType="application/inkml+xml"/>
  <Override PartName="/ppt/ink/ink2256.xml" ContentType="application/inkml+xml"/>
  <Override PartName="/ppt/ink/ink2257.xml" ContentType="application/inkml+xml"/>
  <Override PartName="/ppt/ink/ink2258.xml" ContentType="application/inkml+xml"/>
  <Override PartName="/ppt/ink/ink2259.xml" ContentType="application/inkml+xml"/>
  <Override PartName="/ppt/ink/ink226.xml" ContentType="application/inkml+xml"/>
  <Override PartName="/ppt/ink/ink2260.xml" ContentType="application/inkml+xml"/>
  <Override PartName="/ppt/ink/ink2261.xml" ContentType="application/inkml+xml"/>
  <Override PartName="/ppt/ink/ink2262.xml" ContentType="application/inkml+xml"/>
  <Override PartName="/ppt/ink/ink2263.xml" ContentType="application/inkml+xml"/>
  <Override PartName="/ppt/ink/ink2264.xml" ContentType="application/inkml+xml"/>
  <Override PartName="/ppt/ink/ink2265.xml" ContentType="application/inkml+xml"/>
  <Override PartName="/ppt/ink/ink2266.xml" ContentType="application/inkml+xml"/>
  <Override PartName="/ppt/ink/ink2267.xml" ContentType="application/inkml+xml"/>
  <Override PartName="/ppt/ink/ink2268.xml" ContentType="application/inkml+xml"/>
  <Override PartName="/ppt/ink/ink2269.xml" ContentType="application/inkml+xml"/>
  <Override PartName="/ppt/ink/ink227.xml" ContentType="application/inkml+xml"/>
  <Override PartName="/ppt/ink/ink2270.xml" ContentType="application/inkml+xml"/>
  <Override PartName="/ppt/ink/ink2271.xml" ContentType="application/inkml+xml"/>
  <Override PartName="/ppt/ink/ink2272.xml" ContentType="application/inkml+xml"/>
  <Override PartName="/ppt/ink/ink2273.xml" ContentType="application/inkml+xml"/>
  <Override PartName="/ppt/ink/ink2274.xml" ContentType="application/inkml+xml"/>
  <Override PartName="/ppt/ink/ink2275.xml" ContentType="application/inkml+xml"/>
  <Override PartName="/ppt/ink/ink2276.xml" ContentType="application/inkml+xml"/>
  <Override PartName="/ppt/ink/ink2277.xml" ContentType="application/inkml+xml"/>
  <Override PartName="/ppt/ink/ink2278.xml" ContentType="application/inkml+xml"/>
  <Override PartName="/ppt/ink/ink2279.xml" ContentType="application/inkml+xml"/>
  <Override PartName="/ppt/ink/ink228.xml" ContentType="application/inkml+xml"/>
  <Override PartName="/ppt/ink/ink2280.xml" ContentType="application/inkml+xml"/>
  <Override PartName="/ppt/ink/ink2281.xml" ContentType="application/inkml+xml"/>
  <Override PartName="/ppt/ink/ink2282.xml" ContentType="application/inkml+xml"/>
  <Override PartName="/ppt/ink/ink2283.xml" ContentType="application/inkml+xml"/>
  <Override PartName="/ppt/ink/ink2284.xml" ContentType="application/inkml+xml"/>
  <Override PartName="/ppt/ink/ink2285.xml" ContentType="application/inkml+xml"/>
  <Override PartName="/ppt/ink/ink2286.xml" ContentType="application/inkml+xml"/>
  <Override PartName="/ppt/ink/ink2287.xml" ContentType="application/inkml+xml"/>
  <Override PartName="/ppt/ink/ink2288.xml" ContentType="application/inkml+xml"/>
  <Override PartName="/ppt/ink/ink2289.xml" ContentType="application/inkml+xml"/>
  <Override PartName="/ppt/ink/ink229.xml" ContentType="application/inkml+xml"/>
  <Override PartName="/ppt/ink/ink2290.xml" ContentType="application/inkml+xml"/>
  <Override PartName="/ppt/ink/ink2291.xml" ContentType="application/inkml+xml"/>
  <Override PartName="/ppt/ink/ink2292.xml" ContentType="application/inkml+xml"/>
  <Override PartName="/ppt/ink/ink2293.xml" ContentType="application/inkml+xml"/>
  <Override PartName="/ppt/ink/ink2294.xml" ContentType="application/inkml+xml"/>
  <Override PartName="/ppt/ink/ink2295.xml" ContentType="application/inkml+xml"/>
  <Override PartName="/ppt/ink/ink2296.xml" ContentType="application/inkml+xml"/>
  <Override PartName="/ppt/ink/ink2297.xml" ContentType="application/inkml+xml"/>
  <Override PartName="/ppt/ink/ink2298.xml" ContentType="application/inkml+xml"/>
  <Override PartName="/ppt/ink/ink2299.xml" ContentType="application/inkml+xml"/>
  <Override PartName="/ppt/ink/ink23.xml" ContentType="application/inkml+xml"/>
  <Override PartName="/ppt/ink/ink230.xml" ContentType="application/inkml+xml"/>
  <Override PartName="/ppt/ink/ink2300.xml" ContentType="application/inkml+xml"/>
  <Override PartName="/ppt/ink/ink2301.xml" ContentType="application/inkml+xml"/>
  <Override PartName="/ppt/ink/ink2302.xml" ContentType="application/inkml+xml"/>
  <Override PartName="/ppt/ink/ink2303.xml" ContentType="application/inkml+xml"/>
  <Override PartName="/ppt/ink/ink2304.xml" ContentType="application/inkml+xml"/>
  <Override PartName="/ppt/ink/ink2305.xml" ContentType="application/inkml+xml"/>
  <Override PartName="/ppt/ink/ink2306.xml" ContentType="application/inkml+xml"/>
  <Override PartName="/ppt/ink/ink2307.xml" ContentType="application/inkml+xml"/>
  <Override PartName="/ppt/ink/ink2308.xml" ContentType="application/inkml+xml"/>
  <Override PartName="/ppt/ink/ink2309.xml" ContentType="application/inkml+xml"/>
  <Override PartName="/ppt/ink/ink231.xml" ContentType="application/inkml+xml"/>
  <Override PartName="/ppt/ink/ink2310.xml" ContentType="application/inkml+xml"/>
  <Override PartName="/ppt/ink/ink2311.xml" ContentType="application/inkml+xml"/>
  <Override PartName="/ppt/ink/ink2312.xml" ContentType="application/inkml+xml"/>
  <Override PartName="/ppt/ink/ink2313.xml" ContentType="application/inkml+xml"/>
  <Override PartName="/ppt/ink/ink2314.xml" ContentType="application/inkml+xml"/>
  <Override PartName="/ppt/ink/ink2315.xml" ContentType="application/inkml+xml"/>
  <Override PartName="/ppt/ink/ink2316.xml" ContentType="application/inkml+xml"/>
  <Override PartName="/ppt/ink/ink2317.xml" ContentType="application/inkml+xml"/>
  <Override PartName="/ppt/ink/ink2318.xml" ContentType="application/inkml+xml"/>
  <Override PartName="/ppt/ink/ink2319.xml" ContentType="application/inkml+xml"/>
  <Override PartName="/ppt/ink/ink232.xml" ContentType="application/inkml+xml"/>
  <Override PartName="/ppt/ink/ink2320.xml" ContentType="application/inkml+xml"/>
  <Override PartName="/ppt/ink/ink2321.xml" ContentType="application/inkml+xml"/>
  <Override PartName="/ppt/ink/ink2322.xml" ContentType="application/inkml+xml"/>
  <Override PartName="/ppt/ink/ink2323.xml" ContentType="application/inkml+xml"/>
  <Override PartName="/ppt/ink/ink2324.xml" ContentType="application/inkml+xml"/>
  <Override PartName="/ppt/ink/ink2325.xml" ContentType="application/inkml+xml"/>
  <Override PartName="/ppt/ink/ink2326.xml" ContentType="application/inkml+xml"/>
  <Override PartName="/ppt/ink/ink2327.xml" ContentType="application/inkml+xml"/>
  <Override PartName="/ppt/ink/ink2328.xml" ContentType="application/inkml+xml"/>
  <Override PartName="/ppt/ink/ink2329.xml" ContentType="application/inkml+xml"/>
  <Override PartName="/ppt/ink/ink233.xml" ContentType="application/inkml+xml"/>
  <Override PartName="/ppt/ink/ink2330.xml" ContentType="application/inkml+xml"/>
  <Override PartName="/ppt/ink/ink2331.xml" ContentType="application/inkml+xml"/>
  <Override PartName="/ppt/ink/ink2332.xml" ContentType="application/inkml+xml"/>
  <Override PartName="/ppt/ink/ink2333.xml" ContentType="application/inkml+xml"/>
  <Override PartName="/ppt/ink/ink2334.xml" ContentType="application/inkml+xml"/>
  <Override PartName="/ppt/ink/ink2335.xml" ContentType="application/inkml+xml"/>
  <Override PartName="/ppt/ink/ink2336.xml" ContentType="application/inkml+xml"/>
  <Override PartName="/ppt/ink/ink2337.xml" ContentType="application/inkml+xml"/>
  <Override PartName="/ppt/ink/ink2338.xml" ContentType="application/inkml+xml"/>
  <Override PartName="/ppt/ink/ink2339.xml" ContentType="application/inkml+xml"/>
  <Override PartName="/ppt/ink/ink234.xml" ContentType="application/inkml+xml"/>
  <Override PartName="/ppt/ink/ink2340.xml" ContentType="application/inkml+xml"/>
  <Override PartName="/ppt/ink/ink2341.xml" ContentType="application/inkml+xml"/>
  <Override PartName="/ppt/ink/ink2342.xml" ContentType="application/inkml+xml"/>
  <Override PartName="/ppt/ink/ink2343.xml" ContentType="application/inkml+xml"/>
  <Override PartName="/ppt/ink/ink2344.xml" ContentType="application/inkml+xml"/>
  <Override PartName="/ppt/ink/ink2345.xml" ContentType="application/inkml+xml"/>
  <Override PartName="/ppt/ink/ink2346.xml" ContentType="application/inkml+xml"/>
  <Override PartName="/ppt/ink/ink2347.xml" ContentType="application/inkml+xml"/>
  <Override PartName="/ppt/ink/ink2348.xml" ContentType="application/inkml+xml"/>
  <Override PartName="/ppt/ink/ink2349.xml" ContentType="application/inkml+xml"/>
  <Override PartName="/ppt/ink/ink235.xml" ContentType="application/inkml+xml"/>
  <Override PartName="/ppt/ink/ink2350.xml" ContentType="application/inkml+xml"/>
  <Override PartName="/ppt/ink/ink2351.xml" ContentType="application/inkml+xml"/>
  <Override PartName="/ppt/ink/ink2352.xml" ContentType="application/inkml+xml"/>
  <Override PartName="/ppt/ink/ink2353.xml" ContentType="application/inkml+xml"/>
  <Override PartName="/ppt/ink/ink2354.xml" ContentType="application/inkml+xml"/>
  <Override PartName="/ppt/ink/ink2355.xml" ContentType="application/inkml+xml"/>
  <Override PartName="/ppt/ink/ink2356.xml" ContentType="application/inkml+xml"/>
  <Override PartName="/ppt/ink/ink2357.xml" ContentType="application/inkml+xml"/>
  <Override PartName="/ppt/ink/ink2358.xml" ContentType="application/inkml+xml"/>
  <Override PartName="/ppt/ink/ink2359.xml" ContentType="application/inkml+xml"/>
  <Override PartName="/ppt/ink/ink236.xml" ContentType="application/inkml+xml"/>
  <Override PartName="/ppt/ink/ink2360.xml" ContentType="application/inkml+xml"/>
  <Override PartName="/ppt/ink/ink2361.xml" ContentType="application/inkml+xml"/>
  <Override PartName="/ppt/ink/ink2362.xml" ContentType="application/inkml+xml"/>
  <Override PartName="/ppt/ink/ink2363.xml" ContentType="application/inkml+xml"/>
  <Override PartName="/ppt/ink/ink2364.xml" ContentType="application/inkml+xml"/>
  <Override PartName="/ppt/ink/ink2365.xml" ContentType="application/inkml+xml"/>
  <Override PartName="/ppt/ink/ink2366.xml" ContentType="application/inkml+xml"/>
  <Override PartName="/ppt/ink/ink2367.xml" ContentType="application/inkml+xml"/>
  <Override PartName="/ppt/ink/ink2368.xml" ContentType="application/inkml+xml"/>
  <Override PartName="/ppt/ink/ink2369.xml" ContentType="application/inkml+xml"/>
  <Override PartName="/ppt/ink/ink237.xml" ContentType="application/inkml+xml"/>
  <Override PartName="/ppt/ink/ink2370.xml" ContentType="application/inkml+xml"/>
  <Override PartName="/ppt/ink/ink2371.xml" ContentType="application/inkml+xml"/>
  <Override PartName="/ppt/ink/ink2372.xml" ContentType="application/inkml+xml"/>
  <Override PartName="/ppt/ink/ink2373.xml" ContentType="application/inkml+xml"/>
  <Override PartName="/ppt/ink/ink2374.xml" ContentType="application/inkml+xml"/>
  <Override PartName="/ppt/ink/ink2375.xml" ContentType="application/inkml+xml"/>
  <Override PartName="/ppt/ink/ink2376.xml" ContentType="application/inkml+xml"/>
  <Override PartName="/ppt/ink/ink2377.xml" ContentType="application/inkml+xml"/>
  <Override PartName="/ppt/ink/ink2378.xml" ContentType="application/inkml+xml"/>
  <Override PartName="/ppt/ink/ink2379.xml" ContentType="application/inkml+xml"/>
  <Override PartName="/ppt/ink/ink238.xml" ContentType="application/inkml+xml"/>
  <Override PartName="/ppt/ink/ink2380.xml" ContentType="application/inkml+xml"/>
  <Override PartName="/ppt/ink/ink2381.xml" ContentType="application/inkml+xml"/>
  <Override PartName="/ppt/ink/ink2382.xml" ContentType="application/inkml+xml"/>
  <Override PartName="/ppt/ink/ink2383.xml" ContentType="application/inkml+xml"/>
  <Override PartName="/ppt/ink/ink2384.xml" ContentType="application/inkml+xml"/>
  <Override PartName="/ppt/ink/ink2385.xml" ContentType="application/inkml+xml"/>
  <Override PartName="/ppt/ink/ink2386.xml" ContentType="application/inkml+xml"/>
  <Override PartName="/ppt/ink/ink2387.xml" ContentType="application/inkml+xml"/>
  <Override PartName="/ppt/ink/ink2388.xml" ContentType="application/inkml+xml"/>
  <Override PartName="/ppt/ink/ink2389.xml" ContentType="application/inkml+xml"/>
  <Override PartName="/ppt/ink/ink239.xml" ContentType="application/inkml+xml"/>
  <Override PartName="/ppt/ink/ink2390.xml" ContentType="application/inkml+xml"/>
  <Override PartName="/ppt/ink/ink2391.xml" ContentType="application/inkml+xml"/>
  <Override PartName="/ppt/ink/ink2392.xml" ContentType="application/inkml+xml"/>
  <Override PartName="/ppt/ink/ink2393.xml" ContentType="application/inkml+xml"/>
  <Override PartName="/ppt/ink/ink2394.xml" ContentType="application/inkml+xml"/>
  <Override PartName="/ppt/ink/ink2395.xml" ContentType="application/inkml+xml"/>
  <Override PartName="/ppt/ink/ink2396.xml" ContentType="application/inkml+xml"/>
  <Override PartName="/ppt/ink/ink2397.xml" ContentType="application/inkml+xml"/>
  <Override PartName="/ppt/ink/ink2398.xml" ContentType="application/inkml+xml"/>
  <Override PartName="/ppt/ink/ink2399.xml" ContentType="application/inkml+xml"/>
  <Override PartName="/ppt/ink/ink24.xml" ContentType="application/inkml+xml"/>
  <Override PartName="/ppt/ink/ink240.xml" ContentType="application/inkml+xml"/>
  <Override PartName="/ppt/ink/ink2400.xml" ContentType="application/inkml+xml"/>
  <Override PartName="/ppt/ink/ink2401.xml" ContentType="application/inkml+xml"/>
  <Override PartName="/ppt/ink/ink2402.xml" ContentType="application/inkml+xml"/>
  <Override PartName="/ppt/ink/ink2403.xml" ContentType="application/inkml+xml"/>
  <Override PartName="/ppt/ink/ink2404.xml" ContentType="application/inkml+xml"/>
  <Override PartName="/ppt/ink/ink2405.xml" ContentType="application/inkml+xml"/>
  <Override PartName="/ppt/ink/ink2406.xml" ContentType="application/inkml+xml"/>
  <Override PartName="/ppt/ink/ink2407.xml" ContentType="application/inkml+xml"/>
  <Override PartName="/ppt/ink/ink2408.xml" ContentType="application/inkml+xml"/>
  <Override PartName="/ppt/ink/ink2409.xml" ContentType="application/inkml+xml"/>
  <Override PartName="/ppt/ink/ink241.xml" ContentType="application/inkml+xml"/>
  <Override PartName="/ppt/ink/ink2410.xml" ContentType="application/inkml+xml"/>
  <Override PartName="/ppt/ink/ink2411.xml" ContentType="application/inkml+xml"/>
  <Override PartName="/ppt/ink/ink2412.xml" ContentType="application/inkml+xml"/>
  <Override PartName="/ppt/ink/ink2413.xml" ContentType="application/inkml+xml"/>
  <Override PartName="/ppt/ink/ink2414.xml" ContentType="application/inkml+xml"/>
  <Override PartName="/ppt/ink/ink2415.xml" ContentType="application/inkml+xml"/>
  <Override PartName="/ppt/ink/ink2416.xml" ContentType="application/inkml+xml"/>
  <Override PartName="/ppt/ink/ink2417.xml" ContentType="application/inkml+xml"/>
  <Override PartName="/ppt/ink/ink2418.xml" ContentType="application/inkml+xml"/>
  <Override PartName="/ppt/ink/ink2419.xml" ContentType="application/inkml+xml"/>
  <Override PartName="/ppt/ink/ink242.xml" ContentType="application/inkml+xml"/>
  <Override PartName="/ppt/ink/ink2420.xml" ContentType="application/inkml+xml"/>
  <Override PartName="/ppt/ink/ink2421.xml" ContentType="application/inkml+xml"/>
  <Override PartName="/ppt/ink/ink2422.xml" ContentType="application/inkml+xml"/>
  <Override PartName="/ppt/ink/ink2423.xml" ContentType="application/inkml+xml"/>
  <Override PartName="/ppt/ink/ink2424.xml" ContentType="application/inkml+xml"/>
  <Override PartName="/ppt/ink/ink2425.xml" ContentType="application/inkml+xml"/>
  <Override PartName="/ppt/ink/ink2426.xml" ContentType="application/inkml+xml"/>
  <Override PartName="/ppt/ink/ink2427.xml" ContentType="application/inkml+xml"/>
  <Override PartName="/ppt/ink/ink2428.xml" ContentType="application/inkml+xml"/>
  <Override PartName="/ppt/ink/ink2429.xml" ContentType="application/inkml+xml"/>
  <Override PartName="/ppt/ink/ink243.xml" ContentType="application/inkml+xml"/>
  <Override PartName="/ppt/ink/ink2430.xml" ContentType="application/inkml+xml"/>
  <Override PartName="/ppt/ink/ink2431.xml" ContentType="application/inkml+xml"/>
  <Override PartName="/ppt/ink/ink2432.xml" ContentType="application/inkml+xml"/>
  <Override PartName="/ppt/ink/ink2433.xml" ContentType="application/inkml+xml"/>
  <Override PartName="/ppt/ink/ink2434.xml" ContentType="application/inkml+xml"/>
  <Override PartName="/ppt/ink/ink2435.xml" ContentType="application/inkml+xml"/>
  <Override PartName="/ppt/ink/ink2436.xml" ContentType="application/inkml+xml"/>
  <Override PartName="/ppt/ink/ink2437.xml" ContentType="application/inkml+xml"/>
  <Override PartName="/ppt/ink/ink2438.xml" ContentType="application/inkml+xml"/>
  <Override PartName="/ppt/ink/ink2439.xml" ContentType="application/inkml+xml"/>
  <Override PartName="/ppt/ink/ink244.xml" ContentType="application/inkml+xml"/>
  <Override PartName="/ppt/ink/ink2440.xml" ContentType="application/inkml+xml"/>
  <Override PartName="/ppt/ink/ink2441.xml" ContentType="application/inkml+xml"/>
  <Override PartName="/ppt/ink/ink2442.xml" ContentType="application/inkml+xml"/>
  <Override PartName="/ppt/ink/ink2443.xml" ContentType="application/inkml+xml"/>
  <Override PartName="/ppt/ink/ink2444.xml" ContentType="application/inkml+xml"/>
  <Override PartName="/ppt/ink/ink2445.xml" ContentType="application/inkml+xml"/>
  <Override PartName="/ppt/ink/ink2446.xml" ContentType="application/inkml+xml"/>
  <Override PartName="/ppt/ink/ink2447.xml" ContentType="application/inkml+xml"/>
  <Override PartName="/ppt/ink/ink2448.xml" ContentType="application/inkml+xml"/>
  <Override PartName="/ppt/ink/ink2449.xml" ContentType="application/inkml+xml"/>
  <Override PartName="/ppt/ink/ink245.xml" ContentType="application/inkml+xml"/>
  <Override PartName="/ppt/ink/ink2450.xml" ContentType="application/inkml+xml"/>
  <Override PartName="/ppt/ink/ink2451.xml" ContentType="application/inkml+xml"/>
  <Override PartName="/ppt/ink/ink2452.xml" ContentType="application/inkml+xml"/>
  <Override PartName="/ppt/ink/ink2453.xml" ContentType="application/inkml+xml"/>
  <Override PartName="/ppt/ink/ink2454.xml" ContentType="application/inkml+xml"/>
  <Override PartName="/ppt/ink/ink2455.xml" ContentType="application/inkml+xml"/>
  <Override PartName="/ppt/ink/ink2456.xml" ContentType="application/inkml+xml"/>
  <Override PartName="/ppt/ink/ink2457.xml" ContentType="application/inkml+xml"/>
  <Override PartName="/ppt/ink/ink2458.xml" ContentType="application/inkml+xml"/>
  <Override PartName="/ppt/ink/ink2459.xml" ContentType="application/inkml+xml"/>
  <Override PartName="/ppt/ink/ink246.xml" ContentType="application/inkml+xml"/>
  <Override PartName="/ppt/ink/ink2460.xml" ContentType="application/inkml+xml"/>
  <Override PartName="/ppt/ink/ink2461.xml" ContentType="application/inkml+xml"/>
  <Override PartName="/ppt/ink/ink2462.xml" ContentType="application/inkml+xml"/>
  <Override PartName="/ppt/ink/ink2463.xml" ContentType="application/inkml+xml"/>
  <Override PartName="/ppt/ink/ink2464.xml" ContentType="application/inkml+xml"/>
  <Override PartName="/ppt/ink/ink2465.xml" ContentType="application/inkml+xml"/>
  <Override PartName="/ppt/ink/ink2466.xml" ContentType="application/inkml+xml"/>
  <Override PartName="/ppt/ink/ink2467.xml" ContentType="application/inkml+xml"/>
  <Override PartName="/ppt/ink/ink2468.xml" ContentType="application/inkml+xml"/>
  <Override PartName="/ppt/ink/ink2469.xml" ContentType="application/inkml+xml"/>
  <Override PartName="/ppt/ink/ink247.xml" ContentType="application/inkml+xml"/>
  <Override PartName="/ppt/ink/ink2470.xml" ContentType="application/inkml+xml"/>
  <Override PartName="/ppt/ink/ink2471.xml" ContentType="application/inkml+xml"/>
  <Override PartName="/ppt/ink/ink2472.xml" ContentType="application/inkml+xml"/>
  <Override PartName="/ppt/ink/ink2473.xml" ContentType="application/inkml+xml"/>
  <Override PartName="/ppt/ink/ink2474.xml" ContentType="application/inkml+xml"/>
  <Override PartName="/ppt/ink/ink2475.xml" ContentType="application/inkml+xml"/>
  <Override PartName="/ppt/ink/ink2476.xml" ContentType="application/inkml+xml"/>
  <Override PartName="/ppt/ink/ink2477.xml" ContentType="application/inkml+xml"/>
  <Override PartName="/ppt/ink/ink2478.xml" ContentType="application/inkml+xml"/>
  <Override PartName="/ppt/ink/ink2479.xml" ContentType="application/inkml+xml"/>
  <Override PartName="/ppt/ink/ink248.xml" ContentType="application/inkml+xml"/>
  <Override PartName="/ppt/ink/ink2480.xml" ContentType="application/inkml+xml"/>
  <Override PartName="/ppt/ink/ink2481.xml" ContentType="application/inkml+xml"/>
  <Override PartName="/ppt/ink/ink2482.xml" ContentType="application/inkml+xml"/>
  <Override PartName="/ppt/ink/ink2483.xml" ContentType="application/inkml+xml"/>
  <Override PartName="/ppt/ink/ink2484.xml" ContentType="application/inkml+xml"/>
  <Override PartName="/ppt/ink/ink2485.xml" ContentType="application/inkml+xml"/>
  <Override PartName="/ppt/ink/ink2486.xml" ContentType="application/inkml+xml"/>
  <Override PartName="/ppt/ink/ink2487.xml" ContentType="application/inkml+xml"/>
  <Override PartName="/ppt/ink/ink2488.xml" ContentType="application/inkml+xml"/>
  <Override PartName="/ppt/ink/ink2489.xml" ContentType="application/inkml+xml"/>
  <Override PartName="/ppt/ink/ink249.xml" ContentType="application/inkml+xml"/>
  <Override PartName="/ppt/ink/ink2490.xml" ContentType="application/inkml+xml"/>
  <Override PartName="/ppt/ink/ink2491.xml" ContentType="application/inkml+xml"/>
  <Override PartName="/ppt/ink/ink2492.xml" ContentType="application/inkml+xml"/>
  <Override PartName="/ppt/ink/ink2493.xml" ContentType="application/inkml+xml"/>
  <Override PartName="/ppt/ink/ink2494.xml" ContentType="application/inkml+xml"/>
  <Override PartName="/ppt/ink/ink2495.xml" ContentType="application/inkml+xml"/>
  <Override PartName="/ppt/ink/ink2496.xml" ContentType="application/inkml+xml"/>
  <Override PartName="/ppt/ink/ink2497.xml" ContentType="application/inkml+xml"/>
  <Override PartName="/ppt/ink/ink2498.xml" ContentType="application/inkml+xml"/>
  <Override PartName="/ppt/ink/ink2499.xml" ContentType="application/inkml+xml"/>
  <Override PartName="/ppt/ink/ink25.xml" ContentType="application/inkml+xml"/>
  <Override PartName="/ppt/ink/ink250.xml" ContentType="application/inkml+xml"/>
  <Override PartName="/ppt/ink/ink2500.xml" ContentType="application/inkml+xml"/>
  <Override PartName="/ppt/ink/ink2501.xml" ContentType="application/inkml+xml"/>
  <Override PartName="/ppt/ink/ink2502.xml" ContentType="application/inkml+xml"/>
  <Override PartName="/ppt/ink/ink2503.xml" ContentType="application/inkml+xml"/>
  <Override PartName="/ppt/ink/ink2504.xml" ContentType="application/inkml+xml"/>
  <Override PartName="/ppt/ink/ink2505.xml" ContentType="application/inkml+xml"/>
  <Override PartName="/ppt/ink/ink2506.xml" ContentType="application/inkml+xml"/>
  <Override PartName="/ppt/ink/ink2507.xml" ContentType="application/inkml+xml"/>
  <Override PartName="/ppt/ink/ink2508.xml" ContentType="application/inkml+xml"/>
  <Override PartName="/ppt/ink/ink2509.xml" ContentType="application/inkml+xml"/>
  <Override PartName="/ppt/ink/ink251.xml" ContentType="application/inkml+xml"/>
  <Override PartName="/ppt/ink/ink2510.xml" ContentType="application/inkml+xml"/>
  <Override PartName="/ppt/ink/ink2511.xml" ContentType="application/inkml+xml"/>
  <Override PartName="/ppt/ink/ink2512.xml" ContentType="application/inkml+xml"/>
  <Override PartName="/ppt/ink/ink2513.xml" ContentType="application/inkml+xml"/>
  <Override PartName="/ppt/ink/ink2514.xml" ContentType="application/inkml+xml"/>
  <Override PartName="/ppt/ink/ink2515.xml" ContentType="application/inkml+xml"/>
  <Override PartName="/ppt/ink/ink2516.xml" ContentType="application/inkml+xml"/>
  <Override PartName="/ppt/ink/ink2517.xml" ContentType="application/inkml+xml"/>
  <Override PartName="/ppt/ink/ink2518.xml" ContentType="application/inkml+xml"/>
  <Override PartName="/ppt/ink/ink2519.xml" ContentType="application/inkml+xml"/>
  <Override PartName="/ppt/ink/ink252.xml" ContentType="application/inkml+xml"/>
  <Override PartName="/ppt/ink/ink2520.xml" ContentType="application/inkml+xml"/>
  <Override PartName="/ppt/ink/ink2521.xml" ContentType="application/inkml+xml"/>
  <Override PartName="/ppt/ink/ink2522.xml" ContentType="application/inkml+xml"/>
  <Override PartName="/ppt/ink/ink2523.xml" ContentType="application/inkml+xml"/>
  <Override PartName="/ppt/ink/ink2524.xml" ContentType="application/inkml+xml"/>
  <Override PartName="/ppt/ink/ink2525.xml" ContentType="application/inkml+xml"/>
  <Override PartName="/ppt/ink/ink2526.xml" ContentType="application/inkml+xml"/>
  <Override PartName="/ppt/ink/ink2527.xml" ContentType="application/inkml+xml"/>
  <Override PartName="/ppt/ink/ink2528.xml" ContentType="application/inkml+xml"/>
  <Override PartName="/ppt/ink/ink2529.xml" ContentType="application/inkml+xml"/>
  <Override PartName="/ppt/ink/ink253.xml" ContentType="application/inkml+xml"/>
  <Override PartName="/ppt/ink/ink2530.xml" ContentType="application/inkml+xml"/>
  <Override PartName="/ppt/ink/ink2531.xml" ContentType="application/inkml+xml"/>
  <Override PartName="/ppt/ink/ink2532.xml" ContentType="application/inkml+xml"/>
  <Override PartName="/ppt/ink/ink2533.xml" ContentType="application/inkml+xml"/>
  <Override PartName="/ppt/ink/ink2534.xml" ContentType="application/inkml+xml"/>
  <Override PartName="/ppt/ink/ink2535.xml" ContentType="application/inkml+xml"/>
  <Override PartName="/ppt/ink/ink2536.xml" ContentType="application/inkml+xml"/>
  <Override PartName="/ppt/ink/ink2537.xml" ContentType="application/inkml+xml"/>
  <Override PartName="/ppt/ink/ink2538.xml" ContentType="application/inkml+xml"/>
  <Override PartName="/ppt/ink/ink2539.xml" ContentType="application/inkml+xml"/>
  <Override PartName="/ppt/ink/ink254.xml" ContentType="application/inkml+xml"/>
  <Override PartName="/ppt/ink/ink2540.xml" ContentType="application/inkml+xml"/>
  <Override PartName="/ppt/ink/ink2541.xml" ContentType="application/inkml+xml"/>
  <Override PartName="/ppt/ink/ink2542.xml" ContentType="application/inkml+xml"/>
  <Override PartName="/ppt/ink/ink2543.xml" ContentType="application/inkml+xml"/>
  <Override PartName="/ppt/ink/ink2544.xml" ContentType="application/inkml+xml"/>
  <Override PartName="/ppt/ink/ink2545.xml" ContentType="application/inkml+xml"/>
  <Override PartName="/ppt/ink/ink2546.xml" ContentType="application/inkml+xml"/>
  <Override PartName="/ppt/ink/ink2547.xml" ContentType="application/inkml+xml"/>
  <Override PartName="/ppt/ink/ink2548.xml" ContentType="application/inkml+xml"/>
  <Override PartName="/ppt/ink/ink2549.xml" ContentType="application/inkml+xml"/>
  <Override PartName="/ppt/ink/ink255.xml" ContentType="application/inkml+xml"/>
  <Override PartName="/ppt/ink/ink2550.xml" ContentType="application/inkml+xml"/>
  <Override PartName="/ppt/ink/ink2551.xml" ContentType="application/inkml+xml"/>
  <Override PartName="/ppt/ink/ink2552.xml" ContentType="application/inkml+xml"/>
  <Override PartName="/ppt/ink/ink2553.xml" ContentType="application/inkml+xml"/>
  <Override PartName="/ppt/ink/ink2554.xml" ContentType="application/inkml+xml"/>
  <Override PartName="/ppt/ink/ink2555.xml" ContentType="application/inkml+xml"/>
  <Override PartName="/ppt/ink/ink2556.xml" ContentType="application/inkml+xml"/>
  <Override PartName="/ppt/ink/ink2557.xml" ContentType="application/inkml+xml"/>
  <Override PartName="/ppt/ink/ink2558.xml" ContentType="application/inkml+xml"/>
  <Override PartName="/ppt/ink/ink2559.xml" ContentType="application/inkml+xml"/>
  <Override PartName="/ppt/ink/ink256.xml" ContentType="application/inkml+xml"/>
  <Override PartName="/ppt/ink/ink2560.xml" ContentType="application/inkml+xml"/>
  <Override PartName="/ppt/ink/ink2561.xml" ContentType="application/inkml+xml"/>
  <Override PartName="/ppt/ink/ink2562.xml" ContentType="application/inkml+xml"/>
  <Override PartName="/ppt/ink/ink2563.xml" ContentType="application/inkml+xml"/>
  <Override PartName="/ppt/ink/ink2564.xml" ContentType="application/inkml+xml"/>
  <Override PartName="/ppt/ink/ink2565.xml" ContentType="application/inkml+xml"/>
  <Override PartName="/ppt/ink/ink2566.xml" ContentType="application/inkml+xml"/>
  <Override PartName="/ppt/ink/ink2567.xml" ContentType="application/inkml+xml"/>
  <Override PartName="/ppt/ink/ink2568.xml" ContentType="application/inkml+xml"/>
  <Override PartName="/ppt/ink/ink2569.xml" ContentType="application/inkml+xml"/>
  <Override PartName="/ppt/ink/ink257.xml" ContentType="application/inkml+xml"/>
  <Override PartName="/ppt/ink/ink2570.xml" ContentType="application/inkml+xml"/>
  <Override PartName="/ppt/ink/ink2571.xml" ContentType="application/inkml+xml"/>
  <Override PartName="/ppt/ink/ink2572.xml" ContentType="application/inkml+xml"/>
  <Override PartName="/ppt/ink/ink2573.xml" ContentType="application/inkml+xml"/>
  <Override PartName="/ppt/ink/ink2574.xml" ContentType="application/inkml+xml"/>
  <Override PartName="/ppt/ink/ink2575.xml" ContentType="application/inkml+xml"/>
  <Override PartName="/ppt/ink/ink2576.xml" ContentType="application/inkml+xml"/>
  <Override PartName="/ppt/ink/ink2577.xml" ContentType="application/inkml+xml"/>
  <Override PartName="/ppt/ink/ink2578.xml" ContentType="application/inkml+xml"/>
  <Override PartName="/ppt/ink/ink2579.xml" ContentType="application/inkml+xml"/>
  <Override PartName="/ppt/ink/ink258.xml" ContentType="application/inkml+xml"/>
  <Override PartName="/ppt/ink/ink2580.xml" ContentType="application/inkml+xml"/>
  <Override PartName="/ppt/ink/ink2581.xml" ContentType="application/inkml+xml"/>
  <Override PartName="/ppt/ink/ink2582.xml" ContentType="application/inkml+xml"/>
  <Override PartName="/ppt/ink/ink2583.xml" ContentType="application/inkml+xml"/>
  <Override PartName="/ppt/ink/ink2584.xml" ContentType="application/inkml+xml"/>
  <Override PartName="/ppt/ink/ink2585.xml" ContentType="application/inkml+xml"/>
  <Override PartName="/ppt/ink/ink2586.xml" ContentType="application/inkml+xml"/>
  <Override PartName="/ppt/ink/ink2587.xml" ContentType="application/inkml+xml"/>
  <Override PartName="/ppt/ink/ink2588.xml" ContentType="application/inkml+xml"/>
  <Override PartName="/ppt/ink/ink2589.xml" ContentType="application/inkml+xml"/>
  <Override PartName="/ppt/ink/ink259.xml" ContentType="application/inkml+xml"/>
  <Override PartName="/ppt/ink/ink2590.xml" ContentType="application/inkml+xml"/>
  <Override PartName="/ppt/ink/ink2591.xml" ContentType="application/inkml+xml"/>
  <Override PartName="/ppt/ink/ink2592.xml" ContentType="application/inkml+xml"/>
  <Override PartName="/ppt/ink/ink2593.xml" ContentType="application/inkml+xml"/>
  <Override PartName="/ppt/ink/ink2594.xml" ContentType="application/inkml+xml"/>
  <Override PartName="/ppt/ink/ink2595.xml" ContentType="application/inkml+xml"/>
  <Override PartName="/ppt/ink/ink2596.xml" ContentType="application/inkml+xml"/>
  <Override PartName="/ppt/ink/ink2597.xml" ContentType="application/inkml+xml"/>
  <Override PartName="/ppt/ink/ink2598.xml" ContentType="application/inkml+xml"/>
  <Override PartName="/ppt/ink/ink2599.xml" ContentType="application/inkml+xml"/>
  <Override PartName="/ppt/ink/ink26.xml" ContentType="application/inkml+xml"/>
  <Override PartName="/ppt/ink/ink260.xml" ContentType="application/inkml+xml"/>
  <Override PartName="/ppt/ink/ink2600.xml" ContentType="application/inkml+xml"/>
  <Override PartName="/ppt/ink/ink2601.xml" ContentType="application/inkml+xml"/>
  <Override PartName="/ppt/ink/ink2602.xml" ContentType="application/inkml+xml"/>
  <Override PartName="/ppt/ink/ink2603.xml" ContentType="application/inkml+xml"/>
  <Override PartName="/ppt/ink/ink2604.xml" ContentType="application/inkml+xml"/>
  <Override PartName="/ppt/ink/ink2605.xml" ContentType="application/inkml+xml"/>
  <Override PartName="/ppt/ink/ink2606.xml" ContentType="application/inkml+xml"/>
  <Override PartName="/ppt/ink/ink2607.xml" ContentType="application/inkml+xml"/>
  <Override PartName="/ppt/ink/ink2608.xml" ContentType="application/inkml+xml"/>
  <Override PartName="/ppt/ink/ink2609.xml" ContentType="application/inkml+xml"/>
  <Override PartName="/ppt/ink/ink261.xml" ContentType="application/inkml+xml"/>
  <Override PartName="/ppt/ink/ink2610.xml" ContentType="application/inkml+xml"/>
  <Override PartName="/ppt/ink/ink2611.xml" ContentType="application/inkml+xml"/>
  <Override PartName="/ppt/ink/ink2612.xml" ContentType="application/inkml+xml"/>
  <Override PartName="/ppt/ink/ink2613.xml" ContentType="application/inkml+xml"/>
  <Override PartName="/ppt/ink/ink2614.xml" ContentType="application/inkml+xml"/>
  <Override PartName="/ppt/ink/ink2615.xml" ContentType="application/inkml+xml"/>
  <Override PartName="/ppt/ink/ink2616.xml" ContentType="application/inkml+xml"/>
  <Override PartName="/ppt/ink/ink2617.xml" ContentType="application/inkml+xml"/>
  <Override PartName="/ppt/ink/ink2618.xml" ContentType="application/inkml+xml"/>
  <Override PartName="/ppt/ink/ink2619.xml" ContentType="application/inkml+xml"/>
  <Override PartName="/ppt/ink/ink262.xml" ContentType="application/inkml+xml"/>
  <Override PartName="/ppt/ink/ink2620.xml" ContentType="application/inkml+xml"/>
  <Override PartName="/ppt/ink/ink2621.xml" ContentType="application/inkml+xml"/>
  <Override PartName="/ppt/ink/ink2622.xml" ContentType="application/inkml+xml"/>
  <Override PartName="/ppt/ink/ink2623.xml" ContentType="application/inkml+xml"/>
  <Override PartName="/ppt/ink/ink2624.xml" ContentType="application/inkml+xml"/>
  <Override PartName="/ppt/ink/ink2625.xml" ContentType="application/inkml+xml"/>
  <Override PartName="/ppt/ink/ink2626.xml" ContentType="application/inkml+xml"/>
  <Override PartName="/ppt/ink/ink2627.xml" ContentType="application/inkml+xml"/>
  <Override PartName="/ppt/ink/ink2628.xml" ContentType="application/inkml+xml"/>
  <Override PartName="/ppt/ink/ink2629.xml" ContentType="application/inkml+xml"/>
  <Override PartName="/ppt/ink/ink263.xml" ContentType="application/inkml+xml"/>
  <Override PartName="/ppt/ink/ink2630.xml" ContentType="application/inkml+xml"/>
  <Override PartName="/ppt/ink/ink2631.xml" ContentType="application/inkml+xml"/>
  <Override PartName="/ppt/ink/ink2632.xml" ContentType="application/inkml+xml"/>
  <Override PartName="/ppt/ink/ink2633.xml" ContentType="application/inkml+xml"/>
  <Override PartName="/ppt/ink/ink2634.xml" ContentType="application/inkml+xml"/>
  <Override PartName="/ppt/ink/ink2635.xml" ContentType="application/inkml+xml"/>
  <Override PartName="/ppt/ink/ink2636.xml" ContentType="application/inkml+xml"/>
  <Override PartName="/ppt/ink/ink2637.xml" ContentType="application/inkml+xml"/>
  <Override PartName="/ppt/ink/ink2638.xml" ContentType="application/inkml+xml"/>
  <Override PartName="/ppt/ink/ink2639.xml" ContentType="application/inkml+xml"/>
  <Override PartName="/ppt/ink/ink264.xml" ContentType="application/inkml+xml"/>
  <Override PartName="/ppt/ink/ink2640.xml" ContentType="application/inkml+xml"/>
  <Override PartName="/ppt/ink/ink2641.xml" ContentType="application/inkml+xml"/>
  <Override PartName="/ppt/ink/ink2642.xml" ContentType="application/inkml+xml"/>
  <Override PartName="/ppt/ink/ink2643.xml" ContentType="application/inkml+xml"/>
  <Override PartName="/ppt/ink/ink2644.xml" ContentType="application/inkml+xml"/>
  <Override PartName="/ppt/ink/ink2645.xml" ContentType="application/inkml+xml"/>
  <Override PartName="/ppt/ink/ink2646.xml" ContentType="application/inkml+xml"/>
  <Override PartName="/ppt/ink/ink2647.xml" ContentType="application/inkml+xml"/>
  <Override PartName="/ppt/ink/ink2648.xml" ContentType="application/inkml+xml"/>
  <Override PartName="/ppt/ink/ink2649.xml" ContentType="application/inkml+xml"/>
  <Override PartName="/ppt/ink/ink265.xml" ContentType="application/inkml+xml"/>
  <Override PartName="/ppt/ink/ink2650.xml" ContentType="application/inkml+xml"/>
  <Override PartName="/ppt/ink/ink2651.xml" ContentType="application/inkml+xml"/>
  <Override PartName="/ppt/ink/ink2652.xml" ContentType="application/inkml+xml"/>
  <Override PartName="/ppt/ink/ink2653.xml" ContentType="application/inkml+xml"/>
  <Override PartName="/ppt/ink/ink2654.xml" ContentType="application/inkml+xml"/>
  <Override PartName="/ppt/ink/ink2655.xml" ContentType="application/inkml+xml"/>
  <Override PartName="/ppt/ink/ink2656.xml" ContentType="application/inkml+xml"/>
  <Override PartName="/ppt/ink/ink2657.xml" ContentType="application/inkml+xml"/>
  <Override PartName="/ppt/ink/ink2658.xml" ContentType="application/inkml+xml"/>
  <Override PartName="/ppt/ink/ink2659.xml" ContentType="application/inkml+xml"/>
  <Override PartName="/ppt/ink/ink266.xml" ContentType="application/inkml+xml"/>
  <Override PartName="/ppt/ink/ink2660.xml" ContentType="application/inkml+xml"/>
  <Override PartName="/ppt/ink/ink2661.xml" ContentType="application/inkml+xml"/>
  <Override PartName="/ppt/ink/ink2662.xml" ContentType="application/inkml+xml"/>
  <Override PartName="/ppt/ink/ink2663.xml" ContentType="application/inkml+xml"/>
  <Override PartName="/ppt/ink/ink2664.xml" ContentType="application/inkml+xml"/>
  <Override PartName="/ppt/ink/ink2665.xml" ContentType="application/inkml+xml"/>
  <Override PartName="/ppt/ink/ink2666.xml" ContentType="application/inkml+xml"/>
  <Override PartName="/ppt/ink/ink2667.xml" ContentType="application/inkml+xml"/>
  <Override PartName="/ppt/ink/ink2668.xml" ContentType="application/inkml+xml"/>
  <Override PartName="/ppt/ink/ink2669.xml" ContentType="application/inkml+xml"/>
  <Override PartName="/ppt/ink/ink267.xml" ContentType="application/inkml+xml"/>
  <Override PartName="/ppt/ink/ink2670.xml" ContentType="application/inkml+xml"/>
  <Override PartName="/ppt/ink/ink2671.xml" ContentType="application/inkml+xml"/>
  <Override PartName="/ppt/ink/ink2672.xml" ContentType="application/inkml+xml"/>
  <Override PartName="/ppt/ink/ink2673.xml" ContentType="application/inkml+xml"/>
  <Override PartName="/ppt/ink/ink2674.xml" ContentType="application/inkml+xml"/>
  <Override PartName="/ppt/ink/ink2675.xml" ContentType="application/inkml+xml"/>
  <Override PartName="/ppt/ink/ink2676.xml" ContentType="application/inkml+xml"/>
  <Override PartName="/ppt/ink/ink2677.xml" ContentType="application/inkml+xml"/>
  <Override PartName="/ppt/ink/ink2678.xml" ContentType="application/inkml+xml"/>
  <Override PartName="/ppt/ink/ink2679.xml" ContentType="application/inkml+xml"/>
  <Override PartName="/ppt/ink/ink268.xml" ContentType="application/inkml+xml"/>
  <Override PartName="/ppt/ink/ink2680.xml" ContentType="application/inkml+xml"/>
  <Override PartName="/ppt/ink/ink2681.xml" ContentType="application/inkml+xml"/>
  <Override PartName="/ppt/ink/ink2682.xml" ContentType="application/inkml+xml"/>
  <Override PartName="/ppt/ink/ink2683.xml" ContentType="application/inkml+xml"/>
  <Override PartName="/ppt/ink/ink2684.xml" ContentType="application/inkml+xml"/>
  <Override PartName="/ppt/ink/ink2685.xml" ContentType="application/inkml+xml"/>
  <Override PartName="/ppt/ink/ink2686.xml" ContentType="application/inkml+xml"/>
  <Override PartName="/ppt/ink/ink2687.xml" ContentType="application/inkml+xml"/>
  <Override PartName="/ppt/ink/ink2688.xml" ContentType="application/inkml+xml"/>
  <Override PartName="/ppt/ink/ink2689.xml" ContentType="application/inkml+xml"/>
  <Override PartName="/ppt/ink/ink269.xml" ContentType="application/inkml+xml"/>
  <Override PartName="/ppt/ink/ink2690.xml" ContentType="application/inkml+xml"/>
  <Override PartName="/ppt/ink/ink2691.xml" ContentType="application/inkml+xml"/>
  <Override PartName="/ppt/ink/ink2692.xml" ContentType="application/inkml+xml"/>
  <Override PartName="/ppt/ink/ink2693.xml" ContentType="application/inkml+xml"/>
  <Override PartName="/ppt/ink/ink2694.xml" ContentType="application/inkml+xml"/>
  <Override PartName="/ppt/ink/ink2695.xml" ContentType="application/inkml+xml"/>
  <Override PartName="/ppt/ink/ink2696.xml" ContentType="application/inkml+xml"/>
  <Override PartName="/ppt/ink/ink2697.xml" ContentType="application/inkml+xml"/>
  <Override PartName="/ppt/ink/ink2698.xml" ContentType="application/inkml+xml"/>
  <Override PartName="/ppt/ink/ink2699.xml" ContentType="application/inkml+xml"/>
  <Override PartName="/ppt/ink/ink27.xml" ContentType="application/inkml+xml"/>
  <Override PartName="/ppt/ink/ink270.xml" ContentType="application/inkml+xml"/>
  <Override PartName="/ppt/ink/ink2700.xml" ContentType="application/inkml+xml"/>
  <Override PartName="/ppt/ink/ink2701.xml" ContentType="application/inkml+xml"/>
  <Override PartName="/ppt/ink/ink2702.xml" ContentType="application/inkml+xml"/>
  <Override PartName="/ppt/ink/ink2703.xml" ContentType="application/inkml+xml"/>
  <Override PartName="/ppt/ink/ink2704.xml" ContentType="application/inkml+xml"/>
  <Override PartName="/ppt/ink/ink2705.xml" ContentType="application/inkml+xml"/>
  <Override PartName="/ppt/ink/ink2706.xml" ContentType="application/inkml+xml"/>
  <Override PartName="/ppt/ink/ink2707.xml" ContentType="application/inkml+xml"/>
  <Override PartName="/ppt/ink/ink2708.xml" ContentType="application/inkml+xml"/>
  <Override PartName="/ppt/ink/ink2709.xml" ContentType="application/inkml+xml"/>
  <Override PartName="/ppt/ink/ink271.xml" ContentType="application/inkml+xml"/>
  <Override PartName="/ppt/ink/ink2710.xml" ContentType="application/inkml+xml"/>
  <Override PartName="/ppt/ink/ink2711.xml" ContentType="application/inkml+xml"/>
  <Override PartName="/ppt/ink/ink2712.xml" ContentType="application/inkml+xml"/>
  <Override PartName="/ppt/ink/ink2713.xml" ContentType="application/inkml+xml"/>
  <Override PartName="/ppt/ink/ink2714.xml" ContentType="application/inkml+xml"/>
  <Override PartName="/ppt/ink/ink2715.xml" ContentType="application/inkml+xml"/>
  <Override PartName="/ppt/ink/ink2716.xml" ContentType="application/inkml+xml"/>
  <Override PartName="/ppt/ink/ink2717.xml" ContentType="application/inkml+xml"/>
  <Override PartName="/ppt/ink/ink2718.xml" ContentType="application/inkml+xml"/>
  <Override PartName="/ppt/ink/ink2719.xml" ContentType="application/inkml+xml"/>
  <Override PartName="/ppt/ink/ink272.xml" ContentType="application/inkml+xml"/>
  <Override PartName="/ppt/ink/ink2720.xml" ContentType="application/inkml+xml"/>
  <Override PartName="/ppt/ink/ink2721.xml" ContentType="application/inkml+xml"/>
  <Override PartName="/ppt/ink/ink2722.xml" ContentType="application/inkml+xml"/>
  <Override PartName="/ppt/ink/ink2723.xml" ContentType="application/inkml+xml"/>
  <Override PartName="/ppt/ink/ink2724.xml" ContentType="application/inkml+xml"/>
  <Override PartName="/ppt/ink/ink2725.xml" ContentType="application/inkml+xml"/>
  <Override PartName="/ppt/ink/ink2726.xml" ContentType="application/inkml+xml"/>
  <Override PartName="/ppt/ink/ink2727.xml" ContentType="application/inkml+xml"/>
  <Override PartName="/ppt/ink/ink2728.xml" ContentType="application/inkml+xml"/>
  <Override PartName="/ppt/ink/ink2729.xml" ContentType="application/inkml+xml"/>
  <Override PartName="/ppt/ink/ink273.xml" ContentType="application/inkml+xml"/>
  <Override PartName="/ppt/ink/ink2730.xml" ContentType="application/inkml+xml"/>
  <Override PartName="/ppt/ink/ink2731.xml" ContentType="application/inkml+xml"/>
  <Override PartName="/ppt/ink/ink2732.xml" ContentType="application/inkml+xml"/>
  <Override PartName="/ppt/ink/ink2733.xml" ContentType="application/inkml+xml"/>
  <Override PartName="/ppt/ink/ink2734.xml" ContentType="application/inkml+xml"/>
  <Override PartName="/ppt/ink/ink2735.xml" ContentType="application/inkml+xml"/>
  <Override PartName="/ppt/ink/ink2736.xml" ContentType="application/inkml+xml"/>
  <Override PartName="/ppt/ink/ink2737.xml" ContentType="application/inkml+xml"/>
  <Override PartName="/ppt/ink/ink2738.xml" ContentType="application/inkml+xml"/>
  <Override PartName="/ppt/ink/ink2739.xml" ContentType="application/inkml+xml"/>
  <Override PartName="/ppt/ink/ink274.xml" ContentType="application/inkml+xml"/>
  <Override PartName="/ppt/ink/ink2740.xml" ContentType="application/inkml+xml"/>
  <Override PartName="/ppt/ink/ink2741.xml" ContentType="application/inkml+xml"/>
  <Override PartName="/ppt/ink/ink2742.xml" ContentType="application/inkml+xml"/>
  <Override PartName="/ppt/ink/ink2743.xml" ContentType="application/inkml+xml"/>
  <Override PartName="/ppt/ink/ink2744.xml" ContentType="application/inkml+xml"/>
  <Override PartName="/ppt/ink/ink2745.xml" ContentType="application/inkml+xml"/>
  <Override PartName="/ppt/ink/ink2746.xml" ContentType="application/inkml+xml"/>
  <Override PartName="/ppt/ink/ink2747.xml" ContentType="application/inkml+xml"/>
  <Override PartName="/ppt/ink/ink2748.xml" ContentType="application/inkml+xml"/>
  <Override PartName="/ppt/ink/ink2749.xml" ContentType="application/inkml+xml"/>
  <Override PartName="/ppt/ink/ink275.xml" ContentType="application/inkml+xml"/>
  <Override PartName="/ppt/ink/ink2750.xml" ContentType="application/inkml+xml"/>
  <Override PartName="/ppt/ink/ink2751.xml" ContentType="application/inkml+xml"/>
  <Override PartName="/ppt/ink/ink2752.xml" ContentType="application/inkml+xml"/>
  <Override PartName="/ppt/ink/ink2753.xml" ContentType="application/inkml+xml"/>
  <Override PartName="/ppt/ink/ink2754.xml" ContentType="application/inkml+xml"/>
  <Override PartName="/ppt/ink/ink2755.xml" ContentType="application/inkml+xml"/>
  <Override PartName="/ppt/ink/ink2756.xml" ContentType="application/inkml+xml"/>
  <Override PartName="/ppt/ink/ink2757.xml" ContentType="application/inkml+xml"/>
  <Override PartName="/ppt/ink/ink2758.xml" ContentType="application/inkml+xml"/>
  <Override PartName="/ppt/ink/ink2759.xml" ContentType="application/inkml+xml"/>
  <Override PartName="/ppt/ink/ink276.xml" ContentType="application/inkml+xml"/>
  <Override PartName="/ppt/ink/ink2760.xml" ContentType="application/inkml+xml"/>
  <Override PartName="/ppt/ink/ink2761.xml" ContentType="application/inkml+xml"/>
  <Override PartName="/ppt/ink/ink2762.xml" ContentType="application/inkml+xml"/>
  <Override PartName="/ppt/ink/ink2763.xml" ContentType="application/inkml+xml"/>
  <Override PartName="/ppt/ink/ink2764.xml" ContentType="application/inkml+xml"/>
  <Override PartName="/ppt/ink/ink2765.xml" ContentType="application/inkml+xml"/>
  <Override PartName="/ppt/ink/ink2766.xml" ContentType="application/inkml+xml"/>
  <Override PartName="/ppt/ink/ink2767.xml" ContentType="application/inkml+xml"/>
  <Override PartName="/ppt/ink/ink2768.xml" ContentType="application/inkml+xml"/>
  <Override PartName="/ppt/ink/ink2769.xml" ContentType="application/inkml+xml"/>
  <Override PartName="/ppt/ink/ink277.xml" ContentType="application/inkml+xml"/>
  <Override PartName="/ppt/ink/ink2770.xml" ContentType="application/inkml+xml"/>
  <Override PartName="/ppt/ink/ink2771.xml" ContentType="application/inkml+xml"/>
  <Override PartName="/ppt/ink/ink2772.xml" ContentType="application/inkml+xml"/>
  <Override PartName="/ppt/ink/ink2773.xml" ContentType="application/inkml+xml"/>
  <Override PartName="/ppt/ink/ink2774.xml" ContentType="application/inkml+xml"/>
  <Override PartName="/ppt/ink/ink2775.xml" ContentType="application/inkml+xml"/>
  <Override PartName="/ppt/ink/ink2776.xml" ContentType="application/inkml+xml"/>
  <Override PartName="/ppt/ink/ink2777.xml" ContentType="application/inkml+xml"/>
  <Override PartName="/ppt/ink/ink2778.xml" ContentType="application/inkml+xml"/>
  <Override PartName="/ppt/ink/ink2779.xml" ContentType="application/inkml+xml"/>
  <Override PartName="/ppt/ink/ink278.xml" ContentType="application/inkml+xml"/>
  <Override PartName="/ppt/ink/ink2780.xml" ContentType="application/inkml+xml"/>
  <Override PartName="/ppt/ink/ink2781.xml" ContentType="application/inkml+xml"/>
  <Override PartName="/ppt/ink/ink2782.xml" ContentType="application/inkml+xml"/>
  <Override PartName="/ppt/ink/ink2783.xml" ContentType="application/inkml+xml"/>
  <Override PartName="/ppt/ink/ink2784.xml" ContentType="application/inkml+xml"/>
  <Override PartName="/ppt/ink/ink2785.xml" ContentType="application/inkml+xml"/>
  <Override PartName="/ppt/ink/ink2786.xml" ContentType="application/inkml+xml"/>
  <Override PartName="/ppt/ink/ink2787.xml" ContentType="application/inkml+xml"/>
  <Override PartName="/ppt/ink/ink2788.xml" ContentType="application/inkml+xml"/>
  <Override PartName="/ppt/ink/ink2789.xml" ContentType="application/inkml+xml"/>
  <Override PartName="/ppt/ink/ink279.xml" ContentType="application/inkml+xml"/>
  <Override PartName="/ppt/ink/ink2790.xml" ContentType="application/inkml+xml"/>
  <Override PartName="/ppt/ink/ink2791.xml" ContentType="application/inkml+xml"/>
  <Override PartName="/ppt/ink/ink2792.xml" ContentType="application/inkml+xml"/>
  <Override PartName="/ppt/ink/ink2793.xml" ContentType="application/inkml+xml"/>
  <Override PartName="/ppt/ink/ink2794.xml" ContentType="application/inkml+xml"/>
  <Override PartName="/ppt/ink/ink2795.xml" ContentType="application/inkml+xml"/>
  <Override PartName="/ppt/ink/ink2796.xml" ContentType="application/inkml+xml"/>
  <Override PartName="/ppt/ink/ink2797.xml" ContentType="application/inkml+xml"/>
  <Override PartName="/ppt/ink/ink2798.xml" ContentType="application/inkml+xml"/>
  <Override PartName="/ppt/ink/ink2799.xml" ContentType="application/inkml+xml"/>
  <Override PartName="/ppt/ink/ink28.xml" ContentType="application/inkml+xml"/>
  <Override PartName="/ppt/ink/ink280.xml" ContentType="application/inkml+xml"/>
  <Override PartName="/ppt/ink/ink2800.xml" ContentType="application/inkml+xml"/>
  <Override PartName="/ppt/ink/ink2801.xml" ContentType="application/inkml+xml"/>
  <Override PartName="/ppt/ink/ink2802.xml" ContentType="application/inkml+xml"/>
  <Override PartName="/ppt/ink/ink2803.xml" ContentType="application/inkml+xml"/>
  <Override PartName="/ppt/ink/ink2804.xml" ContentType="application/inkml+xml"/>
  <Override PartName="/ppt/ink/ink2805.xml" ContentType="application/inkml+xml"/>
  <Override PartName="/ppt/ink/ink2806.xml" ContentType="application/inkml+xml"/>
  <Override PartName="/ppt/ink/ink2807.xml" ContentType="application/inkml+xml"/>
  <Override PartName="/ppt/ink/ink2808.xml" ContentType="application/inkml+xml"/>
  <Override PartName="/ppt/ink/ink2809.xml" ContentType="application/inkml+xml"/>
  <Override PartName="/ppt/ink/ink281.xml" ContentType="application/inkml+xml"/>
  <Override PartName="/ppt/ink/ink2810.xml" ContentType="application/inkml+xml"/>
  <Override PartName="/ppt/ink/ink2811.xml" ContentType="application/inkml+xml"/>
  <Override PartName="/ppt/ink/ink2812.xml" ContentType="application/inkml+xml"/>
  <Override PartName="/ppt/ink/ink2813.xml" ContentType="application/inkml+xml"/>
  <Override PartName="/ppt/ink/ink2814.xml" ContentType="application/inkml+xml"/>
  <Override PartName="/ppt/ink/ink2815.xml" ContentType="application/inkml+xml"/>
  <Override PartName="/ppt/ink/ink2816.xml" ContentType="application/inkml+xml"/>
  <Override PartName="/ppt/ink/ink2817.xml" ContentType="application/inkml+xml"/>
  <Override PartName="/ppt/ink/ink2818.xml" ContentType="application/inkml+xml"/>
  <Override PartName="/ppt/ink/ink2819.xml" ContentType="application/inkml+xml"/>
  <Override PartName="/ppt/ink/ink282.xml" ContentType="application/inkml+xml"/>
  <Override PartName="/ppt/ink/ink2820.xml" ContentType="application/inkml+xml"/>
  <Override PartName="/ppt/ink/ink2821.xml" ContentType="application/inkml+xml"/>
  <Override PartName="/ppt/ink/ink2822.xml" ContentType="application/inkml+xml"/>
  <Override PartName="/ppt/ink/ink2823.xml" ContentType="application/inkml+xml"/>
  <Override PartName="/ppt/ink/ink2824.xml" ContentType="application/inkml+xml"/>
  <Override PartName="/ppt/ink/ink2825.xml" ContentType="application/inkml+xml"/>
  <Override PartName="/ppt/ink/ink2826.xml" ContentType="application/inkml+xml"/>
  <Override PartName="/ppt/ink/ink2827.xml" ContentType="application/inkml+xml"/>
  <Override PartName="/ppt/ink/ink2828.xml" ContentType="application/inkml+xml"/>
  <Override PartName="/ppt/ink/ink2829.xml" ContentType="application/inkml+xml"/>
  <Override PartName="/ppt/ink/ink283.xml" ContentType="application/inkml+xml"/>
  <Override PartName="/ppt/ink/ink2830.xml" ContentType="application/inkml+xml"/>
  <Override PartName="/ppt/ink/ink2831.xml" ContentType="application/inkml+xml"/>
  <Override PartName="/ppt/ink/ink2832.xml" ContentType="application/inkml+xml"/>
  <Override PartName="/ppt/ink/ink2833.xml" ContentType="application/inkml+xml"/>
  <Override PartName="/ppt/ink/ink2834.xml" ContentType="application/inkml+xml"/>
  <Override PartName="/ppt/ink/ink2835.xml" ContentType="application/inkml+xml"/>
  <Override PartName="/ppt/ink/ink2836.xml" ContentType="application/inkml+xml"/>
  <Override PartName="/ppt/ink/ink2837.xml" ContentType="application/inkml+xml"/>
  <Override PartName="/ppt/ink/ink2838.xml" ContentType="application/inkml+xml"/>
  <Override PartName="/ppt/ink/ink2839.xml" ContentType="application/inkml+xml"/>
  <Override PartName="/ppt/ink/ink284.xml" ContentType="application/inkml+xml"/>
  <Override PartName="/ppt/ink/ink2840.xml" ContentType="application/inkml+xml"/>
  <Override PartName="/ppt/ink/ink2841.xml" ContentType="application/inkml+xml"/>
  <Override PartName="/ppt/ink/ink2842.xml" ContentType="application/inkml+xml"/>
  <Override PartName="/ppt/ink/ink2843.xml" ContentType="application/inkml+xml"/>
  <Override PartName="/ppt/ink/ink2844.xml" ContentType="application/inkml+xml"/>
  <Override PartName="/ppt/ink/ink2845.xml" ContentType="application/inkml+xml"/>
  <Override PartName="/ppt/ink/ink2846.xml" ContentType="application/inkml+xml"/>
  <Override PartName="/ppt/ink/ink2847.xml" ContentType="application/inkml+xml"/>
  <Override PartName="/ppt/ink/ink2848.xml" ContentType="application/inkml+xml"/>
  <Override PartName="/ppt/ink/ink2849.xml" ContentType="application/inkml+xml"/>
  <Override PartName="/ppt/ink/ink285.xml" ContentType="application/inkml+xml"/>
  <Override PartName="/ppt/ink/ink2850.xml" ContentType="application/inkml+xml"/>
  <Override PartName="/ppt/ink/ink2851.xml" ContentType="application/inkml+xml"/>
  <Override PartName="/ppt/ink/ink2852.xml" ContentType="application/inkml+xml"/>
  <Override PartName="/ppt/ink/ink2853.xml" ContentType="application/inkml+xml"/>
  <Override PartName="/ppt/ink/ink2854.xml" ContentType="application/inkml+xml"/>
  <Override PartName="/ppt/ink/ink2855.xml" ContentType="application/inkml+xml"/>
  <Override PartName="/ppt/ink/ink2856.xml" ContentType="application/inkml+xml"/>
  <Override PartName="/ppt/ink/ink2857.xml" ContentType="application/inkml+xml"/>
  <Override PartName="/ppt/ink/ink2858.xml" ContentType="application/inkml+xml"/>
  <Override PartName="/ppt/ink/ink2859.xml" ContentType="application/inkml+xml"/>
  <Override PartName="/ppt/ink/ink286.xml" ContentType="application/inkml+xml"/>
  <Override PartName="/ppt/ink/ink2860.xml" ContentType="application/inkml+xml"/>
  <Override PartName="/ppt/ink/ink2861.xml" ContentType="application/inkml+xml"/>
  <Override PartName="/ppt/ink/ink2862.xml" ContentType="application/inkml+xml"/>
  <Override PartName="/ppt/ink/ink2863.xml" ContentType="application/inkml+xml"/>
  <Override PartName="/ppt/ink/ink2864.xml" ContentType="application/inkml+xml"/>
  <Override PartName="/ppt/ink/ink2865.xml" ContentType="application/inkml+xml"/>
  <Override PartName="/ppt/ink/ink2866.xml" ContentType="application/inkml+xml"/>
  <Override PartName="/ppt/ink/ink2867.xml" ContentType="application/inkml+xml"/>
  <Override PartName="/ppt/ink/ink2868.xml" ContentType="application/inkml+xml"/>
  <Override PartName="/ppt/ink/ink2869.xml" ContentType="application/inkml+xml"/>
  <Override PartName="/ppt/ink/ink287.xml" ContentType="application/inkml+xml"/>
  <Override PartName="/ppt/ink/ink2870.xml" ContentType="application/inkml+xml"/>
  <Override PartName="/ppt/ink/ink2871.xml" ContentType="application/inkml+xml"/>
  <Override PartName="/ppt/ink/ink2872.xml" ContentType="application/inkml+xml"/>
  <Override PartName="/ppt/ink/ink2873.xml" ContentType="application/inkml+xml"/>
  <Override PartName="/ppt/ink/ink2874.xml" ContentType="application/inkml+xml"/>
  <Override PartName="/ppt/ink/ink2875.xml" ContentType="application/inkml+xml"/>
  <Override PartName="/ppt/ink/ink2876.xml" ContentType="application/inkml+xml"/>
  <Override PartName="/ppt/ink/ink2877.xml" ContentType="application/inkml+xml"/>
  <Override PartName="/ppt/ink/ink2878.xml" ContentType="application/inkml+xml"/>
  <Override PartName="/ppt/ink/ink2879.xml" ContentType="application/inkml+xml"/>
  <Override PartName="/ppt/ink/ink288.xml" ContentType="application/inkml+xml"/>
  <Override PartName="/ppt/ink/ink2880.xml" ContentType="application/inkml+xml"/>
  <Override PartName="/ppt/ink/ink2881.xml" ContentType="application/inkml+xml"/>
  <Override PartName="/ppt/ink/ink2882.xml" ContentType="application/inkml+xml"/>
  <Override PartName="/ppt/ink/ink2883.xml" ContentType="application/inkml+xml"/>
  <Override PartName="/ppt/ink/ink2884.xml" ContentType="application/inkml+xml"/>
  <Override PartName="/ppt/ink/ink2885.xml" ContentType="application/inkml+xml"/>
  <Override PartName="/ppt/ink/ink2886.xml" ContentType="application/inkml+xml"/>
  <Override PartName="/ppt/ink/ink2887.xml" ContentType="application/inkml+xml"/>
  <Override PartName="/ppt/ink/ink2888.xml" ContentType="application/inkml+xml"/>
  <Override PartName="/ppt/ink/ink2889.xml" ContentType="application/inkml+xml"/>
  <Override PartName="/ppt/ink/ink289.xml" ContentType="application/inkml+xml"/>
  <Override PartName="/ppt/ink/ink2890.xml" ContentType="application/inkml+xml"/>
  <Override PartName="/ppt/ink/ink2891.xml" ContentType="application/inkml+xml"/>
  <Override PartName="/ppt/ink/ink2892.xml" ContentType="application/inkml+xml"/>
  <Override PartName="/ppt/ink/ink2893.xml" ContentType="application/inkml+xml"/>
  <Override PartName="/ppt/ink/ink2894.xml" ContentType="application/inkml+xml"/>
  <Override PartName="/ppt/ink/ink2895.xml" ContentType="application/inkml+xml"/>
  <Override PartName="/ppt/ink/ink2896.xml" ContentType="application/inkml+xml"/>
  <Override PartName="/ppt/ink/ink2897.xml" ContentType="application/inkml+xml"/>
  <Override PartName="/ppt/ink/ink2898.xml" ContentType="application/inkml+xml"/>
  <Override PartName="/ppt/ink/ink2899.xml" ContentType="application/inkml+xml"/>
  <Override PartName="/ppt/ink/ink29.xml" ContentType="application/inkml+xml"/>
  <Override PartName="/ppt/ink/ink290.xml" ContentType="application/inkml+xml"/>
  <Override PartName="/ppt/ink/ink2900.xml" ContentType="application/inkml+xml"/>
  <Override PartName="/ppt/ink/ink2901.xml" ContentType="application/inkml+xml"/>
  <Override PartName="/ppt/ink/ink2902.xml" ContentType="application/inkml+xml"/>
  <Override PartName="/ppt/ink/ink2903.xml" ContentType="application/inkml+xml"/>
  <Override PartName="/ppt/ink/ink2904.xml" ContentType="application/inkml+xml"/>
  <Override PartName="/ppt/ink/ink2905.xml" ContentType="application/inkml+xml"/>
  <Override PartName="/ppt/ink/ink2906.xml" ContentType="application/inkml+xml"/>
  <Override PartName="/ppt/ink/ink2907.xml" ContentType="application/inkml+xml"/>
  <Override PartName="/ppt/ink/ink2908.xml" ContentType="application/inkml+xml"/>
  <Override PartName="/ppt/ink/ink2909.xml" ContentType="application/inkml+xml"/>
  <Override PartName="/ppt/ink/ink291.xml" ContentType="application/inkml+xml"/>
  <Override PartName="/ppt/ink/ink2910.xml" ContentType="application/inkml+xml"/>
  <Override PartName="/ppt/ink/ink2911.xml" ContentType="application/inkml+xml"/>
  <Override PartName="/ppt/ink/ink2912.xml" ContentType="application/inkml+xml"/>
  <Override PartName="/ppt/ink/ink2913.xml" ContentType="application/inkml+xml"/>
  <Override PartName="/ppt/ink/ink2914.xml" ContentType="application/inkml+xml"/>
  <Override PartName="/ppt/ink/ink2915.xml" ContentType="application/inkml+xml"/>
  <Override PartName="/ppt/ink/ink2916.xml" ContentType="application/inkml+xml"/>
  <Override PartName="/ppt/ink/ink2917.xml" ContentType="application/inkml+xml"/>
  <Override PartName="/ppt/ink/ink2918.xml" ContentType="application/inkml+xml"/>
  <Override PartName="/ppt/ink/ink2919.xml" ContentType="application/inkml+xml"/>
  <Override PartName="/ppt/ink/ink292.xml" ContentType="application/inkml+xml"/>
  <Override PartName="/ppt/ink/ink2920.xml" ContentType="application/inkml+xml"/>
  <Override PartName="/ppt/ink/ink2921.xml" ContentType="application/inkml+xml"/>
  <Override PartName="/ppt/ink/ink2922.xml" ContentType="application/inkml+xml"/>
  <Override PartName="/ppt/ink/ink2923.xml" ContentType="application/inkml+xml"/>
  <Override PartName="/ppt/ink/ink2924.xml" ContentType="application/inkml+xml"/>
  <Override PartName="/ppt/ink/ink2925.xml" ContentType="application/inkml+xml"/>
  <Override PartName="/ppt/ink/ink2926.xml" ContentType="application/inkml+xml"/>
  <Override PartName="/ppt/ink/ink2927.xml" ContentType="application/inkml+xml"/>
  <Override PartName="/ppt/ink/ink2928.xml" ContentType="application/inkml+xml"/>
  <Override PartName="/ppt/ink/ink2929.xml" ContentType="application/inkml+xml"/>
  <Override PartName="/ppt/ink/ink293.xml" ContentType="application/inkml+xml"/>
  <Override PartName="/ppt/ink/ink2930.xml" ContentType="application/inkml+xml"/>
  <Override PartName="/ppt/ink/ink2931.xml" ContentType="application/inkml+xml"/>
  <Override PartName="/ppt/ink/ink2932.xml" ContentType="application/inkml+xml"/>
  <Override PartName="/ppt/ink/ink2933.xml" ContentType="application/inkml+xml"/>
  <Override PartName="/ppt/ink/ink2934.xml" ContentType="application/inkml+xml"/>
  <Override PartName="/ppt/ink/ink2935.xml" ContentType="application/inkml+xml"/>
  <Override PartName="/ppt/ink/ink2936.xml" ContentType="application/inkml+xml"/>
  <Override PartName="/ppt/ink/ink2937.xml" ContentType="application/inkml+xml"/>
  <Override PartName="/ppt/ink/ink2938.xml" ContentType="application/inkml+xml"/>
  <Override PartName="/ppt/ink/ink2939.xml" ContentType="application/inkml+xml"/>
  <Override PartName="/ppt/ink/ink294.xml" ContentType="application/inkml+xml"/>
  <Override PartName="/ppt/ink/ink2940.xml" ContentType="application/inkml+xml"/>
  <Override PartName="/ppt/ink/ink2941.xml" ContentType="application/inkml+xml"/>
  <Override PartName="/ppt/ink/ink2942.xml" ContentType="application/inkml+xml"/>
  <Override PartName="/ppt/ink/ink2943.xml" ContentType="application/inkml+xml"/>
  <Override PartName="/ppt/ink/ink2944.xml" ContentType="application/inkml+xml"/>
  <Override PartName="/ppt/ink/ink2945.xml" ContentType="application/inkml+xml"/>
  <Override PartName="/ppt/ink/ink2946.xml" ContentType="application/inkml+xml"/>
  <Override PartName="/ppt/ink/ink2947.xml" ContentType="application/inkml+xml"/>
  <Override PartName="/ppt/ink/ink2948.xml" ContentType="application/inkml+xml"/>
  <Override PartName="/ppt/ink/ink2949.xml" ContentType="application/inkml+xml"/>
  <Override PartName="/ppt/ink/ink295.xml" ContentType="application/inkml+xml"/>
  <Override PartName="/ppt/ink/ink2950.xml" ContentType="application/inkml+xml"/>
  <Override PartName="/ppt/ink/ink2951.xml" ContentType="application/inkml+xml"/>
  <Override PartName="/ppt/ink/ink2952.xml" ContentType="application/inkml+xml"/>
  <Override PartName="/ppt/ink/ink2953.xml" ContentType="application/inkml+xml"/>
  <Override PartName="/ppt/ink/ink2954.xml" ContentType="application/inkml+xml"/>
  <Override PartName="/ppt/ink/ink2955.xml" ContentType="application/inkml+xml"/>
  <Override PartName="/ppt/ink/ink2956.xml" ContentType="application/inkml+xml"/>
  <Override PartName="/ppt/ink/ink2957.xml" ContentType="application/inkml+xml"/>
  <Override PartName="/ppt/ink/ink2958.xml" ContentType="application/inkml+xml"/>
  <Override PartName="/ppt/ink/ink2959.xml" ContentType="application/inkml+xml"/>
  <Override PartName="/ppt/ink/ink296.xml" ContentType="application/inkml+xml"/>
  <Override PartName="/ppt/ink/ink2960.xml" ContentType="application/inkml+xml"/>
  <Override PartName="/ppt/ink/ink2961.xml" ContentType="application/inkml+xml"/>
  <Override PartName="/ppt/ink/ink2962.xml" ContentType="application/inkml+xml"/>
  <Override PartName="/ppt/ink/ink2963.xml" ContentType="application/inkml+xml"/>
  <Override PartName="/ppt/ink/ink2964.xml" ContentType="application/inkml+xml"/>
  <Override PartName="/ppt/ink/ink2965.xml" ContentType="application/inkml+xml"/>
  <Override PartName="/ppt/ink/ink2966.xml" ContentType="application/inkml+xml"/>
  <Override PartName="/ppt/ink/ink2967.xml" ContentType="application/inkml+xml"/>
  <Override PartName="/ppt/ink/ink2968.xml" ContentType="application/inkml+xml"/>
  <Override PartName="/ppt/ink/ink2969.xml" ContentType="application/inkml+xml"/>
  <Override PartName="/ppt/ink/ink297.xml" ContentType="application/inkml+xml"/>
  <Override PartName="/ppt/ink/ink2970.xml" ContentType="application/inkml+xml"/>
  <Override PartName="/ppt/ink/ink2971.xml" ContentType="application/inkml+xml"/>
  <Override PartName="/ppt/ink/ink2972.xml" ContentType="application/inkml+xml"/>
  <Override PartName="/ppt/ink/ink2973.xml" ContentType="application/inkml+xml"/>
  <Override PartName="/ppt/ink/ink2974.xml" ContentType="application/inkml+xml"/>
  <Override PartName="/ppt/ink/ink2975.xml" ContentType="application/inkml+xml"/>
  <Override PartName="/ppt/ink/ink2976.xml" ContentType="application/inkml+xml"/>
  <Override PartName="/ppt/ink/ink2977.xml" ContentType="application/inkml+xml"/>
  <Override PartName="/ppt/ink/ink2978.xml" ContentType="application/inkml+xml"/>
  <Override PartName="/ppt/ink/ink2979.xml" ContentType="application/inkml+xml"/>
  <Override PartName="/ppt/ink/ink298.xml" ContentType="application/inkml+xml"/>
  <Override PartName="/ppt/ink/ink2980.xml" ContentType="application/inkml+xml"/>
  <Override PartName="/ppt/ink/ink2981.xml" ContentType="application/inkml+xml"/>
  <Override PartName="/ppt/ink/ink2982.xml" ContentType="application/inkml+xml"/>
  <Override PartName="/ppt/ink/ink2983.xml" ContentType="application/inkml+xml"/>
  <Override PartName="/ppt/ink/ink2984.xml" ContentType="application/inkml+xml"/>
  <Override PartName="/ppt/ink/ink2985.xml" ContentType="application/inkml+xml"/>
  <Override PartName="/ppt/ink/ink2986.xml" ContentType="application/inkml+xml"/>
  <Override PartName="/ppt/ink/ink2987.xml" ContentType="application/inkml+xml"/>
  <Override PartName="/ppt/ink/ink2988.xml" ContentType="application/inkml+xml"/>
  <Override PartName="/ppt/ink/ink2989.xml" ContentType="application/inkml+xml"/>
  <Override PartName="/ppt/ink/ink299.xml" ContentType="application/inkml+xml"/>
  <Override PartName="/ppt/ink/ink2990.xml" ContentType="application/inkml+xml"/>
  <Override PartName="/ppt/ink/ink2991.xml" ContentType="application/inkml+xml"/>
  <Override PartName="/ppt/ink/ink2992.xml" ContentType="application/inkml+xml"/>
  <Override PartName="/ppt/ink/ink2993.xml" ContentType="application/inkml+xml"/>
  <Override PartName="/ppt/ink/ink2994.xml" ContentType="application/inkml+xml"/>
  <Override PartName="/ppt/ink/ink2995.xml" ContentType="application/inkml+xml"/>
  <Override PartName="/ppt/ink/ink2996.xml" ContentType="application/inkml+xml"/>
  <Override PartName="/ppt/ink/ink2997.xml" ContentType="application/inkml+xml"/>
  <Override PartName="/ppt/ink/ink2998.xml" ContentType="application/inkml+xml"/>
  <Override PartName="/ppt/ink/ink2999.xml" ContentType="application/inkml+xml"/>
  <Override PartName="/ppt/ink/ink3.xml" ContentType="application/inkml+xml"/>
  <Override PartName="/ppt/ink/ink30.xml" ContentType="application/inkml+xml"/>
  <Override PartName="/ppt/ink/ink300.xml" ContentType="application/inkml+xml"/>
  <Override PartName="/ppt/ink/ink3000.xml" ContentType="application/inkml+xml"/>
  <Override PartName="/ppt/ink/ink3001.xml" ContentType="application/inkml+xml"/>
  <Override PartName="/ppt/ink/ink3002.xml" ContentType="application/inkml+xml"/>
  <Override PartName="/ppt/ink/ink3003.xml" ContentType="application/inkml+xml"/>
  <Override PartName="/ppt/ink/ink3004.xml" ContentType="application/inkml+xml"/>
  <Override PartName="/ppt/ink/ink3005.xml" ContentType="application/inkml+xml"/>
  <Override PartName="/ppt/ink/ink3006.xml" ContentType="application/inkml+xml"/>
  <Override PartName="/ppt/ink/ink3007.xml" ContentType="application/inkml+xml"/>
  <Override PartName="/ppt/ink/ink3008.xml" ContentType="application/inkml+xml"/>
  <Override PartName="/ppt/ink/ink3009.xml" ContentType="application/inkml+xml"/>
  <Override PartName="/ppt/ink/ink301.xml" ContentType="application/inkml+xml"/>
  <Override PartName="/ppt/ink/ink3010.xml" ContentType="application/inkml+xml"/>
  <Override PartName="/ppt/ink/ink3011.xml" ContentType="application/inkml+xml"/>
  <Override PartName="/ppt/ink/ink3012.xml" ContentType="application/inkml+xml"/>
  <Override PartName="/ppt/ink/ink3013.xml" ContentType="application/inkml+xml"/>
  <Override PartName="/ppt/ink/ink3014.xml" ContentType="application/inkml+xml"/>
  <Override PartName="/ppt/ink/ink3015.xml" ContentType="application/inkml+xml"/>
  <Override PartName="/ppt/ink/ink3016.xml" ContentType="application/inkml+xml"/>
  <Override PartName="/ppt/ink/ink3017.xml" ContentType="application/inkml+xml"/>
  <Override PartName="/ppt/ink/ink3018.xml" ContentType="application/inkml+xml"/>
  <Override PartName="/ppt/ink/ink3019.xml" ContentType="application/inkml+xml"/>
  <Override PartName="/ppt/ink/ink302.xml" ContentType="application/inkml+xml"/>
  <Override PartName="/ppt/ink/ink3020.xml" ContentType="application/inkml+xml"/>
  <Override PartName="/ppt/ink/ink3021.xml" ContentType="application/inkml+xml"/>
  <Override PartName="/ppt/ink/ink3022.xml" ContentType="application/inkml+xml"/>
  <Override PartName="/ppt/ink/ink3023.xml" ContentType="application/inkml+xml"/>
  <Override PartName="/ppt/ink/ink3024.xml" ContentType="application/inkml+xml"/>
  <Override PartName="/ppt/ink/ink3025.xml" ContentType="application/inkml+xml"/>
  <Override PartName="/ppt/ink/ink3026.xml" ContentType="application/inkml+xml"/>
  <Override PartName="/ppt/ink/ink3027.xml" ContentType="application/inkml+xml"/>
  <Override PartName="/ppt/ink/ink3028.xml" ContentType="application/inkml+xml"/>
  <Override PartName="/ppt/ink/ink3029.xml" ContentType="application/inkml+xml"/>
  <Override PartName="/ppt/ink/ink303.xml" ContentType="application/inkml+xml"/>
  <Override PartName="/ppt/ink/ink3030.xml" ContentType="application/inkml+xml"/>
  <Override PartName="/ppt/ink/ink3031.xml" ContentType="application/inkml+xml"/>
  <Override PartName="/ppt/ink/ink3032.xml" ContentType="application/inkml+xml"/>
  <Override PartName="/ppt/ink/ink3033.xml" ContentType="application/inkml+xml"/>
  <Override PartName="/ppt/ink/ink3034.xml" ContentType="application/inkml+xml"/>
  <Override PartName="/ppt/ink/ink3035.xml" ContentType="application/inkml+xml"/>
  <Override PartName="/ppt/ink/ink3036.xml" ContentType="application/inkml+xml"/>
  <Override PartName="/ppt/ink/ink3037.xml" ContentType="application/inkml+xml"/>
  <Override PartName="/ppt/ink/ink3038.xml" ContentType="application/inkml+xml"/>
  <Override PartName="/ppt/ink/ink3039.xml" ContentType="application/inkml+xml"/>
  <Override PartName="/ppt/ink/ink304.xml" ContentType="application/inkml+xml"/>
  <Override PartName="/ppt/ink/ink3040.xml" ContentType="application/inkml+xml"/>
  <Override PartName="/ppt/ink/ink3041.xml" ContentType="application/inkml+xml"/>
  <Override PartName="/ppt/ink/ink3042.xml" ContentType="application/inkml+xml"/>
  <Override PartName="/ppt/ink/ink3043.xml" ContentType="application/inkml+xml"/>
  <Override PartName="/ppt/ink/ink3044.xml" ContentType="application/inkml+xml"/>
  <Override PartName="/ppt/ink/ink3045.xml" ContentType="application/inkml+xml"/>
  <Override PartName="/ppt/ink/ink3046.xml" ContentType="application/inkml+xml"/>
  <Override PartName="/ppt/ink/ink3047.xml" ContentType="application/inkml+xml"/>
  <Override PartName="/ppt/ink/ink3048.xml" ContentType="application/inkml+xml"/>
  <Override PartName="/ppt/ink/ink3049.xml" ContentType="application/inkml+xml"/>
  <Override PartName="/ppt/ink/ink305.xml" ContentType="application/inkml+xml"/>
  <Override PartName="/ppt/ink/ink3050.xml" ContentType="application/inkml+xml"/>
  <Override PartName="/ppt/ink/ink3051.xml" ContentType="application/inkml+xml"/>
  <Override PartName="/ppt/ink/ink3052.xml" ContentType="application/inkml+xml"/>
  <Override PartName="/ppt/ink/ink3053.xml" ContentType="application/inkml+xml"/>
  <Override PartName="/ppt/ink/ink3054.xml" ContentType="application/inkml+xml"/>
  <Override PartName="/ppt/ink/ink3055.xml" ContentType="application/inkml+xml"/>
  <Override PartName="/ppt/ink/ink3056.xml" ContentType="application/inkml+xml"/>
  <Override PartName="/ppt/ink/ink3057.xml" ContentType="application/inkml+xml"/>
  <Override PartName="/ppt/ink/ink3058.xml" ContentType="application/inkml+xml"/>
  <Override PartName="/ppt/ink/ink3059.xml" ContentType="application/inkml+xml"/>
  <Override PartName="/ppt/ink/ink306.xml" ContentType="application/inkml+xml"/>
  <Override PartName="/ppt/ink/ink3060.xml" ContentType="application/inkml+xml"/>
  <Override PartName="/ppt/ink/ink3061.xml" ContentType="application/inkml+xml"/>
  <Override PartName="/ppt/ink/ink3062.xml" ContentType="application/inkml+xml"/>
  <Override PartName="/ppt/ink/ink3063.xml" ContentType="application/inkml+xml"/>
  <Override PartName="/ppt/ink/ink3064.xml" ContentType="application/inkml+xml"/>
  <Override PartName="/ppt/ink/ink3065.xml" ContentType="application/inkml+xml"/>
  <Override PartName="/ppt/ink/ink3066.xml" ContentType="application/inkml+xml"/>
  <Override PartName="/ppt/ink/ink3067.xml" ContentType="application/inkml+xml"/>
  <Override PartName="/ppt/ink/ink3068.xml" ContentType="application/inkml+xml"/>
  <Override PartName="/ppt/ink/ink3069.xml" ContentType="application/inkml+xml"/>
  <Override PartName="/ppt/ink/ink307.xml" ContentType="application/inkml+xml"/>
  <Override PartName="/ppt/ink/ink3070.xml" ContentType="application/inkml+xml"/>
  <Override PartName="/ppt/ink/ink3071.xml" ContentType="application/inkml+xml"/>
  <Override PartName="/ppt/ink/ink3072.xml" ContentType="application/inkml+xml"/>
  <Override PartName="/ppt/ink/ink3073.xml" ContentType="application/inkml+xml"/>
  <Override PartName="/ppt/ink/ink3074.xml" ContentType="application/inkml+xml"/>
  <Override PartName="/ppt/ink/ink3075.xml" ContentType="application/inkml+xml"/>
  <Override PartName="/ppt/ink/ink3076.xml" ContentType="application/inkml+xml"/>
  <Override PartName="/ppt/ink/ink3077.xml" ContentType="application/inkml+xml"/>
  <Override PartName="/ppt/ink/ink3078.xml" ContentType="application/inkml+xml"/>
  <Override PartName="/ppt/ink/ink3079.xml" ContentType="application/inkml+xml"/>
  <Override PartName="/ppt/ink/ink308.xml" ContentType="application/inkml+xml"/>
  <Override PartName="/ppt/ink/ink3080.xml" ContentType="application/inkml+xml"/>
  <Override PartName="/ppt/ink/ink3081.xml" ContentType="application/inkml+xml"/>
  <Override PartName="/ppt/ink/ink3082.xml" ContentType="application/inkml+xml"/>
  <Override PartName="/ppt/ink/ink3083.xml" ContentType="application/inkml+xml"/>
  <Override PartName="/ppt/ink/ink3084.xml" ContentType="application/inkml+xml"/>
  <Override PartName="/ppt/ink/ink3085.xml" ContentType="application/inkml+xml"/>
  <Override PartName="/ppt/ink/ink3086.xml" ContentType="application/inkml+xml"/>
  <Override PartName="/ppt/ink/ink3087.xml" ContentType="application/inkml+xml"/>
  <Override PartName="/ppt/ink/ink3088.xml" ContentType="application/inkml+xml"/>
  <Override PartName="/ppt/ink/ink3089.xml" ContentType="application/inkml+xml"/>
  <Override PartName="/ppt/ink/ink309.xml" ContentType="application/inkml+xml"/>
  <Override PartName="/ppt/ink/ink3090.xml" ContentType="application/inkml+xml"/>
  <Override PartName="/ppt/ink/ink3091.xml" ContentType="application/inkml+xml"/>
  <Override PartName="/ppt/ink/ink3092.xml" ContentType="application/inkml+xml"/>
  <Override PartName="/ppt/ink/ink3093.xml" ContentType="application/inkml+xml"/>
  <Override PartName="/ppt/ink/ink3094.xml" ContentType="application/inkml+xml"/>
  <Override PartName="/ppt/ink/ink3095.xml" ContentType="application/inkml+xml"/>
  <Override PartName="/ppt/ink/ink3096.xml" ContentType="application/inkml+xml"/>
  <Override PartName="/ppt/ink/ink3097.xml" ContentType="application/inkml+xml"/>
  <Override PartName="/ppt/ink/ink3098.xml" ContentType="application/inkml+xml"/>
  <Override PartName="/ppt/ink/ink3099.xml" ContentType="application/inkml+xml"/>
  <Override PartName="/ppt/ink/ink31.xml" ContentType="application/inkml+xml"/>
  <Override PartName="/ppt/ink/ink310.xml" ContentType="application/inkml+xml"/>
  <Override PartName="/ppt/ink/ink3100.xml" ContentType="application/inkml+xml"/>
  <Override PartName="/ppt/ink/ink3101.xml" ContentType="application/inkml+xml"/>
  <Override PartName="/ppt/ink/ink3102.xml" ContentType="application/inkml+xml"/>
  <Override PartName="/ppt/ink/ink3103.xml" ContentType="application/inkml+xml"/>
  <Override PartName="/ppt/ink/ink3104.xml" ContentType="application/inkml+xml"/>
  <Override PartName="/ppt/ink/ink3105.xml" ContentType="application/inkml+xml"/>
  <Override PartName="/ppt/ink/ink3106.xml" ContentType="application/inkml+xml"/>
  <Override PartName="/ppt/ink/ink3107.xml" ContentType="application/inkml+xml"/>
  <Override PartName="/ppt/ink/ink3108.xml" ContentType="application/inkml+xml"/>
  <Override PartName="/ppt/ink/ink3109.xml" ContentType="application/inkml+xml"/>
  <Override PartName="/ppt/ink/ink311.xml" ContentType="application/inkml+xml"/>
  <Override PartName="/ppt/ink/ink3110.xml" ContentType="application/inkml+xml"/>
  <Override PartName="/ppt/ink/ink3111.xml" ContentType="application/inkml+xml"/>
  <Override PartName="/ppt/ink/ink3112.xml" ContentType="application/inkml+xml"/>
  <Override PartName="/ppt/ink/ink3113.xml" ContentType="application/inkml+xml"/>
  <Override PartName="/ppt/ink/ink3114.xml" ContentType="application/inkml+xml"/>
  <Override PartName="/ppt/ink/ink3115.xml" ContentType="application/inkml+xml"/>
  <Override PartName="/ppt/ink/ink3116.xml" ContentType="application/inkml+xml"/>
  <Override PartName="/ppt/ink/ink3117.xml" ContentType="application/inkml+xml"/>
  <Override PartName="/ppt/ink/ink3118.xml" ContentType="application/inkml+xml"/>
  <Override PartName="/ppt/ink/ink3119.xml" ContentType="application/inkml+xml"/>
  <Override PartName="/ppt/ink/ink312.xml" ContentType="application/inkml+xml"/>
  <Override PartName="/ppt/ink/ink3120.xml" ContentType="application/inkml+xml"/>
  <Override PartName="/ppt/ink/ink3121.xml" ContentType="application/inkml+xml"/>
  <Override PartName="/ppt/ink/ink3122.xml" ContentType="application/inkml+xml"/>
  <Override PartName="/ppt/ink/ink3123.xml" ContentType="application/inkml+xml"/>
  <Override PartName="/ppt/ink/ink3124.xml" ContentType="application/inkml+xml"/>
  <Override PartName="/ppt/ink/ink3125.xml" ContentType="application/inkml+xml"/>
  <Override PartName="/ppt/ink/ink3126.xml" ContentType="application/inkml+xml"/>
  <Override PartName="/ppt/ink/ink3127.xml" ContentType="application/inkml+xml"/>
  <Override PartName="/ppt/ink/ink3128.xml" ContentType="application/inkml+xml"/>
  <Override PartName="/ppt/ink/ink3129.xml" ContentType="application/inkml+xml"/>
  <Override PartName="/ppt/ink/ink313.xml" ContentType="application/inkml+xml"/>
  <Override PartName="/ppt/ink/ink3130.xml" ContentType="application/inkml+xml"/>
  <Override PartName="/ppt/ink/ink3131.xml" ContentType="application/inkml+xml"/>
  <Override PartName="/ppt/ink/ink3132.xml" ContentType="application/inkml+xml"/>
  <Override PartName="/ppt/ink/ink3133.xml" ContentType="application/inkml+xml"/>
  <Override PartName="/ppt/ink/ink3134.xml" ContentType="application/inkml+xml"/>
  <Override PartName="/ppt/ink/ink3135.xml" ContentType="application/inkml+xml"/>
  <Override PartName="/ppt/ink/ink3136.xml" ContentType="application/inkml+xml"/>
  <Override PartName="/ppt/ink/ink3137.xml" ContentType="application/inkml+xml"/>
  <Override PartName="/ppt/ink/ink3138.xml" ContentType="application/inkml+xml"/>
  <Override PartName="/ppt/ink/ink3139.xml" ContentType="application/inkml+xml"/>
  <Override PartName="/ppt/ink/ink314.xml" ContentType="application/inkml+xml"/>
  <Override PartName="/ppt/ink/ink3140.xml" ContentType="application/inkml+xml"/>
  <Override PartName="/ppt/ink/ink3141.xml" ContentType="application/inkml+xml"/>
  <Override PartName="/ppt/ink/ink3142.xml" ContentType="application/inkml+xml"/>
  <Override PartName="/ppt/ink/ink3143.xml" ContentType="application/inkml+xml"/>
  <Override PartName="/ppt/ink/ink3144.xml" ContentType="application/inkml+xml"/>
  <Override PartName="/ppt/ink/ink3145.xml" ContentType="application/inkml+xml"/>
  <Override PartName="/ppt/ink/ink3146.xml" ContentType="application/inkml+xml"/>
  <Override PartName="/ppt/ink/ink3147.xml" ContentType="application/inkml+xml"/>
  <Override PartName="/ppt/ink/ink3148.xml" ContentType="application/inkml+xml"/>
  <Override PartName="/ppt/ink/ink3149.xml" ContentType="application/inkml+xml"/>
  <Override PartName="/ppt/ink/ink315.xml" ContentType="application/inkml+xml"/>
  <Override PartName="/ppt/ink/ink3150.xml" ContentType="application/inkml+xml"/>
  <Override PartName="/ppt/ink/ink3151.xml" ContentType="application/inkml+xml"/>
  <Override PartName="/ppt/ink/ink3152.xml" ContentType="application/inkml+xml"/>
  <Override PartName="/ppt/ink/ink3153.xml" ContentType="application/inkml+xml"/>
  <Override PartName="/ppt/ink/ink3154.xml" ContentType="application/inkml+xml"/>
  <Override PartName="/ppt/ink/ink3155.xml" ContentType="application/inkml+xml"/>
  <Override PartName="/ppt/ink/ink3156.xml" ContentType="application/inkml+xml"/>
  <Override PartName="/ppt/ink/ink3157.xml" ContentType="application/inkml+xml"/>
  <Override PartName="/ppt/ink/ink3158.xml" ContentType="application/inkml+xml"/>
  <Override PartName="/ppt/ink/ink3159.xml" ContentType="application/inkml+xml"/>
  <Override PartName="/ppt/ink/ink316.xml" ContentType="application/inkml+xml"/>
  <Override PartName="/ppt/ink/ink3160.xml" ContentType="application/inkml+xml"/>
  <Override PartName="/ppt/ink/ink3161.xml" ContentType="application/inkml+xml"/>
  <Override PartName="/ppt/ink/ink3162.xml" ContentType="application/inkml+xml"/>
  <Override PartName="/ppt/ink/ink3163.xml" ContentType="application/inkml+xml"/>
  <Override PartName="/ppt/ink/ink3164.xml" ContentType="application/inkml+xml"/>
  <Override PartName="/ppt/ink/ink3165.xml" ContentType="application/inkml+xml"/>
  <Override PartName="/ppt/ink/ink3166.xml" ContentType="application/inkml+xml"/>
  <Override PartName="/ppt/ink/ink3167.xml" ContentType="application/inkml+xml"/>
  <Override PartName="/ppt/ink/ink3168.xml" ContentType="application/inkml+xml"/>
  <Override PartName="/ppt/ink/ink3169.xml" ContentType="application/inkml+xml"/>
  <Override PartName="/ppt/ink/ink317.xml" ContentType="application/inkml+xml"/>
  <Override PartName="/ppt/ink/ink3170.xml" ContentType="application/inkml+xml"/>
  <Override PartName="/ppt/ink/ink3171.xml" ContentType="application/inkml+xml"/>
  <Override PartName="/ppt/ink/ink3172.xml" ContentType="application/inkml+xml"/>
  <Override PartName="/ppt/ink/ink3173.xml" ContentType="application/inkml+xml"/>
  <Override PartName="/ppt/ink/ink3174.xml" ContentType="application/inkml+xml"/>
  <Override PartName="/ppt/ink/ink3175.xml" ContentType="application/inkml+xml"/>
  <Override PartName="/ppt/ink/ink3176.xml" ContentType="application/inkml+xml"/>
  <Override PartName="/ppt/ink/ink3177.xml" ContentType="application/inkml+xml"/>
  <Override PartName="/ppt/ink/ink3178.xml" ContentType="application/inkml+xml"/>
  <Override PartName="/ppt/ink/ink3179.xml" ContentType="application/inkml+xml"/>
  <Override PartName="/ppt/ink/ink318.xml" ContentType="application/inkml+xml"/>
  <Override PartName="/ppt/ink/ink3180.xml" ContentType="application/inkml+xml"/>
  <Override PartName="/ppt/ink/ink3181.xml" ContentType="application/inkml+xml"/>
  <Override PartName="/ppt/ink/ink3182.xml" ContentType="application/inkml+xml"/>
  <Override PartName="/ppt/ink/ink3183.xml" ContentType="application/inkml+xml"/>
  <Override PartName="/ppt/ink/ink3184.xml" ContentType="application/inkml+xml"/>
  <Override PartName="/ppt/ink/ink3185.xml" ContentType="application/inkml+xml"/>
  <Override PartName="/ppt/ink/ink3186.xml" ContentType="application/inkml+xml"/>
  <Override PartName="/ppt/ink/ink3187.xml" ContentType="application/inkml+xml"/>
  <Override PartName="/ppt/ink/ink3188.xml" ContentType="application/inkml+xml"/>
  <Override PartName="/ppt/ink/ink3189.xml" ContentType="application/inkml+xml"/>
  <Override PartName="/ppt/ink/ink319.xml" ContentType="application/inkml+xml"/>
  <Override PartName="/ppt/ink/ink3190.xml" ContentType="application/inkml+xml"/>
  <Override PartName="/ppt/ink/ink3191.xml" ContentType="application/inkml+xml"/>
  <Override PartName="/ppt/ink/ink3192.xml" ContentType="application/inkml+xml"/>
  <Override PartName="/ppt/ink/ink3193.xml" ContentType="application/inkml+xml"/>
  <Override PartName="/ppt/ink/ink3194.xml" ContentType="application/inkml+xml"/>
  <Override PartName="/ppt/ink/ink3195.xml" ContentType="application/inkml+xml"/>
  <Override PartName="/ppt/ink/ink3196.xml" ContentType="application/inkml+xml"/>
  <Override PartName="/ppt/ink/ink3197.xml" ContentType="application/inkml+xml"/>
  <Override PartName="/ppt/ink/ink3198.xml" ContentType="application/inkml+xml"/>
  <Override PartName="/ppt/ink/ink3199.xml" ContentType="application/inkml+xml"/>
  <Override PartName="/ppt/ink/ink32.xml" ContentType="application/inkml+xml"/>
  <Override PartName="/ppt/ink/ink320.xml" ContentType="application/inkml+xml"/>
  <Override PartName="/ppt/ink/ink3200.xml" ContentType="application/inkml+xml"/>
  <Override PartName="/ppt/ink/ink3201.xml" ContentType="application/inkml+xml"/>
  <Override PartName="/ppt/ink/ink3202.xml" ContentType="application/inkml+xml"/>
  <Override PartName="/ppt/ink/ink3203.xml" ContentType="application/inkml+xml"/>
  <Override PartName="/ppt/ink/ink3204.xml" ContentType="application/inkml+xml"/>
  <Override PartName="/ppt/ink/ink3205.xml" ContentType="application/inkml+xml"/>
  <Override PartName="/ppt/ink/ink3206.xml" ContentType="application/inkml+xml"/>
  <Override PartName="/ppt/ink/ink3207.xml" ContentType="application/inkml+xml"/>
  <Override PartName="/ppt/ink/ink3208.xml" ContentType="application/inkml+xml"/>
  <Override PartName="/ppt/ink/ink3209.xml" ContentType="application/inkml+xml"/>
  <Override PartName="/ppt/ink/ink321.xml" ContentType="application/inkml+xml"/>
  <Override PartName="/ppt/ink/ink3210.xml" ContentType="application/inkml+xml"/>
  <Override PartName="/ppt/ink/ink3211.xml" ContentType="application/inkml+xml"/>
  <Override PartName="/ppt/ink/ink3212.xml" ContentType="application/inkml+xml"/>
  <Override PartName="/ppt/ink/ink3213.xml" ContentType="application/inkml+xml"/>
  <Override PartName="/ppt/ink/ink3214.xml" ContentType="application/inkml+xml"/>
  <Override PartName="/ppt/ink/ink3215.xml" ContentType="application/inkml+xml"/>
  <Override PartName="/ppt/ink/ink3216.xml" ContentType="application/inkml+xml"/>
  <Override PartName="/ppt/ink/ink3217.xml" ContentType="application/inkml+xml"/>
  <Override PartName="/ppt/ink/ink3218.xml" ContentType="application/inkml+xml"/>
  <Override PartName="/ppt/ink/ink3219.xml" ContentType="application/inkml+xml"/>
  <Override PartName="/ppt/ink/ink322.xml" ContentType="application/inkml+xml"/>
  <Override PartName="/ppt/ink/ink3220.xml" ContentType="application/inkml+xml"/>
  <Override PartName="/ppt/ink/ink3221.xml" ContentType="application/inkml+xml"/>
  <Override PartName="/ppt/ink/ink3222.xml" ContentType="application/inkml+xml"/>
  <Override PartName="/ppt/ink/ink3223.xml" ContentType="application/inkml+xml"/>
  <Override PartName="/ppt/ink/ink3224.xml" ContentType="application/inkml+xml"/>
  <Override PartName="/ppt/ink/ink3225.xml" ContentType="application/inkml+xml"/>
  <Override PartName="/ppt/ink/ink3226.xml" ContentType="application/inkml+xml"/>
  <Override PartName="/ppt/ink/ink3227.xml" ContentType="application/inkml+xml"/>
  <Override PartName="/ppt/ink/ink3228.xml" ContentType="application/inkml+xml"/>
  <Override PartName="/ppt/ink/ink3229.xml" ContentType="application/inkml+xml"/>
  <Override PartName="/ppt/ink/ink323.xml" ContentType="application/inkml+xml"/>
  <Override PartName="/ppt/ink/ink3230.xml" ContentType="application/inkml+xml"/>
  <Override PartName="/ppt/ink/ink3231.xml" ContentType="application/inkml+xml"/>
  <Override PartName="/ppt/ink/ink3232.xml" ContentType="application/inkml+xml"/>
  <Override PartName="/ppt/ink/ink3233.xml" ContentType="application/inkml+xml"/>
  <Override PartName="/ppt/ink/ink3234.xml" ContentType="application/inkml+xml"/>
  <Override PartName="/ppt/ink/ink3235.xml" ContentType="application/inkml+xml"/>
  <Override PartName="/ppt/ink/ink3236.xml" ContentType="application/inkml+xml"/>
  <Override PartName="/ppt/ink/ink3237.xml" ContentType="application/inkml+xml"/>
  <Override PartName="/ppt/ink/ink3238.xml" ContentType="application/inkml+xml"/>
  <Override PartName="/ppt/ink/ink3239.xml" ContentType="application/inkml+xml"/>
  <Override PartName="/ppt/ink/ink324.xml" ContentType="application/inkml+xml"/>
  <Override PartName="/ppt/ink/ink3240.xml" ContentType="application/inkml+xml"/>
  <Override PartName="/ppt/ink/ink3241.xml" ContentType="application/inkml+xml"/>
  <Override PartName="/ppt/ink/ink3242.xml" ContentType="application/inkml+xml"/>
  <Override PartName="/ppt/ink/ink3243.xml" ContentType="application/inkml+xml"/>
  <Override PartName="/ppt/ink/ink3244.xml" ContentType="application/inkml+xml"/>
  <Override PartName="/ppt/ink/ink3245.xml" ContentType="application/inkml+xml"/>
  <Override PartName="/ppt/ink/ink3246.xml" ContentType="application/inkml+xml"/>
  <Override PartName="/ppt/ink/ink3247.xml" ContentType="application/inkml+xml"/>
  <Override PartName="/ppt/ink/ink3248.xml" ContentType="application/inkml+xml"/>
  <Override PartName="/ppt/ink/ink3249.xml" ContentType="application/inkml+xml"/>
  <Override PartName="/ppt/ink/ink325.xml" ContentType="application/inkml+xml"/>
  <Override PartName="/ppt/ink/ink3250.xml" ContentType="application/inkml+xml"/>
  <Override PartName="/ppt/ink/ink3251.xml" ContentType="application/inkml+xml"/>
  <Override PartName="/ppt/ink/ink3252.xml" ContentType="application/inkml+xml"/>
  <Override PartName="/ppt/ink/ink3253.xml" ContentType="application/inkml+xml"/>
  <Override PartName="/ppt/ink/ink3254.xml" ContentType="application/inkml+xml"/>
  <Override PartName="/ppt/ink/ink3255.xml" ContentType="application/inkml+xml"/>
  <Override PartName="/ppt/ink/ink3256.xml" ContentType="application/inkml+xml"/>
  <Override PartName="/ppt/ink/ink3257.xml" ContentType="application/inkml+xml"/>
  <Override PartName="/ppt/ink/ink3258.xml" ContentType="application/inkml+xml"/>
  <Override PartName="/ppt/ink/ink3259.xml" ContentType="application/inkml+xml"/>
  <Override PartName="/ppt/ink/ink326.xml" ContentType="application/inkml+xml"/>
  <Override PartName="/ppt/ink/ink3260.xml" ContentType="application/inkml+xml"/>
  <Override PartName="/ppt/ink/ink3261.xml" ContentType="application/inkml+xml"/>
  <Override PartName="/ppt/ink/ink3262.xml" ContentType="application/inkml+xml"/>
  <Override PartName="/ppt/ink/ink3263.xml" ContentType="application/inkml+xml"/>
  <Override PartName="/ppt/ink/ink3264.xml" ContentType="application/inkml+xml"/>
  <Override PartName="/ppt/ink/ink3265.xml" ContentType="application/inkml+xml"/>
  <Override PartName="/ppt/ink/ink3266.xml" ContentType="application/inkml+xml"/>
  <Override PartName="/ppt/ink/ink3267.xml" ContentType="application/inkml+xml"/>
  <Override PartName="/ppt/ink/ink3268.xml" ContentType="application/inkml+xml"/>
  <Override PartName="/ppt/ink/ink3269.xml" ContentType="application/inkml+xml"/>
  <Override PartName="/ppt/ink/ink327.xml" ContentType="application/inkml+xml"/>
  <Override PartName="/ppt/ink/ink3270.xml" ContentType="application/inkml+xml"/>
  <Override PartName="/ppt/ink/ink3271.xml" ContentType="application/inkml+xml"/>
  <Override PartName="/ppt/ink/ink3272.xml" ContentType="application/inkml+xml"/>
  <Override PartName="/ppt/ink/ink3273.xml" ContentType="application/inkml+xml"/>
  <Override PartName="/ppt/ink/ink3274.xml" ContentType="application/inkml+xml"/>
  <Override PartName="/ppt/ink/ink3275.xml" ContentType="application/inkml+xml"/>
  <Override PartName="/ppt/ink/ink3276.xml" ContentType="application/inkml+xml"/>
  <Override PartName="/ppt/ink/ink3277.xml" ContentType="application/inkml+xml"/>
  <Override PartName="/ppt/ink/ink3278.xml" ContentType="application/inkml+xml"/>
  <Override PartName="/ppt/ink/ink3279.xml" ContentType="application/inkml+xml"/>
  <Override PartName="/ppt/ink/ink328.xml" ContentType="application/inkml+xml"/>
  <Override PartName="/ppt/ink/ink3280.xml" ContentType="application/inkml+xml"/>
  <Override PartName="/ppt/ink/ink3281.xml" ContentType="application/inkml+xml"/>
  <Override PartName="/ppt/ink/ink3282.xml" ContentType="application/inkml+xml"/>
  <Override PartName="/ppt/ink/ink3283.xml" ContentType="application/inkml+xml"/>
  <Override PartName="/ppt/ink/ink3284.xml" ContentType="application/inkml+xml"/>
  <Override PartName="/ppt/ink/ink3285.xml" ContentType="application/inkml+xml"/>
  <Override PartName="/ppt/ink/ink3286.xml" ContentType="application/inkml+xml"/>
  <Override PartName="/ppt/ink/ink3287.xml" ContentType="application/inkml+xml"/>
  <Override PartName="/ppt/ink/ink3288.xml" ContentType="application/inkml+xml"/>
  <Override PartName="/ppt/ink/ink3289.xml" ContentType="application/inkml+xml"/>
  <Override PartName="/ppt/ink/ink329.xml" ContentType="application/inkml+xml"/>
  <Override PartName="/ppt/ink/ink3290.xml" ContentType="application/inkml+xml"/>
  <Override PartName="/ppt/ink/ink3291.xml" ContentType="application/inkml+xml"/>
  <Override PartName="/ppt/ink/ink3292.xml" ContentType="application/inkml+xml"/>
  <Override PartName="/ppt/ink/ink3293.xml" ContentType="application/inkml+xml"/>
  <Override PartName="/ppt/ink/ink3294.xml" ContentType="application/inkml+xml"/>
  <Override PartName="/ppt/ink/ink3295.xml" ContentType="application/inkml+xml"/>
  <Override PartName="/ppt/ink/ink3296.xml" ContentType="application/inkml+xml"/>
  <Override PartName="/ppt/ink/ink3297.xml" ContentType="application/inkml+xml"/>
  <Override PartName="/ppt/ink/ink3298.xml" ContentType="application/inkml+xml"/>
  <Override PartName="/ppt/ink/ink3299.xml" ContentType="application/inkml+xml"/>
  <Override PartName="/ppt/ink/ink33.xml" ContentType="application/inkml+xml"/>
  <Override PartName="/ppt/ink/ink330.xml" ContentType="application/inkml+xml"/>
  <Override PartName="/ppt/ink/ink3300.xml" ContentType="application/inkml+xml"/>
  <Override PartName="/ppt/ink/ink3301.xml" ContentType="application/inkml+xml"/>
  <Override PartName="/ppt/ink/ink3302.xml" ContentType="application/inkml+xml"/>
  <Override PartName="/ppt/ink/ink3303.xml" ContentType="application/inkml+xml"/>
  <Override PartName="/ppt/ink/ink3304.xml" ContentType="application/inkml+xml"/>
  <Override PartName="/ppt/ink/ink3305.xml" ContentType="application/inkml+xml"/>
  <Override PartName="/ppt/ink/ink3306.xml" ContentType="application/inkml+xml"/>
  <Override PartName="/ppt/ink/ink3307.xml" ContentType="application/inkml+xml"/>
  <Override PartName="/ppt/ink/ink3308.xml" ContentType="application/inkml+xml"/>
  <Override PartName="/ppt/ink/ink3309.xml" ContentType="application/inkml+xml"/>
  <Override PartName="/ppt/ink/ink331.xml" ContentType="application/inkml+xml"/>
  <Override PartName="/ppt/ink/ink3310.xml" ContentType="application/inkml+xml"/>
  <Override PartName="/ppt/ink/ink3311.xml" ContentType="application/inkml+xml"/>
  <Override PartName="/ppt/ink/ink3312.xml" ContentType="application/inkml+xml"/>
  <Override PartName="/ppt/ink/ink3313.xml" ContentType="application/inkml+xml"/>
  <Override PartName="/ppt/ink/ink3314.xml" ContentType="application/inkml+xml"/>
  <Override PartName="/ppt/ink/ink3315.xml" ContentType="application/inkml+xml"/>
  <Override PartName="/ppt/ink/ink3316.xml" ContentType="application/inkml+xml"/>
  <Override PartName="/ppt/ink/ink3317.xml" ContentType="application/inkml+xml"/>
  <Override PartName="/ppt/ink/ink3318.xml" ContentType="application/inkml+xml"/>
  <Override PartName="/ppt/ink/ink3319.xml" ContentType="application/inkml+xml"/>
  <Override PartName="/ppt/ink/ink332.xml" ContentType="application/inkml+xml"/>
  <Override PartName="/ppt/ink/ink3320.xml" ContentType="application/inkml+xml"/>
  <Override PartName="/ppt/ink/ink3321.xml" ContentType="application/inkml+xml"/>
  <Override PartName="/ppt/ink/ink3322.xml" ContentType="application/inkml+xml"/>
  <Override PartName="/ppt/ink/ink3323.xml" ContentType="application/inkml+xml"/>
  <Override PartName="/ppt/ink/ink3324.xml" ContentType="application/inkml+xml"/>
  <Override PartName="/ppt/ink/ink3325.xml" ContentType="application/inkml+xml"/>
  <Override PartName="/ppt/ink/ink3326.xml" ContentType="application/inkml+xml"/>
  <Override PartName="/ppt/ink/ink3327.xml" ContentType="application/inkml+xml"/>
  <Override PartName="/ppt/ink/ink3328.xml" ContentType="application/inkml+xml"/>
  <Override PartName="/ppt/ink/ink3329.xml" ContentType="application/inkml+xml"/>
  <Override PartName="/ppt/ink/ink333.xml" ContentType="application/inkml+xml"/>
  <Override PartName="/ppt/ink/ink3330.xml" ContentType="application/inkml+xml"/>
  <Override PartName="/ppt/ink/ink3331.xml" ContentType="application/inkml+xml"/>
  <Override PartName="/ppt/ink/ink3332.xml" ContentType="application/inkml+xml"/>
  <Override PartName="/ppt/ink/ink3333.xml" ContentType="application/inkml+xml"/>
  <Override PartName="/ppt/ink/ink3334.xml" ContentType="application/inkml+xml"/>
  <Override PartName="/ppt/ink/ink3335.xml" ContentType="application/inkml+xml"/>
  <Override PartName="/ppt/ink/ink3336.xml" ContentType="application/inkml+xml"/>
  <Override PartName="/ppt/ink/ink3337.xml" ContentType="application/inkml+xml"/>
  <Override PartName="/ppt/ink/ink3338.xml" ContentType="application/inkml+xml"/>
  <Override PartName="/ppt/ink/ink3339.xml" ContentType="application/inkml+xml"/>
  <Override PartName="/ppt/ink/ink334.xml" ContentType="application/inkml+xml"/>
  <Override PartName="/ppt/ink/ink3340.xml" ContentType="application/inkml+xml"/>
  <Override PartName="/ppt/ink/ink3341.xml" ContentType="application/inkml+xml"/>
  <Override PartName="/ppt/ink/ink3342.xml" ContentType="application/inkml+xml"/>
  <Override PartName="/ppt/ink/ink3343.xml" ContentType="application/inkml+xml"/>
  <Override PartName="/ppt/ink/ink3344.xml" ContentType="application/inkml+xml"/>
  <Override PartName="/ppt/ink/ink3345.xml" ContentType="application/inkml+xml"/>
  <Override PartName="/ppt/ink/ink3346.xml" ContentType="application/inkml+xml"/>
  <Override PartName="/ppt/ink/ink3347.xml" ContentType="application/inkml+xml"/>
  <Override PartName="/ppt/ink/ink3348.xml" ContentType="application/inkml+xml"/>
  <Override PartName="/ppt/ink/ink3349.xml" ContentType="application/inkml+xml"/>
  <Override PartName="/ppt/ink/ink335.xml" ContentType="application/inkml+xml"/>
  <Override PartName="/ppt/ink/ink3350.xml" ContentType="application/inkml+xml"/>
  <Override PartName="/ppt/ink/ink3351.xml" ContentType="application/inkml+xml"/>
  <Override PartName="/ppt/ink/ink3352.xml" ContentType="application/inkml+xml"/>
  <Override PartName="/ppt/ink/ink3353.xml" ContentType="application/inkml+xml"/>
  <Override PartName="/ppt/ink/ink3354.xml" ContentType="application/inkml+xml"/>
  <Override PartName="/ppt/ink/ink3355.xml" ContentType="application/inkml+xml"/>
  <Override PartName="/ppt/ink/ink3356.xml" ContentType="application/inkml+xml"/>
  <Override PartName="/ppt/ink/ink3357.xml" ContentType="application/inkml+xml"/>
  <Override PartName="/ppt/ink/ink3358.xml" ContentType="application/inkml+xml"/>
  <Override PartName="/ppt/ink/ink3359.xml" ContentType="application/inkml+xml"/>
  <Override PartName="/ppt/ink/ink336.xml" ContentType="application/inkml+xml"/>
  <Override PartName="/ppt/ink/ink3360.xml" ContentType="application/inkml+xml"/>
  <Override PartName="/ppt/ink/ink3361.xml" ContentType="application/inkml+xml"/>
  <Override PartName="/ppt/ink/ink3362.xml" ContentType="application/inkml+xml"/>
  <Override PartName="/ppt/ink/ink3363.xml" ContentType="application/inkml+xml"/>
  <Override PartName="/ppt/ink/ink3364.xml" ContentType="application/inkml+xml"/>
  <Override PartName="/ppt/ink/ink3365.xml" ContentType="application/inkml+xml"/>
  <Override PartName="/ppt/ink/ink3366.xml" ContentType="application/inkml+xml"/>
  <Override PartName="/ppt/ink/ink3367.xml" ContentType="application/inkml+xml"/>
  <Override PartName="/ppt/ink/ink3368.xml" ContentType="application/inkml+xml"/>
  <Override PartName="/ppt/ink/ink3369.xml" ContentType="application/inkml+xml"/>
  <Override PartName="/ppt/ink/ink337.xml" ContentType="application/inkml+xml"/>
  <Override PartName="/ppt/ink/ink3370.xml" ContentType="application/inkml+xml"/>
  <Override PartName="/ppt/ink/ink3371.xml" ContentType="application/inkml+xml"/>
  <Override PartName="/ppt/ink/ink3372.xml" ContentType="application/inkml+xml"/>
  <Override PartName="/ppt/ink/ink3373.xml" ContentType="application/inkml+xml"/>
  <Override PartName="/ppt/ink/ink3374.xml" ContentType="application/inkml+xml"/>
  <Override PartName="/ppt/ink/ink3375.xml" ContentType="application/inkml+xml"/>
  <Override PartName="/ppt/ink/ink3376.xml" ContentType="application/inkml+xml"/>
  <Override PartName="/ppt/ink/ink3377.xml" ContentType="application/inkml+xml"/>
  <Override PartName="/ppt/ink/ink3378.xml" ContentType="application/inkml+xml"/>
  <Override PartName="/ppt/ink/ink3379.xml" ContentType="application/inkml+xml"/>
  <Override PartName="/ppt/ink/ink338.xml" ContentType="application/inkml+xml"/>
  <Override PartName="/ppt/ink/ink3380.xml" ContentType="application/inkml+xml"/>
  <Override PartName="/ppt/ink/ink3381.xml" ContentType="application/inkml+xml"/>
  <Override PartName="/ppt/ink/ink3382.xml" ContentType="application/inkml+xml"/>
  <Override PartName="/ppt/ink/ink3383.xml" ContentType="application/inkml+xml"/>
  <Override PartName="/ppt/ink/ink3384.xml" ContentType="application/inkml+xml"/>
  <Override PartName="/ppt/ink/ink3385.xml" ContentType="application/inkml+xml"/>
  <Override PartName="/ppt/ink/ink3386.xml" ContentType="application/inkml+xml"/>
  <Override PartName="/ppt/ink/ink3387.xml" ContentType="application/inkml+xml"/>
  <Override PartName="/ppt/ink/ink3388.xml" ContentType="application/inkml+xml"/>
  <Override PartName="/ppt/ink/ink3389.xml" ContentType="application/inkml+xml"/>
  <Override PartName="/ppt/ink/ink339.xml" ContentType="application/inkml+xml"/>
  <Override PartName="/ppt/ink/ink3390.xml" ContentType="application/inkml+xml"/>
  <Override PartName="/ppt/ink/ink3391.xml" ContentType="application/inkml+xml"/>
  <Override PartName="/ppt/ink/ink3392.xml" ContentType="application/inkml+xml"/>
  <Override PartName="/ppt/ink/ink3393.xml" ContentType="application/inkml+xml"/>
  <Override PartName="/ppt/ink/ink3394.xml" ContentType="application/inkml+xml"/>
  <Override PartName="/ppt/ink/ink3395.xml" ContentType="application/inkml+xml"/>
  <Override PartName="/ppt/ink/ink3396.xml" ContentType="application/inkml+xml"/>
  <Override PartName="/ppt/ink/ink3397.xml" ContentType="application/inkml+xml"/>
  <Override PartName="/ppt/ink/ink3398.xml" ContentType="application/inkml+xml"/>
  <Override PartName="/ppt/ink/ink3399.xml" ContentType="application/inkml+xml"/>
  <Override PartName="/ppt/ink/ink34.xml" ContentType="application/inkml+xml"/>
  <Override PartName="/ppt/ink/ink340.xml" ContentType="application/inkml+xml"/>
  <Override PartName="/ppt/ink/ink3400.xml" ContentType="application/inkml+xml"/>
  <Override PartName="/ppt/ink/ink3401.xml" ContentType="application/inkml+xml"/>
  <Override PartName="/ppt/ink/ink3402.xml" ContentType="application/inkml+xml"/>
  <Override PartName="/ppt/ink/ink3403.xml" ContentType="application/inkml+xml"/>
  <Override PartName="/ppt/ink/ink3404.xml" ContentType="application/inkml+xml"/>
  <Override PartName="/ppt/ink/ink3405.xml" ContentType="application/inkml+xml"/>
  <Override PartName="/ppt/ink/ink3406.xml" ContentType="application/inkml+xml"/>
  <Override PartName="/ppt/ink/ink3407.xml" ContentType="application/inkml+xml"/>
  <Override PartName="/ppt/ink/ink3408.xml" ContentType="application/inkml+xml"/>
  <Override PartName="/ppt/ink/ink3409.xml" ContentType="application/inkml+xml"/>
  <Override PartName="/ppt/ink/ink341.xml" ContentType="application/inkml+xml"/>
  <Override PartName="/ppt/ink/ink3410.xml" ContentType="application/inkml+xml"/>
  <Override PartName="/ppt/ink/ink3411.xml" ContentType="application/inkml+xml"/>
  <Override PartName="/ppt/ink/ink3412.xml" ContentType="application/inkml+xml"/>
  <Override PartName="/ppt/ink/ink3413.xml" ContentType="application/inkml+xml"/>
  <Override PartName="/ppt/ink/ink3414.xml" ContentType="application/inkml+xml"/>
  <Override PartName="/ppt/ink/ink3415.xml" ContentType="application/inkml+xml"/>
  <Override PartName="/ppt/ink/ink3416.xml" ContentType="application/inkml+xml"/>
  <Override PartName="/ppt/ink/ink3417.xml" ContentType="application/inkml+xml"/>
  <Override PartName="/ppt/ink/ink3418.xml" ContentType="application/inkml+xml"/>
  <Override PartName="/ppt/ink/ink3419.xml" ContentType="application/inkml+xml"/>
  <Override PartName="/ppt/ink/ink342.xml" ContentType="application/inkml+xml"/>
  <Override PartName="/ppt/ink/ink3420.xml" ContentType="application/inkml+xml"/>
  <Override PartName="/ppt/ink/ink3421.xml" ContentType="application/inkml+xml"/>
  <Override PartName="/ppt/ink/ink3422.xml" ContentType="application/inkml+xml"/>
  <Override PartName="/ppt/ink/ink3423.xml" ContentType="application/inkml+xml"/>
  <Override PartName="/ppt/ink/ink3424.xml" ContentType="application/inkml+xml"/>
  <Override PartName="/ppt/ink/ink3425.xml" ContentType="application/inkml+xml"/>
  <Override PartName="/ppt/ink/ink3426.xml" ContentType="application/inkml+xml"/>
  <Override PartName="/ppt/ink/ink3427.xml" ContentType="application/inkml+xml"/>
  <Override PartName="/ppt/ink/ink3428.xml" ContentType="application/inkml+xml"/>
  <Override PartName="/ppt/ink/ink3429.xml" ContentType="application/inkml+xml"/>
  <Override PartName="/ppt/ink/ink343.xml" ContentType="application/inkml+xml"/>
  <Override PartName="/ppt/ink/ink3430.xml" ContentType="application/inkml+xml"/>
  <Override PartName="/ppt/ink/ink3431.xml" ContentType="application/inkml+xml"/>
  <Override PartName="/ppt/ink/ink3432.xml" ContentType="application/inkml+xml"/>
  <Override PartName="/ppt/ink/ink3433.xml" ContentType="application/inkml+xml"/>
  <Override PartName="/ppt/ink/ink3434.xml" ContentType="application/inkml+xml"/>
  <Override PartName="/ppt/ink/ink3435.xml" ContentType="application/inkml+xml"/>
  <Override PartName="/ppt/ink/ink3436.xml" ContentType="application/inkml+xml"/>
  <Override PartName="/ppt/ink/ink3437.xml" ContentType="application/inkml+xml"/>
  <Override PartName="/ppt/ink/ink3438.xml" ContentType="application/inkml+xml"/>
  <Override PartName="/ppt/ink/ink3439.xml" ContentType="application/inkml+xml"/>
  <Override PartName="/ppt/ink/ink344.xml" ContentType="application/inkml+xml"/>
  <Override PartName="/ppt/ink/ink3440.xml" ContentType="application/inkml+xml"/>
  <Override PartName="/ppt/ink/ink3441.xml" ContentType="application/inkml+xml"/>
  <Override PartName="/ppt/ink/ink3442.xml" ContentType="application/inkml+xml"/>
  <Override PartName="/ppt/ink/ink3443.xml" ContentType="application/inkml+xml"/>
  <Override PartName="/ppt/ink/ink3444.xml" ContentType="application/inkml+xml"/>
  <Override PartName="/ppt/ink/ink3445.xml" ContentType="application/inkml+xml"/>
  <Override PartName="/ppt/ink/ink3446.xml" ContentType="application/inkml+xml"/>
  <Override PartName="/ppt/ink/ink3447.xml" ContentType="application/inkml+xml"/>
  <Override PartName="/ppt/ink/ink3448.xml" ContentType="application/inkml+xml"/>
  <Override PartName="/ppt/ink/ink3449.xml" ContentType="application/inkml+xml"/>
  <Override PartName="/ppt/ink/ink345.xml" ContentType="application/inkml+xml"/>
  <Override PartName="/ppt/ink/ink3450.xml" ContentType="application/inkml+xml"/>
  <Override PartName="/ppt/ink/ink3451.xml" ContentType="application/inkml+xml"/>
  <Override PartName="/ppt/ink/ink3452.xml" ContentType="application/inkml+xml"/>
  <Override PartName="/ppt/ink/ink3453.xml" ContentType="application/inkml+xml"/>
  <Override PartName="/ppt/ink/ink3454.xml" ContentType="application/inkml+xml"/>
  <Override PartName="/ppt/ink/ink3455.xml" ContentType="application/inkml+xml"/>
  <Override PartName="/ppt/ink/ink3456.xml" ContentType="application/inkml+xml"/>
  <Override PartName="/ppt/ink/ink3457.xml" ContentType="application/inkml+xml"/>
  <Override PartName="/ppt/ink/ink3458.xml" ContentType="application/inkml+xml"/>
  <Override PartName="/ppt/ink/ink3459.xml" ContentType="application/inkml+xml"/>
  <Override PartName="/ppt/ink/ink346.xml" ContentType="application/inkml+xml"/>
  <Override PartName="/ppt/ink/ink3460.xml" ContentType="application/inkml+xml"/>
  <Override PartName="/ppt/ink/ink3461.xml" ContentType="application/inkml+xml"/>
  <Override PartName="/ppt/ink/ink3462.xml" ContentType="application/inkml+xml"/>
  <Override PartName="/ppt/ink/ink3463.xml" ContentType="application/inkml+xml"/>
  <Override PartName="/ppt/ink/ink3464.xml" ContentType="application/inkml+xml"/>
  <Override PartName="/ppt/ink/ink3465.xml" ContentType="application/inkml+xml"/>
  <Override PartName="/ppt/ink/ink3466.xml" ContentType="application/inkml+xml"/>
  <Override PartName="/ppt/ink/ink3467.xml" ContentType="application/inkml+xml"/>
  <Override PartName="/ppt/ink/ink3468.xml" ContentType="application/inkml+xml"/>
  <Override PartName="/ppt/ink/ink3469.xml" ContentType="application/inkml+xml"/>
  <Override PartName="/ppt/ink/ink347.xml" ContentType="application/inkml+xml"/>
  <Override PartName="/ppt/ink/ink3470.xml" ContentType="application/inkml+xml"/>
  <Override PartName="/ppt/ink/ink3471.xml" ContentType="application/inkml+xml"/>
  <Override PartName="/ppt/ink/ink3472.xml" ContentType="application/inkml+xml"/>
  <Override PartName="/ppt/ink/ink3473.xml" ContentType="application/inkml+xml"/>
  <Override PartName="/ppt/ink/ink3474.xml" ContentType="application/inkml+xml"/>
  <Override PartName="/ppt/ink/ink3475.xml" ContentType="application/inkml+xml"/>
  <Override PartName="/ppt/ink/ink3476.xml" ContentType="application/inkml+xml"/>
  <Override PartName="/ppt/ink/ink3477.xml" ContentType="application/inkml+xml"/>
  <Override PartName="/ppt/ink/ink3478.xml" ContentType="application/inkml+xml"/>
  <Override PartName="/ppt/ink/ink3479.xml" ContentType="application/inkml+xml"/>
  <Override PartName="/ppt/ink/ink348.xml" ContentType="application/inkml+xml"/>
  <Override PartName="/ppt/ink/ink3480.xml" ContentType="application/inkml+xml"/>
  <Override PartName="/ppt/ink/ink3481.xml" ContentType="application/inkml+xml"/>
  <Override PartName="/ppt/ink/ink3482.xml" ContentType="application/inkml+xml"/>
  <Override PartName="/ppt/ink/ink3483.xml" ContentType="application/inkml+xml"/>
  <Override PartName="/ppt/ink/ink3484.xml" ContentType="application/inkml+xml"/>
  <Override PartName="/ppt/ink/ink3485.xml" ContentType="application/inkml+xml"/>
  <Override PartName="/ppt/ink/ink3486.xml" ContentType="application/inkml+xml"/>
  <Override PartName="/ppt/ink/ink3487.xml" ContentType="application/inkml+xml"/>
  <Override PartName="/ppt/ink/ink3488.xml" ContentType="application/inkml+xml"/>
  <Override PartName="/ppt/ink/ink3489.xml" ContentType="application/inkml+xml"/>
  <Override PartName="/ppt/ink/ink349.xml" ContentType="application/inkml+xml"/>
  <Override PartName="/ppt/ink/ink3490.xml" ContentType="application/inkml+xml"/>
  <Override PartName="/ppt/ink/ink3491.xml" ContentType="application/inkml+xml"/>
  <Override PartName="/ppt/ink/ink3492.xml" ContentType="application/inkml+xml"/>
  <Override PartName="/ppt/ink/ink3493.xml" ContentType="application/inkml+xml"/>
  <Override PartName="/ppt/ink/ink3494.xml" ContentType="application/inkml+xml"/>
  <Override PartName="/ppt/ink/ink3495.xml" ContentType="application/inkml+xml"/>
  <Override PartName="/ppt/ink/ink3496.xml" ContentType="application/inkml+xml"/>
  <Override PartName="/ppt/ink/ink3497.xml" ContentType="application/inkml+xml"/>
  <Override PartName="/ppt/ink/ink3498.xml" ContentType="application/inkml+xml"/>
  <Override PartName="/ppt/ink/ink3499.xml" ContentType="application/inkml+xml"/>
  <Override PartName="/ppt/ink/ink35.xml" ContentType="application/inkml+xml"/>
  <Override PartName="/ppt/ink/ink350.xml" ContentType="application/inkml+xml"/>
  <Override PartName="/ppt/ink/ink3500.xml" ContentType="application/inkml+xml"/>
  <Override PartName="/ppt/ink/ink3501.xml" ContentType="application/inkml+xml"/>
  <Override PartName="/ppt/ink/ink3502.xml" ContentType="application/inkml+xml"/>
  <Override PartName="/ppt/ink/ink3503.xml" ContentType="application/inkml+xml"/>
  <Override PartName="/ppt/ink/ink3504.xml" ContentType="application/inkml+xml"/>
  <Override PartName="/ppt/ink/ink3505.xml" ContentType="application/inkml+xml"/>
  <Override PartName="/ppt/ink/ink3506.xml" ContentType="application/inkml+xml"/>
  <Override PartName="/ppt/ink/ink3507.xml" ContentType="application/inkml+xml"/>
  <Override PartName="/ppt/ink/ink3508.xml" ContentType="application/inkml+xml"/>
  <Override PartName="/ppt/ink/ink3509.xml" ContentType="application/inkml+xml"/>
  <Override PartName="/ppt/ink/ink351.xml" ContentType="application/inkml+xml"/>
  <Override PartName="/ppt/ink/ink3510.xml" ContentType="application/inkml+xml"/>
  <Override PartName="/ppt/ink/ink3511.xml" ContentType="application/inkml+xml"/>
  <Override PartName="/ppt/ink/ink3512.xml" ContentType="application/inkml+xml"/>
  <Override PartName="/ppt/ink/ink3513.xml" ContentType="application/inkml+xml"/>
  <Override PartName="/ppt/ink/ink3514.xml" ContentType="application/inkml+xml"/>
  <Override PartName="/ppt/ink/ink3515.xml" ContentType="application/inkml+xml"/>
  <Override PartName="/ppt/ink/ink3516.xml" ContentType="application/inkml+xml"/>
  <Override PartName="/ppt/ink/ink3517.xml" ContentType="application/inkml+xml"/>
  <Override PartName="/ppt/ink/ink3518.xml" ContentType="application/inkml+xml"/>
  <Override PartName="/ppt/ink/ink3519.xml" ContentType="application/inkml+xml"/>
  <Override PartName="/ppt/ink/ink352.xml" ContentType="application/inkml+xml"/>
  <Override PartName="/ppt/ink/ink3520.xml" ContentType="application/inkml+xml"/>
  <Override PartName="/ppt/ink/ink3521.xml" ContentType="application/inkml+xml"/>
  <Override PartName="/ppt/ink/ink3522.xml" ContentType="application/inkml+xml"/>
  <Override PartName="/ppt/ink/ink3523.xml" ContentType="application/inkml+xml"/>
  <Override PartName="/ppt/ink/ink3524.xml" ContentType="application/inkml+xml"/>
  <Override PartName="/ppt/ink/ink3525.xml" ContentType="application/inkml+xml"/>
  <Override PartName="/ppt/ink/ink3526.xml" ContentType="application/inkml+xml"/>
  <Override PartName="/ppt/ink/ink3527.xml" ContentType="application/inkml+xml"/>
  <Override PartName="/ppt/ink/ink3528.xml" ContentType="application/inkml+xml"/>
  <Override PartName="/ppt/ink/ink3529.xml" ContentType="application/inkml+xml"/>
  <Override PartName="/ppt/ink/ink353.xml" ContentType="application/inkml+xml"/>
  <Override PartName="/ppt/ink/ink3530.xml" ContentType="application/inkml+xml"/>
  <Override PartName="/ppt/ink/ink3531.xml" ContentType="application/inkml+xml"/>
  <Override PartName="/ppt/ink/ink3532.xml" ContentType="application/inkml+xml"/>
  <Override PartName="/ppt/ink/ink3533.xml" ContentType="application/inkml+xml"/>
  <Override PartName="/ppt/ink/ink3534.xml" ContentType="application/inkml+xml"/>
  <Override PartName="/ppt/ink/ink3535.xml" ContentType="application/inkml+xml"/>
  <Override PartName="/ppt/ink/ink3536.xml" ContentType="application/inkml+xml"/>
  <Override PartName="/ppt/ink/ink3537.xml" ContentType="application/inkml+xml"/>
  <Override PartName="/ppt/ink/ink3538.xml" ContentType="application/inkml+xml"/>
  <Override PartName="/ppt/ink/ink3539.xml" ContentType="application/inkml+xml"/>
  <Override PartName="/ppt/ink/ink354.xml" ContentType="application/inkml+xml"/>
  <Override PartName="/ppt/ink/ink3540.xml" ContentType="application/inkml+xml"/>
  <Override PartName="/ppt/ink/ink3541.xml" ContentType="application/inkml+xml"/>
  <Override PartName="/ppt/ink/ink3542.xml" ContentType="application/inkml+xml"/>
  <Override PartName="/ppt/ink/ink3543.xml" ContentType="application/inkml+xml"/>
  <Override PartName="/ppt/ink/ink3544.xml" ContentType="application/inkml+xml"/>
  <Override PartName="/ppt/ink/ink3545.xml" ContentType="application/inkml+xml"/>
  <Override PartName="/ppt/ink/ink3546.xml" ContentType="application/inkml+xml"/>
  <Override PartName="/ppt/ink/ink3547.xml" ContentType="application/inkml+xml"/>
  <Override PartName="/ppt/ink/ink3548.xml" ContentType="application/inkml+xml"/>
  <Override PartName="/ppt/ink/ink3549.xml" ContentType="application/inkml+xml"/>
  <Override PartName="/ppt/ink/ink355.xml" ContentType="application/inkml+xml"/>
  <Override PartName="/ppt/ink/ink3550.xml" ContentType="application/inkml+xml"/>
  <Override PartName="/ppt/ink/ink3551.xml" ContentType="application/inkml+xml"/>
  <Override PartName="/ppt/ink/ink3552.xml" ContentType="application/inkml+xml"/>
  <Override PartName="/ppt/ink/ink3553.xml" ContentType="application/inkml+xml"/>
  <Override PartName="/ppt/ink/ink3554.xml" ContentType="application/inkml+xml"/>
  <Override PartName="/ppt/ink/ink3555.xml" ContentType="application/inkml+xml"/>
  <Override PartName="/ppt/ink/ink3556.xml" ContentType="application/inkml+xml"/>
  <Override PartName="/ppt/ink/ink3557.xml" ContentType="application/inkml+xml"/>
  <Override PartName="/ppt/ink/ink3558.xml" ContentType="application/inkml+xml"/>
  <Override PartName="/ppt/ink/ink3559.xml" ContentType="application/inkml+xml"/>
  <Override PartName="/ppt/ink/ink356.xml" ContentType="application/inkml+xml"/>
  <Override PartName="/ppt/ink/ink3560.xml" ContentType="application/inkml+xml"/>
  <Override PartName="/ppt/ink/ink3561.xml" ContentType="application/inkml+xml"/>
  <Override PartName="/ppt/ink/ink3562.xml" ContentType="application/inkml+xml"/>
  <Override PartName="/ppt/ink/ink3563.xml" ContentType="application/inkml+xml"/>
  <Override PartName="/ppt/ink/ink3564.xml" ContentType="application/inkml+xml"/>
  <Override PartName="/ppt/ink/ink3565.xml" ContentType="application/inkml+xml"/>
  <Override PartName="/ppt/ink/ink3566.xml" ContentType="application/inkml+xml"/>
  <Override PartName="/ppt/ink/ink3567.xml" ContentType="application/inkml+xml"/>
  <Override PartName="/ppt/ink/ink3568.xml" ContentType="application/inkml+xml"/>
  <Override PartName="/ppt/ink/ink3569.xml" ContentType="application/inkml+xml"/>
  <Override PartName="/ppt/ink/ink357.xml" ContentType="application/inkml+xml"/>
  <Override PartName="/ppt/ink/ink3570.xml" ContentType="application/inkml+xml"/>
  <Override PartName="/ppt/ink/ink3571.xml" ContentType="application/inkml+xml"/>
  <Override PartName="/ppt/ink/ink3572.xml" ContentType="application/inkml+xml"/>
  <Override PartName="/ppt/ink/ink3573.xml" ContentType="application/inkml+xml"/>
  <Override PartName="/ppt/ink/ink3574.xml" ContentType="application/inkml+xml"/>
  <Override PartName="/ppt/ink/ink3575.xml" ContentType="application/inkml+xml"/>
  <Override PartName="/ppt/ink/ink3576.xml" ContentType="application/inkml+xml"/>
  <Override PartName="/ppt/ink/ink3577.xml" ContentType="application/inkml+xml"/>
  <Override PartName="/ppt/ink/ink3578.xml" ContentType="application/inkml+xml"/>
  <Override PartName="/ppt/ink/ink3579.xml" ContentType="application/inkml+xml"/>
  <Override PartName="/ppt/ink/ink358.xml" ContentType="application/inkml+xml"/>
  <Override PartName="/ppt/ink/ink3580.xml" ContentType="application/inkml+xml"/>
  <Override PartName="/ppt/ink/ink3581.xml" ContentType="application/inkml+xml"/>
  <Override PartName="/ppt/ink/ink3582.xml" ContentType="application/inkml+xml"/>
  <Override PartName="/ppt/ink/ink3583.xml" ContentType="application/inkml+xml"/>
  <Override PartName="/ppt/ink/ink3584.xml" ContentType="application/inkml+xml"/>
  <Override PartName="/ppt/ink/ink3585.xml" ContentType="application/inkml+xml"/>
  <Override PartName="/ppt/ink/ink3586.xml" ContentType="application/inkml+xml"/>
  <Override PartName="/ppt/ink/ink3587.xml" ContentType="application/inkml+xml"/>
  <Override PartName="/ppt/ink/ink3588.xml" ContentType="application/inkml+xml"/>
  <Override PartName="/ppt/ink/ink3589.xml" ContentType="application/inkml+xml"/>
  <Override PartName="/ppt/ink/ink359.xml" ContentType="application/inkml+xml"/>
  <Override PartName="/ppt/ink/ink3590.xml" ContentType="application/inkml+xml"/>
  <Override PartName="/ppt/ink/ink3591.xml" ContentType="application/inkml+xml"/>
  <Override PartName="/ppt/ink/ink3592.xml" ContentType="application/inkml+xml"/>
  <Override PartName="/ppt/ink/ink3593.xml" ContentType="application/inkml+xml"/>
  <Override PartName="/ppt/ink/ink3594.xml" ContentType="application/inkml+xml"/>
  <Override PartName="/ppt/ink/ink3595.xml" ContentType="application/inkml+xml"/>
  <Override PartName="/ppt/ink/ink3596.xml" ContentType="application/inkml+xml"/>
  <Override PartName="/ppt/ink/ink3597.xml" ContentType="application/inkml+xml"/>
  <Override PartName="/ppt/ink/ink3598.xml" ContentType="application/inkml+xml"/>
  <Override PartName="/ppt/ink/ink3599.xml" ContentType="application/inkml+xml"/>
  <Override PartName="/ppt/ink/ink36.xml" ContentType="application/inkml+xml"/>
  <Override PartName="/ppt/ink/ink360.xml" ContentType="application/inkml+xml"/>
  <Override PartName="/ppt/ink/ink3600.xml" ContentType="application/inkml+xml"/>
  <Override PartName="/ppt/ink/ink3601.xml" ContentType="application/inkml+xml"/>
  <Override PartName="/ppt/ink/ink3602.xml" ContentType="application/inkml+xml"/>
  <Override PartName="/ppt/ink/ink3603.xml" ContentType="application/inkml+xml"/>
  <Override PartName="/ppt/ink/ink3604.xml" ContentType="application/inkml+xml"/>
  <Override PartName="/ppt/ink/ink3605.xml" ContentType="application/inkml+xml"/>
  <Override PartName="/ppt/ink/ink3606.xml" ContentType="application/inkml+xml"/>
  <Override PartName="/ppt/ink/ink3607.xml" ContentType="application/inkml+xml"/>
  <Override PartName="/ppt/ink/ink3608.xml" ContentType="application/inkml+xml"/>
  <Override PartName="/ppt/ink/ink3609.xml" ContentType="application/inkml+xml"/>
  <Override PartName="/ppt/ink/ink361.xml" ContentType="application/inkml+xml"/>
  <Override PartName="/ppt/ink/ink3610.xml" ContentType="application/inkml+xml"/>
  <Override PartName="/ppt/ink/ink3611.xml" ContentType="application/inkml+xml"/>
  <Override PartName="/ppt/ink/ink3612.xml" ContentType="application/inkml+xml"/>
  <Override PartName="/ppt/ink/ink3613.xml" ContentType="application/inkml+xml"/>
  <Override PartName="/ppt/ink/ink3614.xml" ContentType="application/inkml+xml"/>
  <Override PartName="/ppt/ink/ink3615.xml" ContentType="application/inkml+xml"/>
  <Override PartName="/ppt/ink/ink3616.xml" ContentType="application/inkml+xml"/>
  <Override PartName="/ppt/ink/ink3617.xml" ContentType="application/inkml+xml"/>
  <Override PartName="/ppt/ink/ink3618.xml" ContentType="application/inkml+xml"/>
  <Override PartName="/ppt/ink/ink3619.xml" ContentType="application/inkml+xml"/>
  <Override PartName="/ppt/ink/ink362.xml" ContentType="application/inkml+xml"/>
  <Override PartName="/ppt/ink/ink3620.xml" ContentType="application/inkml+xml"/>
  <Override PartName="/ppt/ink/ink3621.xml" ContentType="application/inkml+xml"/>
  <Override PartName="/ppt/ink/ink3622.xml" ContentType="application/inkml+xml"/>
  <Override PartName="/ppt/ink/ink3623.xml" ContentType="application/inkml+xml"/>
  <Override PartName="/ppt/ink/ink3624.xml" ContentType="application/inkml+xml"/>
  <Override PartName="/ppt/ink/ink3625.xml" ContentType="application/inkml+xml"/>
  <Override PartName="/ppt/ink/ink3626.xml" ContentType="application/inkml+xml"/>
  <Override PartName="/ppt/ink/ink3627.xml" ContentType="application/inkml+xml"/>
  <Override PartName="/ppt/ink/ink3628.xml" ContentType="application/inkml+xml"/>
  <Override PartName="/ppt/ink/ink3629.xml" ContentType="application/inkml+xml"/>
  <Override PartName="/ppt/ink/ink363.xml" ContentType="application/inkml+xml"/>
  <Override PartName="/ppt/ink/ink3630.xml" ContentType="application/inkml+xml"/>
  <Override PartName="/ppt/ink/ink3631.xml" ContentType="application/inkml+xml"/>
  <Override PartName="/ppt/ink/ink3632.xml" ContentType="application/inkml+xml"/>
  <Override PartName="/ppt/ink/ink3633.xml" ContentType="application/inkml+xml"/>
  <Override PartName="/ppt/ink/ink3634.xml" ContentType="application/inkml+xml"/>
  <Override PartName="/ppt/ink/ink3635.xml" ContentType="application/inkml+xml"/>
  <Override PartName="/ppt/ink/ink3636.xml" ContentType="application/inkml+xml"/>
  <Override PartName="/ppt/ink/ink3637.xml" ContentType="application/inkml+xml"/>
  <Override PartName="/ppt/ink/ink3638.xml" ContentType="application/inkml+xml"/>
  <Override PartName="/ppt/ink/ink3639.xml" ContentType="application/inkml+xml"/>
  <Override PartName="/ppt/ink/ink364.xml" ContentType="application/inkml+xml"/>
  <Override PartName="/ppt/ink/ink3640.xml" ContentType="application/inkml+xml"/>
  <Override PartName="/ppt/ink/ink3641.xml" ContentType="application/inkml+xml"/>
  <Override PartName="/ppt/ink/ink3642.xml" ContentType="application/inkml+xml"/>
  <Override PartName="/ppt/ink/ink3643.xml" ContentType="application/inkml+xml"/>
  <Override PartName="/ppt/ink/ink3644.xml" ContentType="application/inkml+xml"/>
  <Override PartName="/ppt/ink/ink3645.xml" ContentType="application/inkml+xml"/>
  <Override PartName="/ppt/ink/ink3646.xml" ContentType="application/inkml+xml"/>
  <Override PartName="/ppt/ink/ink3647.xml" ContentType="application/inkml+xml"/>
  <Override PartName="/ppt/ink/ink3648.xml" ContentType="application/inkml+xml"/>
  <Override PartName="/ppt/ink/ink3649.xml" ContentType="application/inkml+xml"/>
  <Override PartName="/ppt/ink/ink365.xml" ContentType="application/inkml+xml"/>
  <Override PartName="/ppt/ink/ink3650.xml" ContentType="application/inkml+xml"/>
  <Override PartName="/ppt/ink/ink3651.xml" ContentType="application/inkml+xml"/>
  <Override PartName="/ppt/ink/ink3652.xml" ContentType="application/inkml+xml"/>
  <Override PartName="/ppt/ink/ink3653.xml" ContentType="application/inkml+xml"/>
  <Override PartName="/ppt/ink/ink3654.xml" ContentType="application/inkml+xml"/>
  <Override PartName="/ppt/ink/ink3655.xml" ContentType="application/inkml+xml"/>
  <Override PartName="/ppt/ink/ink3656.xml" ContentType="application/inkml+xml"/>
  <Override PartName="/ppt/ink/ink3657.xml" ContentType="application/inkml+xml"/>
  <Override PartName="/ppt/ink/ink3658.xml" ContentType="application/inkml+xml"/>
  <Override PartName="/ppt/ink/ink3659.xml" ContentType="application/inkml+xml"/>
  <Override PartName="/ppt/ink/ink366.xml" ContentType="application/inkml+xml"/>
  <Override PartName="/ppt/ink/ink3660.xml" ContentType="application/inkml+xml"/>
  <Override PartName="/ppt/ink/ink3661.xml" ContentType="application/inkml+xml"/>
  <Override PartName="/ppt/ink/ink3662.xml" ContentType="application/inkml+xml"/>
  <Override PartName="/ppt/ink/ink3663.xml" ContentType="application/inkml+xml"/>
  <Override PartName="/ppt/ink/ink3664.xml" ContentType="application/inkml+xml"/>
  <Override PartName="/ppt/ink/ink3665.xml" ContentType="application/inkml+xml"/>
  <Override PartName="/ppt/ink/ink3666.xml" ContentType="application/inkml+xml"/>
  <Override PartName="/ppt/ink/ink3667.xml" ContentType="application/inkml+xml"/>
  <Override PartName="/ppt/ink/ink3668.xml" ContentType="application/inkml+xml"/>
  <Override PartName="/ppt/ink/ink3669.xml" ContentType="application/inkml+xml"/>
  <Override PartName="/ppt/ink/ink367.xml" ContentType="application/inkml+xml"/>
  <Override PartName="/ppt/ink/ink3670.xml" ContentType="application/inkml+xml"/>
  <Override PartName="/ppt/ink/ink3671.xml" ContentType="application/inkml+xml"/>
  <Override PartName="/ppt/ink/ink3672.xml" ContentType="application/inkml+xml"/>
  <Override PartName="/ppt/ink/ink3673.xml" ContentType="application/inkml+xml"/>
  <Override PartName="/ppt/ink/ink3674.xml" ContentType="application/inkml+xml"/>
  <Override PartName="/ppt/ink/ink3675.xml" ContentType="application/inkml+xml"/>
  <Override PartName="/ppt/ink/ink3676.xml" ContentType="application/inkml+xml"/>
  <Override PartName="/ppt/ink/ink3677.xml" ContentType="application/inkml+xml"/>
  <Override PartName="/ppt/ink/ink3678.xml" ContentType="application/inkml+xml"/>
  <Override PartName="/ppt/ink/ink3679.xml" ContentType="application/inkml+xml"/>
  <Override PartName="/ppt/ink/ink368.xml" ContentType="application/inkml+xml"/>
  <Override PartName="/ppt/ink/ink3680.xml" ContentType="application/inkml+xml"/>
  <Override PartName="/ppt/ink/ink3681.xml" ContentType="application/inkml+xml"/>
  <Override PartName="/ppt/ink/ink3682.xml" ContentType="application/inkml+xml"/>
  <Override PartName="/ppt/ink/ink3683.xml" ContentType="application/inkml+xml"/>
  <Override PartName="/ppt/ink/ink3684.xml" ContentType="application/inkml+xml"/>
  <Override PartName="/ppt/ink/ink3685.xml" ContentType="application/inkml+xml"/>
  <Override PartName="/ppt/ink/ink3686.xml" ContentType="application/inkml+xml"/>
  <Override PartName="/ppt/ink/ink3687.xml" ContentType="application/inkml+xml"/>
  <Override PartName="/ppt/ink/ink3688.xml" ContentType="application/inkml+xml"/>
  <Override PartName="/ppt/ink/ink3689.xml" ContentType="application/inkml+xml"/>
  <Override PartName="/ppt/ink/ink369.xml" ContentType="application/inkml+xml"/>
  <Override PartName="/ppt/ink/ink3690.xml" ContentType="application/inkml+xml"/>
  <Override PartName="/ppt/ink/ink3691.xml" ContentType="application/inkml+xml"/>
  <Override PartName="/ppt/ink/ink3692.xml" ContentType="application/inkml+xml"/>
  <Override PartName="/ppt/ink/ink3693.xml" ContentType="application/inkml+xml"/>
  <Override PartName="/ppt/ink/ink3694.xml" ContentType="application/inkml+xml"/>
  <Override PartName="/ppt/ink/ink3695.xml" ContentType="application/inkml+xml"/>
  <Override PartName="/ppt/ink/ink3696.xml" ContentType="application/inkml+xml"/>
  <Override PartName="/ppt/ink/ink3697.xml" ContentType="application/inkml+xml"/>
  <Override PartName="/ppt/ink/ink3698.xml" ContentType="application/inkml+xml"/>
  <Override PartName="/ppt/ink/ink3699.xml" ContentType="application/inkml+xml"/>
  <Override PartName="/ppt/ink/ink37.xml" ContentType="application/inkml+xml"/>
  <Override PartName="/ppt/ink/ink370.xml" ContentType="application/inkml+xml"/>
  <Override PartName="/ppt/ink/ink3700.xml" ContentType="application/inkml+xml"/>
  <Override PartName="/ppt/ink/ink3701.xml" ContentType="application/inkml+xml"/>
  <Override PartName="/ppt/ink/ink3702.xml" ContentType="application/inkml+xml"/>
  <Override PartName="/ppt/ink/ink3703.xml" ContentType="application/inkml+xml"/>
  <Override PartName="/ppt/ink/ink3704.xml" ContentType="application/inkml+xml"/>
  <Override PartName="/ppt/ink/ink3705.xml" ContentType="application/inkml+xml"/>
  <Override PartName="/ppt/ink/ink3706.xml" ContentType="application/inkml+xml"/>
  <Override PartName="/ppt/ink/ink3707.xml" ContentType="application/inkml+xml"/>
  <Override PartName="/ppt/ink/ink3708.xml" ContentType="application/inkml+xml"/>
  <Override PartName="/ppt/ink/ink3709.xml" ContentType="application/inkml+xml"/>
  <Override PartName="/ppt/ink/ink371.xml" ContentType="application/inkml+xml"/>
  <Override PartName="/ppt/ink/ink3710.xml" ContentType="application/inkml+xml"/>
  <Override PartName="/ppt/ink/ink3711.xml" ContentType="application/inkml+xml"/>
  <Override PartName="/ppt/ink/ink3712.xml" ContentType="application/inkml+xml"/>
  <Override PartName="/ppt/ink/ink3713.xml" ContentType="application/inkml+xml"/>
  <Override PartName="/ppt/ink/ink3714.xml" ContentType="application/inkml+xml"/>
  <Override PartName="/ppt/ink/ink3715.xml" ContentType="application/inkml+xml"/>
  <Override PartName="/ppt/ink/ink3716.xml" ContentType="application/inkml+xml"/>
  <Override PartName="/ppt/ink/ink3717.xml" ContentType="application/inkml+xml"/>
  <Override PartName="/ppt/ink/ink3718.xml" ContentType="application/inkml+xml"/>
  <Override PartName="/ppt/ink/ink3719.xml" ContentType="application/inkml+xml"/>
  <Override PartName="/ppt/ink/ink372.xml" ContentType="application/inkml+xml"/>
  <Override PartName="/ppt/ink/ink3720.xml" ContentType="application/inkml+xml"/>
  <Override PartName="/ppt/ink/ink3721.xml" ContentType="application/inkml+xml"/>
  <Override PartName="/ppt/ink/ink3722.xml" ContentType="application/inkml+xml"/>
  <Override PartName="/ppt/ink/ink3723.xml" ContentType="application/inkml+xml"/>
  <Override PartName="/ppt/ink/ink3724.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xml" ContentType="application/inkml+xml"/>
  <Override PartName="/ppt/ink/ink40.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ink/ink419.xml" ContentType="application/inkml+xml"/>
  <Override PartName="/ppt/ink/ink42.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ink/ink424.xml" ContentType="application/inkml+xml"/>
  <Override PartName="/ppt/ink/ink425.xml" ContentType="application/inkml+xml"/>
  <Override PartName="/ppt/ink/ink426.xml" ContentType="application/inkml+xml"/>
  <Override PartName="/ppt/ink/ink427.xml" ContentType="application/inkml+xml"/>
  <Override PartName="/ppt/ink/ink428.xml" ContentType="application/inkml+xml"/>
  <Override PartName="/ppt/ink/ink429.xml" ContentType="application/inkml+xml"/>
  <Override PartName="/ppt/ink/ink43.xml" ContentType="application/inkml+xml"/>
  <Override PartName="/ppt/ink/ink430.xml" ContentType="application/inkml+xml"/>
  <Override PartName="/ppt/ink/ink431.xml" ContentType="application/inkml+xml"/>
  <Override PartName="/ppt/ink/ink432.xml" ContentType="application/inkml+xml"/>
  <Override PartName="/ppt/ink/ink433.xml" ContentType="application/inkml+xml"/>
  <Override PartName="/ppt/ink/ink434.xml" ContentType="application/inkml+xml"/>
  <Override PartName="/ppt/ink/ink435.xml" ContentType="application/inkml+xml"/>
  <Override PartName="/ppt/ink/ink436.xml" ContentType="application/inkml+xml"/>
  <Override PartName="/ppt/ink/ink437.xml" ContentType="application/inkml+xml"/>
  <Override PartName="/ppt/ink/ink438.xml" ContentType="application/inkml+xml"/>
  <Override PartName="/ppt/ink/ink439.xml" ContentType="application/inkml+xml"/>
  <Override PartName="/ppt/ink/ink44.xml" ContentType="application/inkml+xml"/>
  <Override PartName="/ppt/ink/ink440.xml" ContentType="application/inkml+xml"/>
  <Override PartName="/ppt/ink/ink441.xml" ContentType="application/inkml+xml"/>
  <Override PartName="/ppt/ink/ink442.xml" ContentType="application/inkml+xml"/>
  <Override PartName="/ppt/ink/ink443.xml" ContentType="application/inkml+xml"/>
  <Override PartName="/ppt/ink/ink444.xml" ContentType="application/inkml+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ink/ink449.xml" ContentType="application/inkml+xml"/>
  <Override PartName="/ppt/ink/ink45.xml" ContentType="application/inkml+xml"/>
  <Override PartName="/ppt/ink/ink450.xml" ContentType="application/inkml+xml"/>
  <Override PartName="/ppt/ink/ink451.xml" ContentType="application/inkml+xml"/>
  <Override PartName="/ppt/ink/ink452.xml" ContentType="application/inkml+xml"/>
  <Override PartName="/ppt/ink/ink453.xml" ContentType="application/inkml+xml"/>
  <Override PartName="/ppt/ink/ink454.xml" ContentType="application/inkml+xml"/>
  <Override PartName="/ppt/ink/ink455.xml" ContentType="application/inkml+xml"/>
  <Override PartName="/ppt/ink/ink456.xml" ContentType="application/inkml+xml"/>
  <Override PartName="/ppt/ink/ink457.xml" ContentType="application/inkml+xml"/>
  <Override PartName="/ppt/ink/ink458.xml" ContentType="application/inkml+xml"/>
  <Override PartName="/ppt/ink/ink459.xml" ContentType="application/inkml+xml"/>
  <Override PartName="/ppt/ink/ink46.xml" ContentType="application/inkml+xml"/>
  <Override PartName="/ppt/ink/ink460.xml" ContentType="application/inkml+xml"/>
  <Override PartName="/ppt/ink/ink461.xml" ContentType="application/inkml+xml"/>
  <Override PartName="/ppt/ink/ink462.xml" ContentType="application/inkml+xml"/>
  <Override PartName="/ppt/ink/ink463.xml" ContentType="application/inkml+xml"/>
  <Override PartName="/ppt/ink/ink464.xml" ContentType="application/inkml+xml"/>
  <Override PartName="/ppt/ink/ink465.xml" ContentType="application/inkml+xml"/>
  <Override PartName="/ppt/ink/ink466.xml" ContentType="application/inkml+xml"/>
  <Override PartName="/ppt/ink/ink467.xml" ContentType="application/inkml+xml"/>
  <Override PartName="/ppt/ink/ink468.xml" ContentType="application/inkml+xml"/>
  <Override PartName="/ppt/ink/ink469.xml" ContentType="application/inkml+xml"/>
  <Override PartName="/ppt/ink/ink47.xml" ContentType="application/inkml+xml"/>
  <Override PartName="/ppt/ink/ink470.xml" ContentType="application/inkml+xml"/>
  <Override PartName="/ppt/ink/ink471.xml" ContentType="application/inkml+xml"/>
  <Override PartName="/ppt/ink/ink472.xml" ContentType="application/inkml+xml"/>
  <Override PartName="/ppt/ink/ink473.xml" ContentType="application/inkml+xml"/>
  <Override PartName="/ppt/ink/ink474.xml" ContentType="application/inkml+xml"/>
  <Override PartName="/ppt/ink/ink475.xml" ContentType="application/inkml+xml"/>
  <Override PartName="/ppt/ink/ink476.xml" ContentType="application/inkml+xml"/>
  <Override PartName="/ppt/ink/ink477.xml" ContentType="application/inkml+xml"/>
  <Override PartName="/ppt/ink/ink478.xml" ContentType="application/inkml+xml"/>
  <Override PartName="/ppt/ink/ink479.xml" ContentType="application/inkml+xml"/>
  <Override PartName="/ppt/ink/ink48.xml" ContentType="application/inkml+xml"/>
  <Override PartName="/ppt/ink/ink480.xml" ContentType="application/inkml+xml"/>
  <Override PartName="/ppt/ink/ink481.xml" ContentType="application/inkml+xml"/>
  <Override PartName="/ppt/ink/ink482.xml" ContentType="application/inkml+xml"/>
  <Override PartName="/ppt/ink/ink483.xml" ContentType="application/inkml+xml"/>
  <Override PartName="/ppt/ink/ink484.xml" ContentType="application/inkml+xml"/>
  <Override PartName="/ppt/ink/ink485.xml" ContentType="application/inkml+xml"/>
  <Override PartName="/ppt/ink/ink486.xml" ContentType="application/inkml+xml"/>
  <Override PartName="/ppt/ink/ink487.xml" ContentType="application/inkml+xml"/>
  <Override PartName="/ppt/ink/ink488.xml" ContentType="application/inkml+xml"/>
  <Override PartName="/ppt/ink/ink489.xml" ContentType="application/inkml+xml"/>
  <Override PartName="/ppt/ink/ink49.xml" ContentType="application/inkml+xml"/>
  <Override PartName="/ppt/ink/ink490.xml" ContentType="application/inkml+xml"/>
  <Override PartName="/ppt/ink/ink491.xml" ContentType="application/inkml+xml"/>
  <Override PartName="/ppt/ink/ink492.xml" ContentType="application/inkml+xml"/>
  <Override PartName="/ppt/ink/ink493.xml" ContentType="application/inkml+xml"/>
  <Override PartName="/ppt/ink/ink494.xml" ContentType="application/inkml+xml"/>
  <Override PartName="/ppt/ink/ink495.xml" ContentType="application/inkml+xml"/>
  <Override PartName="/ppt/ink/ink496.xml" ContentType="application/inkml+xml"/>
  <Override PartName="/ppt/ink/ink497.xml" ContentType="application/inkml+xml"/>
  <Override PartName="/ppt/ink/ink498.xml" ContentType="application/inkml+xml"/>
  <Override PartName="/ppt/ink/ink499.xml" ContentType="application/inkml+xml"/>
  <Override PartName="/ppt/ink/ink5.xml" ContentType="application/inkml+xml"/>
  <Override PartName="/ppt/ink/ink50.xml" ContentType="application/inkml+xml"/>
  <Override PartName="/ppt/ink/ink500.xml" ContentType="application/inkml+xml"/>
  <Override PartName="/ppt/ink/ink501.xml" ContentType="application/inkml+xml"/>
  <Override PartName="/ppt/ink/ink502.xml" ContentType="application/inkml+xml"/>
  <Override PartName="/ppt/ink/ink503.xml" ContentType="application/inkml+xml"/>
  <Override PartName="/ppt/ink/ink504.xml" ContentType="application/inkml+xml"/>
  <Override PartName="/ppt/ink/ink505.xml" ContentType="application/inkml+xml"/>
  <Override PartName="/ppt/ink/ink506.xml" ContentType="application/inkml+xml"/>
  <Override PartName="/ppt/ink/ink507.xml" ContentType="application/inkml+xml"/>
  <Override PartName="/ppt/ink/ink508.xml" ContentType="application/inkml+xml"/>
  <Override PartName="/ppt/ink/ink509.xml" ContentType="application/inkml+xml"/>
  <Override PartName="/ppt/ink/ink51.xml" ContentType="application/inkml+xml"/>
  <Override PartName="/ppt/ink/ink510.xml" ContentType="application/inkml+xml"/>
  <Override PartName="/ppt/ink/ink511.xml" ContentType="application/inkml+xml"/>
  <Override PartName="/ppt/ink/ink512.xml" ContentType="application/inkml+xml"/>
  <Override PartName="/ppt/ink/ink513.xml" ContentType="application/inkml+xml"/>
  <Override PartName="/ppt/ink/ink514.xml" ContentType="application/inkml+xml"/>
  <Override PartName="/ppt/ink/ink515.xml" ContentType="application/inkml+xml"/>
  <Override PartName="/ppt/ink/ink516.xml" ContentType="application/inkml+xml"/>
  <Override PartName="/ppt/ink/ink517.xml" ContentType="application/inkml+xml"/>
  <Override PartName="/ppt/ink/ink518.xml" ContentType="application/inkml+xml"/>
  <Override PartName="/ppt/ink/ink519.xml" ContentType="application/inkml+xml"/>
  <Override PartName="/ppt/ink/ink52.xml" ContentType="application/inkml+xml"/>
  <Override PartName="/ppt/ink/ink520.xml" ContentType="application/inkml+xml"/>
  <Override PartName="/ppt/ink/ink521.xml" ContentType="application/inkml+xml"/>
  <Override PartName="/ppt/ink/ink522.xml" ContentType="application/inkml+xml"/>
  <Override PartName="/ppt/ink/ink523.xml" ContentType="application/inkml+xml"/>
  <Override PartName="/ppt/ink/ink524.xml" ContentType="application/inkml+xml"/>
  <Override PartName="/ppt/ink/ink525.xml" ContentType="application/inkml+xml"/>
  <Override PartName="/ppt/ink/ink526.xml" ContentType="application/inkml+xml"/>
  <Override PartName="/ppt/ink/ink527.xml" ContentType="application/inkml+xml"/>
  <Override PartName="/ppt/ink/ink528.xml" ContentType="application/inkml+xml"/>
  <Override PartName="/ppt/ink/ink529.xml" ContentType="application/inkml+xml"/>
  <Override PartName="/ppt/ink/ink53.xml" ContentType="application/inkml+xml"/>
  <Override PartName="/ppt/ink/ink530.xml" ContentType="application/inkml+xml"/>
  <Override PartName="/ppt/ink/ink531.xml" ContentType="application/inkml+xml"/>
  <Override PartName="/ppt/ink/ink532.xml" ContentType="application/inkml+xml"/>
  <Override PartName="/ppt/ink/ink533.xml" ContentType="application/inkml+xml"/>
  <Override PartName="/ppt/ink/ink534.xml" ContentType="application/inkml+xml"/>
  <Override PartName="/ppt/ink/ink535.xml" ContentType="application/inkml+xml"/>
  <Override PartName="/ppt/ink/ink536.xml" ContentType="application/inkml+xml"/>
  <Override PartName="/ppt/ink/ink537.xml" ContentType="application/inkml+xml"/>
  <Override PartName="/ppt/ink/ink538.xml" ContentType="application/inkml+xml"/>
  <Override PartName="/ppt/ink/ink539.xml" ContentType="application/inkml+xml"/>
  <Override PartName="/ppt/ink/ink54.xml" ContentType="application/inkml+xml"/>
  <Override PartName="/ppt/ink/ink540.xml" ContentType="application/inkml+xml"/>
  <Override PartName="/ppt/ink/ink541.xml" ContentType="application/inkml+xml"/>
  <Override PartName="/ppt/ink/ink542.xml" ContentType="application/inkml+xml"/>
  <Override PartName="/ppt/ink/ink543.xml" ContentType="application/inkml+xml"/>
  <Override PartName="/ppt/ink/ink544.xml" ContentType="application/inkml+xml"/>
  <Override PartName="/ppt/ink/ink545.xml" ContentType="application/inkml+xml"/>
  <Override PartName="/ppt/ink/ink546.xml" ContentType="application/inkml+xml"/>
  <Override PartName="/ppt/ink/ink547.xml" ContentType="application/inkml+xml"/>
  <Override PartName="/ppt/ink/ink548.xml" ContentType="application/inkml+xml"/>
  <Override PartName="/ppt/ink/ink549.xml" ContentType="application/inkml+xml"/>
  <Override PartName="/ppt/ink/ink55.xml" ContentType="application/inkml+xml"/>
  <Override PartName="/ppt/ink/ink550.xml" ContentType="application/inkml+xml"/>
  <Override PartName="/ppt/ink/ink551.xml" ContentType="application/inkml+xml"/>
  <Override PartName="/ppt/ink/ink552.xml" ContentType="application/inkml+xml"/>
  <Override PartName="/ppt/ink/ink553.xml" ContentType="application/inkml+xml"/>
  <Override PartName="/ppt/ink/ink554.xml" ContentType="application/inkml+xml"/>
  <Override PartName="/ppt/ink/ink555.xml" ContentType="application/inkml+xml"/>
  <Override PartName="/ppt/ink/ink556.xml" ContentType="application/inkml+xml"/>
  <Override PartName="/ppt/ink/ink557.xml" ContentType="application/inkml+xml"/>
  <Override PartName="/ppt/ink/ink558.xml" ContentType="application/inkml+xml"/>
  <Override PartName="/ppt/ink/ink559.xml" ContentType="application/inkml+xml"/>
  <Override PartName="/ppt/ink/ink56.xml" ContentType="application/inkml+xml"/>
  <Override PartName="/ppt/ink/ink560.xml" ContentType="application/inkml+xml"/>
  <Override PartName="/ppt/ink/ink561.xml" ContentType="application/inkml+xml"/>
  <Override PartName="/ppt/ink/ink562.xml" ContentType="application/inkml+xml"/>
  <Override PartName="/ppt/ink/ink563.xml" ContentType="application/inkml+xml"/>
  <Override PartName="/ppt/ink/ink564.xml" ContentType="application/inkml+xml"/>
  <Override PartName="/ppt/ink/ink565.xml" ContentType="application/inkml+xml"/>
  <Override PartName="/ppt/ink/ink566.xml" ContentType="application/inkml+xml"/>
  <Override PartName="/ppt/ink/ink567.xml" ContentType="application/inkml+xml"/>
  <Override PartName="/ppt/ink/ink568.xml" ContentType="application/inkml+xml"/>
  <Override PartName="/ppt/ink/ink569.xml" ContentType="application/inkml+xml"/>
  <Override PartName="/ppt/ink/ink57.xml" ContentType="application/inkml+xml"/>
  <Override PartName="/ppt/ink/ink570.xml" ContentType="application/inkml+xml"/>
  <Override PartName="/ppt/ink/ink571.xml" ContentType="application/inkml+xml"/>
  <Override PartName="/ppt/ink/ink572.xml" ContentType="application/inkml+xml"/>
  <Override PartName="/ppt/ink/ink573.xml" ContentType="application/inkml+xml"/>
  <Override PartName="/ppt/ink/ink574.xml" ContentType="application/inkml+xml"/>
  <Override PartName="/ppt/ink/ink575.xml" ContentType="application/inkml+xml"/>
  <Override PartName="/ppt/ink/ink576.xml" ContentType="application/inkml+xml"/>
  <Override PartName="/ppt/ink/ink577.xml" ContentType="application/inkml+xml"/>
  <Override PartName="/ppt/ink/ink578.xml" ContentType="application/inkml+xml"/>
  <Override PartName="/ppt/ink/ink579.xml" ContentType="application/inkml+xml"/>
  <Override PartName="/ppt/ink/ink58.xml" ContentType="application/inkml+xml"/>
  <Override PartName="/ppt/ink/ink580.xml" ContentType="application/inkml+xml"/>
  <Override PartName="/ppt/ink/ink581.xml" ContentType="application/inkml+xml"/>
  <Override PartName="/ppt/ink/ink582.xml" ContentType="application/inkml+xml"/>
  <Override PartName="/ppt/ink/ink583.xml" ContentType="application/inkml+xml"/>
  <Override PartName="/ppt/ink/ink584.xml" ContentType="application/inkml+xml"/>
  <Override PartName="/ppt/ink/ink585.xml" ContentType="application/inkml+xml"/>
  <Override PartName="/ppt/ink/ink586.xml" ContentType="application/inkml+xml"/>
  <Override PartName="/ppt/ink/ink587.xml" ContentType="application/inkml+xml"/>
  <Override PartName="/ppt/ink/ink588.xml" ContentType="application/inkml+xml"/>
  <Override PartName="/ppt/ink/ink589.xml" ContentType="application/inkml+xml"/>
  <Override PartName="/ppt/ink/ink59.xml" ContentType="application/inkml+xml"/>
  <Override PartName="/ppt/ink/ink590.xml" ContentType="application/inkml+xml"/>
  <Override PartName="/ppt/ink/ink591.xml" ContentType="application/inkml+xml"/>
  <Override PartName="/ppt/ink/ink592.xml" ContentType="application/inkml+xml"/>
  <Override PartName="/ppt/ink/ink593.xml" ContentType="application/inkml+xml"/>
  <Override PartName="/ppt/ink/ink594.xml" ContentType="application/inkml+xml"/>
  <Override PartName="/ppt/ink/ink595.xml" ContentType="application/inkml+xml"/>
  <Override PartName="/ppt/ink/ink596.xml" ContentType="application/inkml+xml"/>
  <Override PartName="/ppt/ink/ink597.xml" ContentType="application/inkml+xml"/>
  <Override PartName="/ppt/ink/ink598.xml" ContentType="application/inkml+xml"/>
  <Override PartName="/ppt/ink/ink599.xml" ContentType="application/inkml+xml"/>
  <Override PartName="/ppt/ink/ink6.xml" ContentType="application/inkml+xml"/>
  <Override PartName="/ppt/ink/ink60.xml" ContentType="application/inkml+xml"/>
  <Override PartName="/ppt/ink/ink600.xml" ContentType="application/inkml+xml"/>
  <Override PartName="/ppt/ink/ink601.xml" ContentType="application/inkml+xml"/>
  <Override PartName="/ppt/ink/ink602.xml" ContentType="application/inkml+xml"/>
  <Override PartName="/ppt/ink/ink603.xml" ContentType="application/inkml+xml"/>
  <Override PartName="/ppt/ink/ink604.xml" ContentType="application/inkml+xml"/>
  <Override PartName="/ppt/ink/ink605.xml" ContentType="application/inkml+xml"/>
  <Override PartName="/ppt/ink/ink606.xml" ContentType="application/inkml+xml"/>
  <Override PartName="/ppt/ink/ink607.xml" ContentType="application/inkml+xml"/>
  <Override PartName="/ppt/ink/ink608.xml" ContentType="application/inkml+xml"/>
  <Override PartName="/ppt/ink/ink609.xml" ContentType="application/inkml+xml"/>
  <Override PartName="/ppt/ink/ink61.xml" ContentType="application/inkml+xml"/>
  <Override PartName="/ppt/ink/ink610.xml" ContentType="application/inkml+xml"/>
  <Override PartName="/ppt/ink/ink611.xml" ContentType="application/inkml+xml"/>
  <Override PartName="/ppt/ink/ink612.xml" ContentType="application/inkml+xml"/>
  <Override PartName="/ppt/ink/ink613.xml" ContentType="application/inkml+xml"/>
  <Override PartName="/ppt/ink/ink614.xml" ContentType="application/inkml+xml"/>
  <Override PartName="/ppt/ink/ink615.xml" ContentType="application/inkml+xml"/>
  <Override PartName="/ppt/ink/ink616.xml" ContentType="application/inkml+xml"/>
  <Override PartName="/ppt/ink/ink617.xml" ContentType="application/inkml+xml"/>
  <Override PartName="/ppt/ink/ink618.xml" ContentType="application/inkml+xml"/>
  <Override PartName="/ppt/ink/ink619.xml" ContentType="application/inkml+xml"/>
  <Override PartName="/ppt/ink/ink62.xml" ContentType="application/inkml+xml"/>
  <Override PartName="/ppt/ink/ink620.xml" ContentType="application/inkml+xml"/>
  <Override PartName="/ppt/ink/ink621.xml" ContentType="application/inkml+xml"/>
  <Override PartName="/ppt/ink/ink622.xml" ContentType="application/inkml+xml"/>
  <Override PartName="/ppt/ink/ink623.xml" ContentType="application/inkml+xml"/>
  <Override PartName="/ppt/ink/ink624.xml" ContentType="application/inkml+xml"/>
  <Override PartName="/ppt/ink/ink625.xml" ContentType="application/inkml+xml"/>
  <Override PartName="/ppt/ink/ink626.xml" ContentType="application/inkml+xml"/>
  <Override PartName="/ppt/ink/ink627.xml" ContentType="application/inkml+xml"/>
  <Override PartName="/ppt/ink/ink628.xml" ContentType="application/inkml+xml"/>
  <Override PartName="/ppt/ink/ink629.xml" ContentType="application/inkml+xml"/>
  <Override PartName="/ppt/ink/ink63.xml" ContentType="application/inkml+xml"/>
  <Override PartName="/ppt/ink/ink630.xml" ContentType="application/inkml+xml"/>
  <Override PartName="/ppt/ink/ink631.xml" ContentType="application/inkml+xml"/>
  <Override PartName="/ppt/ink/ink632.xml" ContentType="application/inkml+xml"/>
  <Override PartName="/ppt/ink/ink633.xml" ContentType="application/inkml+xml"/>
  <Override PartName="/ppt/ink/ink634.xml" ContentType="application/inkml+xml"/>
  <Override PartName="/ppt/ink/ink635.xml" ContentType="application/inkml+xml"/>
  <Override PartName="/ppt/ink/ink636.xml" ContentType="application/inkml+xml"/>
  <Override PartName="/ppt/ink/ink637.xml" ContentType="application/inkml+xml"/>
  <Override PartName="/ppt/ink/ink638.xml" ContentType="application/inkml+xml"/>
  <Override PartName="/ppt/ink/ink639.xml" ContentType="application/inkml+xml"/>
  <Override PartName="/ppt/ink/ink64.xml" ContentType="application/inkml+xml"/>
  <Override PartName="/ppt/ink/ink640.xml" ContentType="application/inkml+xml"/>
  <Override PartName="/ppt/ink/ink641.xml" ContentType="application/inkml+xml"/>
  <Override PartName="/ppt/ink/ink642.xml" ContentType="application/inkml+xml"/>
  <Override PartName="/ppt/ink/ink643.xml" ContentType="application/inkml+xml"/>
  <Override PartName="/ppt/ink/ink644.xml" ContentType="application/inkml+xml"/>
  <Override PartName="/ppt/ink/ink645.xml" ContentType="application/inkml+xml"/>
  <Override PartName="/ppt/ink/ink646.xml" ContentType="application/inkml+xml"/>
  <Override PartName="/ppt/ink/ink647.xml" ContentType="application/inkml+xml"/>
  <Override PartName="/ppt/ink/ink648.xml" ContentType="application/inkml+xml"/>
  <Override PartName="/ppt/ink/ink649.xml" ContentType="application/inkml+xml"/>
  <Override PartName="/ppt/ink/ink65.xml" ContentType="application/inkml+xml"/>
  <Override PartName="/ppt/ink/ink650.xml" ContentType="application/inkml+xml"/>
  <Override PartName="/ppt/ink/ink651.xml" ContentType="application/inkml+xml"/>
  <Override PartName="/ppt/ink/ink652.xml" ContentType="application/inkml+xml"/>
  <Override PartName="/ppt/ink/ink653.xml" ContentType="application/inkml+xml"/>
  <Override PartName="/ppt/ink/ink654.xml" ContentType="application/inkml+xml"/>
  <Override PartName="/ppt/ink/ink655.xml" ContentType="application/inkml+xml"/>
  <Override PartName="/ppt/ink/ink656.xml" ContentType="application/inkml+xml"/>
  <Override PartName="/ppt/ink/ink657.xml" ContentType="application/inkml+xml"/>
  <Override PartName="/ppt/ink/ink658.xml" ContentType="application/inkml+xml"/>
  <Override PartName="/ppt/ink/ink659.xml" ContentType="application/inkml+xml"/>
  <Override PartName="/ppt/ink/ink66.xml" ContentType="application/inkml+xml"/>
  <Override PartName="/ppt/ink/ink660.xml" ContentType="application/inkml+xml"/>
  <Override PartName="/ppt/ink/ink661.xml" ContentType="application/inkml+xml"/>
  <Override PartName="/ppt/ink/ink662.xml" ContentType="application/inkml+xml"/>
  <Override PartName="/ppt/ink/ink663.xml" ContentType="application/inkml+xml"/>
  <Override PartName="/ppt/ink/ink664.xml" ContentType="application/inkml+xml"/>
  <Override PartName="/ppt/ink/ink665.xml" ContentType="application/inkml+xml"/>
  <Override PartName="/ppt/ink/ink666.xml" ContentType="application/inkml+xml"/>
  <Override PartName="/ppt/ink/ink667.xml" ContentType="application/inkml+xml"/>
  <Override PartName="/ppt/ink/ink668.xml" ContentType="application/inkml+xml"/>
  <Override PartName="/ppt/ink/ink669.xml" ContentType="application/inkml+xml"/>
  <Override PartName="/ppt/ink/ink67.xml" ContentType="application/inkml+xml"/>
  <Override PartName="/ppt/ink/ink670.xml" ContentType="application/inkml+xml"/>
  <Override PartName="/ppt/ink/ink671.xml" ContentType="application/inkml+xml"/>
  <Override PartName="/ppt/ink/ink672.xml" ContentType="application/inkml+xml"/>
  <Override PartName="/ppt/ink/ink673.xml" ContentType="application/inkml+xml"/>
  <Override PartName="/ppt/ink/ink674.xml" ContentType="application/inkml+xml"/>
  <Override PartName="/ppt/ink/ink675.xml" ContentType="application/inkml+xml"/>
  <Override PartName="/ppt/ink/ink676.xml" ContentType="application/inkml+xml"/>
  <Override PartName="/ppt/ink/ink677.xml" ContentType="application/inkml+xml"/>
  <Override PartName="/ppt/ink/ink678.xml" ContentType="application/inkml+xml"/>
  <Override PartName="/ppt/ink/ink679.xml" ContentType="application/inkml+xml"/>
  <Override PartName="/ppt/ink/ink68.xml" ContentType="application/inkml+xml"/>
  <Override PartName="/ppt/ink/ink680.xml" ContentType="application/inkml+xml"/>
  <Override PartName="/ppt/ink/ink681.xml" ContentType="application/inkml+xml"/>
  <Override PartName="/ppt/ink/ink682.xml" ContentType="application/inkml+xml"/>
  <Override PartName="/ppt/ink/ink683.xml" ContentType="application/inkml+xml"/>
  <Override PartName="/ppt/ink/ink684.xml" ContentType="application/inkml+xml"/>
  <Override PartName="/ppt/ink/ink685.xml" ContentType="application/inkml+xml"/>
  <Override PartName="/ppt/ink/ink686.xml" ContentType="application/inkml+xml"/>
  <Override PartName="/ppt/ink/ink687.xml" ContentType="application/inkml+xml"/>
  <Override PartName="/ppt/ink/ink688.xml" ContentType="application/inkml+xml"/>
  <Override PartName="/ppt/ink/ink689.xml" ContentType="application/inkml+xml"/>
  <Override PartName="/ppt/ink/ink69.xml" ContentType="application/inkml+xml"/>
  <Override PartName="/ppt/ink/ink690.xml" ContentType="application/inkml+xml"/>
  <Override PartName="/ppt/ink/ink691.xml" ContentType="application/inkml+xml"/>
  <Override PartName="/ppt/ink/ink692.xml" ContentType="application/inkml+xml"/>
  <Override PartName="/ppt/ink/ink693.xml" ContentType="application/inkml+xml"/>
  <Override PartName="/ppt/ink/ink694.xml" ContentType="application/inkml+xml"/>
  <Override PartName="/ppt/ink/ink695.xml" ContentType="application/inkml+xml"/>
  <Override PartName="/ppt/ink/ink696.xml" ContentType="application/inkml+xml"/>
  <Override PartName="/ppt/ink/ink697.xml" ContentType="application/inkml+xml"/>
  <Override PartName="/ppt/ink/ink698.xml" ContentType="application/inkml+xml"/>
  <Override PartName="/ppt/ink/ink699.xml" ContentType="application/inkml+xml"/>
  <Override PartName="/ppt/ink/ink7.xml" ContentType="application/inkml+xml"/>
  <Override PartName="/ppt/ink/ink70.xml" ContentType="application/inkml+xml"/>
  <Override PartName="/ppt/ink/ink700.xml" ContentType="application/inkml+xml"/>
  <Override PartName="/ppt/ink/ink701.xml" ContentType="application/inkml+xml"/>
  <Override PartName="/ppt/ink/ink702.xml" ContentType="application/inkml+xml"/>
  <Override PartName="/ppt/ink/ink703.xml" ContentType="application/inkml+xml"/>
  <Override PartName="/ppt/ink/ink704.xml" ContentType="application/inkml+xml"/>
  <Override PartName="/ppt/ink/ink705.xml" ContentType="application/inkml+xml"/>
  <Override PartName="/ppt/ink/ink706.xml" ContentType="application/inkml+xml"/>
  <Override PartName="/ppt/ink/ink707.xml" ContentType="application/inkml+xml"/>
  <Override PartName="/ppt/ink/ink708.xml" ContentType="application/inkml+xml"/>
  <Override PartName="/ppt/ink/ink709.xml" ContentType="application/inkml+xml"/>
  <Override PartName="/ppt/ink/ink71.xml" ContentType="application/inkml+xml"/>
  <Override PartName="/ppt/ink/ink710.xml" ContentType="application/inkml+xml"/>
  <Override PartName="/ppt/ink/ink711.xml" ContentType="application/inkml+xml"/>
  <Override PartName="/ppt/ink/ink712.xml" ContentType="application/inkml+xml"/>
  <Override PartName="/ppt/ink/ink713.xml" ContentType="application/inkml+xml"/>
  <Override PartName="/ppt/ink/ink714.xml" ContentType="application/inkml+xml"/>
  <Override PartName="/ppt/ink/ink715.xml" ContentType="application/inkml+xml"/>
  <Override PartName="/ppt/ink/ink716.xml" ContentType="application/inkml+xml"/>
  <Override PartName="/ppt/ink/ink717.xml" ContentType="application/inkml+xml"/>
  <Override PartName="/ppt/ink/ink718.xml" ContentType="application/inkml+xml"/>
  <Override PartName="/ppt/ink/ink719.xml" ContentType="application/inkml+xml"/>
  <Override PartName="/ppt/ink/ink72.xml" ContentType="application/inkml+xml"/>
  <Override PartName="/ppt/ink/ink720.xml" ContentType="application/inkml+xml"/>
  <Override PartName="/ppt/ink/ink721.xml" ContentType="application/inkml+xml"/>
  <Override PartName="/ppt/ink/ink722.xml" ContentType="application/inkml+xml"/>
  <Override PartName="/ppt/ink/ink723.xml" ContentType="application/inkml+xml"/>
  <Override PartName="/ppt/ink/ink724.xml" ContentType="application/inkml+xml"/>
  <Override PartName="/ppt/ink/ink725.xml" ContentType="application/inkml+xml"/>
  <Override PartName="/ppt/ink/ink726.xml" ContentType="application/inkml+xml"/>
  <Override PartName="/ppt/ink/ink727.xml" ContentType="application/inkml+xml"/>
  <Override PartName="/ppt/ink/ink728.xml" ContentType="application/inkml+xml"/>
  <Override PartName="/ppt/ink/ink729.xml" ContentType="application/inkml+xml"/>
  <Override PartName="/ppt/ink/ink73.xml" ContentType="application/inkml+xml"/>
  <Override PartName="/ppt/ink/ink730.xml" ContentType="application/inkml+xml"/>
  <Override PartName="/ppt/ink/ink731.xml" ContentType="application/inkml+xml"/>
  <Override PartName="/ppt/ink/ink732.xml" ContentType="application/inkml+xml"/>
  <Override PartName="/ppt/ink/ink733.xml" ContentType="application/inkml+xml"/>
  <Override PartName="/ppt/ink/ink734.xml" ContentType="application/inkml+xml"/>
  <Override PartName="/ppt/ink/ink735.xml" ContentType="application/inkml+xml"/>
  <Override PartName="/ppt/ink/ink736.xml" ContentType="application/inkml+xml"/>
  <Override PartName="/ppt/ink/ink737.xml" ContentType="application/inkml+xml"/>
  <Override PartName="/ppt/ink/ink738.xml" ContentType="application/inkml+xml"/>
  <Override PartName="/ppt/ink/ink739.xml" ContentType="application/inkml+xml"/>
  <Override PartName="/ppt/ink/ink74.xml" ContentType="application/inkml+xml"/>
  <Override PartName="/ppt/ink/ink740.xml" ContentType="application/inkml+xml"/>
  <Override PartName="/ppt/ink/ink741.xml" ContentType="application/inkml+xml"/>
  <Override PartName="/ppt/ink/ink742.xml" ContentType="application/inkml+xml"/>
  <Override PartName="/ppt/ink/ink743.xml" ContentType="application/inkml+xml"/>
  <Override PartName="/ppt/ink/ink744.xml" ContentType="application/inkml+xml"/>
  <Override PartName="/ppt/ink/ink745.xml" ContentType="application/inkml+xml"/>
  <Override PartName="/ppt/ink/ink746.xml" ContentType="application/inkml+xml"/>
  <Override PartName="/ppt/ink/ink747.xml" ContentType="application/inkml+xml"/>
  <Override PartName="/ppt/ink/ink748.xml" ContentType="application/inkml+xml"/>
  <Override PartName="/ppt/ink/ink749.xml" ContentType="application/inkml+xml"/>
  <Override PartName="/ppt/ink/ink75.xml" ContentType="application/inkml+xml"/>
  <Override PartName="/ppt/ink/ink750.xml" ContentType="application/inkml+xml"/>
  <Override PartName="/ppt/ink/ink751.xml" ContentType="application/inkml+xml"/>
  <Override PartName="/ppt/ink/ink752.xml" ContentType="application/inkml+xml"/>
  <Override PartName="/ppt/ink/ink753.xml" ContentType="application/inkml+xml"/>
  <Override PartName="/ppt/ink/ink754.xml" ContentType="application/inkml+xml"/>
  <Override PartName="/ppt/ink/ink755.xml" ContentType="application/inkml+xml"/>
  <Override PartName="/ppt/ink/ink756.xml" ContentType="application/inkml+xml"/>
  <Override PartName="/ppt/ink/ink757.xml" ContentType="application/inkml+xml"/>
  <Override PartName="/ppt/ink/ink758.xml" ContentType="application/inkml+xml"/>
  <Override PartName="/ppt/ink/ink759.xml" ContentType="application/inkml+xml"/>
  <Override PartName="/ppt/ink/ink76.xml" ContentType="application/inkml+xml"/>
  <Override PartName="/ppt/ink/ink760.xml" ContentType="application/inkml+xml"/>
  <Override PartName="/ppt/ink/ink761.xml" ContentType="application/inkml+xml"/>
  <Override PartName="/ppt/ink/ink762.xml" ContentType="application/inkml+xml"/>
  <Override PartName="/ppt/ink/ink763.xml" ContentType="application/inkml+xml"/>
  <Override PartName="/ppt/ink/ink764.xml" ContentType="application/inkml+xml"/>
  <Override PartName="/ppt/ink/ink765.xml" ContentType="application/inkml+xml"/>
  <Override PartName="/ppt/ink/ink766.xml" ContentType="application/inkml+xml"/>
  <Override PartName="/ppt/ink/ink767.xml" ContentType="application/inkml+xml"/>
  <Override PartName="/ppt/ink/ink768.xml" ContentType="application/inkml+xml"/>
  <Override PartName="/ppt/ink/ink769.xml" ContentType="application/inkml+xml"/>
  <Override PartName="/ppt/ink/ink77.xml" ContentType="application/inkml+xml"/>
  <Override PartName="/ppt/ink/ink770.xml" ContentType="application/inkml+xml"/>
  <Override PartName="/ppt/ink/ink771.xml" ContentType="application/inkml+xml"/>
  <Override PartName="/ppt/ink/ink772.xml" ContentType="application/inkml+xml"/>
  <Override PartName="/ppt/ink/ink773.xml" ContentType="application/inkml+xml"/>
  <Override PartName="/ppt/ink/ink774.xml" ContentType="application/inkml+xml"/>
  <Override PartName="/ppt/ink/ink775.xml" ContentType="application/inkml+xml"/>
  <Override PartName="/ppt/ink/ink776.xml" ContentType="application/inkml+xml"/>
  <Override PartName="/ppt/ink/ink777.xml" ContentType="application/inkml+xml"/>
  <Override PartName="/ppt/ink/ink778.xml" ContentType="application/inkml+xml"/>
  <Override PartName="/ppt/ink/ink779.xml" ContentType="application/inkml+xml"/>
  <Override PartName="/ppt/ink/ink78.xml" ContentType="application/inkml+xml"/>
  <Override PartName="/ppt/ink/ink780.xml" ContentType="application/inkml+xml"/>
  <Override PartName="/ppt/ink/ink781.xml" ContentType="application/inkml+xml"/>
  <Override PartName="/ppt/ink/ink782.xml" ContentType="application/inkml+xml"/>
  <Override PartName="/ppt/ink/ink783.xml" ContentType="application/inkml+xml"/>
  <Override PartName="/ppt/ink/ink784.xml" ContentType="application/inkml+xml"/>
  <Override PartName="/ppt/ink/ink785.xml" ContentType="application/inkml+xml"/>
  <Override PartName="/ppt/ink/ink786.xml" ContentType="application/inkml+xml"/>
  <Override PartName="/ppt/ink/ink787.xml" ContentType="application/inkml+xml"/>
  <Override PartName="/ppt/ink/ink788.xml" ContentType="application/inkml+xml"/>
  <Override PartName="/ppt/ink/ink789.xml" ContentType="application/inkml+xml"/>
  <Override PartName="/ppt/ink/ink79.xml" ContentType="application/inkml+xml"/>
  <Override PartName="/ppt/ink/ink790.xml" ContentType="application/inkml+xml"/>
  <Override PartName="/ppt/ink/ink791.xml" ContentType="application/inkml+xml"/>
  <Override PartName="/ppt/ink/ink792.xml" ContentType="application/inkml+xml"/>
  <Override PartName="/ppt/ink/ink793.xml" ContentType="application/inkml+xml"/>
  <Override PartName="/ppt/ink/ink794.xml" ContentType="application/inkml+xml"/>
  <Override PartName="/ppt/ink/ink795.xml" ContentType="application/inkml+xml"/>
  <Override PartName="/ppt/ink/ink796.xml" ContentType="application/inkml+xml"/>
  <Override PartName="/ppt/ink/ink797.xml" ContentType="application/inkml+xml"/>
  <Override PartName="/ppt/ink/ink798.xml" ContentType="application/inkml+xml"/>
  <Override PartName="/ppt/ink/ink799.xml" ContentType="application/inkml+xml"/>
  <Override PartName="/ppt/ink/ink8.xml" ContentType="application/inkml+xml"/>
  <Override PartName="/ppt/ink/ink80.xml" ContentType="application/inkml+xml"/>
  <Override PartName="/ppt/ink/ink800.xml" ContentType="application/inkml+xml"/>
  <Override PartName="/ppt/ink/ink801.xml" ContentType="application/inkml+xml"/>
  <Override PartName="/ppt/ink/ink802.xml" ContentType="application/inkml+xml"/>
  <Override PartName="/ppt/ink/ink803.xml" ContentType="application/inkml+xml"/>
  <Override PartName="/ppt/ink/ink804.xml" ContentType="application/inkml+xml"/>
  <Override PartName="/ppt/ink/ink805.xml" ContentType="application/inkml+xml"/>
  <Override PartName="/ppt/ink/ink806.xml" ContentType="application/inkml+xml"/>
  <Override PartName="/ppt/ink/ink807.xml" ContentType="application/inkml+xml"/>
  <Override PartName="/ppt/ink/ink808.xml" ContentType="application/inkml+xml"/>
  <Override PartName="/ppt/ink/ink809.xml" ContentType="application/inkml+xml"/>
  <Override PartName="/ppt/ink/ink81.xml" ContentType="application/inkml+xml"/>
  <Override PartName="/ppt/ink/ink810.xml" ContentType="application/inkml+xml"/>
  <Override PartName="/ppt/ink/ink811.xml" ContentType="application/inkml+xml"/>
  <Override PartName="/ppt/ink/ink812.xml" ContentType="application/inkml+xml"/>
  <Override PartName="/ppt/ink/ink813.xml" ContentType="application/inkml+xml"/>
  <Override PartName="/ppt/ink/ink814.xml" ContentType="application/inkml+xml"/>
  <Override PartName="/ppt/ink/ink815.xml" ContentType="application/inkml+xml"/>
  <Override PartName="/ppt/ink/ink816.xml" ContentType="application/inkml+xml"/>
  <Override PartName="/ppt/ink/ink817.xml" ContentType="application/inkml+xml"/>
  <Override PartName="/ppt/ink/ink818.xml" ContentType="application/inkml+xml"/>
  <Override PartName="/ppt/ink/ink819.xml" ContentType="application/inkml+xml"/>
  <Override PartName="/ppt/ink/ink82.xml" ContentType="application/inkml+xml"/>
  <Override PartName="/ppt/ink/ink820.xml" ContentType="application/inkml+xml"/>
  <Override PartName="/ppt/ink/ink821.xml" ContentType="application/inkml+xml"/>
  <Override PartName="/ppt/ink/ink822.xml" ContentType="application/inkml+xml"/>
  <Override PartName="/ppt/ink/ink823.xml" ContentType="application/inkml+xml"/>
  <Override PartName="/ppt/ink/ink824.xml" ContentType="application/inkml+xml"/>
  <Override PartName="/ppt/ink/ink825.xml" ContentType="application/inkml+xml"/>
  <Override PartName="/ppt/ink/ink826.xml" ContentType="application/inkml+xml"/>
  <Override PartName="/ppt/ink/ink827.xml" ContentType="application/inkml+xml"/>
  <Override PartName="/ppt/ink/ink828.xml" ContentType="application/inkml+xml"/>
  <Override PartName="/ppt/ink/ink829.xml" ContentType="application/inkml+xml"/>
  <Override PartName="/ppt/ink/ink83.xml" ContentType="application/inkml+xml"/>
  <Override PartName="/ppt/ink/ink830.xml" ContentType="application/inkml+xml"/>
  <Override PartName="/ppt/ink/ink831.xml" ContentType="application/inkml+xml"/>
  <Override PartName="/ppt/ink/ink832.xml" ContentType="application/inkml+xml"/>
  <Override PartName="/ppt/ink/ink833.xml" ContentType="application/inkml+xml"/>
  <Override PartName="/ppt/ink/ink834.xml" ContentType="application/inkml+xml"/>
  <Override PartName="/ppt/ink/ink835.xml" ContentType="application/inkml+xml"/>
  <Override PartName="/ppt/ink/ink836.xml" ContentType="application/inkml+xml"/>
  <Override PartName="/ppt/ink/ink837.xml" ContentType="application/inkml+xml"/>
  <Override PartName="/ppt/ink/ink838.xml" ContentType="application/inkml+xml"/>
  <Override PartName="/ppt/ink/ink839.xml" ContentType="application/inkml+xml"/>
  <Override PartName="/ppt/ink/ink84.xml" ContentType="application/inkml+xml"/>
  <Override PartName="/ppt/ink/ink840.xml" ContentType="application/inkml+xml"/>
  <Override PartName="/ppt/ink/ink841.xml" ContentType="application/inkml+xml"/>
  <Override PartName="/ppt/ink/ink842.xml" ContentType="application/inkml+xml"/>
  <Override PartName="/ppt/ink/ink843.xml" ContentType="application/inkml+xml"/>
  <Override PartName="/ppt/ink/ink844.xml" ContentType="application/inkml+xml"/>
  <Override PartName="/ppt/ink/ink845.xml" ContentType="application/inkml+xml"/>
  <Override PartName="/ppt/ink/ink846.xml" ContentType="application/inkml+xml"/>
  <Override PartName="/ppt/ink/ink847.xml" ContentType="application/inkml+xml"/>
  <Override PartName="/ppt/ink/ink848.xml" ContentType="application/inkml+xml"/>
  <Override PartName="/ppt/ink/ink849.xml" ContentType="application/inkml+xml"/>
  <Override PartName="/ppt/ink/ink85.xml" ContentType="application/inkml+xml"/>
  <Override PartName="/ppt/ink/ink850.xml" ContentType="application/inkml+xml"/>
  <Override PartName="/ppt/ink/ink851.xml" ContentType="application/inkml+xml"/>
  <Override PartName="/ppt/ink/ink852.xml" ContentType="application/inkml+xml"/>
  <Override PartName="/ppt/ink/ink853.xml" ContentType="application/inkml+xml"/>
  <Override PartName="/ppt/ink/ink854.xml" ContentType="application/inkml+xml"/>
  <Override PartName="/ppt/ink/ink855.xml" ContentType="application/inkml+xml"/>
  <Override PartName="/ppt/ink/ink856.xml" ContentType="application/inkml+xml"/>
  <Override PartName="/ppt/ink/ink857.xml" ContentType="application/inkml+xml"/>
  <Override PartName="/ppt/ink/ink858.xml" ContentType="application/inkml+xml"/>
  <Override PartName="/ppt/ink/ink859.xml" ContentType="application/inkml+xml"/>
  <Override PartName="/ppt/ink/ink86.xml" ContentType="application/inkml+xml"/>
  <Override PartName="/ppt/ink/ink860.xml" ContentType="application/inkml+xml"/>
  <Override PartName="/ppt/ink/ink861.xml" ContentType="application/inkml+xml"/>
  <Override PartName="/ppt/ink/ink862.xml" ContentType="application/inkml+xml"/>
  <Override PartName="/ppt/ink/ink863.xml" ContentType="application/inkml+xml"/>
  <Override PartName="/ppt/ink/ink864.xml" ContentType="application/inkml+xml"/>
  <Override PartName="/ppt/ink/ink865.xml" ContentType="application/inkml+xml"/>
  <Override PartName="/ppt/ink/ink866.xml" ContentType="application/inkml+xml"/>
  <Override PartName="/ppt/ink/ink867.xml" ContentType="application/inkml+xml"/>
  <Override PartName="/ppt/ink/ink868.xml" ContentType="application/inkml+xml"/>
  <Override PartName="/ppt/ink/ink869.xml" ContentType="application/inkml+xml"/>
  <Override PartName="/ppt/ink/ink87.xml" ContentType="application/inkml+xml"/>
  <Override PartName="/ppt/ink/ink870.xml" ContentType="application/inkml+xml"/>
  <Override PartName="/ppt/ink/ink871.xml" ContentType="application/inkml+xml"/>
  <Override PartName="/ppt/ink/ink872.xml" ContentType="application/inkml+xml"/>
  <Override PartName="/ppt/ink/ink873.xml" ContentType="application/inkml+xml"/>
  <Override PartName="/ppt/ink/ink874.xml" ContentType="application/inkml+xml"/>
  <Override PartName="/ppt/ink/ink875.xml" ContentType="application/inkml+xml"/>
  <Override PartName="/ppt/ink/ink876.xml" ContentType="application/inkml+xml"/>
  <Override PartName="/ppt/ink/ink877.xml" ContentType="application/inkml+xml"/>
  <Override PartName="/ppt/ink/ink878.xml" ContentType="application/inkml+xml"/>
  <Override PartName="/ppt/ink/ink879.xml" ContentType="application/inkml+xml"/>
  <Override PartName="/ppt/ink/ink88.xml" ContentType="application/inkml+xml"/>
  <Override PartName="/ppt/ink/ink880.xml" ContentType="application/inkml+xml"/>
  <Override PartName="/ppt/ink/ink881.xml" ContentType="application/inkml+xml"/>
  <Override PartName="/ppt/ink/ink882.xml" ContentType="application/inkml+xml"/>
  <Override PartName="/ppt/ink/ink883.xml" ContentType="application/inkml+xml"/>
  <Override PartName="/ppt/ink/ink884.xml" ContentType="application/inkml+xml"/>
  <Override PartName="/ppt/ink/ink885.xml" ContentType="application/inkml+xml"/>
  <Override PartName="/ppt/ink/ink886.xml" ContentType="application/inkml+xml"/>
  <Override PartName="/ppt/ink/ink887.xml" ContentType="application/inkml+xml"/>
  <Override PartName="/ppt/ink/ink888.xml" ContentType="application/inkml+xml"/>
  <Override PartName="/ppt/ink/ink889.xml" ContentType="application/inkml+xml"/>
  <Override PartName="/ppt/ink/ink89.xml" ContentType="application/inkml+xml"/>
  <Override PartName="/ppt/ink/ink890.xml" ContentType="application/inkml+xml"/>
  <Override PartName="/ppt/ink/ink891.xml" ContentType="application/inkml+xml"/>
  <Override PartName="/ppt/ink/ink892.xml" ContentType="application/inkml+xml"/>
  <Override PartName="/ppt/ink/ink893.xml" ContentType="application/inkml+xml"/>
  <Override PartName="/ppt/ink/ink894.xml" ContentType="application/inkml+xml"/>
  <Override PartName="/ppt/ink/ink895.xml" ContentType="application/inkml+xml"/>
  <Override PartName="/ppt/ink/ink896.xml" ContentType="application/inkml+xml"/>
  <Override PartName="/ppt/ink/ink897.xml" ContentType="application/inkml+xml"/>
  <Override PartName="/ppt/ink/ink898.xml" ContentType="application/inkml+xml"/>
  <Override PartName="/ppt/ink/ink899.xml" ContentType="application/inkml+xml"/>
  <Override PartName="/ppt/ink/ink9.xml" ContentType="application/inkml+xml"/>
  <Override PartName="/ppt/ink/ink90.xml" ContentType="application/inkml+xml"/>
  <Override PartName="/ppt/ink/ink900.xml" ContentType="application/inkml+xml"/>
  <Override PartName="/ppt/ink/ink901.xml" ContentType="application/inkml+xml"/>
  <Override PartName="/ppt/ink/ink902.xml" ContentType="application/inkml+xml"/>
  <Override PartName="/ppt/ink/ink903.xml" ContentType="application/inkml+xml"/>
  <Override PartName="/ppt/ink/ink904.xml" ContentType="application/inkml+xml"/>
  <Override PartName="/ppt/ink/ink905.xml" ContentType="application/inkml+xml"/>
  <Override PartName="/ppt/ink/ink906.xml" ContentType="application/inkml+xml"/>
  <Override PartName="/ppt/ink/ink907.xml" ContentType="application/inkml+xml"/>
  <Override PartName="/ppt/ink/ink908.xml" ContentType="application/inkml+xml"/>
  <Override PartName="/ppt/ink/ink909.xml" ContentType="application/inkml+xml"/>
  <Override PartName="/ppt/ink/ink91.xml" ContentType="application/inkml+xml"/>
  <Override PartName="/ppt/ink/ink910.xml" ContentType="application/inkml+xml"/>
  <Override PartName="/ppt/ink/ink911.xml" ContentType="application/inkml+xml"/>
  <Override PartName="/ppt/ink/ink912.xml" ContentType="application/inkml+xml"/>
  <Override PartName="/ppt/ink/ink913.xml" ContentType="application/inkml+xml"/>
  <Override PartName="/ppt/ink/ink914.xml" ContentType="application/inkml+xml"/>
  <Override PartName="/ppt/ink/ink915.xml" ContentType="application/inkml+xml"/>
  <Override PartName="/ppt/ink/ink916.xml" ContentType="application/inkml+xml"/>
  <Override PartName="/ppt/ink/ink917.xml" ContentType="application/inkml+xml"/>
  <Override PartName="/ppt/ink/ink918.xml" ContentType="application/inkml+xml"/>
  <Override PartName="/ppt/ink/ink919.xml" ContentType="application/inkml+xml"/>
  <Override PartName="/ppt/ink/ink92.xml" ContentType="application/inkml+xml"/>
  <Override PartName="/ppt/ink/ink920.xml" ContentType="application/inkml+xml"/>
  <Override PartName="/ppt/ink/ink921.xml" ContentType="application/inkml+xml"/>
  <Override PartName="/ppt/ink/ink922.xml" ContentType="application/inkml+xml"/>
  <Override PartName="/ppt/ink/ink923.xml" ContentType="application/inkml+xml"/>
  <Override PartName="/ppt/ink/ink924.xml" ContentType="application/inkml+xml"/>
  <Override PartName="/ppt/ink/ink925.xml" ContentType="application/inkml+xml"/>
  <Override PartName="/ppt/ink/ink926.xml" ContentType="application/inkml+xml"/>
  <Override PartName="/ppt/ink/ink927.xml" ContentType="application/inkml+xml"/>
  <Override PartName="/ppt/ink/ink928.xml" ContentType="application/inkml+xml"/>
  <Override PartName="/ppt/ink/ink929.xml" ContentType="application/inkml+xml"/>
  <Override PartName="/ppt/ink/ink93.xml" ContentType="application/inkml+xml"/>
  <Override PartName="/ppt/ink/ink930.xml" ContentType="application/inkml+xml"/>
  <Override PartName="/ppt/ink/ink931.xml" ContentType="application/inkml+xml"/>
  <Override PartName="/ppt/ink/ink932.xml" ContentType="application/inkml+xml"/>
  <Override PartName="/ppt/ink/ink933.xml" ContentType="application/inkml+xml"/>
  <Override PartName="/ppt/ink/ink934.xml" ContentType="application/inkml+xml"/>
  <Override PartName="/ppt/ink/ink935.xml" ContentType="application/inkml+xml"/>
  <Override PartName="/ppt/ink/ink936.xml" ContentType="application/inkml+xml"/>
  <Override PartName="/ppt/ink/ink937.xml" ContentType="application/inkml+xml"/>
  <Override PartName="/ppt/ink/ink938.xml" ContentType="application/inkml+xml"/>
  <Override PartName="/ppt/ink/ink939.xml" ContentType="application/inkml+xml"/>
  <Override PartName="/ppt/ink/ink94.xml" ContentType="application/inkml+xml"/>
  <Override PartName="/ppt/ink/ink940.xml" ContentType="application/inkml+xml"/>
  <Override PartName="/ppt/ink/ink941.xml" ContentType="application/inkml+xml"/>
  <Override PartName="/ppt/ink/ink942.xml" ContentType="application/inkml+xml"/>
  <Override PartName="/ppt/ink/ink943.xml" ContentType="application/inkml+xml"/>
  <Override PartName="/ppt/ink/ink944.xml" ContentType="application/inkml+xml"/>
  <Override PartName="/ppt/ink/ink945.xml" ContentType="application/inkml+xml"/>
  <Override PartName="/ppt/ink/ink946.xml" ContentType="application/inkml+xml"/>
  <Override PartName="/ppt/ink/ink947.xml" ContentType="application/inkml+xml"/>
  <Override PartName="/ppt/ink/ink948.xml" ContentType="application/inkml+xml"/>
  <Override PartName="/ppt/ink/ink949.xml" ContentType="application/inkml+xml"/>
  <Override PartName="/ppt/ink/ink95.xml" ContentType="application/inkml+xml"/>
  <Override PartName="/ppt/ink/ink950.xml" ContentType="application/inkml+xml"/>
  <Override PartName="/ppt/ink/ink951.xml" ContentType="application/inkml+xml"/>
  <Override PartName="/ppt/ink/ink952.xml" ContentType="application/inkml+xml"/>
  <Override PartName="/ppt/ink/ink953.xml" ContentType="application/inkml+xml"/>
  <Override PartName="/ppt/ink/ink954.xml" ContentType="application/inkml+xml"/>
  <Override PartName="/ppt/ink/ink955.xml" ContentType="application/inkml+xml"/>
  <Override PartName="/ppt/ink/ink956.xml" ContentType="application/inkml+xml"/>
  <Override PartName="/ppt/ink/ink957.xml" ContentType="application/inkml+xml"/>
  <Override PartName="/ppt/ink/ink958.xml" ContentType="application/inkml+xml"/>
  <Override PartName="/ppt/ink/ink959.xml" ContentType="application/inkml+xml"/>
  <Override PartName="/ppt/ink/ink96.xml" ContentType="application/inkml+xml"/>
  <Override PartName="/ppt/ink/ink960.xml" ContentType="application/inkml+xml"/>
  <Override PartName="/ppt/ink/ink961.xml" ContentType="application/inkml+xml"/>
  <Override PartName="/ppt/ink/ink962.xml" ContentType="application/inkml+xml"/>
  <Override PartName="/ppt/ink/ink963.xml" ContentType="application/inkml+xml"/>
  <Override PartName="/ppt/ink/ink964.xml" ContentType="application/inkml+xml"/>
  <Override PartName="/ppt/ink/ink965.xml" ContentType="application/inkml+xml"/>
  <Override PartName="/ppt/ink/ink966.xml" ContentType="application/inkml+xml"/>
  <Override PartName="/ppt/ink/ink967.xml" ContentType="application/inkml+xml"/>
  <Override PartName="/ppt/ink/ink968.xml" ContentType="application/inkml+xml"/>
  <Override PartName="/ppt/ink/ink969.xml" ContentType="application/inkml+xml"/>
  <Override PartName="/ppt/ink/ink97.xml" ContentType="application/inkml+xml"/>
  <Override PartName="/ppt/ink/ink970.xml" ContentType="application/inkml+xml"/>
  <Override PartName="/ppt/ink/ink971.xml" ContentType="application/inkml+xml"/>
  <Override PartName="/ppt/ink/ink972.xml" ContentType="application/inkml+xml"/>
  <Override PartName="/ppt/ink/ink973.xml" ContentType="application/inkml+xml"/>
  <Override PartName="/ppt/ink/ink974.xml" ContentType="application/inkml+xml"/>
  <Override PartName="/ppt/ink/ink975.xml" ContentType="application/inkml+xml"/>
  <Override PartName="/ppt/ink/ink976.xml" ContentType="application/inkml+xml"/>
  <Override PartName="/ppt/ink/ink977.xml" ContentType="application/inkml+xml"/>
  <Override PartName="/ppt/ink/ink978.xml" ContentType="application/inkml+xml"/>
  <Override PartName="/ppt/ink/ink979.xml" ContentType="application/inkml+xml"/>
  <Override PartName="/ppt/ink/ink98.xml" ContentType="application/inkml+xml"/>
  <Override PartName="/ppt/ink/ink980.xml" ContentType="application/inkml+xml"/>
  <Override PartName="/ppt/ink/ink981.xml" ContentType="application/inkml+xml"/>
  <Override PartName="/ppt/ink/ink982.xml" ContentType="application/inkml+xml"/>
  <Override PartName="/ppt/ink/ink983.xml" ContentType="application/inkml+xml"/>
  <Override PartName="/ppt/ink/ink984.xml" ContentType="application/inkml+xml"/>
  <Override PartName="/ppt/ink/ink985.xml" ContentType="application/inkml+xml"/>
  <Override PartName="/ppt/ink/ink986.xml" ContentType="application/inkml+xml"/>
  <Override PartName="/ppt/ink/ink987.xml" ContentType="application/inkml+xml"/>
  <Override PartName="/ppt/ink/ink988.xml" ContentType="application/inkml+xml"/>
  <Override PartName="/ppt/ink/ink989.xml" ContentType="application/inkml+xml"/>
  <Override PartName="/ppt/ink/ink99.xml" ContentType="application/inkml+xml"/>
  <Override PartName="/ppt/ink/ink990.xml" ContentType="application/inkml+xml"/>
  <Override PartName="/ppt/ink/ink991.xml" ContentType="application/inkml+xml"/>
  <Override PartName="/ppt/ink/ink992.xml" ContentType="application/inkml+xml"/>
  <Override PartName="/ppt/ink/ink993.xml" ContentType="application/inkml+xml"/>
  <Override PartName="/ppt/ink/ink994.xml" ContentType="application/inkml+xml"/>
  <Override PartName="/ppt/ink/ink995.xml" ContentType="application/inkml+xml"/>
  <Override PartName="/ppt/ink/ink996.xml" ContentType="application/inkml+xml"/>
  <Override PartName="/ppt/ink/ink997.xml" ContentType="application/inkml+xml"/>
  <Override PartName="/ppt/ink/ink998.xml" ContentType="application/inkml+xml"/>
  <Override PartName="/ppt/ink/ink999.xml" ContentType="application/inkml+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56" r:id="rId3"/>
    <p:sldId id="257" r:id="rId4"/>
    <p:sldId id="258" r:id="rId5"/>
    <p:sldId id="259" r:id="rId6"/>
    <p:sldId id="260" r:id="rId7"/>
    <p:sldId id="261" r:id="rId8"/>
    <p:sldId id="262" r:id="rId9"/>
    <p:sldId id="263" r:id="rId10"/>
    <p:sldId id="264" r:id="rId11"/>
    <p:sldId id="265" r:id="rId12"/>
    <p:sldId id="266" r:id="rId13"/>
    <p:sldId id="299" r:id="rId14"/>
    <p:sldId id="267" r:id="rId15"/>
    <p:sldId id="268" r:id="rId16"/>
    <p:sldId id="269" r:id="rId17"/>
    <p:sldId id="270" r:id="rId19"/>
    <p:sldId id="271" r:id="rId20"/>
    <p:sldId id="272" r:id="rId21"/>
    <p:sldId id="273" r:id="rId22"/>
    <p:sldId id="274" r:id="rId23"/>
    <p:sldId id="276" r:id="rId24"/>
    <p:sldId id="275" r:id="rId25"/>
    <p:sldId id="277" r:id="rId26"/>
    <p:sldId id="281" r:id="rId27"/>
    <p:sldId id="279" r:id="rId28"/>
    <p:sldId id="278" r:id="rId29"/>
    <p:sldId id="321" r:id="rId30"/>
    <p:sldId id="323" r:id="rId31"/>
    <p:sldId id="282" r:id="rId32"/>
    <p:sldId id="324" r:id="rId33"/>
    <p:sldId id="322" r:id="rId34"/>
    <p:sldId id="325" r:id="rId35"/>
    <p:sldId id="283" r:id="rId36"/>
    <p:sldId id="295" r:id="rId37"/>
    <p:sldId id="284" r:id="rId38"/>
    <p:sldId id="285" r:id="rId39"/>
    <p:sldId id="291" r:id="rId40"/>
  </p:sldIdLst>
  <p:sldSz cx="12192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notesMaster" Target="notesMasters/notesMaster1.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ink/ink1.xml><?xml version="1.0" encoding="utf-8"?>
<inkml:ink xmlns:inkml="http://www.w3.org/2003/InkML">
  <annotation type="ScanImages2ExtractSignatures">1</annotation>
  <annotation type="ScanImagesWidth">13</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351.000000 362.000000,'0.040000'0.000000,"0.061000"0.000000,0.068000 0.000000,0.066000 0.000000,0.060000 0.000000,0.050000 0.000000,0.040000 0.000000,0.031000 0.000000,0.022000 0.000000,0.015000 0.000000,0.009000 0.000000,-0.012000 0.000000,0.039000 0.000000,0.044000 0.000000,0.044000 0.000000,0.354000 0.000000,0.305000 0.000000,0.252000 0.000000,0.199000 0.000000,0.371000 0.000000,0.454000 0.000000,0.345000 0.000000,0.029000 0.000000,-0.176000 0.000000,-0.294000 0.000000,-0.277000 0.000000,-0.320000 0.000000,-0.324000 0.000000,-0.303000 0.000000,-0.267000 0.000000,-0.224000 0.000000,-0.180000 0.000000,-0.139000 0.000000,-0.102000 0.000000,-0.071000 0.000000,-0.006000 0.000000,0.037000 0.000000,0.061000 0.000000,0.072000 0.000000,0.037000 0.000000,0.012000 0.000000,-0.005000 0.000000,-0.015000 0.000000,0.053000 0.000000,0.019000 0.000000,-0.004000 0.000000,-0.019000 0.000000,-0.027000 0.000000,-0.030000 0.000000,-0.030000 0.000000,-0.027000 0.000000,0.068000 0.037000,0.051000 0.000000</inkml:trace>
</inkml:ink>
</file>

<file path=ppt/ink/ink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2:5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78200.000000 13800.000000,'-100.000000'-100.000000,"75.000000"75.000000,0.000000 0.000000,25.000000 175.000000,0.000000 0.000000,0.000000 50.000000,0.000000 0.000000,0.000000 75.000000,0.000000 0.000000,-25.000000 0.000000,0.000000 0.000000,0.000000-150.000000,0.000000 0.000000,0.000000-50.000000</inkml:trace>
</inkml:ink>
</file>

<file path=ppt/ink/ink100.xml><?xml version="1.0" encoding="utf-8"?>
<inkml:ink xmlns:inkml="http://www.w3.org/2003/InkML">
  <annotation type="ScanImages2ExtractSignatures">1</annotation>
  <annotation type="ScanImagesWidth">344674807</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970.000000 399.000000,'0.000000'0.029000,"0.000000"0.046000,0.000000 0.053000,0.000000 0.054000,0.000000 0.051000,0.000000 0.045000,0.000000 0.038000,0.000000 0.030000,0.000000 0.023000,0.000000 0.017000,0.184000 0.351000,0.215000 0.391000,0.292000 0.517000,0.173000 0.265000,0.084000 0.084000,0.021000-0.038000,0.200000 0.237000,0.152000 0.100000,0.025000-0.068000,-0.059000-0.170000,-0.108000-0.224000,-0.131000-0.241000,-0.137000-0.235000,-0.130000-0.213000,-0.058000-0.073000,-0.081000-0.126000,-0.090000-0.150000,-0.089000-0.154000,-0.082000-0.146000,-0.071000-0.130000,-0.059000-0.110000,-0.047000-0.089000,-0.008000-0.069000,0.017000-0.051000,0.032000-0.036000,0.039000-0.024000,0.372000-0.161000,0.411000-0.164000,0.332000-0.172000,0.257000-0.164000,0.190000-0.147000,0.133000-0.126000,0.050000-0.047000,-0.007000 0.006000,0.583000-0.279000,0.255000-0.146000,0.026000-0.051000,-0.122000 0.014000,-0.208000 0.055000,-0.248000 0.077000,-0.107000-0.038000,-0.010000-0.108000,0.385000-0.440000,0.241000-0.325000,0.376000-0.240000,0.067000-0.021000,-0.136000 0.121000,-0.255000 0.203000,-0.313000 0.241000,-0.327000 0.247000,0.179000-0.050000,0.121000-0.088000,-0.035000 0.041000,-0.132000 0.120000,-0.093000 0.125000,-0.208000 0.193000,-0.266000 0.222000,-0.284000 0.000000</inkml:trace>
</inkml:ink>
</file>

<file path=ppt/ink/ink1000.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5:28"/>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77550.000000 26550.000000,'-150.000000'-50.000000,"75.000000"50.000000,0.000000 0.000000,0.000000 100.000000,0.000000 0.000000,25.000000 75.000000,0.000000 0.000000,25.000000 125.000000,0.000000 0.000000,0.000000 75.000000,0.000000 0.000000,-50.000000-100.000000,0.000000 0.000000,50.000000-200.000000</inkml:trace>
</inkml:ink>
</file>

<file path=ppt/ink/ink10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902.000000 688.000000,'0.055000'0.037000,"0.086000"0.058000,0.100000 0.067000,0.102000 0.068000,0.187000 0.284000,0.154000 0.255000,0.104000 0.180000,0.063000 0.119000,0.033000 0.071000,0.011000 0.035000,0.125000 0.139000,0.042000 0.047000,-0.015000-0.015000,-0.050000-0.053000,0.079000-0.019000,0.008000-0.069000,-0.038000-0.096000,-0.065000-0.106000,-0.077000-0.142000,-0.079000-0.154000,-0.075000-0.151000,-0.066000-0.137000,0.037000-0.020000,-0.065000-0.066000,-0.089000-0.069000,-0.097000-0.065000,-0.093000-0.057000,-0.083000-0.047000,-0.069000-0.037000,-0.055000-0.028000,-0.042000-0.020000,-0.030000-0.013000,-0.020000-0.008000,-0.013000-0.004000,-0.007000-0.001000,0.025000-0.054000,0.049000-0.085000,0.058000-0.099000,0.060000-0.100000,0.351000-0.480000,0.365000-0.467000,0.438000-0.590000,0.232000-0.330000,0.083000-0.140000,-0.018000-0.008000,0.158000-0.328000,0.037000-0.067000,-0.042000 0.105000,-0.090000 0.208000,-0.003000-0.129000,-0.095000 0.107000,-0.171000 0.177000,-0.208000 0.282000,-0.215000 0.328000,-0.205000 0.334000,-0.183000 0.313000,-0.155000 0.000000</inkml:trace>
</inkml:ink>
</file>

<file path=ppt/ink/ink1002.xml><?xml version="1.0" encoding="utf-8"?>
<inkml:ink xmlns:inkml="http://www.w3.org/2003/InkML">
  <annotation type="ScanImages2ExtractSignatures">1</annotation>
  <annotation type="ScanImagesWidth">16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79.000000 936.000000,'0.064000'-0.009000,"0.101000"-0.014000,0.117000-0.017000,0.118000-0.017000,0.111000-0.016000,0.098000-0.014000,0.082000-0.012000,0.066000-0.009000,0.060000-0.035000,0.052000-0.049000,0.411000-0.054000,0.242000-0.053000,0.356000-0.086000,0.182000-0.027000,0.057000 0.013000,-0.028000 0.038000,0.215000-0.023000,0.060000 0.013000,-0.044000 0.036000,-0.107000 0.047000,0.358000 0.051000,0.187000 0.050000,0.064000 0.046000,-0.020000 0.039000,0.738000 0.033000,0.506000 0.026000,0.486000 0.020000,0.069000 0.014000,-0.202000 0.010000,-0.362000 0.006000,-0.197000-0.015000,-0.372000-0.028000,-0.457000-0.034000,-0.477000-0.035000,0.097000-0.015000,0.089000-0.001000,0.667000 0.008000,0.325000 0.013000,0.082000 0.016000,-0.080000 0.016000,1.590000 0.015000,1.069000 0.013000,1.301000 0.011000,0.470000 0.009000,-0.096000 0.007000,-0.452000 0.005000,-0.517000-0.033000,-0.521000-0.055000,0.114000-0.044000,-0.476000-0.009000,-0.657000 0.026000,-0.095000 0.012000,-0.275000 0.015000,-0.375000 0.016000,0.583000 0.013000,0.111000 0.016000,0.421000 0.014000,0.000000 0.011000,-0.269000 0.009000,-0.422000 0.007000,0.064000 0.005000,-0.219000 0.003000,-0.384000 0.002000,-0.462000 0.001000,0.010000 0.001000,-0.407000 0.000000,-0.503000 0.000000,-0.521000-0.001000,0.067000-0.001000,0.101000-0.001000,-0.061000-0.001000,-0.161000 0.000000,-0.213000 0.000000,-0.230000 0.000000,0.309000 0.000000,0.190000 0.000000,0.486000 0.000000,0.198000 0.000000,-0.001000 0.000000,-0.128000 0.000000,0.518000 0.000000,0.304000 0.000000,0.476000 0.018000,0.110000 0.029000,-0.133000 0.033000,-0.279000 0.034000,-0.020000 0.013000,-0.295000-0.001000,-0.449000-0.010000,-0.515000-0.015000,-0.077000-0.017000,-0.086000-0.017000,0.799000-0.016000,0.349000-0.014000,0.035000-0.012000,-0.168000-0.009000,0.064000-0.007000,-0.161000-0.005000,-0.293000-0.004000,-0.355000-0.002000,-0.204000-0.075000,-0.313000-0.042000,-0.359000-0.018000,-0.363000-0.002000,-0.007000 0.009000,-0.073000 0.016000,0.000000 0.018000,-0.100000 0.019000,-0.157000 0.018000,-0.182000 0.016000,-0.018000 0.013000,-0.060000 0.011000,-0.082000 0.008000,-0.090000 0.006000,0.629000-0.180000,0.454000-0.138000,0.161000-0.065000,-0.038000-0.013000,-0.163000 0.021000,-0.230000 0.042000,-0.054000-0.096000,-0.159000-0.029000,-0.214000 0.015000,-0.233000 0.043000,-0.136000 0.057000,-0.138000 0.062000,-0.074000 0.061000,-0.101000 0.055000,-0.111000 0.048000,-0.109000 0.040000,-0.008000-0.005000,-0.016000-0.034000,0.026000-0.013000,-0.023000 0.002000,-0.052000 0.011000,-0.067000 0.016000,-0.072000 0.018000,-0.070000 0.018000,-0.063000 0.017000,-0.054000 0.000000</inkml:trace>
</inkml:ink>
</file>

<file path=ppt/ink/ink10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1691.000000 983.000000,'2.000000'0.000000</inkml:trace>
</inkml:ink>
</file>

<file path=ppt/ink/ink10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8819" units="cm"/>
      <inkml:brushProperty name="height" value="0.35278" units="cm"/>
      <inkml:brushProperty name="color" value="#FFFF00"/>
      <inkml:brushProperty name="tip" value="rectangle"/>
      <inkml:brushProperty name="rasterOp" value="maskPen"/>
      <inkml:brushProperty name="ignorePressure" value="0"/>
    </inkml:brush>
  </inkml:definitions>
  <inkml:trace contextRef="#ctx0" brushRef="#br0">47.000000 526.000000,'-0.018000'0.000000,"-0.029000"0.000000,-0.033000 0.000000,-0.034000 0.000000,0.085000 0.000000,0.081000 0.000000,0.073000 0.000000,0.062000 0.000000,0.050000 0.000000,0.039000 0.000000,0.189000 0.074000,0.124000 0.042000,0.073000 0.018000,0.035000 0.002000,0.376000 0.065000,0.272000 0.027000,0.517000 0.111000,0.341000 0.083000,0.203000 0.059000,0.100000 0.039000,1.132000 0.097000,0.898000 0.054000,1.364000 0.059000,0.678000-0.016000,0.189000-0.063000,-0.138000-0.088000,0.639000-0.098000,0.131000-0.097000,-0.203000-0.089000,-0.402000-0.077000,0.494000-0.064000,0.148000-0.051000,0.099000-0.113000,-0.307000-0.144000,-0.655000-0.079000,-0.830000-0.032000,-0.843000-0.018000,-0.864000-0.008000,-0.813000-0.001000,-0.721000 0.004000,-0.554000 0.025000,-0.479000 0.037000,-0.397000 0.041000,-0.314000 0.042000,0.038000-0.035000,0.039000-0.008000,0.369000 0.010000,0.258000 0.021000,0.168000 0.026000,0.098000 0.028000,0.414000 0.026000,0.218000 0.024000,0.316000 0.020000,0.060000 0.017000,-0.108000 0.013000,-0.207000 0.010000,0.021000 0.007000,-0.056000 0.005000,-0.101000 0.003000,-0.122000 0.001000,-0.072000 0.074000,-0.181000 0.042000,-0.238000 0.018000,-0.257000 0.001000,-0.084000-0.010000,-0.041000-0.016000,0.081000-0.019000,0.006000-0.019000,-0.042000-0.018000,-0.070000-0.016000,0.267000-0.013000,0.169000-0.011000,0.093000-0.008000,0.038000-0.006000,0.851000-0.005000,0.432000-0.003000,0.237000-0.001000,0.178000-0.001000,-0.054000 0.000000,-0.198000 0.000000,0.074000 0.000000,-0.052000 0.001000,0.405000 0.001000,0.078000 0.001000,-0.136000 0.000000,-0.264000 0.000000,-0.344000 0.000000,-0.370000 0.000000,-0.360000 0.000000,-0.327000 0.000000,0.271000 0.000000,0.044000 0.000000,-0.104000 0.000000,-0.191000 0.000000,0.135000 0.000000,0.113000 0.000000,0.330000 0.000000,0.077000 0.000000,-0.091000 0.000000,-0.192000 0.000000,0.089000 0.000000,-0.032000 0.000000,-0.108000 0.000000,-0.148000 0.000000,0.298000 0.000000,0.192000 0.000000,0.332000 0.000000,0.029000 0.000000,-0.168000 0.000000,-0.281000 0.000000,-0.020000 0.000000,-0.146000 0.000000,-0.216000 0.000000,-0.244000 0.000000,0.031000 0.000000,-0.089000 0.000000,-0.012000 0.000000,-0.110000 0.000000,-0.164000 0.000000,-0.186000 0.000000,-0.187000 0.000000,-0.174000 0.000000,-0.171000 0.000000,-0.156000 0.000000,-0.136000 0.000000,-0.112000 0.000000,-0.089000 0.000000,-0.068000 0.000000,-0.049000 0.000000,-0.034000 0.000000,0.108000 0.000000,0.117000 0.000000,0.298000 0.000000,0.171000 0.000000,0.077000 0.000000,0.011000 0.000000,0.134000 0.000000,0.056000 0.000000,0.001000 0.000000,-0.034000 0.000000,0.186000 0.000000,0.165000 0.000000,0.158000 0.000000,-0.005000 0.000000,-0.109000 0.000000,-0.168000 0.000000,0.120000 0.000000,0.001000 0.000000,-0.076000 0.000000,-0.119000 0.000000,-0.027000-0.018000,-0.114000-0.029000,-0.161000-0.033000,-0.179000 0.000000</inkml:trace>
</inkml:ink>
</file>

<file path=ppt/ink/ink10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8819" units="cm"/>
      <inkml:brushProperty name="height" value="0.35278" units="cm"/>
      <inkml:brushProperty name="color" value="#FFFF00"/>
      <inkml:brushProperty name="tip" value="rectangle"/>
      <inkml:brushProperty name="rasterOp" value="maskPen"/>
      <inkml:brushProperty name="ignorePressure" value="0"/>
    </inkml:brush>
  </inkml:definitions>
  <inkml:trace contextRef="#ctx0" brushRef="#br0">656.000000 979.000000,'0.092000'0.000000,"0.071000"0.000000,0.052000 0.000000,0.036000 0.000000,0.115000 0.000000,0.083000 0.000000,0.057000 0.000000,0.036000 0.000000,0.499000 0.000000,0.316000 0.000000,0.158000 0.000000,0.045000 0.000000,-0.031000 0.000000,-0.077000 0.000000,0.654000 0.000000,0.484000 0.000000,0.782000 0.000000,0.400000 0.000000,0.125000 0.000000,-0.059000 0.000000,0.582000 0.000000,0.212000 0.000000,-0.039000 0.000000,-0.198000 0.000000,0.691000 0.000000,0.473000 0.000000,0.740000 0.000000,0.194000 0.000000,-0.170000 0.000000,-0.390000 0.000000,0.768000 0.000000,0.127000 0.000000,-0.293000 0.000000,-0.540000 0.000000,-0.050000 0.000000,-0.249000 0.000000,-0.395000 0.000000,-0.459000 0.000000,-0.540000 0.000000,-0.552000 0.000000,-0.243000 0.092000,-0.322000 0.071000,-0.348000 0.052000,-0.340000 0.036000,0.151000 0.004000,0.012000-0.016000,-0.078000-0.028000,-0.130000-0.033000,0.657000-0.034000,0.523000-0.033000,0.785000-0.029000,0.306000-0.025000,-0.023000-0.020000,-0.232000-0.015000,0.075000-0.011000,-0.103000-0.008000,0.215000 0.014000,-0.362000 0.028000,-0.553000 0.034000,-0.628000 0.035000,-0.640000 0.006000,-0.478000-0.001000,-0.435000-0.010000,-0.375000-0.014000,-0.180000 0.021000,-0.116000 0.042000,-0.103000 0.089000,-0.087000 0.039000,-0.070000 0.004000,-0.055000-0.019000,-0.059000-0.032000,-0.057000-0.038000,-0.052000-0.039000,-0.045000-0.037000,0.055000-0.033000,0.041000-0.028000,0.140000-0.022000,0.119000-0.017000,0.097000-0.013000,0.076000-0.009000,0.535000-0.006000,0.422000-0.004000,0.889000-0.002000,0.459000 0.000000,0.151000 0.000000,-0.058000 0.001000,0.015000 0.001000,-0.160000 0.001000,-0.260000 0.001000,-0.305000 0.001000,-0.293000 0.001000,-0.337000 0.001000,-0.341000 0.001000,-0.318000 0.000000,-0.188000 0.000000,-0.165000 0.000000,-0.119000 0.000000,-0.081000 0.000000,-0.051000 0.000000,-0.028000 0.000000,0.265000 0.000000,0.286000 0.000000,0.364000 0.000000,0.166000 0.000000,0.027000 0.000000,-0.063000 0.000000,-0.117000 0.000000,-0.142000 0.000000,1.018000 0.000000,0.728000 0.000000,0.544000 0.000000,0.165000 0.000000,-0.089000 0.000000,-0.245000 0.000000,-0.199000 0.000000,-0.301000 0.000000,-0.326000 0.000000,-0.392000 0.000000,-0.405000 0.000000,-0.384000 0.000000,-0.139000 0.000000,-0.120000 0.000000,0.030000 0.000000,-0.023000 0.000000,-0.056000 0.000000,-0.072000 0.000000,0.143000 0.074000,0.050000 0.042000,-0.014000 0.018000,-0.053000 0.002000,0.330000-0.009000,0.183000-0.015000,0.076000-0.018000,0.001000-0.018000,0.467000-0.013000,0.136000-0.018000,0.210000 0.131000,0.117000 0.073000,-0.096000 0.029000,-0.225000-0.002000,-0.236000-0.022000,-0.299000-0.033000,-0.318000-0.037000,-0.306000-0.037000,-0.147000 0.002000,-0.109000 0.027000,0.016000 0.004000,-0.052000-0.010000,-0.092000-0.019000,-0.111000-0.023000,0.088000-0.024000,0.061000-0.023000,0.297000-0.021000,0.132000-0.018000,0.016000-0.014000,-0.059000-0.011000,0.284000-0.008000,0.115000-0.006000,-0.003000-0.004000,-0.077000-0.002000,0.267000-0.001000,0.100000 0.000000,-0.015000 0.000000,-0.087000 0.001000,0.205000 0.001000,0.155000 0.001000,0.149000 0.001000,-0.013000 0.001000,-0.116000 0.001000,-0.173000 0.000000,-0.197000 0.000000,-0.198000 0.000000,-0.175000 0.000000,-0.220000 0.000000,-0.234000 0.000000,-0.225000 0.000000,-0.203000 0.000000,-0.174000 0.000000,-0.142000 0.000000,-0.111000 0.000000,0.017000 0.000000,0.025000 0.000000,0.004000 0.000000,-0.010000 0.000000,-0.019000 0.000000,-0.022000 0.000000,-0.023000 0.000000,-0.022000 0.000000,0.255000 0.000000,0.106000 0.000000,0.019000 0.000000,-0.035000 0.000000,-0.065000 0.000000,-0.077000 0.000000,-0.078000 0.000000,-0.072000 0.000000,-0.062000 0.000000,-0.050000 0.000000,-0.039000 0.000000,-0.018000 0.000000,0.011000 0.000000,0.021000 0.000000,0.026000 0.000000,0.028000 0.000000,0.026000 0.000000,0.183000 0.000000,0.123000 0.000000,0.075000 0.000000,0.039000 0.000000,0.234000 0.092000,0.121000 0.071000,0.039000 0.052000,-0.016000 0.036000,0.181000 0.032000,-0.069000-0.022000,-0.147000-0.037000,-0.181000-0.042000,-0.185000-0.042000,-0.171000-0.038000,-0.147000-0.032000,-0.120000-0.025000,-0.092000-0.019000,-0.067000-0.014000,-0.047000-0.009000,-0.030000-0.006000,-0.017000-0.003000,-0.008000-0.001000,-0.001000 0.000000,0.002000 0.001000,0.005000 0.001000,0.005000 0.001000,0.005000 0.001000,0.005000 0.001000,0.004000 0.001000,0.003000 0.001000,0.003000 0.001000,0.002000 0.000000,0.001000 0.000000,0.001000 0.000000,0.000000 0.000000,0.000000 0.000000,0.000000 0.000000,0.000000 0.000000,0.000000 0.000000,0.000000 0.000000,0.000000 0.000000,0.000000 0.000000,0.000000 0.000000,0.000000 0.000000,0.000000 0.000000,0.000000 0.000000,0.000000 0.000000,0.000000 0.000000</inkml:trace>
</inkml:ink>
</file>

<file path=ppt/ink/ink10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5292" units="cm"/>
      <inkml:brushProperty name="height" value="0.05292" units="cm"/>
      <inkml:brushProperty name="color" value="#FF0000"/>
      <inkml:brushProperty name="ignorePressure" value="0"/>
    </inkml:brush>
  </inkml:definitions>
  <inkml:trace contextRef="#ctx0" brushRef="#br0">1046.000000 514.000000,'0.028000'0.000000,"0.043000"0.000000,0.050000 0.000000,0.051000 0.000000,0.047000 0.000000,0.042000 0.000000,0.035000 0.000000,0.028000 0.000000,0.003000 0.018000,-0.013000 0.029000,-0.022000 0.033000,-0.026000 0.034000,-0.027000 0.032000,-0.026000 0.028000,-0.023000 0.023000,-0.020000 0.019000,-0.025000 0.005000,-0.027000-0.004000,-0.026000-0.009000,-0.023000-0.012000,-0.020000-0.013000,-0.016000-0.013000,-0.013000-0.011000,-0.010000 0.000000</inkml:trace>
</inkml:ink>
</file>

<file path=ppt/ink/ink1007.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5292" units="cm"/>
      <inkml:brushProperty name="height" value="0.05292" units="cm"/>
      <inkml:brushProperty name="color" value="#FF0000"/>
      <inkml:brushProperty name="ignorePressure" value="0"/>
    </inkml:brush>
  </inkml:definitions>
  <inkml:trace contextRef="#ctx0" brushRef="#br0">651.000000 826.000000,'0.037000'0.000000,"0.058000"0.000000,0.067000 0.000000,0.068000 0.000000,0.063000 0.000000,0.056000 0.000000,0.047000 0.000000,0.038000 0.000000,0.029000 0.000000,0.021000 0.000000,0.015000 0.000000,0.010000 0.000000,0.319000 0.092000,0.198000 0.071000,0.107000 0.052000,0.040000 0.036000,0.712000 0.209000,0.325000 0.070000,-0.119000-0.042000,0.031000 0.020000,-0.071000 0.013000,-0.133000 0.007000,0.213000-0.006000,-0.030000-0.060000,-0.119000-0.072000,-0.167000-0.075000,0.110000 0.120000,-0.104000 0.050000,-0.172000 0.012000,-0.200000-0.012000,-0.068000 0.008000,-0.027000-0.016000,0.030000-0.045000,-0.009000-0.061000,-0.021000-0.066000,-0.101000-0.065000,-0.145000-0.059000,-0.162000-0.051000,-0.161000-0.042000,-0.149000-0.033000,0.079000-0.025000,0.071000-0.018000,0.025000-0.012000,-0.007000-0.008000,-0.027000-0.004000,-0.038000-0.002000,0.069000 0.000000,0.058000 0.001000,-0.008000 0.002000,-0.050000 0.002000,-0.073000 0.002000,-0.083000 0.002000,-0.064000 0.002000,-0.048000 0.001000,-0.033000 0.001000,-0.022000 0.001000,0.061000-0.073000,0.035000-0.041000,0.090000-0.018000,0.045000-0.002000,0.013000 0.009000,-0.009000 0.015000,0.070000 0.018000,0.042000 0.018000,0.021000 0.017000,0.006000 0.015000,0.161000-0.061000,0.102000-0.105000,0.093000-0.052000,0.007000-0.014000,-0.049000 0.011000,-0.081000 0.027000,0.034000 0.034000,-0.043000 0.037000,-0.089000 0.036000,-0.112000 0.032000,0.011000 0.028000,0.088000 0.023000,0.168000-0.019000,0.060000-0.044000,-0.014000-0.057000,-0.060000-0.061000,-0.104000-0.022000,-0.124000 0.004000,-0.128000 0.021000,-0.121000 0.030000,0.021000-0.003000,0.037000-0.024000,0.063000-0.018000,0.001000-0.012000,-0.038000-0.008000,-0.061000-0.004000,0.132000-0.020000,0.098000-0.029000,0.020000-0.069000,-0.031000-0.016000,-0.062000 0.019000,-0.077000 0.040000,-0.081000 0.051000,-0.077000 0.054000,-0.057000 0.015000,-0.040000-0.011000,0.047000-0.064000,0.026000-0.093000,0.140000-0.049000,0.055000-0.018000,-0.004000 0.004000,-0.041000 0.017000,-0.062000 0.025000,-0.070000 0.027000,-0.071000 0.027000,-0.066000 0.025000,-0.058000 0.022000,-0.048000 0.018000,-0.039000 0.015000,-0.030000 0.011000,-0.003000 0.002000,0.014000-0.004000,0.024000-0.008000,0.028000-0.009000,0.029000-0.010000,0.028000-0.009000,0.098000-0.094000,0.062000-0.068000,0.072000-0.101000,-0.001000-0.042000,-0.048000 0.000000,-0.074000 0.026000,0.007000-0.014000,-0.016000 0.035000,-0.029000 0.063000,-0.035000 0.077000,-0.055000 0.007000,-0.064000-0.039000,0.009000-0.004000,-0.019000 0.019000,-0.035000 0.032000,-0.043000 0.038000,-0.045000 0.039000,-0.043000 0.037000,-0.001000-0.029000,0.025000-0.068000,0.003000-0.162000,-0.011000-0.137000,-0.019000-0.240000,-0.023000-0.140000,-0.024000-0.066000,-0.022000-0.014000,-0.020000 0.057000,-0.017000 0.098000,-0.014000 0.118000,-0.011000 0.121000,-0.008000-0.051000,-0.006000-0.010000,-0.004000 0.017000,-0.002000 0.033000,-0.046000-0.161000,-0.068000-0.058000,-0.014000 0.023000,-0.006000-0.009000,0.006000 0.029000,0.014000 0.051000,-0.063000 0.109000,-0.070000 0.000000,-0.105000-0.103000,-0.060000-0.019000,-0.095000-0.069000,-0.031000 0.055000,-0.037000 0.068000,-0.049000 0.016000,-0.022000 0.035000,-0.003000 0.044000,-0.138000-0.137000,-0.067000-0.022000,-0.078000-0.119000,-0.005000-0.025000,0.041000 0.038000,0.068000 0.075000,0.080000 0.093000,0.082000 0.098000,-0.082000 0.008000,-0.034000 0.023000,-0.222000-0.098000,-0.104000-0.020000,-0.022000 0.031000,0.033000 0.061000,-0.119000-0.053000,-0.060000-0.048000,-0.055000-0.005000,0.026000 0.023000,0.076000 0.039000,0.103000 0.047000,-0.072000-0.025000,-0.031000 0.004000,0.071000 0.022000,0.131000 0.032000,0.086000 0.073000,0.051000 0.094000,-0.086000 0.064000,-0.020000 0.040000,0.024000 0.021000,0.050000 0.008000,-0.360000-0.112000,-0.154000-0.033000,-0.011000 0.020000,0.081000 0.053000,-0.105000-0.004000,-0.069000 0.033000,-0.060000-0.037000,0.025000-0.006000,0.077000 0.015000,0.104000 0.027000,-0.051000 0.051000,0.000000 0.063000,-0.004000-0.008000,-0.006000-0.053000,0.030000-0.004000,0.051000 0.028000,-0.050000 0.046000,0.036000 0.054000,0.089000 0.055000,0.116000 0.052000,-0.059000 0.046000,-0.020000 0.039000,-0.067000 0.032000,-0.092000 0.024000,-0.028000 0.018000,0.016000 0.013000,-0.013000 0.008000,0.043000 0.005000,0.076000 0.002000,0.091000 0.001000,0.021000-0.001000,0.048000-0.001000,0.062000-0.002000,0.066000-0.002000,-0.176000-0.002000,-0.096000-0.002000,0.017000-0.001000,0.088000-0.001000,0.127000-0.001000,0.143000-0.001000,0.013000 0.073000,0.003000 0.041000,-0.040000 0.036000,0.008000 0.031000,0.039000 0.025000,0.056000 0.019000,-0.067000-0.005000,0.007000-0.019000,0.054000-0.027000,0.080000-0.030000,-0.075000 0.044000,-0.021000 0.088000,0.033000 0.036000,0.065000 0.000000,0.081000-0.023000,0.085000-0.036000,0.008000-0.023000,0.032000-0.013000,0.044000-0.006000,0.049000-0.001000,-0.043000 0.094000,-0.026000 0.075000,-0.012000 0.020000,-0.003000-0.017000,0.003000 0.035000,0.007000 0.065000,-0.047000 0.006000,-0.004000-0.032000,0.024000-0.054000,0.040000-0.064000,-0.008000 0.081000,-0.038000 0.021000,-0.054000-0.019000,-0.061000-0.043000,0.013000 0.018000,0.059000 0.056000,0.011000 0.021000,0.053000-0.003000,0.076000-0.018000,0.085000-0.027000,0.066000-0.030000,0.049000-0.030000,0.035000-0.028000,0.023000-0.024000,-0.078000 0.035000,-0.064000-0.003000,-0.031000 0.046000,-0.008000 0.001000,0.007000-0.028000,0.016000-0.045000,-0.108000 0.169000,-0.032000 0.146000,0.000000 0.047000,0.021000-0.020000,0.033000-0.061000,0.038000-0.083000,0.020000-0.018000,0.007000 0.026000,0.035000 0.015000,0.050000 0.007000,-0.091000 0.075000,-0.027000 0.039000,0.016000 0.013000,0.042000-0.004000,0.019000-0.015000,0.002000-0.021000,0.029000-0.041000,0.043000-0.052000,0.050000-0.054000,0.050000-0.052000,-0.064000 0.119000,-0.059000 0.072000,-0.014000 0.019000,0.016000-0.017000,0.033000-0.038000,0.042000-0.049000,0.008000 0.039000,-0.014000 0.019000,-0.028000 0.005000,-0.034000-0.004000,-0.036000 0.137000,-0.034000 0.071000,0.006000 0.060000,0.031000 0.048000,0.027000 0.000000,0.022000-0.030000,0.017000-0.048000,0.013000-0.055000,-0.046000 0.128000,-0.080000 0.089000,-0.023000 0.020000,0.016000-0.025000,0.039000-0.052000,0.052000-0.066000,0.019000 0.078000,-0.004000 0.016000,0.019000 0.050000,0.032000-0.006000,0.038000-0.042000,0.039000-0.061000,0.029000 0.141000,0.039000 0.026000,0.047000-0.152000,0.040000-0.090000,0.039000-0.107000,0.035000-0.110000,0.030000-0.103000,0.024000-0.092000,0.019000-0.065000,0.014000-0.043000,0.010000-0.026000,0.007000-0.013000,0.004000-0.004000,0.002000 0.002000,0.025000 0.018000,0.038000 0.027000,0.191000 0.104000,0.127000 0.073000,0.077000 0.047000,0.040000 0.027000,0.012000-0.025000,-0.006000-0.056000,0.130000 0.039000,0.060000 0.023000,0.011000 0.011000,-0.021000 0.003000,-0.058000-0.040000,-0.078000-0.064000,-0.085000-0.075000,-0.083000-0.076000,-0.076000-0.071000,-0.066000-0.063000,-0.054000-0.053000,-0.043000-0.043000,0.023000 0.004000,0.063000 0.033000,0.011000 0.031000,-0.024000 0.028000,-0.044000 0.023000,-0.054000 0.019000,-0.019000 0.015000,0.004000 0.011000,0.019000 0.008000,0.027000 0.005000,0.214000 0.021000,0.171000 0.030000,0.094000-0.003000,0.038000-0.024000,-0.001000-0.036000,-0.026000-0.041000,0.034000-0.023000,-0.004000-0.009000,-0.028000 0.000000,-0.041000 0.006000,-0.047000-0.009000,-0.047000-0.018000,0.012000-0.022000,-0.025000-0.024000,-0.047000-0.023000,-0.057000-0.020000,-0.060000-0.017000,-0.057000-0.014000,-0.051000-0.011000,-0.044000-0.008000,0.020000-0.006000,0.059000-0.004000,0.013000-0.002000,-0.017000-0.001000,-0.035000 0.000000,-0.044000 0.000000,-0.047000 0.001000,-0.045000 0.001000,-0.040000 0.001000,-0.034000 0.001000,-0.028000 0.001000,-0.022000 0.001000,-0.009000 0.000000,0.000000 0.000000,0.005000 0.000000,0.009000 0.000000,0.010000 0.000000,0.010000 0.000000,0.010000 0.000000,0.009000 0.000000,0.007000 0.000000,0.006000 0.000000,0.014000 0.000000,0.019000 0.000000,0.020000 0.000000,0.020000 0.000000,0.018000 0.000000,0.015000 0.000000,0.025000 0.000000,0.029000 0.000000,0.011000 0.000000,-0.001000 0.000000,-0.009000 0.000000,-0.013000 0.000000,0.126000-0.147000,0.059000-0.083000,0.011000-0.036000,-0.020000-0.004000,-0.038000 0.018000,-0.047000 0.000000</inkml:trace>
</inkml:ink>
</file>

<file path=ppt/ink/ink10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5292" units="cm"/>
      <inkml:brushProperty name="height" value="0.05292" units="cm"/>
      <inkml:brushProperty name="color" value="#FF0000"/>
      <inkml:brushProperty name="ignorePressure" value="0"/>
    </inkml:brush>
  </inkml:definitions>
  <inkml:trace contextRef="#ctx0" brushRef="#br0">1366.000000 789.000000,'0.018000'0.055000,"0.029000"0.086000,0.033000 0.100000,0.034000 0.102000,0.032000 0.113000,0.028000 0.113000,0.024000 0.104000,0.019000 0.091000,0.217000 0.407000,0.181000 0.358000,0.181000 0.301000,0.168000 0.242000,0.368000 0.370000,0.248000 0.205000,0.153000 0.102000,0.007000-0.119000,-0.087000-0.251000,-0.140000-0.318000,-0.054000-0.189000,-0.142000-0.240000,-0.188000-0.256000,-0.203000-0.246000,-0.180000-0.241000,-0.152000-0.219000,-0.122000-0.190000,-0.095000-0.157000,-0.064000-0.112000,-0.039000-0.075000,-0.021000-0.046000,-0.007000-0.023000,0.002000-0.008000,0.007000 0.003000,0.023000-0.003000,0.031000-0.006000,0.034000-0.008000,0.033000-0.008000,0.214000-0.119000,0.167000-0.107000,0.843000-0.772000,0.551000-0.552000,0.323000-0.371000,0.153000-0.228000,0.549000-0.819000,0.246000-0.474000,0.035000-0.218000,-0.104000-0.039000,0.423000-0.749000,0.214000-0.486000,0.450000-0.577000,0.053000-0.076000,-0.205000 0.249000,-0.355000 0.439000,0.125000-0.114000,-0.435000 0.000000</inkml:trace>
</inkml:ink>
</file>

<file path=ppt/ink/ink1009.xml><?xml version="1.0" encoding="utf-8"?>
<inkml:ink xmlns:inkml="http://www.w3.org/2003/InkML">
  <annotation type="ScanImages2ExtractSignatures">1</annotation>
  <annotation type="ScanImagesWidth">60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9:17"/>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67800.000000 52800.000000,'-100.000000'-100.000000,"125.000000"100.000000,0.000000 0.000000,100.000000 0.000000,0.000000 0.000000,75.000000-25.000000,0.000000 0.000000,-25.000000 0.000000,0.000000 0.000000,-50.000000 0.000000,0.000000 0.000000,-75.000000 25.000000,0.000000 0.000000,-50.000000 25.000000,0.000000 0.000000,-100.000000 25.000000,0.000000 0.000000,0.000000 25.000000,0.000000 0.000000,50.000000-75.000000</inkml:trace>
</inkml:ink>
</file>

<file path=ppt/ink/ink1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163.000000 513.000000,'0.110000'0.000000,"0.173000"0.000000,0.200000 0.000000,0.129000 0.000000,0.093000 0.000000,0.063000 0.000000,0.039000 0.000000,0.021000 0.000000,0.118000 0.000000,0.024000 0.000000,-0.038000 0.000000,-0.074000 0.000000,0.405000 0.000000,0.240000 0.000000,0.245000 0.000000,0.083000 0.000000,-0.026000 0.000000,-0.094000 0.000000,0.532000-0.018000,0.230000-0.029000,0.021000-0.033000,-0.115000-0.034000,0.119000-0.050000,-0.034000-0.057000,-0.037000-0.038000,-0.184000-0.024000,-0.265000-0.013000,-0.296000-0.005000,-0.212000-0.005000,-0.342000 0.041000,-0.299000 0.048000,-0.246000 0.048000,-0.192000 0.044000,-0.143000 0.038000,-0.100000 0.031000,-0.066000 0.024000,-0.039000 0.017000,-0.019000 0.012000,-0.006000 0.008000,0.105000 0.003000,0.170000 0.002000,0.124000 0.001000,0.086000 0.000000,0.027000-0.001000,-0.012000-0.001000,-0.037000-0.001000,-0.049000-0.001000,-0.054000-0.001000,-0.053000-0.001000,-0.048000-0.001000,-0.042000 0.000000</inkml:trace>
</inkml:ink>
</file>

<file path=ppt/ink/ink10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9:17"/>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68200.000000 53000.000000,'-50.000000'0.000000,"0.000000"25.000000,0.000000 0.000000,0.000000 0.000000,0.000000 0.000000,50.000000 0.000000,0.000000 0.000000,-25.000000 50.000000,0.000000 0.000000,25.000000 50.000000,0.000000 0.000000,0.000000-50.000000,0.000000 0.000000,-25.000000 0.000000,0.000000 0.000000,25.000000-25.000000,0.000000 0.000000,50.000000-100.000000,0.000000 0.000000,-25.000000 25.000000</inkml:trace>
</inkml:ink>
</file>

<file path=ppt/ink/ink10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9:18"/>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68450.000000 53000.000000,'50.000000'-150.000000,"-25.000000"125.000000,0.000000 0.000000,-25.000000 75.000000,0.000000 0.000000,25.000000 50.000000,0.000000 0.000000,-25.000000 25.000000,0.000000 0.000000,-25.000000 75.000000,0.000000 0.000000,-25.000000 0.000000,0.000000 0.000000,25.000000 100.000000,0.000000 0.000000,0.000000-25.000000,0.000000 0.000000,25.000000-75.000000,0.000000 0.000000,0.000000-100.000000,0.000000 0.000000,0.000000-50.000000,0.000000 0.000000,-25.000000-50.000000,0.000000 0.000000,0.000000-50.000000,0.000000 0.000000,0.000000 25.000000</inkml:trace>
</inkml:ink>
</file>

<file path=ppt/ink/ink1012.xml><?xml version="1.0" encoding="utf-8"?>
<inkml:ink xmlns:inkml="http://www.w3.org/2003/InkML">
  <annotation type="ScanImages2ExtractSignatures">1</annotation>
  <annotation type="ScanImagesWidth">-2090008566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9:18"/>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67750.000000 53800.000000,'50.000000'-100.000000,"0.000000"75.000000,0.000000 0.000000,50.000000 0.000000,0.000000 0.000000,-50.000000 50.000000,0.000000 0.000000,-50.000000 125.000000,0.000000 0.000000,-125.000000 50.000000,0.000000 0.000000,0.000000-75.000000,0.000000 0.000000,0.000000 0.000000,0.000000 0.000000,25.000000-50.000000,0.000000 0.000000,75.000000-50.000000,0.000000 0.000000,25.000000-75.000000,0.000000 0.000000,200.000000-125.000000,0.000000 0.000000,75.000000-25.000000,0.000000 0.000000,0.000000 75.000000,0.000000 0.000000,-25.000000 75.000000,0.000000 0.000000,-100.000000 25.000000,0.000000 0.000000,-100.000000 25.000000,0.000000 0.000000,-25.000000 50.000000,0.000000 0.000000,-100.000000 50.000000,0.000000 0.000000,-25.000000 25.000000,0.000000 0.000000,-50.000000 50.000000,0.000000 0.000000,25.000000-75.000000,0.000000 0.000000,50.000000-75.000000,0.000000 0.000000,25.000000-50.000000,0.000000 0.000000,50.000000-75.000000,0.000000 0.000000,0.000000-25.000000,0.000000 0.000000,50.000000 75.000000,0.000000 0.000000,25.000000 0.000000,0.000000 0.000000,25.000000 75.000000,0.000000 0.000000,25.000000 75.000000,0.000000 0.000000,0.000000 25.000000,0.000000 0.000000,0.000000-25.000000,0.000000 0.000000,-75.000000-50.000000,0.000000 0.000000,0.000000-25.000000</inkml:trace>
</inkml:ink>
</file>

<file path=ppt/ink/ink10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9:19"/>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71100.000000 52550.000000,'0.000000'-50.000000,"-25.000000"50.000000,0.000000 0.000000,25.000000 100.000000,0.000000 0.000000,0.000000 25.000000,0.000000 0.000000,0.000000 0.000000,0.000000 0.000000,0.000000 0.000000,0.000000 0.000000,-25.000000 25.000000,0.000000 0.000000,0.000000 0.000000,0.000000 0.000000,-25.000000-25.000000,0.000000 0.000000,25.000000-75.000000,0.000000 0.000000,0.000000-25.000000,0.000000 0.000000,0.000000-125.000000,0.000000 0.000000,25.000000-100.000000,0.000000 0.000000,-25.000000 50.000000,0.000000 0.000000,25.000000 75.000000,0.000000 0.000000,-25.000000 50.000000,0.000000 0.000000,0.000000 75.000000,0.000000 0.000000,-50.000000 50.000000,0.000000 0.000000,0.000000 0.000000,0.000000 0.000000,25.000000-25.000000,0.000000 0.000000,25.000000-25.000000,0.000000 0.000000,50.000000-75.000000,0.000000 0.000000,0.000000 0.000000</inkml:trace>
</inkml:ink>
</file>

<file path=ppt/ink/ink1014.xml><?xml version="1.0" encoding="utf-8"?>
<inkml:ink xmlns:inkml="http://www.w3.org/2003/InkML">
  <annotation type="ScanImages2ExtractSignatures">1</annotation>
  <annotation type="ScanImagesWidth">-1949639568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9:19"/>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71350.000000 53200.000000,'300.000000'-50.000000,"-200.000000"50.000000,0.000000 0.000000,25.000000 25.000000,0.000000 0.000000,-25.000000 0.000000,0.000000 0.000000,-25.000000 25.000000,0.000000 0.000000,-75.000000 25.000000,0.000000 0.000000,0.000000-50.000000</inkml:trace>
</inkml:ink>
</file>

<file path=ppt/ink/ink1015.xml><?xml version="1.0" encoding="utf-8"?>
<inkml:ink xmlns:inkml="http://www.w3.org/2003/InkML">
  <annotation type="ScanImages2ExtractSignatures">1</annotation>
  <annotation type="ScanImagesWidth">-1949373616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9:19"/>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72050.000000 53800.000000,'-50.000000'50.000000,"25.000000"-25.000000,0.000000 0.000000,25.000000 25.000000,0.000000 0.000000,-25.000000 50.000000,0.000000 0.000000,0.000000 25.000000,0.000000 0.000000,-75.000000 150.000000,0.000000 0.000000,-50.000000 25.000000,0.000000 0.000000,-75.000000 0.000000,0.000000 0.000000,50.000000-100.000000,0.000000 0.000000,150.000000-150.000000,0.000000 0.000000,0.000000-25.000000</inkml:trace>
</inkml:ink>
</file>

<file path=ppt/ink/ink10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9:20"/>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73600.000000 53300.000000,'100.000000'0.000000,"-50.000000"0.000000,0.000000 0.000000,0.000000 0.000000,0.000000 0.000000,25.000000 25.000000,0.000000 0.000000,-50.000000 25.000000,0.000000 0.000000,-50.000000 50.000000,0.000000 0.000000,-25.000000-25.000000,0.000000 0.000000,-25.000000 75.000000,0.000000 0.000000,75.000000-75.000000,0.000000 0.000000,25.000000-25.000000,0.000000 0.000000,50.000000 25.000000,0.000000 0.000000,-25.000000-25.000000,0.000000 0.000000,-25.000000 25.000000,0.000000 0.000000,-25.000000 25.000000,0.000000 0.000000,-50.000000 25.000000,0.000000 0.000000,-50.000000 0.000000,0.000000 0.000000,-25.000000-25.000000,0.000000 0.000000,-25.000000 25.000000,0.000000 0.000000,125.000000-100.000000</inkml:trace>
</inkml:ink>
</file>

<file path=ppt/ink/ink10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0:2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91050.000000 40900.000000,'0.000000'-100.000000,"0.000000"125.000000,0.000000 0.000000,25.000000 25.000000,0.000000 0.000000,-25.000000 25.000000,0.000000 0.000000,25.000000 50.000000,0.000000 0.000000,-25.000000 0.000000,0.000000 0.000000,0.000000 0.000000,0.000000 0.000000,0.000000-25.000000,0.000000 0.000000,25.000000 0.000000,0.000000 0.000000,-25.000000 0.000000,0.000000 0.000000,0.000000 0.000000,0.000000 0.000000,0.000000 0.000000,0.000000 0.000000,0.000000-25.000000,0.000000 0.000000,0.000000 25.000000,0.000000 0.000000,0.000000 0.000000,0.000000 0.000000,0.000000 0.000000,0.000000 0.000000,0.000000 0.000000,0.000000 0.000000,0.000000 25.000000,0.000000 0.000000,0.000000 0.000000,0.000000 0.000000,25.000000-25.000000,0.000000 0.000000,-25.000000 0.000000,0.000000 0.000000,0.000000 0.000000,0.000000 0.000000,0.000000-25.000000,0.000000 0.000000,25.000000 25.000000,0.000000 0.000000,-25.000000-25.000000,0.000000 0.000000,0.000000 25.000000,0.000000 0.000000,0.000000 0.000000,0.000000 0.000000,0.000000 0.000000,0.000000 0.000000,25.000000 25.000000,0.000000 0.000000,-25.000000 0.000000,0.000000 0.000000,0.000000 0.000000,0.000000 0.000000,0.000000 25.000000,0.000000 0.000000,0.000000-25.000000,0.000000 0.000000,0.000000-25.000000,0.000000 0.000000,0.000000 0.000000,0.000000 0.000000,0.000000 0.000000,0.000000 0.000000,0.000000 0.000000,0.000000 0.000000,0.000000 50.000000,0.000000 0.000000,0.000000 0.000000,0.000000 0.000000,-25.000000 0.000000,0.000000 0.000000,25.000000 0.000000,0.000000 0.000000,0.000000 25.000000,0.000000 0.000000,0.000000-25.000000,0.000000 0.000000,-25.000000 25.000000,0.000000 0.000000,0.000000 50.000000,0.000000 0.000000,25.000000-75.000000,0.000000 0.000000,0.000000 25.000000,0.000000 0.000000,0.000000-75.000000,0.000000 0.000000,0.000000 125.000000,0.000000 0.000000,0.000000-50.000000,0.000000 0.000000,-25.000000 0.000000,0.000000 0.000000,25.000000-25.000000,0.000000 0.000000,-25.000000 0.000000,0.000000 0.000000,25.000000-25.000000,0.000000 0.000000,0.000000 0.000000,0.000000 0.000000,0.000000 25.000000,0.000000 0.000000,25.000000-25.000000,0.000000 0.000000,-25.000000 25.000000,0.000000 0.000000,0.000000-100.000000,0.000000 0.000000,25.000000-50.000000,0.000000 0.000000,0.000000-50.000000</inkml:trace>
</inkml:ink>
</file>

<file path=ppt/ink/ink10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0:2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96450.000000 39850.000000,'-100.000000'-50.000000,"75.000000"50.000000,0.000000 0.000000,25.000000 25.000000,0.000000 0.000000,0.000000 0.000000,0.000000 0.000000,0.000000 0.000000,0.000000 0.000000,0.000000 150.000000,0.000000 0.000000,0.000000 25.000000,0.000000 0.000000,0.000000 50.000000,0.000000 0.000000,25.000000-25.000000,0.000000 0.000000,-25.000000-25.000000,0.000000 0.000000,0.000000 0.000000,0.000000 0.000000,0.000000 0.000000,0.000000 0.000000,0.000000 25.000000,0.000000 0.000000,0.000000-25.000000,0.000000 0.000000,0.000000 25.000000,0.000000 0.000000,0.000000 0.000000,0.000000 0.000000,0.000000-50.000000,0.000000 0.000000,25.000000 25.000000,0.000000 0.000000,-25.000000-25.000000,0.000000 0.000000,0.000000 25.000000,0.000000 0.000000,0.000000 25.000000,0.000000 0.000000,0.000000-25.000000,0.000000 0.000000,0.000000 0.000000,0.000000 0.000000,0.000000 0.000000,0.000000 0.000000,0.000000-50.000000,0.000000 0.000000,25.000000 0.000000,0.000000 0.000000,0.000000 25.000000,0.000000 0.000000,-25.000000 0.000000,0.000000 0.000000,0.000000 0.000000,0.000000 0.000000,0.000000 25.000000,0.000000 0.000000,0.000000-50.000000,0.000000 0.000000,0.000000 0.000000,0.000000 0.000000,0.000000-25.000000,0.000000 0.000000,0.000000 25.000000,0.000000 0.000000,0.000000-25.000000,0.000000 0.000000,0.000000 50.000000,0.000000 0.000000,0.000000-25.000000,0.000000 0.000000,0.000000 25.000000,0.000000 0.000000,-25.000000-25.000000,0.000000 0.000000,25.000000-25.000000,0.000000 0.000000,0.000000 0.000000,0.000000 0.000000,25.000000 0.000000,0.000000 0.000000,-25.000000-25.000000,0.000000 0.000000,0.000000 0.000000,0.000000 0.000000,0.000000 0.000000,0.000000 0.000000,0.000000-25.000000,0.000000 0.000000,0.000000 50.000000,0.000000 0.000000,0.000000 25.000000,0.000000 0.000000,25.000000 0.000000,0.000000 0.000000,-25.000000-25.000000,0.000000 0.000000,0.000000-25.000000,0.000000 0.000000,0.000000 0.000000,0.000000 0.000000,0.000000-50.000000,0.000000 0.000000,25.000000 0.000000,0.000000 0.000000,-25.000000-25.000000</inkml:trace>
</inkml:ink>
</file>

<file path=ppt/ink/ink10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0:2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91300.000000 42800.000000,'-200.000000'0.000000,"175.000000"0.000000,0.000000 0.000000,-50.000000 0.000000,0.000000 0.000000,25.000000-25.000000,0.000000 0.000000,-25.000000 25.000000,0.000000 0.000000,25.000000 0.000000,0.000000 0.000000,25.000000 0.000000,0.000000 0.000000,50.000000 0.000000,0.000000 0.000000,-25.000000-25.000000,0.000000 0.000000,100.000000 0.000000,0.000000 0.000000,50.000000 0.000000,0.000000 0.000000,0.000000 25.000000,0.000000 0.000000,25.000000 0.000000,0.000000 0.000000,0.000000 0.000000,0.000000 0.000000,25.000000-25.000000,0.000000 0.000000,0.000000 25.000000,0.000000 0.000000,25.000000-25.000000,0.000000 0.000000,50.000000 0.000000,0.000000 0.000000,0.000000 25.000000,0.000000 0.000000,-25.000000 0.000000,0.000000 0.000000,0.000000-25.000000,0.000000 0.000000,25.000000 25.000000,0.000000 0.000000,0.000000-25.000000,0.000000 0.000000,-25.000000 0.000000,0.000000 0.000000,-25.000000 25.000000,0.000000 0.000000,-25.000000 0.000000,0.000000 0.000000,-75.000000 0.000000,0.000000 0.000000,-25.000000 0.000000,0.000000 0.000000,-50.000000 0.000000,0.000000 0.000000,-25.000000 0.000000,0.000000 0.000000,-25.000000 25.000000</inkml:trace>
</inkml:ink>
</file>

<file path=ppt/ink/ink102.xml><?xml version="1.0" encoding="utf-8"?>
<inkml:ink xmlns:inkml="http://www.w3.org/2003/InkML">
  <annotation type="ScanImages2ExtractSignatures">1</annotation>
  <annotation type="ScanImagesWidth">2024996864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161.000000 522.000000,'0.055000'0.000000,"0.087000"0.000000,0.100000 0.000000,0.102000 0.000000,0.371000 0.000000,0.516000 0.000000,0.332000 0.000000,0.189000 0.000000,0.084000 0.000000,0.011000 0.000000,0.184000-0.018000,0.060000-0.029000,-0.023000-0.033000,-0.075000-0.034000,0.632000-0.250000,0.250000-0.156000,-0.257000 0.015000,-0.086000-0.008000,-0.196000 0.019000,-0.254000 0.035000,-0.274000 0.043000,-0.269000 0.045000,0.060000-0.041000,-0.115000 0.023000,-0.150000 0.045000,-0.159000 0.056000,-0.153000 0.058000,-0.137000 0.055000,0.010000 0.014000,0.069000-0.019000,-0.014000 0.001000,-0.067000 0.014000,-0.095000 0.021000,-0.107000 0.025000,-0.106000 0.025000,-0.098000 0.023000,-0.024000 0.020000,0.025000 0.017000,-0.001000-0.005000,-0.017000-0.018000,-0.026000-0.026000,-0.030000-0.029000,-0.012000-0.010000,0.000000 0.003000,-0.016000 0.011000,-0.026000 0.015000,-0.030000 0.017000,-0.030000 0.017000,-0.028000 0.015000,-0.025000 0.000000</inkml:trace>
</inkml:ink>
</file>

<file path=ppt/ink/ink10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0:2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88700.000000 42300.000000,'-50.000000'0.000000,"25.000000"-50.000000,0.000000 0.000000,0.000000 25.000000,0.000000 0.000000,25.000000 0.000000,0.000000 0.000000,-25.000000 0.000000,0.000000 0.000000,0.000000 50.000000,0.000000 0.000000,-25.000000 50.000000,0.000000 0.000000,0.000000 0.000000,0.000000 0.000000,-25.000000 25.000000,0.000000 0.000000,50.000000-25.000000,0.000000 0.000000,25.000000 25.000000,0.000000 0.000000,25.000000-50.000000,0.000000 0.000000,50.000000 0.000000,0.000000 0.000000,25.000000-50.000000,0.000000 0.000000,25.000000-50.000000,0.000000 0.000000,-25.000000-50.000000,0.000000 0.000000,25.000000-50.000000,0.000000 0.000000,-75.000000-25.000000,0.000000 0.000000,-50.000000 25.000000,0.000000 0.000000,-75.000000 75.000000,0.000000 0.000000,-50.000000 75.000000,0.000000 0.000000,-25.000000 150.000000,0.000000 0.000000,100.000000-100.000000</inkml:trace>
</inkml:ink>
</file>

<file path=ppt/ink/ink10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0:2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91100.000000 53050.000000,'50.000000'0.000000,"-50.000000"-25.000000,0.000000 0.000000,-25.000000 0.000000,0.000000 0.000000,0.000000 25.000000,0.000000 0.000000,25.000000-25.000000,0.000000 0.000000,-25.000000 25.000000,0.000000 0.000000,0.000000 0.000000,0.000000 0.000000,25.000000 25.000000,0.000000 0.000000,-25.000000 0.000000,0.000000 0.000000,-25.000000 0.000000,0.000000 0.000000,0.000000 0.000000,0.000000 0.000000,25.000000-25.000000,0.000000 0.000000,0.000000 25.000000,0.000000 0.000000,0.000000-25.000000,0.000000 0.000000,-25.000000 25.000000,0.000000 0.000000,25.000000-25.000000,0.000000 0.000000,0.000000 25.000000,0.000000 0.000000,25.000000 0.000000,0.000000 0.000000,-25.000000-25.000000,0.000000 0.000000,0.000000 0.000000,0.000000 0.000000,25.000000 25.000000,0.000000 0.000000,0.000000 0.000000,0.000000 0.000000,-25.000000-25.000000,0.000000 0.000000,25.000000 25.000000</inkml:trace>
</inkml:ink>
</file>

<file path=ppt/ink/ink10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0:2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90050.000000 53550.000000,'-100.000000'0.000000,"100.000000"25.000000,0.000000 0.000000,25.000000-25.000000,0.000000 0.000000,0.000000 0.000000,0.000000 0.000000,25.000000-25.000000,0.000000 0.000000,25.000000 0.000000,0.000000 0.000000,25.000000 25.000000,0.000000 0.000000,-25.000000 0.000000,0.000000 0.000000,25.000000 0.000000,0.000000 0.000000,-25.000000 25.000000,0.000000 0.000000,0.000000-25.000000,0.000000 0.000000,25.000000 25.000000,0.000000 0.000000,-25.000000-25.000000,0.000000 0.000000,0.000000 0.000000,0.000000 0.000000,-25.000000 0.000000,0.000000 0.000000,0.000000 0.000000,0.000000 0.000000,25.000000 0.000000,0.000000 0.000000,25.000000 0.000000,0.000000 0.000000,-25.000000 0.000000,0.000000 0.000000,25.000000 0.000000,0.000000 0.000000,0.000000 0.000000,0.000000 0.000000,0.000000 0.000000,0.000000 0.000000,25.000000 0.000000,0.000000 0.000000,0.000000 0.000000,0.000000 0.000000,0.000000 0.000000,0.000000 0.000000,-50.000000 0.000000,0.000000 0.000000,0.000000 25.000000,0.000000 0.000000,0.000000-25.000000,0.000000 0.000000,-25.000000 0.000000,0.000000 0.000000,-25.000000 0.000000,0.000000 0.000000,0.000000 0.000000,0.000000 0.000000,-25.000000 25.000000,0.000000 0.000000,-50.000000 0.000000,0.000000 0.000000,-75.000000 0.000000,0.000000 0.000000,75.000000 0.000000</inkml:trace>
</inkml:ink>
</file>

<file path=ppt/ink/ink10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0:2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87450.000000 54200.000000,'-50.000000'0.000000,"-100.000000"0.000000,0.000000 0.000000,75.000000 0.000000,0.000000 0.000000,50.000000 0.000000,0.000000 0.000000,25.000000-25.000000,0.000000 0.000000,0.000000 0.000000,0.000000 0.000000,0.000000 0.000000,0.000000 0.000000,75.000000 0.000000,0.000000 0.000000,75.000000 0.000000,0.000000 0.000000,25.000000-25.000000,0.000000 0.000000,25.000000 25.000000,0.000000 0.000000,50.000000 0.000000,0.000000 0.000000,-25.000000 0.000000,0.000000 0.000000,0.000000 0.000000,0.000000 0.000000,0.000000 25.000000,0.000000 0.000000,-25.000000-25.000000,0.000000 0.000000,0.000000 25.000000,0.000000 0.000000,-25.000000 0.000000,0.000000 0.000000,-75.000000 0.000000,0.000000 0.000000,0.000000 25.000000,0.000000 0.000000,-50.000000-25.000000,0.000000 0.000000,0.000000 0.000000,0.000000 0.000000,50.000000 0.000000,0.000000 0.000000,25.000000 0.000000,0.000000 0.000000,25.000000-25.000000,0.000000 0.000000,0.000000 25.000000,0.000000 0.000000,0.000000 0.000000,0.000000 0.000000,25.000000 0.000000,0.000000 0.000000,0.000000-25.000000,0.000000 0.000000,0.000000 25.000000,0.000000 0.000000,-25.000000 0.000000,0.000000 0.000000,25.000000 0.000000,0.000000 0.000000,-50.000000 0.000000,0.000000 0.000000,0.000000 25.000000,0.000000 0.000000,-25.000000-25.000000,0.000000 0.000000,-25.000000 25.000000,0.000000 0.000000,25.000000-25.000000,0.000000 0.000000,0.000000 0.000000,0.000000 0.000000,0.000000 0.000000,0.000000 0.000000,-75.000000 0.000000,0.000000 0.000000,50.000000 0.000000,0.000000 0.000000,-25.000000 0.000000,0.000000 0.000000,-25.000000 0.000000,0.000000 0.000000,0.000000 0.000000,0.000000 0.000000,0.000000 0.000000,0.000000 0.000000,-25.000000-25.000000</inkml:trace>
</inkml:ink>
</file>

<file path=ppt/ink/ink10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0:3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83300.000000 53100.000000,'0.000000'-50.000000,"100.000000"0.000000,0.000000 0.000000,-75.000000 50.000000,0.000000 0.000000,50.000000 75.000000,0.000000 0.000000,-50.000000 50.000000,0.000000 0.000000,-75.000000 25.000000,0.000000 0.000000,-50.000000-25.000000,0.000000 0.000000,0.000000 0.000000,0.000000 0.000000,75.000000-50.000000,0.000000 0.000000,100.000000-100.000000,0.000000 0.000000,75.000000-100.000000,0.000000 0.000000,0.000000 25.000000,0.000000 0.000000,-25.000000 0.000000,0.000000 0.000000,-50.000000 0.000000,0.000000 0.000000,0.000000 25.000000,0.000000 0.000000,-50.000000 25.000000,0.000000 0.000000,-25.000000 25.000000,0.000000 0.000000,0.000000 50.000000,0.000000 0.000000,0.000000 75.000000,0.000000 0.000000,0.000000 25.000000,0.000000 0.000000,0.000000-25.000000,0.000000 0.000000,0.000000 0.000000,0.000000 0.000000,50.000000 0.000000,0.000000 0.000000,-25.000000-25.000000,0.000000 0.000000,0.000000-25.000000,0.000000 0.000000,-25.000000-25.000000,0.000000 0.000000,-25.000000 25.000000,0.000000 0.000000,-75.000000 25.000000,0.000000 0.000000,-50.000000 0.000000,0.000000 0.000000,-25.000000-25.000000,0.000000 0.000000,75.000000-25.000000,0.000000 0.000000,25.000000-50.000000,0.000000 0.000000,50.000000-25.000000</inkml:trace>
</inkml:ink>
</file>

<file path=ppt/ink/ink10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0:3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84500.000000 53050.000000,'0.000000'-100.000000,"50.000000"0.000000,0.000000 0.000000,75.000000 50.000000,0.000000 0.000000,0.000000 50.000000,0.000000 0.000000,0.000000 25.000000,0.000000 0.000000,-100.000000 25.000000,0.000000 0.000000,-25.000000-25.000000</inkml:trace>
</inkml:ink>
</file>

<file path=ppt/ink/ink10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0:3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86300.000000 54050.000000,'100.000000'0.000000,"-50.000000"0.000000,0.000000 0.000000,-25.000000 25.000000,0.000000 0.000000,-25.000000 0.000000,0.000000 0.000000,0.000000-50.000000</inkml:trace>
</inkml:ink>
</file>

<file path=ppt/ink/ink10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0:3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91250.000000 52050.000000,'0.000000'-50.000000,"0.000000"25.000000,0.000000 0.000000,25.000000 0.000000,0.000000 0.000000,0.000000 25.000000,0.000000 0.000000,0.000000 0.000000,0.000000 0.000000,-25.000000-25.000000,0.000000 0.000000,25.000000 0.000000</inkml:trace>
</inkml:ink>
</file>

<file path=ppt/ink/ink10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0:4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91450.000000 51450.000000,'-50.000000'-50.000000,"25.000000"50.000000,0.000000 0.000000,25.000000 25.000000,0.000000 0.000000,0.000000 25.000000,0.000000 0.000000,0.000000 75.000000,0.000000 0.000000,0.000000 0.000000,0.000000 0.000000,0.000000 25.000000,0.000000 0.000000,0.000000 0.000000,0.000000 0.000000,-25.000000-25.000000,0.000000 0.000000,25.000000-25.000000,0.000000 0.000000,25.000000-25.000000,0.000000 0.000000,-25.000000 50.000000,0.000000 0.000000,0.000000 25.000000,0.000000 0.000000,-25.000000-25.000000,0.000000 0.000000,25.000000-25.000000,0.000000 0.000000,0.000000 25.000000,0.000000 0.000000,0.000000-25.000000,0.000000 0.000000,0.000000 25.000000,0.000000 0.000000,0.000000 0.000000,0.000000 0.000000,0.000000 0.000000,0.000000 0.000000,-25.000000 0.000000,0.000000 0.000000,25.000000-50.000000,0.000000 0.000000,0.000000 0.000000,0.000000 0.000000,0.000000 0.000000,0.000000 0.000000,0.000000 25.000000,0.000000 0.000000,0.000000 25.000000,0.000000 0.000000,-25.000000-25.000000,0.000000 0.000000,25.000000 25.000000,0.000000 0.000000,0.000000-25.000000,0.000000 0.000000,0.000000 0.000000,0.000000 0.000000,-25.000000-50.000000,0.000000 0.000000,50.000000-75.000000,0.000000 0.000000,50.000000-50.000000,0.000000 0.000000,-50.000000 0.000000</inkml:trace>
</inkml:ink>
</file>

<file path=ppt/ink/ink1029.xml><?xml version="1.0" encoding="utf-8"?>
<inkml:ink xmlns:inkml="http://www.w3.org/2003/InkML">
  <annotation type="ScanImages2ExtractSignatures">1</annotation>
  <annotation type="ScanImagesWidth">-1949330512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0:4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96250.000000 52100.000000,'0.000000'50.000000,"0.000000"0.000000,0.000000 0.000000,0.000000-25.000000,0.000000 0.000000,0.000000 25.000000,0.000000 0.000000,0.000000 50.000000,0.000000 0.000000,25.000000 0.000000,0.000000 0.000000,-25.000000 0.000000,0.000000 0.000000,0.000000 25.000000,0.000000 0.000000,0.000000 0.000000,0.000000 0.000000,0.000000 0.000000,0.000000 0.000000,0.000000 0.000000,0.000000 0.000000,0.000000 0.000000,0.000000 0.000000,25.000000 25.000000,0.000000 0.000000,-25.000000 0.000000,0.000000 0.000000,0.000000 0.000000,0.000000 0.000000,25.000000 0.000000,0.000000 0.000000,-25.000000-25.000000,0.000000 0.000000,0.000000-25.000000,0.000000 0.000000,25.000000 0.000000,0.000000 0.000000,-25.000000-25.000000,0.000000 0.000000,25.000000 25.000000,0.000000 0.000000,-25.000000 25.000000,0.000000 0.000000,0.000000-25.000000,0.000000 0.000000,0.000000 0.000000,0.000000 0.000000,0.000000 0.000000,0.000000 0.000000,25.000000 0.000000,0.000000 0.000000,-25.000000 0.000000,0.000000 0.000000,0.000000 25.000000,0.000000 0.000000,25.000000-25.000000,0.000000 0.000000,-25.000000-25.000000,0.000000 0.000000,0.000000-25.000000,0.000000 0.000000,25.000000 0.000000,0.000000 0.000000,-25.000000 0.000000,0.000000 0.000000,0.000000 0.000000,0.000000 0.000000,0.000000-25.000000,0.000000 0.000000,25.000000-25.000000</inkml:trace>
</inkml:ink>
</file>

<file path=ppt/ink/ink103.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310.000000 511.000000,'0.055000'0.000000,"0.086000"0.000000,0.100000 0.000000,0.102000 0.000000,0.650000-0.020000,0.414000-0.031000,0.245000-0.036000,0.120000-0.035000,-0.192000 0.002000,-0.087000 0.002000,-0.123000 0.009000,-0.139000 0.013000,0.720000 0.012000,0.386000 0.017000,0.186000 0.016000,0.044000 0.014000,0.374000 0.100000,0.121000 0.146000,0.330000 0.112000,0.176000 0.060000,-0.113000 0.011000,-0.290000-0.022000,-0.264000-0.041000,-0.375000-0.051000,-0.418000-0.053000,-0.416000-0.050000,-0.383000-0.045000,-0.334000-0.038000,-0.278000-0.031000,-0.222000-0.024000,-0.169000-0.018000,-0.124000-0.013000,-0.056000-0.009000,-0.008000-0.005000,0.023000-0.003000,0.041000-0.001000,0.050000 0.000000,0.052000 0.001000,0.031000 0.002000,0.015000 0.002000,0.004000 0.002000,-0.004000 0.002000,0.065000 0.001000,0.031000 0.001000,0.007000 0.001000,-0.009000 0.001000,0.221000-0.073000,0.131000-0.041000,0.045000-0.018000,-0.013000-0.002000,-0.049000 0.009000,-0.069000 0.015000,-0.076000 0.018000,-0.076000 0.018000,-0.069000 0.017000,-0.060000 0.015000,-0.050000 0.013000,-0.040000 0.010000,-0.030000 0.008000,-0.022000 0.006000,0.003000 0.004000,0.019000 0.003000,0.028000 0.002000,0.032000 0.001000,0.081000 0.000000,0.033000 0.000000,-0.001000 0.000000,-0.022000-0.001000,-0.034000-0.001000,-0.039000-0.001000,-0.015000-0.001000,0.002000 0.000000,-0.012000 0.000000,-0.078000 0.000000,-0.089000 0.000000,-0.087000 0.000000,-0.079000 0.000000,-0.066000 0.000000,-0.053000 0.000000,-0.040000 0.000000,-0.029000 0.000000,-0.019000 0.000000,-0.012000 0.000000,-0.006000 0.000000,-0.003000 0.000000,0.000000 0.000000,0.002000 0.000000,0.002000 0.000000,0.003000 0.000000,0.003000 0.000000,0.002000 0.000000,0.002000 0.000000,0.002000 0.000000,0.001000 0.000000,0.001000 0.000000,0.001000 0.000000,0.000000 0.000000,0.000000 0.000000,0.000000 0.000000,0.000000 0.000000,0.000000 0.000000</inkml:trace>
</inkml:ink>
</file>

<file path=ppt/ink/ink10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0:4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91450.000000 54850.000000,'0.000000'-50.000000,"0.000000"25.000000,0.000000 0.000000,0.000000 0.000000,0.000000 0.000000,0.000000 0.000000,0.000000 0.000000,0.000000-25.000000,0.000000 0.000000,0.000000 0.000000,0.000000 0.000000,0.000000 25.000000,0.000000 0.000000,-25.000000 0.000000,0.000000 0.000000,0.000000 100.000000,0.000000 0.000000,25.000000 25.000000,0.000000 0.000000,0.000000 25.000000,0.000000 0.000000,-25.000000-25.000000,0.000000 0.000000,25.000000-50.000000,0.000000 0.000000,0.000000 100.000000,0.000000 0.000000,0.000000 0.000000,0.000000 0.000000,0.000000 0.000000,0.000000 0.000000,0.000000 50.000000,0.000000 0.000000,0.000000-175.000000,0.000000 0.000000,0.000000 50.000000,0.000000 0.000000,0.000000 50.000000,0.000000 0.000000,0.000000 0.000000,0.000000 0.000000,25.000000 0.000000,0.000000 0.000000,-25.000000-50.000000,0.000000 0.000000,0.000000 0.000000,0.000000 0.000000,-25.000000-25.000000,0.000000 0.000000,0.000000-25.000000,0.000000 0.000000,25.000000 0.000000,0.000000 0.000000,25.000000-50.000000,0.000000 0.000000,0.000000 0.000000</inkml:trace>
</inkml:ink>
</file>

<file path=ppt/ink/ink10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0:5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91350.000000 49550.000000,'50.000000'0.000000,"-25.000000"25.000000</inkml:trace>
</inkml:ink>
</file>

<file path=ppt/ink/ink10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0:5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91600.000000 49650.000000,'50.000000'0.000000,"-50.000000"-25.000000,0.000000 0.000000,25.000000 25.000000</inkml:trace>
</inkml:ink>
</file>

<file path=ppt/ink/ink10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0:5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91750.000000 49550.000000,'0.000000'-50.000000,"0.000000"75.000000,0.000000 0.000000,25.000000-25.000000,0.000000 0.000000,-25.000000-25.000000,0.000000 0.000000,0.000000 0.000000,0.000000 0.000000,25.000000 25.000000,0.000000 0.000000,0.000000 0.000000,0.000000 0.000000,-25.000000-25.000000,0.000000 0.000000,0.000000 0.000000</inkml:trace>
</inkml:ink>
</file>

<file path=ppt/ink/ink10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0:5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92000.000000 49100.000000,'-50.000000'0.000000,"25.000000"0.000000,0.000000 0.000000,25.000000 25.000000,0.000000 0.000000,0.000000 0.000000,0.000000 0.000000,25.000000-25.000000</inkml:trace>
</inkml:ink>
</file>

<file path=ppt/ink/ink10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0:5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91800.000000 49150.000000,'-50.000000'0.000000,"25.000000"0.000000,0.000000 0.000000,0.000000 0.000000,0.000000 0.000000,50.000000 25.000000,0.000000 0.000000,0.000000 0.000000,0.000000 0.000000,0.000000 25.000000,0.000000 0.000000,0.000000-25.000000,0.000000 0.000000,25.000000 50.000000,0.000000 0.000000,0.000000 0.000000,0.000000 0.000000,0.000000 0.000000,0.000000 0.000000,0.000000-50.000000,0.000000 0.000000,25.000000 25.000000,0.000000 0.000000,0.000000-25.000000,0.000000 0.000000,-25.000000 0.000000,0.000000 0.000000,0.000000 25.000000,0.000000 0.000000,0.000000 0.000000,0.000000 0.000000,-25.000000-50.000000,0.000000 0.000000,0.000000 25.000000,0.000000 0.000000,0.000000 0.000000,0.000000 0.000000,0.000000 0.000000,0.000000 0.000000,25.000000 0.000000,0.000000 0.000000,0.000000 0.000000,0.000000 0.000000,0.000000-25.000000,0.000000 0.000000,0.000000 0.000000,0.000000 0.000000,0.000000 0.000000,0.000000 0.000000,25.000000 25.000000,0.000000 0.000000,0.000000-25.000000,0.000000 0.000000,-50.000000 0.000000,0.000000 0.000000,25.000000 0.000000,0.000000 0.000000,25.000000 0.000000,0.000000 0.000000,-50.000000 0.000000,0.000000 0.000000,0.000000 0.000000,0.000000 0.000000,50.000000-25.000000,0.000000 0.000000,0.000000 25.000000,0.000000 0.000000,0.000000-25.000000,0.000000 0.000000,-25.000000 25.000000,0.000000 0.000000,0.000000-25.000000,0.000000 0.000000,0.000000 25.000000,0.000000 0.000000,25.000000-25.000000,0.000000 0.000000,-25.000000 0.000000,0.000000 0.000000,25.000000 0.000000,0.000000 0.000000,-50.000000-25.000000,0.000000 0.000000,50.000000 25.000000,0.000000 0.000000,-25.000000-25.000000,0.000000 0.000000,25.000000 0.000000,0.000000 0.000000,0.000000 0.000000,0.000000 0.000000,-50.000000 25.000000,0.000000 0.000000,0.000000 25.000000,0.000000 0.000000,0.000000-50.000000,0.000000 0.000000,0.000000 50.000000,0.000000 0.000000,0.000000-50.000000,0.000000 0.000000,25.000000 0.000000,0.000000 0.000000,-25.000000 25.000000,0.000000 0.000000,25.000000-25.000000,0.000000 0.000000,0.000000 25.000000,0.000000 0.000000,0.000000-25.000000,0.000000 0.000000,0.000000 25.000000,0.000000 0.000000,-25.000000 0.000000,0.000000 0.000000,25.000000 0.000000,0.000000 0.000000,-50.000000 0.000000,0.000000 0.000000,0.000000 0.000000,0.000000 0.000000,-50.000000 50.000000,0.000000 0.000000,0.000000 0.000000,0.000000 0.000000,-25.000000 25.000000,0.000000 0.000000,0.000000 0.000000,0.000000 0.000000,25.000000-25.000000</inkml:trace>
</inkml:ink>
</file>

<file path=ppt/ink/ink10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1:0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88050.000000 56200.000000,'-450.000000'200.000000,"350.000000"-125.000000,0.000000 0.000000,25.000000-25.000000,0.000000 0.000000,50.000000-25.000000,0.000000 0.000000,0.000000-25.000000,0.000000 0.000000,0.000000 0.000000,0.000000 0.000000,75.000000-75.000000,0.000000 0.000000,75.000000-25.000000,0.000000 0.000000,0.000000-25.000000,0.000000 0.000000,75.000000 0.000000,0.000000 0.000000,0.000000-25.000000,0.000000 0.000000,0.000000 0.000000,0.000000 0.000000,-25.000000 0.000000,0.000000 0.000000,0.000000 25.000000,0.000000 0.000000,-50.000000 25.000000,0.000000 0.000000,0.000000-50.000000,0.000000 0.000000,0.000000 50.000000,0.000000 0.000000,0.000000 0.000000,0.000000 0.000000,25.000000 25.000000,0.000000 0.000000,-25.000000 0.000000,0.000000 0.000000,-25.000000 0.000000,0.000000 0.000000,0.000000 0.000000,0.000000 0.000000,0.000000 25.000000,0.000000 0.000000,25.000000-50.000000,0.000000 0.000000,-25.000000 0.000000,0.000000 0.000000,0.000000 0.000000,0.000000 0.000000,0.000000 25.000000,0.000000 0.000000,-25.000000 25.000000,0.000000 0.000000,-25.000000 25.000000,0.000000 0.000000,0.000000-25.000000,0.000000 0.000000,0.000000 0.000000,0.000000 0.000000,25.000000 0.000000,0.000000 0.000000,25.000000-50.000000,0.000000 0.000000,25.000000 25.000000,0.000000 0.000000,-25.000000 0.000000,0.000000 0.000000,25.000000 0.000000,0.000000 0.000000,-25.000000 0.000000,0.000000 0.000000,25.000000 0.000000,0.000000 0.000000,-25.000000 0.000000,0.000000 0.000000,0.000000 25.000000,0.000000 0.000000,-25.000000-25.000000,0.000000 0.000000,25.000000 0.000000,0.000000 0.000000,0.000000 25.000000,0.000000 0.000000,0.000000-25.000000,0.000000 0.000000,0.000000 0.000000,0.000000 0.000000,25.000000 0.000000,0.000000 0.000000,0.000000-25.000000,0.000000 0.000000,0.000000 0.000000,0.000000 0.000000,-25.000000 0.000000,0.000000 0.000000,0.000000 50.000000,0.000000 0.000000,-25.000000 0.000000,0.000000 0.000000,-25.000000 0.000000,0.000000 0.000000,25.000000-25.000000,0.000000 0.000000,-25.000000 0.000000,0.000000 0.000000,25.000000 25.000000,0.000000 0.000000,-25.000000 0.000000,0.000000 0.000000,25.000000 0.000000,0.000000 0.000000,-25.000000 25.000000,0.000000 0.000000,0.000000 0.000000,0.000000 0.000000,25.000000 0.000000,0.000000 0.000000,-25.000000 0.000000,0.000000 0.000000,0.000000 0.000000,0.000000 0.000000,0.000000-25.000000,0.000000 0.000000,-25.000000 25.000000,0.000000 0.000000,25.000000 0.000000,0.000000 0.000000,-50.000000-25.000000,0.000000 0.000000,25.000000 50.000000,0.000000 0.000000,-25.000000-25.000000,0.000000 0.000000,-25.000000 50.000000,0.000000 0.000000,0.000000 0.000000,0.000000 0.000000,-25.000000 0.000000</inkml:trace>
</inkml:ink>
</file>

<file path=ppt/ink/ink10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1:0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91500.000000 49100.000000,'0.000000'-50.000000,"-25.000000"0.000000,0.000000 0.000000,25.000000 25.000000,0.000000 0.000000,-50.000000-25.000000,0.000000 0.000000,25.000000 25.000000,0.000000 0.000000,25.000000 0.000000,0.000000 0.000000,0.000000 50.000000,0.000000 0.000000,0.000000 25.000000,0.000000 0.000000,25.000000 25.000000,0.000000 0.000000,50.000000 25.000000,0.000000 0.000000,0.000000 25.000000,0.000000 0.000000,25.000000 0.000000,0.000000 0.000000,-25.000000-25.000000,0.000000 0.000000,0.000000-25.000000,0.000000 0.000000,0.000000-25.000000,0.000000 0.000000,0.000000-25.000000,0.000000 0.000000,-25.000000 0.000000,0.000000 0.000000,25.000000 0.000000,0.000000 0.000000,-25.000000 0.000000,0.000000 0.000000,50.000000 0.000000,0.000000 0.000000,-25.000000-25.000000,0.000000 0.000000,50.000000 0.000000,0.000000 0.000000,-25.000000 0.000000,0.000000 0.000000,0.000000 0.000000,0.000000 0.000000,25.000000 0.000000,0.000000 0.000000,-25.000000 0.000000,0.000000 0.000000,0.000000 0.000000,0.000000 0.000000,0.000000 0.000000,0.000000 0.000000,0.000000-25.000000,0.000000 0.000000,0.000000 0.000000,0.000000 0.000000,25.000000-50.000000,0.000000 0.000000,25.000000-25.000000,0.000000 0.000000,-25.000000-25.000000,0.000000 0.000000,0.000000 0.000000,0.000000 0.000000,0.000000-25.000000,0.000000 0.000000,0.000000 25.000000,0.000000 0.000000,-50.000000 25.000000,0.000000 0.000000,25.000000 0.000000,0.000000 0.000000,-50.000000 75.000000,0.000000 0.000000,0.000000-25.000000,0.000000 0.000000,-25.000000 25.000000,0.000000 0.000000,-25.000000 0.000000,0.000000 0.000000,0.000000 0.000000,0.000000 0.000000,-25.000000 25.000000,0.000000 0.000000,0.000000 25.000000,0.000000 0.000000,-50.000000 50.000000,0.000000 0.000000,25.000000-50.000000</inkml:trace>
</inkml:ink>
</file>

<file path=ppt/ink/ink10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1:0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91400.000000 48350.000000,'-50.000000'0.000000,"0.000000"-25.000000,0.000000 0.000000,25.000000 0.000000,0.000000 0.000000,25.000000 0.000000,0.000000 0.000000,-25.000000 25.000000,0.000000 0.000000,25.000000-25.000000,0.000000 0.000000,25.000000 50.000000,0.000000 0.000000,25.000000 25.000000,0.000000 0.000000,0.000000 0.000000,0.000000 0.000000,25.000000 75.000000,0.000000 0.000000,0.000000 25.000000,0.000000 0.000000,0.000000 0.000000,0.000000 0.000000,0.000000 0.000000,0.000000 0.000000,0.000000-25.000000,0.000000 0.000000,-25.000000-25.000000,0.000000 0.000000,50.000000-25.000000,0.000000 0.000000,0.000000-50.000000,0.000000 0.000000,0.000000 25.000000,0.000000 0.000000,0.000000-25.000000,0.000000 0.000000,0.000000-25.000000,0.000000 0.000000,0.000000 0.000000,0.000000 0.000000,0.000000 0.000000,0.000000 0.000000,25.000000 0.000000,0.000000 0.000000,-25.000000-25.000000,0.000000 0.000000,25.000000 0.000000,0.000000 0.000000,-25.000000 0.000000,0.000000 0.000000,0.000000 0.000000,0.000000 0.000000,0.000000 0.000000,0.000000 0.000000,25.000000-50.000000,0.000000 0.000000,25.000000-25.000000,0.000000 0.000000,0.000000-50.000000,0.000000 0.000000,0.000000-25.000000,0.000000 0.000000,0.000000 50.000000,0.000000 0.000000,-50.000000 0.000000,0.000000 0.000000,-25.000000 50.000000,0.000000 0.000000,-50.000000 25.000000,0.000000 0.000000,-75.000000 50.000000,0.000000 0.000000,-75.000000 75.000000,0.000000 0.000000,50.000000-50.000000,0.000000 0.000000,0.000000 0.000000</inkml:trace>
</inkml:ink>
</file>

<file path=ppt/ink/ink10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1: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91350.000000 48850.000000,'-50.000000'-50.000000,"50.000000"25.000000,0.000000 0.000000,0.000000 0.000000,0.000000 0.000000,50.000000 25.000000,0.000000 0.000000,0.000000 25.000000,0.000000 0.000000,25.000000 75.000000,0.000000 0.000000,50.000000 0.000000,0.000000 0.000000,0.000000 50.000000,0.000000 0.000000,-25.000000-25.000000,0.000000 0.000000,25.000000-50.000000,0.000000 0.000000,0.000000 25.000000,0.000000 0.000000,0.000000-50.000000,0.000000 0.000000,100.000000-50.000000,0.000000 0.000000,50.000000-75.000000,0.000000 0.000000,50.000000-50.000000,0.000000 0.000000,-225.000000 100.000000,0.000000 0.000000,-25.000000 0.000000</inkml:trace>
</inkml:ink>
</file>

<file path=ppt/ink/ink1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310.000000 520.000000,'0.074000'0.000000,"0.115000"0.000000,0.134000 0.000000,0.135000 0.000000,0.900000 0.000000,0.807000 0.000000,0.394000 0.000000,0.101000 0.000000,-0.095000 0.000000,-0.213000 0.000000,-0.272000 0.000000,-0.291000 0.000000,0.824000 0.000000,0.372000 0.000000,0.055000 0.000000,-0.152000 0.000000,-0.273000 0.000000,-0.330000 0.000000,-0.232000 0.000000,-0.226000 0.000000,-0.120000 0.000000,-0.190000 0.000000,-0.221000 0.000000,-0.224000 0.000000,-0.210000 0.000000,-0.186000 0.000000,0.153000 0.000000,0.000000 0.000000,-0.051000 0.000000,-0.078000 0.000000,-0.110000 0.000000,-0.030000 0.000000,-0.045000 0.000000,-0.052000 0.000000,-0.054000 0.000000,-0.051000 0.000000,0.292000 0.000000,0.159000 0.000000,0.079000 0.000000,0.022000 0.000000,0.094000 0.000000,0.060000 0.000000,0.107000 0.000000,0.056000 0.000000,0.019000 0.000000,-0.006000 0.000000,0.076000 0.022000,-0.080000 0.034000,-0.092000 0.038000,-0.091000 0.037000,-0.097000-0.017000,0.022000-0.002000,-0.029000-0.008000,-0.061000-0.012000,-0.009000-0.006000,-0.124000-0.017000,-0.126000-0.016000,-0.118000-0.014000,-0.104000-0.012000,-0.087000-0.010000,-0.070000-0.007000,-0.054000 0.000000</inkml:trace>
</inkml:ink>
</file>

<file path=ppt/ink/ink10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1:0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86950.000000 57600.000000,'-50.000000'50.000000,"-200.000000"125.000000,0.000000 0.000000,225.000000-150.000000,0.000000 0.000000,-50.000000 50.000000,0.000000 0.000000,-75.000000 0.000000,0.000000 0.000000,50.000000-25.000000,0.000000 0.000000,-25.000000 25.000000,0.000000 0.000000,25.000000 0.000000,0.000000 0.000000,-25.000000 0.000000,0.000000 0.000000,25.000000 0.000000,0.000000 0.000000,25.000000-25.000000,0.000000 0.000000,25.000000-25.000000,0.000000 0.000000,125.000000-100.000000,0.000000 0.000000,100.000000-100.000000,0.000000 0.000000,25.000000 25.000000,0.000000 0.000000,50.000000-75.000000,0.000000 0.000000,0.000000-25.000000,0.000000 0.000000,25.000000 0.000000,0.000000 0.000000,0.000000 0.000000,0.000000 0.000000,0.000000 50.000000,0.000000 0.000000,-50.000000 50.000000,0.000000 0.000000,-50.000000 25.000000,0.000000 0.000000,-25.000000 0.000000,0.000000 0.000000,0.000000 0.000000,0.000000 0.000000,-25.000000-25.000000,0.000000 0.000000,25.000000 25.000000,0.000000 0.000000,0.000000-50.000000,0.000000 0.000000,-25.000000 100.000000,0.000000 0.000000,-50.000000 25.000000,0.000000 0.000000,-50.000000 25.000000,0.000000 0.000000,-50.000000 25.000000,0.000000 0.000000,-75.000000 100.000000,0.000000 0.000000,-25.000000 25.000000,0.000000 0.000000,-25.000000 50.000000,0.000000 0.000000,-75.000000 75.000000,0.000000 0.000000,-50.000000 0.000000,0.000000 0.000000,0.000000 0.000000,0.000000 0.000000,125.000000-100.000000,0.000000 0.000000,100.000000-100.000000</inkml:trace>
</inkml:ink>
</file>

<file path=ppt/ink/ink10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1:0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85450.000000 58350.000000,'-150.000000'-150.000000,"100.000000"125.000000,0.000000 0.000000,25.000000 0.000000,0.000000 0.000000,-25.000000-50.000000,0.000000 0.000000,25.000000 50.000000,0.000000 0.000000,25.000000-25.000000,0.000000 0.000000,0.000000 25.000000,0.000000 0.000000,0.000000-25.000000,0.000000 0.000000,0.000000 25.000000,0.000000 0.000000,-50.000000 25.000000,0.000000 0.000000,0.000000 25.000000,0.000000 0.000000,-50.000000 75.000000,0.000000 0.000000,0.000000 0.000000,0.000000 0.000000,50.000000-50.000000,0.000000 0.000000,25.000000-25.000000,0.000000 0.000000,25.000000 0.000000,0.000000 0.000000,-25.000000-25.000000,0.000000 0.000000,0.000000 0.000000</inkml:trace>
</inkml:ink>
</file>

<file path=ppt/ink/ink10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1:0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82250.000000 58850.000000,'-50.000000'0.000000,"50.000000"-50.000000,0.000000 0.000000,25.000000 0.000000,0.000000 0.000000,75.000000-50.000000,0.000000 0.000000,75.000000-50.000000,0.000000 0.000000,25.000000-100.000000,0.000000 0.000000,-25.000000 75.000000,0.000000 0.000000,25.000000 50.000000,0.000000 0.000000,-25.000000 50.000000,0.000000 0.000000,0.000000 50.000000,0.000000 0.000000,-25.000000 25.000000,0.000000 0.000000,0.000000 0.000000,0.000000 0.000000,-25.000000 0.000000,0.000000 0.000000,-100.000000 25.000000,0.000000 0.000000,25.000000 0.000000</inkml:trace>
</inkml:ink>
</file>

<file path=ppt/ink/ink10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1:0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82400.000000 57350.000000,'-50.000000'-150.000000,"125.000000"200.000000,0.000000 0.000000,0.000000 50.000000,0.000000 0.000000,0.000000 0.000000,0.000000 0.000000,-25.000000-25.000000,0.000000 0.000000,-25.000000-25.000000,0.000000 0.000000,0.000000-50.000000,0.000000 0.000000,0.000000 0.000000</inkml:trace>
</inkml:ink>
</file>

<file path=ppt/ink/ink1044.xml><?xml version="1.0" encoding="utf-8"?>
<inkml:ink xmlns:inkml="http://www.w3.org/2003/InkML">
  <annotation type="ScanImages2ExtractSignatures">1</annotation>
  <annotation type="ScanImagesWidth">-1949638896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1:0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83350.000000 56850.000000,'0.000000'-50.000000,"0.000000"25.000000,0.000000 0.000000,25.000000 50.000000,0.000000 0.000000,25.000000 50.000000,0.000000 0.000000,0.000000 25.000000,0.000000 0.000000,-25.000000-50.000000,0.000000 0.000000,25.000000-25.000000,0.000000 0.000000,0.000000-50.000000,0.000000 0.000000,-25.000000 0.000000</inkml:trace>
</inkml:ink>
</file>

<file path=ppt/ink/ink10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1:0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84350.000000 56400.000000,'0.000000'-50.000000,"0.000000"150.000000,0.000000 0.000000,25.000000 0.000000,0.000000 0.000000,25.000000-75.000000,0.000000 0.000000,-25.000000-25.000000,0.000000 0.000000,0.000000-25.000000</inkml:trace>
</inkml:ink>
</file>

<file path=ppt/ink/ink1046.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1:0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84850.000000 56350.000000,'0.000000'100.000000,"0.000000"0.000000,0.000000 0.000000,0.000000 100.000000,0.000000 0.000000,25.000000-125.000000</inkml:trace>
</inkml:ink>
</file>

<file path=ppt/ink/ink1047.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1:0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83750.000000 58850.000000,'-100.000000'0.000000,"50.000000"-25.000000,0.000000 0.000000,25.000000-25.000000,0.000000 0.000000,25.000000 0.000000,0.000000 0.000000,25.000000-25.000000,0.000000 0.000000,75.000000-25.000000,0.000000 0.000000,25.000000 0.000000,0.000000 0.000000,25.000000 0.000000,0.000000 0.000000,-25.000000 75.000000,0.000000 0.000000,-50.000000 75.000000,0.000000 0.000000,-50.000000 100.000000,0.000000 0.000000,-25.000000 0.000000,0.000000 0.000000,-75.000000-50.000000,0.000000 0.000000,-25.000000 0.000000,0.000000 0.000000,25.000000-50.000000,0.000000 0.000000,0.000000-50.000000,0.000000 0.000000,50.000000-50.000000,0.000000 0.000000,25.000000-75.000000,0.000000 0.000000,50.000000-25.000000,0.000000 0.000000,25.000000 25.000000,0.000000 0.000000,25.000000 75.000000,0.000000 0.000000,0.000000 50.000000,0.000000 0.000000,-50.000000 50.000000,0.000000 0.000000,-25.000000 75.000000,0.000000 0.000000,-125.000000 25.000000,0.000000 0.000000,-25.000000-25.000000,0.000000 0.000000,0.000000-50.000000,0.000000 0.000000,0.000000-75.000000,0.000000 0.000000,50.000000-25.000000,0.000000 0.000000,50.000000-100.000000,0.000000 0.000000,75.000000-25.000000,0.000000 0.000000,50.000000 50.000000,0.000000 0.000000,25.000000 25.000000,0.000000 0.000000,0.000000 75.000000,0.000000 0.000000,-100.000000 100.000000,0.000000 0.000000,-50.000000 50.000000,0.000000 0.000000,-100.000000 25.000000,0.000000 0.000000,-25.000000-75.000000,0.000000 0.000000,0.000000-25.000000,0.000000 0.000000,50.000000-75.000000,0.000000 0.000000,75.000000-75.000000,0.000000 0.000000,50.000000-75.000000,0.000000 0.000000,100.000000 25.000000,0.000000 0.000000,0.000000 50.000000,0.000000 0.000000,25.000000 25.000000,0.000000 0.000000,-50.000000 50.000000,0.000000 0.000000,-100.000000 100.000000,0.000000 0.000000,-100.000000 75.000000,0.000000 0.000000,-75.000000-50.000000,0.000000 0.000000,25.000000-50.000000,0.000000 0.000000,50.000000-75.000000,0.000000 0.000000,75.000000-50.000000,0.000000 0.000000,125.000000-100.000000,0.000000 0.000000,50.000000 50.000000,0.000000 0.000000,-75.000000 25.000000</inkml:trace>
</inkml:ink>
</file>

<file path=ppt/ink/ink1048.xml><?xml version="1.0" encoding="utf-8"?>
<inkml:ink xmlns:inkml="http://www.w3.org/2003/InkML">
  <annotation type="ScanImages2ExtractSignatures">1</annotation>
  <annotation type="ScanImagesWidth">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1:0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84600.000000 56750.000000,'-50.000000'-50.000000,"50.000000"25.000000,0.000000 0.000000,100.000000 0.000000,0.000000 0.000000,0.000000 0.000000,0.000000 0.000000,125.000000 25.000000,0.000000 0.000000,-75.000000 0.000000,0.000000 0.000000,-100.000000 0.000000</inkml:trace>
</inkml:ink>
</file>

<file path=ppt/ink/ink1049.xml><?xml version="1.0" encoding="utf-8"?>
<inkml:ink xmlns:inkml="http://www.w3.org/2003/InkML">
  <annotation type="ScanImages2ExtractSignatures">1</annotation>
  <annotation type="ScanImagesWidth">-1949665056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1:1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84300.000000 59100.000000,'-250.000000'0.000000,"225.000000"-25.000000,0.000000 0.000000,25.000000-75.000000,0.000000 0.000000,75.000000 0.000000,0.000000 0.000000,0.000000 0.000000,0.000000 0.000000,0.000000 50.000000,0.000000 0.000000,50.000000 25.000000,0.000000 0.000000,0.000000 25.000000,0.000000 0.000000,-25.000000 75.000000,0.000000 0.000000,-100.000000 25.000000,0.000000 0.000000,-75.000000 25.000000,0.000000 0.000000,-50.000000 0.000000,0.000000 0.000000,-25.000000-25.000000,0.000000 0.000000,50.000000-50.000000,0.000000 0.000000,25.000000-75.000000,0.000000 0.000000,75.000000-125.000000,0.000000 0.000000,50.000000-50.000000,0.000000 0.000000,50.000000 50.000000,0.000000 0.000000,25.000000 50.000000,0.000000 0.000000,25.000000 75.000000,0.000000 0.000000,-25.000000 50.000000,0.000000 0.000000,-100.000000 100.000000,0.000000 0.000000,-50.000000 75.000000,0.000000 0.000000,-100.000000-50.000000,0.000000 0.000000,0.000000-50.000000,0.000000 0.000000,25.000000-50.000000,0.000000 0.000000,0.000000-50.000000,0.000000 0.000000,75.000000-125.000000,0.000000 0.000000,50.000000-75.000000,0.000000 0.000000,75.000000 50.000000,0.000000 0.000000,-75.000000 100.000000,0.000000 0.000000,25.000000 25.000000</inkml:trace>
</inkml:ink>
</file>

<file path=ppt/ink/ink1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879.000000 501.000000,'0.028000'0.009000,"0.043000"0.014000,0.050000 0.017000,0.051000 0.017000,0.047000 0.016000,0.042000 0.014000,0.035000 0.012000,0.028000 0.009000,0.226000 0.053000,0.090000 0.056000,0.020000 0.059000,-0.025000 0.056000,0.002000 0.113000,0.046000 0.112000,0.008000 0.071000,-0.018000 0.039000,-0.034000 0.015000,-0.042000-0.002000,0.224000 0.366000,0.166000 0.347000,0.070000 0.156000,0.004000 0.023000,-0.039000-0.064000,-0.064000-0.115000,0.054000-0.029000,-0.022000-0.119000,-0.069000-0.168000,-0.094000-0.187000,-0.051000-0.130000,-0.150000-0.206000,-0.141000-0.174000,-0.123000-0.139000,-0.101000-0.105000,-0.078000-0.076000,-0.058000-0.051000,-0.040000-0.031000,-0.026000-0.017000,-0.015000-0.007000,-0.007000 0.000000,-0.002000 0.004000,0.002000 0.006000,0.004000 0.007000,0.004000 0.007000,0.004000 0.006000,0.004000 0.005000,0.003000 0.004000,0.003000 0.003000,0.002000 0.002000,0.002000 0.001000,0.001000 0.001000,0.001000 0.000000,0.000000 0.000000,0.000000 0.000000,0.000000 0.000000,0.000000 0.000000,0.000000 0.000000,0.000000 0.000000,0.246000-0.111000,0.396000-0.173000,0.312000-0.164000,0.235000-0.145000,0.168000-0.123000,0.113000-0.100000,0.659000-0.501000,0.444000-0.353000,0.274000-0.232000,0.145000-0.137000,1.653000-0.987000,0.877000-0.501000,0.315000-0.153000,-0.067000 0.081000,-0.105000 0.059000,-0.121000 0.041000,-0.343000 0.271000,-0.608000 0.399000,-0.732000 0.451000,-0.758000 0.452000,-0.718000 0.419000,-0.640000 0.000000</inkml:trace>
</inkml:ink>
</file>

<file path=ppt/ink/ink1050.xml><?xml version="1.0" encoding="utf-8"?>
<inkml:ink xmlns:inkml="http://www.w3.org/2003/InkML">
  <annotation type="ScanImages2ExtractSignatures">1</annotation>
  <annotation type="ScanImagesWidth">-1949330512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1:1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91150.000000 42750.000000,'0.000000'-50.000000,"0.000000"25.000000,0.000000 0.000000,0.000000 0.000000,0.000000 0.000000,-25.000000 0.000000,0.000000 0.000000,0.000000 25.000000,0.000000 0.000000,0.000000 0.000000,0.000000 0.000000,0.000000 0.000000,0.000000 0.000000,-25.000000 25.000000,0.000000 0.000000,0.000000 25.000000,0.000000 0.000000,-25.000000 0.000000,0.000000 0.000000,0.000000 0.000000,0.000000 0.000000,25.000000 25.000000,0.000000 0.000000,0.000000 0.000000,0.000000 0.000000,0.000000 25.000000,0.000000 0.000000,25.000000-25.000000,0.000000 0.000000,25.000000 0.000000,0.000000 0.000000,0.000000 0.000000,0.000000 0.000000,25.000000 0.000000,0.000000 0.000000,-25.000000-25.000000,0.000000 0.000000,25.000000 25.000000,0.000000 0.000000,0.000000 0.000000,0.000000 0.000000,0.000000 0.000000,0.000000 0.000000,-25.000000 0.000000,0.000000 0.000000,0.000000-25.000000,0.000000 0.000000,-25.000000 0.000000,0.000000 0.000000,25.000000 0.000000,0.000000 0.000000,-25.000000 0.000000,0.000000 0.000000,0.000000 0.000000,0.000000 0.000000,0.000000 25.000000,0.000000 0.000000,0.000000-25.000000,0.000000 0.000000,-50.000000 25.000000,0.000000 0.000000,25.000000 0.000000,0.000000 0.000000,-25.000000 0.000000,0.000000 0.000000,50.000000-50.000000,0.000000 0.000000,0.000000-25.000000,0.000000 0.000000,0.000000 0.000000,0.000000 0.000000,25.000000-50.000000</inkml:trace>
</inkml:ink>
</file>

<file path=ppt/ink/ink1051.xml><?xml version="1.0" encoding="utf-8"?>
<inkml:ink xmlns:inkml="http://www.w3.org/2003/InkML">
  <annotation type="ScanImages2ExtractSignatures">1</annotation>
  <annotation type="ScanImagesWidth">-2035685728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1:1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89800.000000 45650.000000,'0.000000'50.000000,"0.000000"-25.000000,0.000000 0.000000,25.000000 0.000000,0.000000 0.000000,0.000000 0.000000,0.000000 0.000000,-25.000000 50.000000,0.000000 0.000000,0.000000 0.000000,0.000000 0.000000,0.000000 25.000000,0.000000 0.000000,0.000000 25.000000,0.000000 0.000000,0.000000 0.000000,0.000000 0.000000,0.000000-25.000000,0.000000 0.000000,0.000000 25.000000,0.000000 0.000000,0.000000-25.000000,0.000000 0.000000,0.000000-25.000000,0.000000 0.000000,0.000000 0.000000,0.000000 0.000000,25.000000 0.000000,0.000000 0.000000,-25.000000-25.000000,0.000000 0.000000,0.000000 25.000000,0.000000 0.000000,0.000000-25.000000,0.000000 0.000000,0.000000 25.000000,0.000000 0.000000,0.000000-25.000000,0.000000 0.000000,0.000000 0.000000,0.000000 0.000000,0.000000-25.000000,0.000000 0.000000,0.000000 25.000000,0.000000 0.000000,25.000000-25.000000,0.000000 0.000000,0.000000-25.000000,0.000000 0.000000,25.000000 25.000000,0.000000 0.000000,-25.000000 0.000000,0.000000 0.000000,0.000000-25.000000,0.000000 0.000000,0.000000 25.000000,0.000000 0.000000,0.000000 0.000000,0.000000 0.000000,25.000000-25.000000,0.000000 0.000000,0.000000 0.000000,0.000000 0.000000,50.000000 0.000000,0.000000 0.000000,25.000000-25.000000,0.000000 0.000000,25.000000 0.000000,0.000000 0.000000,-125.000000 25.000000</inkml:trace>
</inkml:ink>
</file>

<file path=ppt/ink/ink10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1:1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87000.000000 50200.000000,'-50.000000'0.000000,"-25.000000"25.000000,0.000000 0.000000,125.000000-25.000000,0.000000 0.000000,25.000000-25.000000,0.000000 0.000000,-25.000000 0.000000,0.000000 0.000000,50.000000 25.000000,0.000000 0.000000,0.000000 0.000000,0.000000 0.000000,25.000000-25.000000,0.000000 0.000000,0.000000 25.000000,0.000000 0.000000,25.000000-25.000000,0.000000 0.000000,-25.000000 0.000000,0.000000 0.000000,25.000000 0.000000,0.000000 0.000000,-25.000000 0.000000,0.000000 0.000000,0.000000 0.000000,0.000000 0.000000,0.000000 0.000000,0.000000 0.000000,-25.000000 0.000000,0.000000 0.000000,-50.000000 50.000000,0.000000 0.000000,25.000000-25.000000,0.000000 0.000000,-25.000000 25.000000,0.000000 0.000000,25.000000-25.000000,0.000000 0.000000,25.000000 0.000000,0.000000 0.000000,-25.000000-25.000000,0.000000 0.000000,25.000000 25.000000,0.000000 0.000000,0.000000 0.000000,0.000000 0.000000,-75.000000 0.000000,0.000000 0.000000,0.000000 0.000000</inkml:trace>
</inkml:ink>
</file>

<file path=ppt/ink/ink1053.xml><?xml version="1.0" encoding="utf-8"?>
<inkml:ink xmlns:inkml="http://www.w3.org/2003/InkML">
  <annotation type="ScanImages2ExtractSignatures">1</annotation>
  <annotation type="ScanImagesWidth">-1949328272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1:1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87150.000000 50550.000000,'0.000000'-100.000000,"25.000000"75.000000,0.000000 0.000000,25.000000 25.000000,0.000000 0.000000,125.000000-25.000000,0.000000 0.000000,25.000000 25.000000,0.000000 0.000000,50.000000-25.000000,0.000000 0.000000,50.000000 0.000000,0.000000 0.000000,25.000000-50.000000,0.000000 0.000000,75.000000-25.000000,0.000000 0.000000,-25.000000 75.000000,0.000000 0.000000,-75.000000 0.000000,0.000000 0.000000,-50.000000 25.000000,0.000000 0.000000,-200.000000 0.000000,0.000000 0.000000,0.000000 0.000000</inkml:trace>
</inkml:ink>
</file>

<file path=ppt/ink/ink10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1:1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89600.000000 48650.000000,'0.000000'50.000000,"0.000000"-25.000000,0.000000 0.000000,50.000000 75.000000,0.000000 0.000000,-25.000000 0.000000,0.000000 0.000000,25.000000-25.000000,0.000000 0.000000,75.000000-25.000000,0.000000 0.000000,50.000000-50.000000,0.000000 0.000000,0.000000 25.000000,0.000000 0.000000,-50.000000 0.000000,0.000000 0.000000,-75.000000-25.000000</inkml:trace>
</inkml:ink>
</file>

<file path=ppt/ink/ink1055.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1:1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86600.000000 51200.000000,'-50.000000'0.000000,"25.000000"-50.000000,0.000000 0.000000,125.000000 0.000000,0.000000 0.000000,25.000000 0.000000,0.000000 0.000000,25.000000 0.000000,0.000000 0.000000,0.000000 50.000000,0.000000 0.000000,-25.000000 0.000000,0.000000 0.000000,25.000000 0.000000,0.000000 0.000000,-25.000000 0.000000,0.000000 0.000000,-25.000000 0.000000,0.000000 0.000000,25.000000-25.000000,0.000000 0.000000,50.000000-25.000000,0.000000 0.000000,-25.000000 0.000000,0.000000 0.000000,25.000000 25.000000,0.000000 0.000000,-25.000000 0.000000,0.000000 0.000000,0.000000 0.000000,0.000000 0.000000,-25.000000 0.000000,0.000000 0.000000,0.000000 0.000000,0.000000 0.000000,0.000000 25.000000,0.000000 0.000000,-25.000000-25.000000,0.000000 0.000000,-25.000000 25.000000,0.000000 0.000000,0.000000-25.000000,0.000000 0.000000,0.000000 25.000000,0.000000 0.000000,0.000000 0.000000,0.000000 0.000000,-25.000000 0.000000,0.000000 0.000000,0.000000 0.000000,0.000000 0.000000,25.000000 0.000000,0.000000 0.000000,0.000000-25.000000,0.000000 0.000000,0.000000 25.000000,0.000000 0.000000,75.000000 0.000000,0.000000 0.000000,-100.000000 0.000000</inkml:trace>
</inkml:ink>
</file>

<file path=ppt/ink/ink10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1:3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44400.000000 21350.000000,'-150.000000'0.000000,"225.000000"0.000000,0.000000 0.000000,75.000000 25.000000,0.000000 0.000000,0.000000 0.000000,0.000000 0.000000,-25.000000 25.000000,0.000000 0.000000,-25.000000-25.000000,0.000000 0.000000,-50.000000 25.000000,0.000000 0.000000,-50.000000 25.000000,0.000000 0.000000,-50.000000 25.000000,0.000000 0.000000,-75.000000 50.000000,0.000000 0.000000,-25.000000 25.000000,0.000000 0.000000,-50.000000 0.000000,0.000000 0.000000,0.000000-25.000000,0.000000 0.000000,50.000000-25.000000,0.000000 0.000000,50.000000-75.000000,0.000000 0.000000,75.000000-25.000000,0.000000 0.000000,50.000000 0.000000,0.000000 0.000000,50.000000-50.000000,0.000000 0.000000,50.000000 25.000000,0.000000 0.000000,0.000000-50.000000,0.000000 0.000000,50.000000 50.000000,0.000000 0.000000,-25.000000-50.000000,0.000000 0.000000,0.000000-25.000000,0.000000 0.000000,0.000000 0.000000,0.000000 0.000000,-50.000000 0.000000,0.000000 0.000000,-75.000000 25.000000</inkml:trace>
</inkml:ink>
</file>

<file path=ppt/ink/ink1057.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1:3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45000.000000 21400.000000,'-300.000000'0.000000,"275.000000"-25.000000,0.000000 0.000000,-25.000000 25.000000,0.000000 0.000000,50.000000-25.000000,0.000000 0.000000,25.000000 25.000000,0.000000 0.000000,100.000000 0.000000,0.000000 0.000000,25.000000 0.000000,0.000000 0.000000,50.000000 0.000000,0.000000 0.000000,-25.000000 0.000000,0.000000 0.000000,-75.000000 25.000000,0.000000 0.000000,-50.000000 0.000000,0.000000 0.000000,-75.000000 25.000000,0.000000 0.000000,-100.000000 50.000000,0.000000 0.000000,-50.000000-50.000000,0.000000 0.000000,0.000000-25.000000,0.000000 0.000000,0.000000 0.000000,0.000000 0.000000,25.000000 25.000000,0.000000 0.000000,75.000000-25.000000,0.000000 0.000000,25.000000 25.000000,0.000000 0.000000,50.000000 25.000000,0.000000 0.000000,0.000000 50.000000,0.000000 0.000000,0.000000 100.000000,0.000000 0.000000,-25.000000 100.000000,0.000000 0.000000,0.000000-125.000000,0.000000 0.000000,0.000000 150.000000,0.000000 0.000000,0.000000 25.000000,0.000000 0.000000,25.000000-75.000000,0.000000 0.000000,25.000000-150.000000,0.000000 0.000000,25.000000-125.000000,0.000000 0.000000,-25.000000-25.000000</inkml:trace>
</inkml:ink>
</file>

<file path=ppt/ink/ink1058.xml><?xml version="1.0" encoding="utf-8"?>
<inkml:ink xmlns:inkml="http://www.w3.org/2003/InkML">
  <annotation type="ScanImages2ExtractSignatures">1</annotation>
  <annotation type="ScanImagesWidth">-1949326480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1:3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44550.000000 23450.000000,'0.000000'-50.000000,"-25.000000"0.000000,0.000000 0.000000,25.000000 0.000000,0.000000 0.000000,25.000000 25.000000,0.000000 0.000000,125.000000 0.000000,0.000000 0.000000,50.000000 0.000000,0.000000 0.000000,-25.000000 25.000000,0.000000 0.000000,25.000000-25.000000,0.000000 0.000000,-75.000000 0.000000,0.000000 0.000000,-50.000000-25.000000,0.000000 0.000000,-50.000000-25.000000,0.000000 0.000000,-75.000000-25.000000,0.000000 0.000000,-50.000000 25.000000,0.000000 0.000000,0.000000 75.000000,0.000000 0.000000,-50.000000 25.000000,0.000000 0.000000,0.000000 100.000000,0.000000 0.000000,50.000000 25.000000,0.000000 0.000000,25.000000 0.000000,0.000000 0.000000,75.000000 0.000000,0.000000 0.000000,25.000000 0.000000,0.000000 0.000000,75.000000-50.000000,0.000000 0.000000,100.000000-50.000000,0.000000 0.000000,25.000000-50.000000,0.000000 0.000000,-25.000000-75.000000,0.000000 0.000000,-100.000000 25.000000,0.000000 0.000000,-50.000000 0.000000</inkml:trace>
</inkml:ink>
</file>

<file path=ppt/ink/ink10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1:4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47100.000000 21100.000000,'0.000000'-50.000000,"0.000000"0.000000,0.000000 0.000000,25.000000 0.000000,0.000000 0.000000,75.000000 25.000000,0.000000 0.000000,25.000000 50.000000,0.000000 0.000000,-75.000000 50.000000,0.000000 0.000000,-50.000000 25.000000,0.000000 0.000000,-100.000000 50.000000,0.000000 0.000000,-75.000000 0.000000,0.000000 0.000000,75.000000-50.000000,0.000000 0.000000,25.000000-75.000000,0.000000 0.000000,50.000000 0.000000,0.000000 0.000000,75.000000-25.000000,0.000000 0.000000,75.000000-25.000000,0.000000 0.000000,25.000000 0.000000,0.000000 0.000000,-50.000000 25.000000,0.000000 0.000000,75.000000-25.000000,0.000000 0.000000,-50.000000-25.000000,0.000000 0.000000,-100.000000 25.000000</inkml:trace>
</inkml:ink>
</file>

<file path=ppt/ink/ink106.xml><?xml version="1.0" encoding="utf-8"?>
<inkml:ink xmlns:inkml="http://www.w3.org/2003/InkML">
  <annotation type="ScanImages2ExtractSignatures">1</annotation>
  <annotation type="ScanImagesWidth">-1073741824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86.000000 174.000000,'-0.032000'0.008000,"-0.048000"0.012000,-0.054000 0.014000,-0.053000 0.013000,-0.048000 0.012000,-0.040000 0.010000,-0.032000 0.008000,-0.024000 0.006000,-0.018000 0.004000,-0.012000 0.003000,-0.007000 0.002000,0.017000 0.023000,-0.020000 0.048000,-0.022000 0.056000,-0.022000 0.056000,-0.444000 0.292000,-0.313000 0.200000,-0.206000 0.127000,-0.122000 0.071000,-0.023000 0.048000,0.042000 0.030000,0.081000 0.016000,0.100000 0.006000,-0.135000 0.367000,0.019000 0.203000,0.092000 0.047000,0.132000-0.057000,0.148000-0.119000,0.147000-0.150000,0.136000-0.159000,0.118000-0.153000,-0.024000 0.009000,0.034000-0.035000,0.031000 0.142000,0.028000 0.024000,0.023000-0.053000,0.019000-0.099000,0.051000 0.008000,0.068000 0.076000,0.074000 0.261000,0.072000 0.213000,0.130000-0.431000,0.061000 0.028000,0.056000 0.305000,0.052000-0.012000,0.034000-0.035000,0.036000 0.231000,0.009000-0.044000,0.022000-0.124000,0.029000-0.166000,0.031000-0.180000,0.030000-0.176000,0.027000-0.161000,0.024000-0.139000,0.216000 0.229000,0.176000 0.153000,0.100000 0.038000,0.044000-0.039000,0.006000-0.085000,-0.020000-0.108000,-0.078000-0.201000,0.031000-0.058000,0.021000-0.046000,0.014000-0.036000,0.019000-0.045000,-0.005000-0.065000,-0.011000-0.068000,0.256000 0.150000,0.065000 0.061000,0.015000 0.034000,-0.018000 0.014000,0.312000 0.111000,0.132000 0.018000,0.007000-0.043000,-0.073000-0.079000,-0.119000-0.096000,-0.140000-0.100000,0.299000-0.095000,0.116000-0.085000,-0.010000-0.072000,-0.089000-0.059000,0.216000-0.138000,0.101000-0.105000,0.020000-0.076000,-0.033000-0.052000,0.064000-0.051000,0.121000-0.047000,0.094000-0.114000,-0.078000-0.075000,-0.182000-0.045000,-0.235000-0.022000,-0.234000-0.006000,-0.215000 0.005000,-0.041000-0.209000,-0.073000-0.110000,-0.088000-0.039000,-0.092000 0.010000,-0.087000 0.004000,-0.078000-0.001000,-0.066000-0.004000,-0.054000-0.005000,-0.041000 0.075000,0.005000-0.015000,-0.027000 0.025000,-0.047000 0.051000,0.105000-0.157000,0.000000-0.029000,-0.038000 0.003000,-0.077000-0.229000,-0.067000-0.254000,-0.057000-0.679000,-0.166000-0.238000,-0.151000 0.021000,-0.125000-0.208000,-0.145000 0.017000,-0.100000 0.064000,-0.060000 0.176000,-0.030000 0.239000,-0.075000-0.001000,-0.019000 0.248000,-0.011000 0.244000,-0.004000 0.222000,-0.078000 0.042000,-0.020000 0.125000,0.013000 0.152000,0.015000 0.093000,-0.017000 0.030000,0.004000 0.057000,0.017000 0.071000,0.025000 0.075000,-0.075000 0.004000,-0.022000 0.077000,-0.038000 0.062000,-0.046000 0.047000,-0.066000 0.071000,0.000000 0.082000,0.042000 0.082000,0.066000 0.076000,0.058000 0.067000,0.048000 0.056000,0.039000 0.045000,0.030000 0.035000,-0.089000-0.048000,-0.084000-0.024000,-0.014000-0.007000,0.032000 0.005000,0.059000 0.012000,0.072000 0.015000,0.075000 0.017000,0.072000 0.016000,0.003000 0.015000,-0.042000 0.013000,-0.030000 0.010000,-0.021000 0.008000,0.006000 0.006000,0.022000 0.004000,0.031000 0.003000,0.034000 0.002000,-0.068000 0.001000,-0.031000 0.000000,-0.013000 0.000000,-0.001000 0.000000,0.007000-0.001000,0.011000-0.001000,0.013000-0.001000,0.063000-0.001000,0.018000 0.000000,0.017000 0.000000,-0.115000 0.184000,-0.073000 0.141000,-0.059000 0.103000,-0.046000 0.000000</inkml:trace>
</inkml:ink>
</file>

<file path=ppt/ink/ink1060.xml><?xml version="1.0" encoding="utf-8"?>
<inkml:ink xmlns:inkml="http://www.w3.org/2003/InkML">
  <annotation type="ScanImages2ExtractSignatures">1</annotation>
  <annotation type="ScanImagesWidth">1252393040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1:4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48050.000000 21200.000000,'-50.000000'-100.000000,"100.000000"100.000000,0.000000 0.000000,75.000000 0.000000,0.000000 0.000000,50.000000 0.000000,0.000000 0.000000,-25.000000 0.000000,0.000000 0.000000,-75.000000 25.000000,0.000000 0.000000,-75.000000 0.000000</inkml:trace>
</inkml:ink>
</file>

<file path=ppt/ink/ink10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1:4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48650.000000 20600.000000,'-100.000000'0.000000,"25.000000"-50.000000,0.000000 0.000000,25.000000 50.000000,0.000000 0.000000,50.000000 100.000000,0.000000 0.000000,0.000000 50.000000,0.000000 0.000000,50.000000 125.000000,0.000000 0.000000,-25.000000 75.000000,0.000000 0.000000,0.000000-250.000000,0.000000 0.000000,0.000000 25.000000</inkml:trace>
</inkml:ink>
</file>

<file path=ppt/ink/ink1062.xml><?xml version="1.0" encoding="utf-8"?>
<inkml:ink xmlns:inkml="http://www.w3.org/2003/InkML">
  <annotation type="ScanImages2ExtractSignatures">1</annotation>
  <annotation type="ScanImagesWidth">-1949636656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1-03T05:26:36"/>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86450.000000 47800.000000,'-50.000000'-50.000000,"-25.000000"0.000000,0.000000 0.000000,100.000000 50.000000,0.000000 0.000000,25.000000 0.000000,0.000000 0.000000,25.000000 0.000000,0.000000 0.000000,0.000000 0.000000,0.000000 0.000000,0.000000 0.000000,0.000000 0.000000,0.000000 0.000000,0.000000 0.000000,-25.000000 50.000000,0.000000 0.000000,-25.000000 0.000000,0.000000 0.000000,-25.000000 50.000000,0.000000 0.000000,-75.000000 0.000000,0.000000 0.000000,-25.000000 25.000000,0.000000 0.000000,-25.000000 25.000000,0.000000 0.000000,25.000000-50.000000,0.000000 0.000000,25.000000-25.000000,0.000000 0.000000,50.000000-75.000000,0.000000 0.000000,50.000000-25.000000,0.000000 0.000000,50.000000-25.000000,0.000000 0.000000,25.000000 0.000000,0.000000 0.000000,0.000000 0.000000,0.000000 0.000000,0.000000 0.000000,0.000000 0.000000,-25.000000 25.000000,0.000000 0.000000,-50.000000 25.000000,0.000000 0.000000,0.000000-25.000000,0.000000 0.000000,0.000000-25.000000,0.000000 0.000000,0.000000 25.000000,0.000000 0.000000,-25.000000-25.000000</inkml:trace>
</inkml:ink>
</file>

<file path=ppt/ink/ink1063.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1-03T05:26:36"/>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87650.000000 47000.000000,'0.000000'-150.000000,"0.000000"100.000000,0.000000 0.000000,25.000000 25.000000,0.000000 0.000000,25.000000 0.000000,0.000000 0.000000,25.000000 50.000000,0.000000 0.000000,0.000000 50.000000,0.000000 0.000000,0.000000 0.000000,0.000000 0.000000,-75.000000 25.000000,0.000000 0.000000,0.000000 0.000000,0.000000 0.000000,-100.000000 25.000000,0.000000 0.000000,-25.000000-25.000000,0.000000 0.000000,50.000000-50.000000,0.000000 0.000000,50.000000-25.000000,0.000000 0.000000,0.000000-25.000000,0.000000 0.000000,125.000000 0.000000,0.000000 0.000000,50.000000 0.000000,0.000000 0.000000,0.000000 0.000000,0.000000 0.000000,-75.000000 50.000000,0.000000 0.000000,-50.000000 0.000000,0.000000 0.000000,-50.000000 25.000000,0.000000 0.000000,-50.000000 25.000000,0.000000 0.000000,0.000000 25.000000,0.000000 0.000000,-50.000000 0.000000,0.000000 0.000000,25.000000-25.000000,0.000000 0.000000,50.000000-50.000000,0.000000 0.000000,100.000000-150.000000,0.000000 0.000000,0.000000 50.000000,0.000000 0.000000,-25.000000 0.000000</inkml:trace>
</inkml:ink>
</file>

<file path=ppt/ink/ink1064.xml><?xml version="1.0" encoding="utf-8"?>
<inkml:ink xmlns:inkml="http://www.w3.org/2003/InkML">
  <annotation type="ScanImages2ExtractSignatures">1</annotation>
  <annotation type="ScanImagesWidth">1186529574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1-03T05:26:37"/>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88550.000000 48150.000000,'-50.000000'0.000000,"50.000000"25.000000,0.000000 0.000000,50.000000 25.000000,0.000000 0.000000,25.000000 25.000000,0.000000 0.000000,0.000000 0.000000,0.000000 0.000000,0.000000-25.000000,0.000000 0.000000,-25.000000-25.000000,0.000000 0.000000,-25.000000 0.000000,0.000000 0.000000,25.000000-50.000000,0.000000 0.000000,-50.000000-25.000000</inkml:trace>
</inkml:ink>
</file>

<file path=ppt/ink/ink1065.xml><?xml version="1.0" encoding="utf-8"?>
<inkml:ink xmlns:inkml="http://www.w3.org/2003/InkML">
  <annotation type="ScanImages2ExtractSignatures">1</annotation>
  <annotation type="ScanImagesWidth">1186529574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1-03T05:26:38"/>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89550.000000 48000.000000,'0.000000'-100.000000,"0.000000"150.000000,0.000000 0.000000,-25.000000 50.000000,0.000000 0.000000,25.000000 0.000000,0.000000 0.000000,-25.000000 0.000000,0.000000 0.000000,25.000000-25.000000,0.000000 0.000000,25.000000-25.000000,0.000000 0.000000,25.000000-25.000000,0.000000 0.000000,-25.000000-25.000000,0.000000 0.000000,25.000000-25.000000,0.000000 0.000000,0.000000-75.000000,0.000000 0.000000,0.000000-25.000000,0.000000 0.000000,-50.000000 25.000000,0.000000 0.000000,0.000000 25.000000,0.000000 0.000000,-25.000000 25.000000,0.000000 0.000000,-50.000000 25.000000,0.000000 0.000000,50.000000 0.000000,0.000000 0.000000,-25.000000 25.000000,0.000000 0.000000,25.000000 0.000000,0.000000 0.000000,75.000000 0.000000,0.000000 0.000000,50.000000 0.000000,0.000000 0.000000,50.000000-25.000000,0.000000 0.000000,-25.000000 0.000000,0.000000 0.000000,-50.000000 25.000000,0.000000 0.000000,-50.000000 0.000000,0.000000 0.000000,-50.000000 25.000000,0.000000 0.000000,0.000000 25.000000,0.000000 0.000000,25.000000 0.000000,0.000000 0.000000,-25.000000 25.000000,0.000000 0.000000,25.000000 0.000000,0.000000 0.000000,25.000000-25.000000,0.000000 0.000000,25.000000 25.000000,0.000000 0.000000,0.000000-25.000000,0.000000 0.000000,-25.000000-50.000000,0.000000 0.000000,25.000000-25.000000,0.000000 0.000000,25.000000-50.000000,0.000000 0.000000,-50.000000 0.000000,0.000000 0.000000,0.000000-25.000000,0.000000 0.000000,-25.000000-25.000000,0.000000 0.000000,-25.000000 50.000000,0.000000 0.000000,-25.000000 25.000000,0.000000 0.000000,0.000000 50.000000,0.000000 0.000000,0.000000 0.000000,0.000000 0.000000,0.000000 75.000000,0.000000 0.000000,50.000000 0.000000,0.000000 0.000000,-25.000000-50.000000</inkml:trace>
</inkml:ink>
</file>

<file path=ppt/ink/ink1066.xml><?xml version="1.0" encoding="utf-8"?>
<inkml:ink xmlns:inkml="http://www.w3.org/2003/InkML">
  <annotation type="ScanImages2ExtractSignatures">1</annotation>
  <annotation type="ScanImagesWidth">1186070583</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1-03T05:26:38"/>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91900.000000 48100.000000,'0.000000'150.000000,"0.000000"-50.000000,0.000000 0.000000,-25.000000-25.000000,0.000000 0.000000,25.000000-50.000000,0.000000 0.000000,25.000000-50.000000,0.000000 0.000000,75.000000-100.000000,0.000000 0.000000,-25.000000 25.000000,0.000000 0.000000,0.000000 100.000000,0.000000 0.000000,-50.000000 50.000000,0.000000 0.000000,-25.000000 25.000000,0.000000 0.000000,0.000000-50.000000,0.000000 0.000000,0.000000 0.000000,0.000000 0.000000,25.000000-25.000000,0.000000 0.000000,0.000000 0.000000,0.000000 0.000000,0.000000 25.000000,0.000000 0.000000,-25.000000 0.000000,0.000000 0.000000,50.000000 0.000000,0.000000 0.000000,25.000000-125.000000,0.000000 0.000000,0.000000-25.000000,0.000000 0.000000,-25.000000 50.000000,0.000000 0.000000,-25.000000 25.000000</inkml:trace>
</inkml:ink>
</file>

<file path=ppt/ink/ink1067.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1-03T05:26:38"/>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93200.000000 47800.000000,'50.000000'-100.000000,"-50.000000"50.000000,0.000000 0.000000,-25.000000 50.000000,0.000000 0.000000,0.000000 50.000000,0.000000 0.000000,25.000000 25.000000,0.000000 0.000000,0.000000 50.000000,0.000000 0.000000,0.000000-100.000000,0.000000 0.000000,0.000000 100.000000,0.000000 0.000000,25.000000 0.000000,0.000000 0.000000,25.000000-25.000000,0.000000 0.000000,0.000000-50.000000,0.000000 0.000000,50.000000-50.000000,0.000000 0.000000,50.000000-25.000000,0.000000 0.000000,-100.000000 0.000000,0.000000 0.000000,-25.000000 0.000000</inkml:trace>
</inkml:ink>
</file>

<file path=ppt/ink/ink10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1-03T05:26:44"/>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84050.000000 60050.000000,'0.000000'-50.000000,"25.000000"25.000000,0.000000 0.000000,0.000000 25.000000,0.000000 0.000000,0.000000-50.000000,0.000000 0.000000,0.000000 25.000000</inkml:trace>
</inkml:ink>
</file>

<file path=ppt/ink/ink10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1-03T05:26:46"/>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85750.000000 58550.000000,'50.000000'-50.000000,"0.000000"25.000000,0.000000 0.000000,0.000000-25.000000,0.000000 0.000000,-25.000000 0.000000,0.000000 0.000000,0.000000 25.000000</inkml:trace>
</inkml:ink>
</file>

<file path=ppt/ink/ink1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94.000000 370.000000,'-0.024000'0.000000,"-0.036000"0.000000,-0.041000 0.000000,-0.040000 0.000000,-0.036000 0.000000,-0.030000 0.000000,-0.024000 0.000000,-0.018000 0.000000,-0.013000 0.000000,-0.009000 0.000000,-0.006000 0.000000,-0.125000 0.000000,-0.084000 0.000000,-0.036000 0.000000,-0.003000 0.000000,-0.049000 0.147000,-0.002000 0.083000,0.029000 0.036000,0.047000 0.004000,0.054000-0.018000,0.055000-0.030000,-0.402000 0.406000,-0.224000 0.214000,-0.093000 0.075000,-0.002000-0.020000,0.056000-0.079000,0.089000-0.111000,-0.203000 0.098000,-0.154000 0.077000,-0.312000 0.114000,0.037000-0.029000,0.190000-0.137000,0.114000-0.056000,0.150000-0.056000,0.162000-0.052000,0.164000-0.070000,0.153000-0.077000,0.135000-0.075000,0.113000-0.069000,0.091000-0.059000,0.070000-0.049000,0.064000-0.027000,0.055000-0.010000,0.046000 0.001000,0.036000 0.008000,0.027000 0.012000,0.020000 0.014000,0.013000 0.100000,0.008000 0.147000,0.005000 0.093000,0.002000 0.052000,0.000000 0.022000,-0.001000 0.001000,-0.002000 0.061000,-0.002000 0.021000,-0.002000 0.129000,-0.002000 0.042000,-0.002000-0.018000,-0.002000-0.054000,-0.001000-0.073000,-0.001000-0.081000,0.073000 0.283000,0.041000 0.127000,0.018000 0.017000,0.002000-0.054000,0.163000 0.058000,0.107000-0.022000,0.063000-0.072000,0.031000-0.098000,0.007000-0.108000,-0.008000-0.106000,0.032000-0.011000,0.055000 0.050000,0.250000 0.123000,0.209000 0.086000,0.241000 0.057000,0.096000 0.034000,-0.003000-0.057000,-0.067000-0.111000,-0.066000-0.064000,-0.060000-0.029000,-0.034000-0.060000,-0.088000-0.075000,-0.116000-0.079000,-0.126000-0.076000,-0.067000-0.087000,-0.025000-0.087000,0.004000-0.081000,0.022000-0.071000,0.364000 0.014000,0.261000-0.006000,0.710000-0.019000,0.355000-0.025000,0.103000-0.028000,-0.067000-0.027000,0.032000-0.025000,-0.128000-0.021000,-0.220000-0.018000,-0.264000-0.014000,-0.162000-0.011000,-0.158000-0.008000,-0.132000-0.018000,-0.179000-0.023000,-0.196000-0.024000,-0.192000-0.023000,-0.176000-0.021000,-0.152000-0.018000,-0.028000-0.150000,0.054000-0.223000,0.176000-0.327000,0.167000-0.223000,0.131000-0.250000,0.025000-0.101000,-0.045000 0.001000,-0.087000 0.067000,-0.088000-0.338000,-0.083000-0.204000,-0.074000-0.131000,-0.136000 0.150000,-0.131000 0.234000,-0.117000 0.265000,-0.099000 0.263000,-0.079000 0.239000,-0.063000-0.049000,-0.037000-0.084000,-0.027000-0.040000,-0.018000-0.008000,-0.087000-0.058000,-0.122000 0.004000,-0.099000-0.175000,-0.077000-0.056000,-0.057000 0.024000,-0.041000 0.074000,-0.064000 0.026000,-0.074000-0.006000,-0.185000-0.100000,-0.096000-0.005000,-0.031000 0.056000,0.012000 0.091000,0.039000 0.106000,0.054000 0.108000,0.010000 0.053000,0.055000 0.087000,0.079000 0.102000,0.089000 0.105000,0.089000 0.098000,0.082000 0.087000,-0.063000 0.012000,-0.151000-0.037000,-0.270000-0.102000,-0.179000-0.063000,-0.053000-0.070000,0.032000 0.004000,0.084000 0.052000,0.111000 0.078000,0.058000 0.016000,0.093000 0.048000,0.109000 0.065000,0.111000 0.072000,0.104000 0.070000,0.092000 0.064000,0.077000 0.056000,0.062000 0.046000,0.048000 0.037000,0.036000 0.028000,-0.207000 0.020000,-0.126000 0.014000,-0.065000 0.009000,-0.021000 0.005000,-0.010000 0.002000,-0.002000 0.000000,0.003000-0.001000,0.006000-0.002000,-0.047000 0.071000,-0.005000 0.039000,0.023000 0.016000,0.039000 0.000000,-0.046000-0.010000,-0.023000-0.016000,-0.006000 0.018000,0.004000 0.039000,0.011000 0.012000,0.014000-0.006000,0.016000-0.017000,0.015000-0.022000,0.032000-0.025000,0.041000-0.024000,0.043000-0.022000,0.042000-0.019000,-0.036000 0.058000,-0.010000 0.029000,0.008000 0.009000,0.019000 0.000000</inkml:trace>
</inkml:ink>
</file>

<file path=ppt/ink/ink1070.xml><?xml version="1.0" encoding="utf-8"?>
<inkml:ink xmlns:inkml="http://www.w3.org/2003/InkML">
  <annotation type="ScanImages2ExtractSignatures">1</annotation>
  <annotation type="ScanImagesWidth">-1949634528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1-03T05:26:46"/>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90000.000000 54950.000000,'150.000000'-150.000000,"-150.000000"125.000000,0.000000 0.000000,25.000000 0.000000,0.000000 0.000000,-25.000000 0.000000,0.000000 0.000000,25.000000 0.000000,0.000000 0.000000,0.000000 0.000000,0.000000 0.000000,25.000000 0.000000,0.000000 0.000000,0.000000 0.000000,0.000000 0.000000,-25.000000 0.000000,0.000000 0.000000,0.000000 25.000000</inkml:trace>
</inkml:ink>
</file>

<file path=ppt/ink/ink10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1-03T05:26:50"/>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91800.000000 49200.000000,'-50.000000'0.000000,"-25.000000"-50.000000,0.000000 0.000000,50.000000 0.000000,0.000000 0.000000,25.000000 0.000000,0.000000 0.000000,-25.000000 25.000000,0.000000 0.000000,0.000000 0.000000,0.000000 0.000000,0.000000 25.000000,0.000000 0.000000,0.000000-25.000000,0.000000 0.000000,0.000000 0.000000,0.000000 0.000000,25.000000 50.000000,0.000000 0.000000,0.000000 25.000000,0.000000 0.000000,50.000000 25.000000,0.000000 0.000000,25.000000-25.000000,0.000000 0.000000,0.000000 25.000000,0.000000 0.000000,0.000000 0.000000,0.000000 0.000000,0.000000 25.000000,0.000000 0.000000,-50.000000-25.000000,0.000000 0.000000,25.000000 25.000000,0.000000 0.000000,-25.000000-50.000000,0.000000 0.000000,-25.000000 0.000000,0.000000 0.000000,50.000000-25.000000,0.000000 0.000000,0.000000 0.000000,0.000000 0.000000,50.000000-25.000000,0.000000 0.000000,-25.000000 0.000000,0.000000 0.000000,0.000000 25.000000,0.000000 0.000000,-25.000000-25.000000,0.000000 0.000000,25.000000 0.000000,0.000000 0.000000,-25.000000 0.000000,0.000000 0.000000,-25.000000 0.000000,0.000000 0.000000,25.000000 25.000000,0.000000 0.000000,-25.000000-25.000000,0.000000 0.000000,25.000000 25.000000,0.000000 0.000000,0.000000-25.000000,0.000000 0.000000,25.000000 0.000000,0.000000 0.000000,0.000000 0.000000,0.000000 0.000000,-25.000000-25.000000,0.000000 0.000000,25.000000 0.000000,0.000000 0.000000,-25.000000 0.000000,0.000000 0.000000,25.000000 0.000000,0.000000 0.000000,25.000000 0.000000,0.000000 0.000000,-50.000000 0.000000,0.000000 0.000000,0.000000 0.000000,0.000000 0.000000,0.000000 0.000000,0.000000 0.000000,0.000000 0.000000,0.000000 0.000000,25.000000-25.000000,0.000000 0.000000,0.000000-25.000000,0.000000 0.000000,0.000000 25.000000,0.000000 0.000000,-50.000000 0.000000,0.000000 0.000000,25.000000 0.000000,0.000000 0.000000,0.000000 0.000000,0.000000 0.000000,0.000000 0.000000,0.000000 0.000000,0.000000-25.000000,0.000000 0.000000,-25.000000 25.000000,0.000000 0.000000,0.000000 25.000000,0.000000 0.000000,0.000000 0.000000,0.000000 0.000000,25.000000-25.000000,0.000000 0.000000,-25.000000 25.000000,0.000000 0.000000,25.000000 0.000000,0.000000 0.000000,-25.000000-25.000000,0.000000 0.000000,0.000000 25.000000,0.000000 0.000000,0.000000-25.000000,0.000000 0.000000,-25.000000 25.000000,0.000000 0.000000,0.000000 0.000000,0.000000 0.000000,-25.000000 25.000000,0.000000 0.000000,0.000000 25.000000,0.000000 0.000000,-25.000000 50.000000,0.000000 0.000000,-50.000000 0.000000,0.000000 0.000000,50.000000 25.000000,0.000000 0.000000,25.000000-50.000000,0.000000 0.000000,-25.000000-25.000000,0.000000 0.000000,25.000000 25.000000,0.000000 0.000000,-25.000000 0.000000,0.000000 0.000000,0.000000-25.000000,0.000000 0.000000,25.000000 25.000000,0.000000 0.000000,-25.000000 0.000000,0.000000 0.000000,0.000000 0.000000,0.000000 0.000000,0.000000 0.000000,0.000000 0.000000,0.000000 0.000000,0.000000 0.000000,-25.000000-25.000000,0.000000 0.000000,0.000000 25.000000,0.000000 0.000000,0.000000-25.000000,0.000000 0.000000,25.000000 25.000000,0.000000 0.000000,-25.000000-25.000000,0.000000 0.000000,0.000000 25.000000,0.000000 0.000000,0.000000-25.000000,0.000000 0.000000,-25.000000 0.000000,0.000000 0.000000,25.000000 25.000000,0.000000 0.000000,25.000000-25.000000,0.000000 0.000000,0.000000-25.000000,0.000000 0.000000,0.000000 25.000000,0.000000 0.000000,25.000000-25.000000,0.000000 0.000000,-50.000000 0.000000,0.000000 0.000000,0.000000 0.000000,0.000000 0.000000,-25.000000 0.000000,0.000000 0.000000,50.000000-25.000000,0.000000 0.000000,-25.000000 0.000000,0.000000 0.000000,25.000000 0.000000,0.000000 0.000000,-25.000000 0.000000,0.000000 0.000000,25.000000 0.000000,0.000000 0.000000,0.000000-25.000000,0.000000 0.000000,0.000000 25.000000,0.000000 0.000000,-25.000000-50.000000,0.000000 0.000000,25.000000 0.000000,0.000000 0.000000,-25.000000 0.000000,0.000000 0.000000,25.000000 0.000000,0.000000 0.000000,0.000000 25.000000,0.000000 0.000000,25.000000 25.000000,0.000000 0.000000,0.000000 0.000000,0.000000 0.000000,0.000000 0.000000,0.000000 0.000000,25.000000 0.000000,0.000000 0.000000,-25.000000 25.000000,0.000000 0.000000,25.000000-25.000000,0.000000 0.000000,25.000000 50.000000,0.000000 0.000000,25.000000 50.000000,0.000000 0.000000,50.000000 0.000000,0.000000 0.000000,0.000000 0.000000,0.000000 0.000000,0.000000 0.000000,0.000000 0.000000,-25.000000 0.000000,0.000000 0.000000,-25.000000 0.000000,0.000000 0.000000,0.000000 0.000000,0.000000 0.000000,0.000000-50.000000,0.000000 0.000000,0.000000 25.000000,0.000000 0.000000,0.000000-50.000000,0.000000 0.000000,25.000000 25.000000,0.000000 0.000000,0.000000 0.000000,0.000000 0.000000,-25.000000 0.000000,0.000000 0.000000,25.000000 0.000000,0.000000 0.000000,0.000000 0.000000,0.000000 0.000000,-25.000000-25.000000,0.000000 0.000000,-25.000000 25.000000,0.000000 0.000000,0.000000-25.000000,0.000000 0.000000,25.000000 0.000000,0.000000 0.000000,25.000000 0.000000,0.000000 0.000000,0.000000-50.000000,0.000000 0.000000,50.000000 0.000000,0.000000 0.000000,0.000000 0.000000,0.000000 0.000000,-25.000000-25.000000,0.000000 0.000000,-25.000000 25.000000,0.000000 0.000000,0.000000 25.000000,0.000000 0.000000,0.000000-25.000000,0.000000 0.000000,-50.000000 50.000000,0.000000 0.000000,0.000000-25.000000,0.000000 0.000000,0.000000 25.000000,0.000000 0.000000,0.000000-25.000000,0.000000 0.000000,0.000000 0.000000,0.000000 0.000000,0.000000 25.000000,0.000000 0.000000,-25.000000-25.000000,0.000000 0.000000,-25.000000 25.000000,0.000000 0.000000,0.000000-25.000000,0.000000 0.000000,0.000000 25.000000,0.000000 0.000000,25.000000 75.000000,0.000000 0.000000,0.000000-25.000000</inkml:trace>
</inkml:ink>
</file>

<file path=ppt/ink/ink10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1-03T05:26:51"/>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92300.000000 50550.000000,'-150.000000'-100.000000,"100.000000"75.000000,0.000000 0.000000,0.000000-25.000000,0.000000 0.000000,-25.000000 0.000000,0.000000 0.000000,0.000000 0.000000,0.000000 0.000000,25.000000 0.000000,0.000000 0.000000,25.000000 25.000000,0.000000 0.000000,0.000000 0.000000,0.000000 0.000000,0.000000 0.000000,0.000000 0.000000,25.000000 0.000000,0.000000 0.000000,25.000000 75.000000,0.000000 0.000000,75.000000 25.000000,0.000000 0.000000,25.000000 0.000000,0.000000 0.000000,25.000000-25.000000,0.000000 0.000000,-50.000000 0.000000,0.000000 0.000000,-25.000000 0.000000,0.000000 0.000000,-25.000000-25.000000,0.000000 0.000000,0.000000 0.000000,0.000000 0.000000,-25.000000 0.000000,0.000000 0.000000,0.000000-25.000000,0.000000 0.000000,0.000000 25.000000,0.000000 0.000000,0.000000-25.000000,0.000000 0.000000,0.000000 25.000000,0.000000 0.000000,0.000000 0.000000,0.000000 0.000000,-25.000000 50.000000,0.000000 0.000000,0.000000-50.000000,0.000000 0.000000,25.000000 0.000000</inkml:trace>
</inkml:ink>
</file>

<file path=ppt/ink/ink10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1-03T05:26:53"/>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89200.000000 55700.000000,'-50.000000'0.000000,"-25.000000"50.000000,0.000000 0.000000,0.000000-25.000000,0.000000 0.000000,25.000000 0.000000,0.000000 0.000000,-25.000000 0.000000,0.000000 0.000000,25.000000 0.000000,0.000000 0.000000,25.000000-25.000000,0.000000 0.000000,25.000000 25.000000,0.000000 0.000000,-25.000000-25.000000,0.000000 0.000000,50.000000 0.000000,0.000000 0.000000,25.000000-50.000000,0.000000 0.000000,50.000000-25.000000,0.000000 0.000000,25.000000-50.000000,0.000000 0.000000,0.000000 0.000000,0.000000 0.000000,25.000000 0.000000,0.000000 0.000000,-50.000000 25.000000,0.000000 0.000000,0.000000 0.000000,0.000000 0.000000,-25.000000 25.000000,0.000000 0.000000,0.000000 0.000000,0.000000 0.000000,0.000000 25.000000,0.000000 0.000000,50.000000-25.000000,0.000000 0.000000,-25.000000 0.000000,0.000000 0.000000,25.000000 0.000000,0.000000 0.000000,0.000000 0.000000,0.000000 0.000000,-25.000000 0.000000,0.000000 0.000000,0.000000 0.000000,0.000000 0.000000,-25.000000 25.000000,0.000000 0.000000,-25.000000 0.000000,0.000000 0.000000,25.000000 0.000000,0.000000 0.000000,-25.000000 0.000000,0.000000 0.000000,0.000000 25.000000,0.000000 0.000000,-25.000000-25.000000,0.000000 0.000000,25.000000 25.000000,0.000000 0.000000,0.000000-25.000000,0.000000 0.000000,0.000000 0.000000,0.000000 0.000000,-25.000000 0.000000,0.000000 0.000000,0.000000 25.000000,0.000000 0.000000,0.000000 0.000000,0.000000 0.000000,25.000000-50.000000,0.000000 0.000000,25.000000 0.000000,0.000000 0.000000,-25.000000 25.000000,0.000000 0.000000,-25.000000 25.000000,0.000000 0.000000,0.000000-25.000000,0.000000 0.000000,0.000000 25.000000,0.000000 0.000000,0.000000 0.000000,0.000000 0.000000,-25.000000 0.000000,0.000000 0.000000,25.000000 25.000000,0.000000 0.000000,-50.000000 0.000000,0.000000 0.000000,0.000000 0.000000,0.000000 0.000000,-50.000000 75.000000,0.000000 0.000000,-25.000000 0.000000,0.000000 0.000000,25.000000 25.000000,0.000000 0.000000,0.000000-25.000000,0.000000 0.000000,0.000000 0.000000,0.000000 0.000000,-25.000000 25.000000,0.000000 0.000000,25.000000-25.000000,0.000000 0.000000,25.000000-25.000000,0.000000 0.000000,-25.000000 25.000000,0.000000 0.000000,-25.000000 0.000000,0.000000 0.000000,0.000000 0.000000,0.000000 0.000000,0.000000 0.000000,0.000000 0.000000,0.000000 0.000000,0.000000 0.000000,-25.000000 0.000000,0.000000 0.000000,25.000000 25.000000,0.000000 0.000000,-25.000000 0.000000,0.000000 0.000000,25.000000-25.000000,0.000000 0.000000,25.000000 25.000000,0.000000 0.000000,0.000000 0.000000,0.000000 0.000000,0.000000-25.000000,0.000000 0.000000,0.000000-25.000000,0.000000 0.000000,25.000000 0.000000,0.000000 0.000000,-25.000000 25.000000,0.000000 0.000000,25.000000-50.000000,0.000000 0.000000,0.000000 0.000000,0.000000 0.000000,25.000000-25.000000,0.000000 0.000000,50.000000 0.000000,0.000000 0.000000,0.000000-25.000000,0.000000 0.000000,0.000000 0.000000,0.000000 0.000000,25.000000-25.000000,0.000000 0.000000,25.000000-25.000000,0.000000 0.000000,-25.000000 0.000000,0.000000 0.000000,0.000000 25.000000</inkml:trace>
</inkml:ink>
</file>

<file path=ppt/ink/ink10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1-03T05:26:53"/>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90700.000000 54000.000000,'50.000000'-50.000000,"50.000000"-25.000000,0.000000 0.000000,-75.000000 50.000000,0.000000 0.000000,50.000000-25.000000,0.000000 0.000000,0.000000 0.000000,0.000000 0.000000,25.000000 0.000000,0.000000 0.000000,-25.000000 0.000000,0.000000 0.000000,-25.000000 25.000000,0.000000 0.000000,25.000000-25.000000,0.000000 0.000000,-25.000000 25.000000,0.000000 0.000000,0.000000-25.000000,0.000000 0.000000,0.000000 25.000000,0.000000 0.000000,-25.000000 0.000000</inkml:trace>
</inkml:ink>
</file>

<file path=ppt/ink/ink1075.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1-03T05:26:53"/>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92650.000000 52550.000000,'150.000000'-150.000000,"-100.000000"125.000000,0.000000 0.000000,25.000000-25.000000,0.000000 0.000000,-25.000000 50.000000,0.000000 0.000000,-50.000000-25.000000</inkml:trace>
</inkml:ink>
</file>

<file path=ppt/ink/ink10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1-03T05:26:54"/>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95500.000000 50350.000000,'50.000000'-50.000000,"-50.000000"25.000000,0.000000 0.000000,25.000000 25.000000,0.000000 0.000000,-25.000000-25.000000</inkml:trace>
</inkml:ink>
</file>

<file path=ppt/ink/ink1077.xml><?xml version="1.0" encoding="utf-8"?>
<inkml:ink xmlns:inkml="http://www.w3.org/2003/InkML">
  <annotation type="ScanImages2ExtractSignatures">1</annotation>
  <annotation type="ScanImagesWidth">26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1-03T05:26:57"/>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94950.000000 50350.000000,'-50.000000'0.000000,"50.000000"-25.000000,0.000000 0.000000,-25.000000 25.000000,0.000000 0.000000,0.000000 0.000000,0.000000 0.000000,0.000000 25.000000,0.000000 0.000000,-25.000000 25.000000,0.000000 0.000000,25.000000-25.000000,0.000000 0.000000,-25.000000 0.000000,0.000000 0.000000,0.000000 0.000000,0.000000 0.000000,0.000000 0.000000,0.000000 0.000000,-25.000000 0.000000,0.000000 0.000000,25.000000 0.000000,0.000000 0.000000,-25.000000 25.000000,0.000000 0.000000,0.000000 0.000000,0.000000 0.000000,0.000000 0.000000,0.000000 0.000000,0.000000-25.000000,0.000000 0.000000,0.000000 25.000000,0.000000 0.000000,0.000000 0.000000,0.000000 0.000000,0.000000 0.000000,0.000000 0.000000,0.000000 25.000000,0.000000 0.000000,0.000000-25.000000,0.000000 0.000000,0.000000 25.000000,0.000000 0.000000,0.000000 0.000000,0.000000 0.000000,0.000000 0.000000,0.000000 0.000000,0.000000 0.000000,0.000000 0.000000,0.000000-25.000000,0.000000 0.000000,0.000000 0.000000,0.000000 0.000000,50.000000 0.000000,0.000000 0.000000,0.000000 0.000000,0.000000 0.000000,0.000000-25.000000,0.000000 0.000000,-25.000000 50.000000,0.000000 0.000000,-25.000000-25.000000,0.000000 0.000000,0.000000 25.000000,0.000000 0.000000,-25.000000-25.000000,0.000000 0.000000,0.000000 25.000000,0.000000 0.000000,0.000000-25.000000,0.000000 0.000000,25.000000 25.000000,0.000000 0.000000,0.000000-25.000000,0.000000 0.000000,0.000000-25.000000,0.000000 0.000000,25.000000 0.000000,0.000000 0.000000,25.000000 0.000000,0.000000 0.000000,25.000000 0.000000,0.000000 0.000000,0.000000 0.000000,0.000000 0.000000,-25.000000 25.000000,0.000000 0.000000,0.000000-25.000000,0.000000 0.000000,-25.000000 25.000000,0.000000 0.000000,0.000000-25.000000,0.000000 0.000000,25.000000 0.000000,0.000000 0.000000,0.000000 0.000000,0.000000 0.000000,50.000000-25.000000,0.000000 0.000000,-25.000000-25.000000,0.000000 0.000000,25.000000 25.000000,0.000000 0.000000,-25.000000-25.000000</inkml:trace>
</inkml:ink>
</file>

<file path=ppt/ink/ink1078.xml><?xml version="1.0" encoding="utf-8"?>
<inkml:ink xmlns:inkml="http://www.w3.org/2003/InkML">
  <annotation type="ScanImages2ExtractSignatures">1</annotation>
  <annotation type="ScanImagesWidth">-1949461472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1-03T05:27:02"/>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92850.000000 51250.000000,'200.000000'-150.000000,"-150.000000"125.000000,0.000000 0.000000,0.000000 0.000000,0.000000 0.000000,0.000000 0.000000,0.000000 0.000000,0.000000 0.000000,0.000000 0.000000,-25.000000 0.000000,0.000000 0.000000,50.000000 0.000000,0.000000 0.000000,-25.000000 0.000000,0.000000 0.000000,25.000000 0.000000,0.000000 0.000000,0.000000 0.000000,0.000000 0.000000,0.000000 0.000000,0.000000 0.000000,-25.000000 0.000000,0.000000 0.000000,25.000000 0.000000,0.000000 0.000000,-25.000000 25.000000,0.000000 0.000000,-25.000000-25.000000,0.000000 0.000000,0.000000 25.000000,0.000000 0.000000,50.000000-25.000000,0.000000 0.000000,-25.000000 0.000000,0.000000 0.000000,25.000000 0.000000,0.000000 0.000000,0.000000-25.000000,0.000000 0.000000,-25.000000 25.000000,0.000000 0.000000,0.000000 25.000000,0.000000 0.000000,-25.000000 0.000000,0.000000 0.000000,0.000000-25.000000,0.000000 0.000000,0.000000 0.000000,0.000000 0.000000,0.000000 0.000000,0.000000 0.000000,0.000000 25.000000,0.000000 0.000000,-50.000000 0.000000,0.000000 0.000000,-25.000000 25.000000,0.000000 0.000000,0.000000 25.000000,0.000000 0.000000,-25.000000 0.000000,0.000000 0.000000,0.000000 25.000000,0.000000 0.000000,-25.000000-25.000000,0.000000 0.000000,-25.000000 25.000000,0.000000 0.000000,0.000000 25.000000,0.000000 0.000000,0.000000-25.000000,0.000000 0.000000,0.000000 0.000000,0.000000 0.000000,-25.000000 0.000000,0.000000 0.000000,25.000000 0.000000,0.000000 0.000000,0.000000-25.000000,0.000000 0.000000,0.000000 25.000000,0.000000 0.000000,50.000000-25.000000,0.000000 0.000000,-25.000000 25.000000,0.000000 0.000000,25.000000-25.000000,0.000000 0.000000,0.000000 25.000000,0.000000 0.000000,25.000000-25.000000,0.000000 0.000000,0.000000 25.000000,0.000000 0.000000,-25.000000-25.000000,0.000000 0.000000,0.000000 25.000000,0.000000 0.000000,0.000000 0.000000,0.000000 0.000000,-25.000000 0.000000,0.000000 0.000000,25.000000 0.000000,0.000000 0.000000,0.000000-25.000000,0.000000 0.000000,0.000000 0.000000,0.000000 0.000000,0.000000 0.000000,0.000000 0.000000,25.000000 0.000000,0.000000 0.000000,-25.000000-25.000000,0.000000 0.000000,25.000000 25.000000,0.000000 0.000000,25.000000-25.000000,0.000000 0.000000,0.000000 25.000000,0.000000 0.000000,-25.000000 0.000000,0.000000 0.000000,0.000000-25.000000,0.000000 0.000000,0.000000 0.000000,0.000000 0.000000,0.000000 25.000000,0.000000 0.000000,25.000000-25.000000,0.000000 0.000000,0.000000 0.000000,0.000000 0.000000,0.000000 0.000000,0.000000 0.000000,25.000000 0.000000,0.000000 0.000000,-25.000000 0.000000,0.000000 0.000000,25.000000 0.000000,0.000000 0.000000,-25.000000-25.000000,0.000000 0.000000,25.000000 25.000000,0.000000 0.000000,0.000000 0.000000,0.000000 0.000000,-25.000000-25.000000,0.000000 0.000000,25.000000 25.000000,0.000000 0.000000,-25.000000-25.000000,0.000000 0.000000,25.000000 25.000000,0.000000 0.000000,-25.000000 0.000000,0.000000 0.000000,50.000000-75.000000,0.000000 0.000000,75.000000-50.000000,0.000000 0.000000,-50.000000 75.000000,0.000000 0.000000,50.000000-100.000000,0.000000 0.000000,50.000000 0.000000,0.000000 0.000000,25.000000 25.000000,0.000000 0.000000,0.000000-25.000000,0.000000 0.000000,-50.000000 25.000000,0.000000 0.000000,0.000000 25.000000,0.000000 0.000000,-50.000000 25.000000,0.000000 0.000000,-50.000000 25.000000,0.000000 0.000000,-50.000000 25.000000,0.000000 0.000000,-25.000000 25.000000,0.000000 0.000000,-50.000000 75.000000,0.000000 0.000000,-25.000000 0.000000,0.000000 0.000000,-25.000000 25.000000,0.000000 0.000000,-25.000000-25.000000,0.000000 0.000000,75.000000-25.000000,0.000000 0.000000,25.000000-25.000000,0.000000 0.000000,50.000000 0.000000,0.000000 0.000000,0.000000-50.000000,0.000000 0.000000,50.000000-25.000000,0.000000 0.000000,-25.000000 50.000000,0.000000 0.000000,-25.000000-25.000000,0.000000 0.000000,0.000000 25.000000,0.000000 0.000000,25.000000-50.000000,0.000000 0.000000,0.000000 0.000000,0.000000 0.000000,0.000000 0.000000,0.000000 0.000000,25.000000 0.000000,0.000000 0.000000,50.000000 0.000000,0.000000 0.000000,-25.000000 0.000000,0.000000 0.000000,0.000000 0.000000,0.000000 0.000000,25.000000-25.000000,0.000000 0.000000,-25.000000 0.000000,0.000000 0.000000,0.000000 25.000000,0.000000 0.000000,-25.000000 0.000000,0.000000 0.000000,-100.000000 75.000000,0.000000 0.000000,-75.000000 75.000000,0.000000 0.000000,50.000000-50.000000,0.000000 0.000000,25.000000 0.000000,0.000000 0.000000,-25.000000-25.000000,0.000000 0.000000,50.000000 0.000000,0.000000 0.000000,25.000000-50.000000,0.000000 0.000000,75.000000-50.000000,0.000000 0.000000,0.000000 0.000000,0.000000 0.000000,25.000000-25.000000,0.000000 0.000000,25.000000-25.000000,0.000000 0.000000,25.000000 25.000000,0.000000 0.000000,-25.000000 50.000000,0.000000 0.000000,-150.000000 75.000000,0.000000 0.000000,-75.000000 25.000000,0.000000 0.000000,-25.000000 25.000000,0.000000 0.000000,50.000000-50.000000,0.000000 0.000000,75.000000-25.000000,0.000000 0.000000,75.000000-50.000000,0.000000 0.000000,25.000000-50.000000,0.000000 0.000000,0.000000 0.000000,0.000000 0.000000,0.000000 50.000000,0.000000 0.000000,-75.000000 50.000000,0.000000 0.000000,-100.000000 75.000000,0.000000 0.000000,-25.000000-25.000000,0.000000 0.000000,50.000000 0.000000,0.000000 0.000000,25.000000-50.000000,0.000000 0.000000,125.000000-75.000000,0.000000 0.000000,-50.000000 25.000000,0.000000 0.000000,0.000000-25.000000</inkml:trace>
</inkml:ink>
</file>

<file path=ppt/ink/ink10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1-03T05:27:06"/>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77550.000000 51350.000000,'-50.000000'0.000000,"-25.000000"-50.000000,0.000000 0.000000,50.000000 50.000000,0.000000 0.000000,25.000000-50.000000,0.000000 0.000000,0.000000 25.000000,0.000000 0.000000,0.000000 0.000000,0.000000 0.000000,0.000000 75.000000,0.000000 0.000000,0.000000 75.000000,0.000000 0.000000,0.000000 75.000000,0.000000 0.000000,0.000000-50.000000,0.000000 0.000000,25.000000 0.000000,0.000000 0.000000,-25.000000-25.000000,0.000000 0.000000,0.000000-100.000000,0.000000 0.000000,0.000000 0.000000,0.000000 0.000000,0.000000-50.000000,0.000000 0.000000,75.000000-75.000000,0.000000 0.000000,-25.000000-75.000000,0.000000 0.000000,25.000000 25.000000,0.000000 0.000000,-25.000000 0.000000,0.000000 0.000000,-25.000000 25.000000,0.000000 0.000000,0.000000 25.000000,0.000000 0.000000,0.000000 25.000000,0.000000 0.000000,0.000000 25.000000,0.000000 0.000000,0.000000 50.000000,0.000000 0.000000,-25.000000 25.000000,0.000000 0.000000,25.000000 25.000000,0.000000 0.000000,0.000000 0.000000,0.000000 0.000000,-25.000000-25.000000,0.000000 0.000000,25.000000 25.000000,0.000000 0.000000,-25.000000 0.000000,0.000000 0.000000,0.000000 25.000000,0.000000 0.000000,-25.000000 0.000000,0.000000 0.000000,-50.000000 0.000000,0.000000 0.000000,25.000000 0.000000,0.000000 0.000000,-25.000000 0.000000,0.000000 0.000000,50.000000-50.000000,0.000000 0.000000,0.000000-25.000000,0.000000 0.000000,25.000000-25.000000,0.000000 0.000000,25.000000-25.000000,0.000000 0.000000,50.000000 0.000000,0.000000 0.000000,-50.000000 25.000000,0.000000 0.000000,0.000000 25.000000,0.000000 0.000000,-25.000000 75.000000,0.000000 0.000000,-100.000000 125.000000,0.000000 0.000000,-25.000000 0.000000,0.000000 0.000000,-50.000000-25.000000,0.000000 0.000000,-25.000000-50.000000,0.000000 0.000000,75.000000-75.000000,0.000000 0.000000,50.000000-25.000000,0.000000 0.000000,50.000000-25.000000,0.000000 0.000000,50.000000-75.000000,0.000000 0.000000,50.000000 0.000000,0.000000 0.000000,75.000000 0.000000,0.000000 0.000000,75.000000 0.000000,0.000000 0.000000,-25.000000 0.000000,0.000000 0.000000,-25.000000 25.000000,0.000000 0.000000,-100.000000 50.000000,0.000000 0.000000,-25.000000 0.000000,0.000000 0.000000,-100.000000 0.000000,0.000000 0.000000,0.000000 50.000000,0.000000 0.000000,-25.000000 25.000000,0.000000 0.000000,0.000000-25.000000,0.000000 0.000000,0.000000 25.000000,0.000000 0.000000,25.000000-50.000000,0.000000 0.000000,0.000000 25.000000,0.000000 0.000000,0.000000 50.000000,0.000000 0.000000,0.000000-25.000000,0.000000 0.000000,25.000000 0.000000,0.000000 0.000000,50.000000-75.000000,0.000000 0.000000,125.000000-100.000000,0.000000 0.000000,25.000000-50.000000,0.000000 0.000000,-50.000000 100.000000,0.000000 0.000000,-100.000000 50.000000,0.000000 0.000000,-50.000000 50.000000,0.000000 0.000000,-75.000000 75.000000,0.000000 0.000000,-25.000000-25.000000,0.000000 0.000000,75.000000-50.000000,0.000000 0.000000,25.000000-50.000000,0.000000 0.000000,100.000000 0.000000,0.000000 0.000000,0.000000-50.000000,0.000000 0.000000,0.000000 25.000000,0.000000 0.000000,0.000000 25.000000,0.000000 0.000000,-25.000000 0.000000,0.000000 0.000000,-25.000000 0.000000,0.000000 0.000000,-25.000000 50.000000,0.000000 0.000000,-50.000000 50.000000,0.000000 0.000000,-50.000000 50.000000,0.000000 0.000000,-50.000000-25.000000,0.000000 0.000000,25.000000-25.000000,0.000000 0.000000,25.000000-50.000000,0.000000 0.000000,25.000000-25.000000,0.000000 0.000000,25.000000-25.000000,0.000000 0.000000,50.000000-25.000000,0.000000 0.000000,25.000000-25.000000,0.000000 0.000000,75.000000 0.000000,0.000000 0.000000,50.000000-50.000000,0.000000 0.000000,25.000000 25.000000,0.000000 0.000000,0.000000 50.000000,0.000000 0.000000,-25.000000 0.000000,0.000000 0.000000,-25.000000 25.000000,0.000000 0.000000,-50.000000-25.000000,0.000000 0.000000,-25.000000 25.000000,0.000000 0.000000,-25.000000-25.000000,0.000000 0.000000,0.000000 0.000000,0.000000 0.000000,25.000000 0.000000,0.000000 0.000000,-25.000000-25.000000,0.000000 0.000000,25.000000 0.000000,0.000000 0.000000,-25.000000 25.000000,0.000000 0.000000,0.000000 0.000000</inkml:trace>
</inkml:ink>
</file>

<file path=ppt/ink/ink108.xml><?xml version="1.0" encoding="utf-8"?>
<inkml:ink xmlns:inkml="http://www.w3.org/2003/InkML">
  <annotation type="ScanImages2ExtractSignatures">1</annotation>
  <annotation type="ScanImagesWidth">-1947400560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89.000000 458.000000,'-0.023000'0.018000,"-0.036000"0.027000,-0.040000 0.030000,-0.039000 0.029000,-0.035000 0.026000,-0.029000 0.022000,-0.024000 0.018000,-0.018000 0.013000,-0.013000 0.010000,-0.009000 0.007000,-0.005000 0.004000,-0.003000 0.002000,-0.001000 0.001000,0.000000 0.000000,0.001000-0.001000,-0.287000 0.151000,-0.194000 0.118000,-0.106000 0.078000,-0.041000 0.046000,-0.217000 0.096000,-0.314000 0.121000,-0.461000 0.344000,-0.129000 0.135000,0.044000 0.020000,0.147000-0.054000,0.158000 0.001000,0.169000-0.017000,0.219000-0.066000,0.235000-0.092000,0.154000 0.008000,0.091000 0.072000,0.044000 0.144000,0.085000 0.106000,0.030000 0.074000,0.067000-0.026000,0.086000-0.087000,0.091000-0.121000,0.088000-0.121000,0.080000-0.112000,0.068000-0.098000,0.056000-0.082000,0.044000-0.066000,0.033000-0.050000,0.036000 0.380000,0.035000 0.186000,0.032000 0.048000,0.028000-0.044000,0.023000-0.099000,0.018000-0.127000,0.038000-0.050000,0.048000-0.071000,0.014000-0.097000,-0.008000-0.107000,-0.022000-0.105000,-0.030000-0.096000,0.078000 0.045000,0.068000 0.059000,0.167000 0.155000,0.071000 0.058000,0.004000-0.008000,-0.039000-0.050000,-0.049000-0.077000,-0.052000-0.088000,-0.050000-0.089000,-0.045000-0.083000,-0.038000-0.073000,-0.107000-0.173000,0.029000-0.004000,0.210000 0.123000,0.030000-0.041000,0.004000-0.048000,-0.013000-0.050000,-0.023000-0.028000,-0.027000-0.013000,-0.028000-0.002000,-0.027000 0.005000,0.031000-0.009000,0.066000-0.017000,0.047000-0.003000,0.031000 0.006000,0.019000 0.012000,0.009000 0.015000,0.076000 0.034000,0.040000 0.043000,0.434000 0.023000,0.181000-0.015000,0.029000-0.030000,-0.068000-0.037000,-0.004000-0.044000,-0.019000-0.033000,-0.065000-0.029000,-0.089000-0.025000,0.012000-0.130000,0.002000-0.115000,0.106000-0.060000,0.018000-0.020000,-0.040000 0.007000,-0.074000 0.024000,0.020000-0.004000,-0.069000-0.022000,-0.120000-0.031000,-0.144000-0.035000,-0.039000 0.002000,0.032000 0.025000,0.038000 0.020000,-0.035000 0.015000,-0.079000 0.011000,-0.101000 0.008000,-0.022000-0.051000,-0.043000-0.010000,-0.054000 0.016000,-0.057000 0.032000,-0.054000 0.040000,-0.049000 0.042000,0.112000-0.107000,0.059000-0.048000,0.021000-0.006000,-0.005000 0.021000,-0.003000-0.036000,-0.001000 0.003000,0.000000 0.028000,0.001000 0.042000,0.001000-0.063000,0.001000-0.125000,-0.036000-0.064000,-0.056000-0.020000,-0.066000 0.010000,-0.067000 0.028000,0.011000 0.019000,0.060000 0.012000,0.013000-0.122000,-0.017000-0.052000,-0.036000-0.003000,-0.045000 0.029000,-0.048000 0.047000,-0.046000 0.055000,-0.041000 0.056000,-0.035000 0.052000,-0.029000-0.082000,-0.023000-0.089000,-0.017000-0.031000,-0.012000 0.008000,-0.008000 0.032000,-0.005000 0.045000,-0.003000-0.005000,-0.001000-0.036000,0.000000-0.054000,0.001000-0.061000,-0.072000-0.172000,-0.040000-0.083000,-0.017000-0.020000,0.000000 0.022000,-0.248000-0.394000,-0.167000-0.190000,-0.066000-0.033000,0.003000 0.070000,0.048000 0.130000,0.072000 0.160000,0.083000 0.167000,0.084000 0.159000,-0.143000 0.056000,-0.057000 0.060000,0.003000 0.058000,0.041000 0.053000,0.043000 0.082000,0.042000 0.095000,0.038000 0.096000,0.033000 0.090000,-0.047000-0.013000,-0.021000-0.004000,-0.002000 0.002000,0.010000 0.006000,-0.002000-0.011000,-0.009000-0.021000,-0.142000-0.081000,-0.069000-0.039000,-0.018000-0.010000,0.017000 0.009000,-0.036000 0.040000,0.006000 0.056000,0.033000 0.062000,0.048000 0.062000,0.089000 0.035000,0.076000 0.003000,0.076000-0.012000,0.072000-0.021000,0.064000-0.025000,0.144000 0.202000,-0.261000-0.212000,-0.040000 0.023000,-0.006000 0.033000,0.016000 0.037000,0.029000 0.037000,0.034000 0.033000,0.036000 0.029000,0.033000 0.024000,0.030000 0.019000,0.025000 0.014000,0.020000 0.000000</inkml:trace>
</inkml:ink>
</file>

<file path=ppt/ink/ink10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1-03T05:27:07"/>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79700.000000 51200.000000,'0.000000'150.000000,"0.000000"-25.000000,0.000000 0.000000,25.000000 75.000000,0.000000 0.000000,0.000000 50.000000,0.000000 0.000000,0.000000 0.000000,0.000000 0.000000,0.000000-75.000000,0.000000 0.000000,-25.000000-75.000000,0.000000 0.000000,0.000000 0.000000,0.000000 0.000000,-25.000000-100.000000,0.000000 0.000000,-25.000000 25.000000,0.000000 0.000000,25.000000-100.000000,0.000000 0.000000,-50.000000-75.000000,0.000000 0.000000,25.000000-25.000000,0.000000 0.000000,0.000000 25.000000,0.000000 0.000000,25.000000 75.000000,0.000000 0.000000,25.000000 25.000000,0.000000 0.000000,0.000000 25.000000,0.000000 0.000000,-25.000000 50.000000,0.000000 0.000000,-50.000000 100.000000,0.000000 0.000000,25.000000 25.000000,0.000000 0.000000,0.000000-75.000000,0.000000 0.000000,25.000000-50.000000,0.000000 0.000000,50.000000-25.000000,0.000000 0.000000,75.000000-50.000000,0.000000 0.000000,25.000000-75.000000,0.000000 0.000000,0.000000 50.000000,0.000000 0.000000,0.000000 25.000000,0.000000 0.000000,0.000000 50.000000,0.000000 0.000000,0.000000 25.000000,0.000000 0.000000,-50.000000 0.000000,0.000000 0.000000,0.000000-25.000000,0.000000 0.000000,-25.000000 0.000000,0.000000 0.000000,-25.000000 25.000000,0.000000 0.000000,-25.000000 0.000000,0.000000 0.000000,-50.000000 50.000000,0.000000 0.000000,25.000000-25.000000,0.000000 0.000000,-25.000000-25.000000,0.000000 0.000000,50.000000 0.000000,0.000000 0.000000,0.000000 0.000000,0.000000 0.000000,0.000000 25.000000,0.000000 0.000000,-25.000000 25.000000,0.000000 0.000000,-25.000000 50.000000,0.000000 0.000000,-25.000000 50.000000,0.000000 0.000000,0.000000 50.000000,0.000000 0.000000,-50.000000 25.000000,0.000000 0.000000,0.000000 75.000000,0.000000 0.000000,0.000000-75.000000,0.000000 0.000000,25.000000-100.000000,0.000000 0.000000,50.000000-50.000000,0.000000 0.000000,25.000000-75.000000,0.000000 0.000000,0.000000-50.000000</inkml:trace>
</inkml:ink>
</file>

<file path=ppt/ink/ink10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1-03T05:27:08"/>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81100.000000 52150.000000,'100.000000'-150.000000,"-25.000000"100.000000,0.000000 0.000000,50.000000 25.000000,0.000000 0.000000,-75.000000 75.000000,0.000000 0.000000,-50.000000 175.000000,0.000000 0.000000,-100.000000 25.000000,0.000000 0.000000,-25.000000-100.000000,0.000000 0.000000,50.000000-75.000000,0.000000 0.000000,75.000000-25.000000,0.000000 0.000000,100.000000-25.000000,0.000000 0.000000,25.000000 0.000000,0.000000 0.000000,-25.000000 0.000000,0.000000 0.000000,-25.000000 25.000000,0.000000 0.000000,-75.000000 25.000000,0.000000 0.000000,-100.000000 75.000000,0.000000 0.000000,-75.000000 175.000000,0.000000 0.000000,-75.000000 50.000000,0.000000 0.000000,150.000000-300.000000</inkml:trace>
</inkml:ink>
</file>

<file path=ppt/ink/ink1082.xml><?xml version="1.0" encoding="utf-8"?>
<inkml:ink xmlns:inkml="http://www.w3.org/2003/InkML">
  <annotation type="ScanImages2ExtractSignatures">1</annotation>
  <annotation type="ScanImagesWidth">345048431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1-03T05:27:10"/>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82050.000000 30950.000000,'0.000000'-50.000000,"-25.000000"-100.000000,0.000000 0.000000,25.000000 125.000000,0.000000 0.000000,-50.000000 225.000000,0.000000 0.000000,-25.000000 75.000000,0.000000 0.000000,-25.000000 25.000000,0.000000 0.000000,25.000000 75.000000,0.000000 0.000000,-50.000000 50.000000,0.000000 0.000000,0.000000-50.000000,0.000000 0.000000,-25.000000-50.000000,0.000000 0.000000,0.000000 25.000000,0.000000 0.000000,50.000000-25.000000,0.000000 0.000000,50.000000-125.000000,0.000000 0.000000,25.000000-50.000000,0.000000 0.000000,25.000000-25.000000,0.000000 0.000000,-25.000000-25.000000,0.000000 0.000000,0.000000 25.000000,0.000000 0.000000,25.000000-75.000000,0.000000 0.000000,0.000000-25.000000,0.000000 0.000000,50.000000-75.000000,0.000000 0.000000,75.000000-50.000000,0.000000 0.000000,25.000000 50.000000,0.000000 0.000000,75.000000-25.000000,0.000000 0.000000,25.000000 25.000000,0.000000 0.000000,0.000000 0.000000,0.000000 0.000000,200.000000-25.000000,0.000000 0.000000,-200.000000 50.000000,0.000000 0.000000,75.000000-25.000000,0.000000 0.000000,-50.000000 50.000000,0.000000 0.000000,-50.000000-25.000000,0.000000 0.000000,25.000000 25.000000,0.000000 0.000000,-50.000000 25.000000,0.000000 0.000000,-25.000000-25.000000,0.000000 0.000000,0.000000-50.000000,0.000000 0.000000,-25.000000 0.000000,0.000000 0.000000,-25.000000 0.000000,0.000000 0.000000,-75.000000 25.000000,0.000000 0.000000,0.000000 25.000000,0.000000 0.000000,-50.000000-25.000000,0.000000 0.000000,-25.000000 25.000000,0.000000 0.000000,0.000000-75.000000,0.000000 0.000000,-25.000000-50.000000,0.000000 0.000000,25.000000-100.000000,0.000000 0.000000,-50.000000-50.000000,0.000000 0.000000,-25.000000 50.000000,0.000000 0.000000,0.000000-50.000000,0.000000 0.000000,0.000000-75.000000,0.000000 0.000000,-25.000000-125.000000,0.000000 0.000000,0.000000 75.000000,0.000000 0.000000,25.000000 50.000000,0.000000 0.000000,-25.000000 75.000000,0.000000 0.000000,50.000000 125.000000,0.000000 0.000000,50.000000 100.000000,0.000000 0.000000,50.000000 50.000000,0.000000 0.000000,0.000000 25.000000</inkml:trace>
</inkml:ink>
</file>

<file path=ppt/ink/ink1083.xml><?xml version="1.0" encoding="utf-8"?>
<inkml:ink xmlns:inkml="http://www.w3.org/2003/InkML">
  <annotation type="ScanImages2ExtractSignatures">1</annotation>
  <annotation type="ScanImagesWidth">-1949631392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1-03T05:27:11"/>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83850.000000 28000.000000,'-50.000000'-100.000000,"25.000000"-50.000000,0.000000 0.000000,0.000000 125.000000,0.000000 0.000000,0.000000 150.000000,0.000000 0.000000,25.000000 125.000000,0.000000 0.000000,25.000000 50.000000,0.000000 0.000000,0.000000 50.000000,0.000000 0.000000,-25.000000 100.000000,0.000000 0.000000,0.000000 0.000000,0.000000 0.000000,0.000000-100.000000,0.000000 0.000000,-50.000000 0.000000,0.000000 0.000000,50.000000 50.000000,0.000000 0.000000,0.000000-150.000000,0.000000 0.000000,25.000000-75.000000,0.000000 0.000000,0.000000-75.000000,0.000000 0.000000,-25.000000-50.000000,0.000000 0.000000,25.000000-25.000000,0.000000 0.000000,-25.000000 0.000000,0.000000 0.000000,25.000000-25.000000,0.000000 0.000000,0.000000-50.000000,0.000000 0.000000,-25.000000 25.000000</inkml:trace>
</inkml:ink>
</file>

<file path=ppt/ink/ink10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1-03T05:27:12"/>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82500.000000 34100.000000,'-50.000000'-50.000000,"25.000000"-25.000000,0.000000 0.000000,0.000000 0.000000,0.000000 0.000000,25.000000 50.000000,0.000000 0.000000,50.000000 25.000000,0.000000 0.000000,0.000000 50.000000,0.000000 0.000000,0.000000 50.000000,0.000000 0.000000,-25.000000 0.000000,0.000000 0.000000,0.000000 25.000000,0.000000 0.000000,0.000000 0.000000,0.000000 0.000000,25.000000 25.000000,0.000000 0.000000,-25.000000 25.000000,0.000000 0.000000,25.000000-50.000000,0.000000 0.000000,-25.000000-50.000000,0.000000 0.000000,0.000000-50.000000,0.000000 0.000000,0.000000-25.000000,0.000000 0.000000,-25.000000-25.000000,0.000000 0.000000,0.000000 0.000000,0.000000 0.000000,0.000000 0.000000,0.000000 0.000000,25.000000 25.000000,0.000000 0.000000,-25.000000-25.000000,0.000000 0.000000,0.000000 0.000000,0.000000 0.000000,25.000000 25.000000,0.000000 0.000000,0.000000-50.000000,0.000000 0.000000,50.000000-75.000000,0.000000 0.000000,150.000000-125.000000,0.000000 0.000000,125.000000-150.000000,0.000000 0.000000,0.000000 75.000000,0.000000 0.000000,-275.000000 250.000000</inkml:trace>
</inkml:ink>
</file>

<file path=ppt/ink/ink10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1-03T05:27:13"/>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81550.000000 35200.000000,'-50.000000'0.000000,"-100.000000"-75.000000,0.000000 0.000000,50.000000 0.000000,0.000000 0.000000,50.000000 50.000000,0.000000 0.000000,0.000000 0.000000,0.000000 0.000000,0.000000 25.000000,0.000000 0.000000,125.000000 0.000000,0.000000 0.000000,175.000000 0.000000,0.000000 0.000000,150.000000-75.000000,0.000000 0.000000,100.000000 50.000000,0.000000 0.000000,-50.000000 25.000000,0.000000 0.000000,-75.000000 0.000000,0.000000 0.000000,-50.000000 0.000000,0.000000 0.000000,-100.000000 0.000000,0.000000 0.000000,-75.000000-50.000000,0.000000 0.000000,-75.000000 25.000000,0.000000 0.000000,-75.000000 0.000000,0.000000 0.000000,-200.000000 100.000000,0.000000 0.000000,-75.000000 50.000000,0.000000 0.000000,-125.000000 25.000000,0.000000 0.000000,-75.000000 50.000000,0.000000 0.000000,25.000000-75.000000,0.000000 0.000000,50.000000-50.000000,0.000000 0.000000,175.000000-50.000000,0.000000 0.000000,125.000000-25.000000,0.000000 0.000000,75.000000 0.000000,0.000000 0.000000,75.000000-50.000000,0.000000 0.000000,125.000000-50.000000,0.000000 0.000000,125.000000 0.000000,0.000000 0.000000,100.000000 25.000000,0.000000 0.000000,-25.000000 0.000000,0.000000 0.000000,-25.000000 50.000000,0.000000 0.000000,-125.000000 25.000000,0.000000 0.000000,-100.000000 0.000000,0.000000 0.000000,-325.000000 75.000000,0.000000 0.000000,-125.000000 75.000000,0.000000 0.000000,-75.000000-75.000000,0.000000 0.000000,25.000000-50.000000,0.000000 0.000000,50.000000 0.000000,0.000000 0.000000,200.000000-25.000000,0.000000 0.000000,100.000000 0.000000,0.000000 0.000000,175.000000-50.000000,0.000000 0.000000,275.000000-50.000000,0.000000 0.000000,25.000000 0.000000,0.000000 0.000000,-25.000000 50.000000,0.000000 0.000000,-25.000000-25.000000,0.000000 0.000000,-100.000000 50.000000,0.000000 0.000000,-100.000000 0.000000,0.000000 0.000000,-75.000000 0.000000,0.000000 0.000000,0.000000 25.000000,0.000000 0.000000,-25.000000 0.000000,0.000000 0.000000,-75.000000 0.000000</inkml:trace>
</inkml:ink>
</file>

<file path=ppt/ink/ink10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1-03T05:27:14"/>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89700.000000 34050.000000,'-50.000000'-50.000000,"25.000000"50.000000,0.000000 0.000000,25.000000 25.000000,0.000000 0.000000,0.000000 0.000000,0.000000 0.000000,25.000000-25.000000,0.000000 0.000000,-25.000000 25.000000,0.000000 0.000000,0.000000 0.000000</inkml:trace>
</inkml:ink>
</file>

<file path=ppt/ink/ink10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1-03T05:27:15"/>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89600.000000 33300.000000,'0.000000'-50.000000,"25.000000"-25.000000,0.000000 0.000000,0.000000 50.000000,0.000000 0.000000,-25.000000 0.000000,0.000000 0.000000,0.000000 0.000000,0.000000 0.000000,-25.000000 175.000000,0.000000 0.000000,-25.000000 25.000000,0.000000 0.000000,25.000000-50.000000,0.000000 0.000000,50.000000-75.000000,0.000000 0.000000,100.000000-50.000000,0.000000 0.000000,25.000000-75.000000,0.000000 0.000000,-50.000000 0.000000,0.000000 0.000000,-75.000000 75.000000,0.000000 0.000000,-50.000000 25.000000,0.000000 0.000000,-125.000000 150.000000,0.000000 0.000000,-25.000000-25.000000,0.000000 0.000000,75.000000-50.000000,0.000000 0.000000,75.000000-50.000000,0.000000 0.000000,125.000000-50.000000,0.000000 0.000000,75.000000-50.000000,0.000000 0.000000,-50.000000 50.000000,0.000000 0.000000,-100.000000 0.000000,0.000000 0.000000,-125.000000 175.000000,0.000000 0.000000,-150.000000 100.000000,0.000000 0.000000,50.000000-50.000000,0.000000 0.000000,50.000000-100.000000,0.000000 0.000000,125.000000-75.000000,0.000000 0.000000,125.000000-125.000000,0.000000 0.000000,100.000000-125.000000,0.000000 0.000000,-25.000000 50.000000,0.000000 0.000000,-75.000000 75.000000,0.000000 0.000000,-100.000000 25.000000,0.000000 0.000000,-100.000000 25.000000,0.000000 0.000000,-25.000000 25.000000,0.000000 0.000000,25.000000 0.000000,0.000000 0.000000,75.000000 0.000000,0.000000 0.000000,0.000000 25.000000,0.000000 0.000000,25.000000 125.000000,0.000000 0.000000,0.000000 75.000000,0.000000 0.000000,-25.000000 25.000000,0.000000 0.000000,25.000000-75.000000,0.000000 0.000000,50.000000-100.000000,0.000000 0.000000,25.000000-100.000000,0.000000 0.000000,125.000000-200.000000,0.000000 0.000000,0.000000-125.000000,0.000000 0.000000,-25.000000-50.000000,0.000000 0.000000,-25.000000 50.000000,0.000000 0.000000,-50.000000 175.000000,0.000000 0.000000,-75.000000 150.000000,0.000000 0.000000,-25.000000 75.000000,0.000000 0.000000,-125.000000 125.000000,0.000000 0.000000,25.000000-25.000000,0.000000 0.000000,75.000000-75.000000,0.000000 0.000000,25.000000-50.000000,0.000000 0.000000,125.000000-75.000000,0.000000 0.000000,0.000000-75.000000,0.000000 0.000000,-75.000000 25.000000,0.000000 0.000000,-25.000000 50.000000,0.000000 0.000000,-50.000000 100.000000,0.000000 0.000000,-25.000000 100.000000,0.000000 0.000000,0.000000 150.000000,0.000000 0.000000,25.000000 300.000000,0.000000 0.000000,-25.000000-50.000000,0.000000 0.000000,25.000000-100.000000,0.000000 0.000000,25.000000-200.000000,0.000000 0.000000,25.000000-150.000000,0.000000 0.000000,0.000000-75.000000,0.000000 0.000000,25.000000-275.000000,0.000000 0.000000,-50.000000 100.000000</inkml:trace>
</inkml:ink>
</file>

<file path=ppt/ink/ink1088.xml><?xml version="1.0" encoding="utf-8"?>
<inkml:ink xmlns:inkml="http://www.w3.org/2003/InkML">
  <annotation type="ScanImages2ExtractSignatures">1</annotation>
  <annotation type="ScanImagesWidth">-1949325472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1-03T05:27:16"/>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92100.000000 34000.000000,'50.000000'-150.000000,"25.000000"-100.000000,0.000000 0.000000,0.000000 75.000000,0.000000 0.000000,-50.000000 125.000000,0.000000 0.000000,0.000000 50.000000,0.000000 0.000000,-50.000000 150.000000,0.000000 0.000000,-50.000000 50.000000,0.000000 0.000000,50.000000-100.000000,0.000000 0.000000,50.000000-75.000000,0.000000 0.000000,75.000000 0.000000,0.000000 0.000000,-25.000000 25.000000,0.000000 0.000000,-75.000000 25.000000,0.000000 0.000000,-125.000000 100.000000,0.000000 0.000000,-75.000000-50.000000,0.000000 0.000000,100.000000-50.000000,0.000000 0.000000,50.000000-75.000000,0.000000 0.000000,100.000000-25.000000,0.000000 0.000000,100.000000-75.000000,0.000000 0.000000,-25.000000 75.000000,0.000000 0.000000,-50.000000 25.000000,0.000000 0.000000,-50.000000 50.000000,0.000000 0.000000,-100.000000 25.000000,0.000000 0.000000,-25.000000 0.000000,0.000000 0.000000,50.000000-50.000000,0.000000 0.000000,25.000000 0.000000,0.000000 0.000000,100.000000-25.000000,0.000000 0.000000,50.000000 0.000000,0.000000 0.000000,-75.000000 0.000000,0.000000 0.000000,-25.000000 0.000000,0.000000 0.000000,-100.000000 125.000000,0.000000 0.000000,-100.000000 25.000000,0.000000 0.000000,-25.000000 0.000000,0.000000 0.000000,50.000000-25.000000,0.000000 0.000000,75.000000-75.000000,0.000000 0.000000,50.000000-25.000000,0.000000 0.000000,150.000000-25.000000,0.000000 0.000000,100.000000-50.000000,0.000000 0.000000,0.000000-25.000000,0.000000 0.000000,0.000000 25.000000,0.000000 0.000000,-25.000000 50.000000,0.000000 0.000000,-50.000000 0.000000,0.000000 0.000000,-50.000000 50.000000,0.000000 0.000000,-50.000000-25.000000</inkml:trace>
</inkml:ink>
</file>

<file path=ppt/ink/ink10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1-03T05:27:18"/>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94350.000000 33100.000000,'0.000000'-50.000000,"-25.000000"0.000000,0.000000 0.000000,0.000000 50.000000,0.000000 0.000000,25.000000 25.000000,0.000000 0.000000,-25.000000 0.000000,0.000000 0.000000,25.000000 25.000000,0.000000 0.000000,25.000000 75.000000,0.000000 0.000000,25.000000 0.000000,0.000000 0.000000,25.000000-75.000000,0.000000 0.000000,0.000000-50.000000,0.000000 0.000000,-50.000000 0.000000,0.000000 0.000000,0.000000 0.000000,0.000000 0.000000,-50.000000 0.000000,0.000000 0.000000,25.000000 25.000000,0.000000 0.000000,-25.000000 25.000000,0.000000 0.000000,0.000000 25.000000,0.000000 0.000000,-75.000000 50.000000,0.000000 0.000000,-75.000000 0.000000,0.000000 0.000000,0.000000 0.000000,0.000000 0.000000,50.000000-50.000000,0.000000 0.000000,75.000000-25.000000,0.000000 0.000000,50.000000-25.000000,0.000000 0.000000,100.000000-25.000000,0.000000 0.000000,100.000000 0.000000,0.000000 0.000000,-25.000000-50.000000,0.000000 0.000000,-50.000000 25.000000,0.000000 0.000000,-75.000000 25.000000,0.000000 0.000000,-50.000000-50.000000,0.000000 0.000000,-50.000000 0.000000,0.000000 0.000000,-25.000000-25.000000,0.000000 0.000000,-25.000000 50.000000,0.000000 0.000000,25.000000 25.000000,0.000000 0.000000,25.000000 0.000000,0.000000 0.000000,25.000000 75.000000,0.000000 0.000000,0.000000 25.000000,0.000000 0.000000,25.000000 25.000000,0.000000 0.000000,-25.000000 0.000000,0.000000 0.000000,25.000000-75.000000,0.000000 0.000000,25.000000-50.000000,0.000000 0.000000,75.000000-100.000000,0.000000 0.000000,25.000000-100.000000,0.000000 0.000000,-50.000000 75.000000,0.000000 0.000000,-50.000000 50.000000,0.000000 0.000000,-25.000000 25.000000,0.000000 0.000000,0.000000 100.000000,0.000000 0.000000,-25.000000 125.000000,0.000000 0.000000,-25.000000 125.000000,0.000000 0.000000,0.000000 75.000000,0.000000 0.000000,50.000000-125.000000,0.000000 0.000000,50.000000-150.000000,0.000000 0.000000,50.000000-100.000000,0.000000 0.000000,-25.000000-50.000000,0.000000 0.000000,-50.000000-25.000000</inkml:trace>
</inkml:ink>
</file>

<file path=ppt/ink/ink1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1230.000000 660.000000,'0.037000'0.055000,"0.058000"0.086000,0.067000 0.100000,0.068000 0.102000,0.063000 0.242000,0.056000 0.167000,0.047000 0.107000,0.038000 0.060000,-0.008000-0.005000,-0.036000-0.046000,-0.052000-0.069000,-0.058000-0.078000,-0.058000-0.079000,-0.053000-0.073000,0.101000 0.648000,0.192000 0.693000,0.199000 0.671000,0.116000 0.313000,0.035000 0.024000,-0.019000-0.163000,-0.052000-0.270000,-0.069000-0.319000,-0.050000-0.252000,-0.082000-0.339000,-0.074000-0.298000,-0.064000-0.248000,-0.011000-0.173000,-0.024000-0.124000,-0.042000-0.115000,-0.051000-0.100000,-0.020000-0.079000,-0.027000-0.110000,-0.016000-0.095000,-0.008000-0.078000,-0.003000-0.061000,0.001000-0.045000,0.003000-0.032000,0.004000-0.021000,0.005000-0.012000,0.004000-0.006000,0.004000-0.002000,0.003000 0.001000,0.003000 0.003000,0.005000-0.032000,0.034000-0.055000,0.039000-0.064000,0.039000-0.065000,0.037000-0.061000,0.032000-0.054000,0.432000-0.358000,0.288000-0.232000,0.175000-0.135000,0.089000-0.062000,0.562000-0.508000,0.307000-0.241000,0.122000-0.052000,-0.006000 0.073000,0.042000 0.000000,0.069000-0.047000,0.155000-0.073000,-0.022000 0.063000,-0.134000 0.145000,-0.196000 0.187000,0.037000-0.076000,-0.111000 0.056000,-0.198000 0.136000,-0.239000 0.177000,0.157000-0.085000,0.105000-0.026000,0.088000-0.073000,-0.076000 0.051000,-0.176000 0.126000,-0.227000 0.164000,-0.243000 0.177000,-0.235000 0.000000</inkml:trace>
</inkml:ink>
</file>

<file path=ppt/ink/ink10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1-03T05:27:18"/>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95700.000000 33500.000000,'0.000000'-100.000000,"75.000000"-50.000000,0.000000 0.000000,-75.000000 250.000000,0.000000 0.000000,-50.000000 100.000000,0.000000 0.000000,25.000000-25.000000,0.000000 0.000000,0.000000-100.000000,0.000000 0.000000,50.000000-75.000000,0.000000 0.000000,50.000000 25.000000,0.000000 0.000000,-25.000000-25.000000,0.000000 0.000000,-25.000000 50.000000,0.000000 0.000000,-75.000000 50.000000,0.000000 0.000000,-50.000000 25.000000,0.000000 0.000000,25.000000-75.000000,0.000000 0.000000,50.000000 0.000000,0.000000 0.000000,75.000000-25.000000,0.000000 0.000000,150.000000 0.000000,0.000000 0.000000,25.000000 25.000000,0.000000 0.000000,-50.000000 25.000000,0.000000 0.000000,-75.000000 0.000000,0.000000 0.000000,-75.000000 50.000000,0.000000 0.000000,-75.000000 50.000000,0.000000 0.000000,-175.000000 100.000000,0.000000 0.000000,-150.000000 50.000000,0.000000 0.000000,25.000000-25.000000,0.000000 0.000000,150.000000-150.000000,0.000000 0.000000,75.000000-50.000000</inkml:trace>
</inkml:ink>
</file>

<file path=ppt/ink/ink10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1-03T05:27:19"/>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84650.000000 23800.000000,'100.000000'-200.000000,"-50.000000"175.000000,0.000000 0.000000,200.000000-100.000000,0.000000 0.000000,-100.000000 75.000000,0.000000 0.000000,250.000000-100.000000,0.000000 0.000000,-175.000000 100.000000,0.000000 0.000000,-150.000000 25.000000,0.000000 0.000000,-75.000000 50.000000,0.000000 0.000000,-25.000000 0.000000</inkml:trace>
</inkml:ink>
</file>

<file path=ppt/ink/ink10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1-03T05:27:20"/>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86000.000000 21850.000000,'0.000000'250.000000,"0.000000"-25.000000,0.000000 0.000000,0.000000 100.000000,0.000000 0.000000,-25.000000-50.000000,0.000000 0.000000,0.000000 200.000000,0.000000 0.000000,25.000000-125.000000,0.000000 0.000000,0.000000-75.000000,0.000000 0.000000,0.000000-150.000000,0.000000 0.000000,0.000000-75.000000,0.000000 0.000000,-25.000000-75.000000,0.000000 0.000000,75.000000-100.000000,0.000000 0.000000,25.000000-75.000000,0.000000 0.000000,-50.000000 100.000000</inkml:trace>
</inkml:ink>
</file>

<file path=ppt/ink/ink1093.xml><?xml version="1.0" encoding="utf-8"?>
<inkml:ink xmlns:inkml="http://www.w3.org/2003/InkML">
  <annotation type="ScanImages2ExtractSignatures">1</annotation>
  <annotation type="ScanImagesWidth">3145774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1-03T05:27:20"/>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86350.000000 24500.000000,'100.000000'-300.000000,"-75.000000"225.000000,0.000000 0.000000,-100.000000 175.000000,0.000000 0.000000,-150.000000 225.000000,0.000000 0.000000,-25.000000 50.000000,0.000000 0.000000,0.000000-175.000000,0.000000 0.000000,200.000000-150.000000,0.000000 0.000000,50.000000-25.000000,0.000000 0.000000,325.000000-175.000000,0.000000 0.000000,75.000000-175.000000,0.000000 0.000000,-300.000000 200.000000</inkml:trace>
</inkml:ink>
</file>

<file path=ppt/ink/ink10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1-03T05:27:20"/>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87100.000000 23350.000000,'0.000000'-50.000000,"0.000000"-50.000000,0.000000 0.000000,50.000000-25.000000,0.000000 0.000000,50.000000 25.000000,0.000000 0.000000,100.000000 25.000000,0.000000 0.000000,-75.000000 100.000000,0.000000 0.000000,-75.000000 125.000000,0.000000 0.000000,-150.000000 50.000000,0.000000 0.000000,-100.000000-25.000000,0.000000 0.000000,25.000000-50.000000,0.000000 0.000000,25.000000-50.000000,0.000000 0.000000,100.000000-50.000000,0.000000 0.000000,175.000000-25.000000,0.000000 0.000000,50.000000-25.000000,0.000000 0.000000,-50.000000 0.000000,0.000000 0.000000,-75.000000 25.000000,0.000000 0.000000,-75.000000 25.000000,0.000000 0.000000,-50.000000 25.000000,0.000000 0.000000,25.000000 0.000000,0.000000 0.000000,0.000000 25.000000,0.000000 0.000000,25.000000 50.000000,0.000000 0.000000,25.000000 50.000000,0.000000 0.000000,75.000000 25.000000,0.000000 0.000000,25.000000-25.000000,0.000000 0.000000,-75.000000-50.000000,0.000000 0.000000,-50.000000-25.000000,0.000000 0.000000,-125.000000 25.000000,0.000000 0.000000,-25.000000-100.000000,0.000000 0.000000,25.000000-50.000000,0.000000 0.000000,50.000000-125.000000,0.000000 0.000000,125.000000 0.000000,0.000000 0.000000,200.000000-50.000000,0.000000 0.000000,75.000000-25.000000,0.000000 0.000000,75.000000 25.000000,0.000000 0.000000,-50.000000 75.000000,0.000000 0.000000,-250.000000 100.000000,0.000000 0.000000,0.000000 0.000000</inkml:trace>
</inkml:ink>
</file>

<file path=ppt/ink/ink10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1-03T05:27:23"/>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93950.000000 32000.000000,'-200.000000'-50.000000,"150.000000"25.000000,0.000000 0.000000,-25.000000-25.000000,0.000000 0.000000,50.000000 50.000000,0.000000 0.000000,-100.000000-25.000000,0.000000 0.000000,-50.000000 0.000000,0.000000 0.000000,-25.000000 0.000000,0.000000 0.000000,0.000000 75.000000,0.000000 0.000000,-50.000000 25.000000,0.000000 0.000000,-25.000000 50.000000,0.000000 0.000000,-25.000000 0.000000,0.000000 0.000000,50.000000 50.000000,0.000000 0.000000,50.000000 0.000000,0.000000 0.000000,0.000000 0.000000,0.000000 0.000000,0.000000-25.000000,0.000000 0.000000,25.000000-25.000000,0.000000 0.000000,0.000000 25.000000,0.000000 0.000000,25.000000 25.000000,0.000000 0.000000,75.000000 0.000000,0.000000 0.000000,50.000000 25.000000,0.000000 0.000000,25.000000 75.000000,0.000000 0.000000,25.000000 0.000000,0.000000 0.000000,25.000000-50.000000,0.000000 0.000000,0.000000-25.000000,0.000000 0.000000,0.000000-50.000000,0.000000 0.000000,50.000000 0.000000,0.000000 0.000000,50.000000 25.000000,0.000000 0.000000,25.000000-50.000000,0.000000 0.000000,0.000000 0.000000,0.000000 0.000000,50.000000 0.000000,0.000000 0.000000,-25.000000-50.000000,0.000000 0.000000,25.000000 0.000000,0.000000 0.000000,25.000000-25.000000,0.000000 0.000000,25.000000-25.000000,0.000000 0.000000,-50.000000-25.000000,0.000000 0.000000,-25.000000 0.000000,0.000000 0.000000,25.000000-50.000000,0.000000 0.000000,50.000000 0.000000,0.000000 0.000000,0.000000 25.000000,0.000000 0.000000,-25.000000-25.000000,0.000000 0.000000,0.000000-25.000000,0.000000 0.000000,0.000000-25.000000,0.000000 0.000000,0.000000-25.000000,0.000000 0.000000,25.000000 0.000000,0.000000 0.000000,-75.000000 0.000000,0.000000 0.000000,-50.000000 25.000000,0.000000 0.000000,-50.000000 0.000000,0.000000 0.000000,-25.000000 0.000000,0.000000 0.000000,0.000000 25.000000,0.000000 0.000000,-25.000000-50.000000,0.000000 0.000000,-50.000000-25.000000,0.000000 0.000000,0.000000-25.000000,0.000000 0.000000,-50.000000-25.000000,0.000000 0.000000,-25.000000 0.000000,0.000000 0.000000,25.000000 0.000000,0.000000 0.000000,50.000000 25.000000,0.000000 0.000000,0.000000 25.000000,0.000000 0.000000,0.000000-25.000000,0.000000 0.000000,-25.000000-50.000000,0.000000 0.000000,-50.000000 50.000000,0.000000 0.000000,-25.000000-25.000000,0.000000 0.000000,-50.000000 25.000000,0.000000 0.000000,0.000000 50.000000,0.000000 0.000000,-25.000000 50.000000,0.000000 0.000000,0.000000 0.000000,0.000000 0.000000,25.000000 50.000000,0.000000 0.000000,-25.000000-25.000000,0.000000 0.000000,-25.000000 0.000000,0.000000 0.000000,0.000000 0.000000,0.000000 0.000000,0.000000 50.000000,0.000000 0.000000,-25.000000 0.000000,0.000000 0.000000,-25.000000 0.000000,0.000000 0.000000,25.000000 50.000000,0.000000 0.000000,25.000000-25.000000,0.000000 0.000000,0.000000 25.000000,0.000000 0.000000,0.000000 25.000000,0.000000 0.000000,0.000000 50.000000,0.000000 0.000000,0.000000 25.000000,0.000000 0.000000,25.000000 0.000000,0.000000 0.000000,50.000000 25.000000,0.000000 0.000000,50.000000-75.000000,0.000000 0.000000,50.000000-50.000000</inkml:trace>
</inkml:ink>
</file>

<file path=ppt/ink/ink10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1-03T05:27:24"/>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87950.000000 38750.000000,'50.000000'-50.000000,"50.000000"50.000000,0.000000 0.000000,125.000000 0.000000,0.000000 0.000000,75.000000 0.000000,0.000000 0.000000,50.000000 25.000000,0.000000 0.000000,50.000000 0.000000,0.000000 0.000000,-25.000000 0.000000,0.000000 0.000000,-50.000000-25.000000,0.000000 0.000000,0.000000 25.000000,0.000000 0.000000,75.000000 0.000000,0.000000 0.000000,-25.000000-25.000000,0.000000 0.000000,-50.000000 0.000000,0.000000 0.000000,-75.000000 0.000000,0.000000 0.000000,-25.000000 0.000000,0.000000 0.000000,25.000000 0.000000,0.000000 0.000000,0.000000 0.000000,0.000000 0.000000,-50.000000 0.000000,0.000000 0.000000,-50.000000 0.000000,0.000000 0.000000,-75.000000-25.000000,0.000000 0.000000,-100.000000 25.000000,0.000000 0.000000,-50.000000 0.000000,0.000000 0.000000,0.000000 0.000000,0.000000 0.000000,25.000000 0.000000,0.000000 0.000000,50.000000 50.000000,0.000000 0.000000,25.000000-25.000000</inkml:trace>
</inkml:ink>
</file>

<file path=ppt/ink/ink10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8:20:01"/>
    </inkml:context>
    <inkml:brush xml:id="br0">
      <inkml:brushProperty name="width" value="0.05292" units="cm"/>
      <inkml:brushProperty name="height" value="0.05292" units="cm"/>
      <inkml:brushProperty name="color" value="#FF0000"/>
      <inkml:brushProperty name="ignorePressure" value="0"/>
    </inkml:brush>
  </inkml:definitions>
  <inkml:trace contextRef="#ctx0" brushRef="#br0">1046.000000 514.000000,'0.028000'0.000000,"0.043000"0.000000,0.050000 0.000000,0.051000 0.000000,0.047000 0.000000,0.042000 0.000000,0.035000 0.000000,0.028000 0.000000,0.003000 0.018000,-0.013000 0.029000,-0.022000 0.033000,-0.026000 0.034000,-0.027000 0.032000,-0.026000 0.028000,-0.023000 0.023000,-0.020000 0.019000,-0.025000 0.005000,-0.027000-0.004000,-0.026000-0.009000,-0.023000-0.012000,-0.020000-0.013000,-0.016000-0.013000,-0.013000-0.011000,-0.010000 0.000000</inkml:trace>
</inkml:ink>
</file>

<file path=ppt/ink/ink10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2:00:5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91350.000000 49550.000000,'50.000000'0.000000,"-25.000000"25.000000</inkml:trace>
</inkml:ink>
</file>

<file path=ppt/ink/ink1099.xml><?xml version="1.0" encoding="utf-8"?>
<inkml:ink xmlns:inkml="http://www.w3.org/2003/InkML">
  <annotation type="ScanImages2ExtractSignatures">1</annotation>
  <annotation type="ScanImagesWidth">-1949791280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3:1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26700.000000 6950.000000,'-50.000000'0.000000,"0.000000"-25.000000,0.000000 0.000000,150.000000 25.000000,0.000000 0.000000,75.000000 0.000000,0.000000 0.000000,0.000000 0.000000,0.000000 0.000000,-25.000000 0.000000,0.000000 0.000000,-50.000000 0.000000,0.000000 0.000000,-50.000000 0.000000,0.000000 0.000000,-75.000000 50.000000,0.000000 0.000000,-75.000000 0.000000,0.000000 0.000000,75.000000-50.000000,0.000000 0.000000,-25.000000 25.000000</inkml:trace>
</inkml:ink>
</file>

<file path=ppt/ink/ink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2:5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81000.000000 13350.000000,'0.000000'-50.000000,"0.000000"75.000000,0.000000 0.000000,0.000000 125.000000,0.000000 0.000000,0.000000 75.000000,0.000000 0.000000,-25.000000 50.000000,0.000000 0.000000,-25.000000-25.000000,0.000000 0.000000,25.000000-150.000000</inkml:trace>
</inkml:ink>
</file>

<file path=ppt/ink/ink1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127.000000 666.000000,'-0.017000'-0.021000,"-0.026000"-0.033000,-0.030000-0.038000,-0.030000-0.037000,-0.027000-0.034000,-0.023000-0.029000,-0.019000-0.024000,-0.015000-0.019000,-0.011000-0.014000,-0.008000-0.010000,-0.005000-0.006000,-0.003000-0.004000,-0.001000-0.002000,0.000000-0.001000,0.000000 0.000000,0.001000 0.001000,0.001000 0.001000,0.001000 0.001000,0.001000 0.001000,-0.268000-0.261000,-0.290000-0.284000,-0.202000-0.177000,-0.132000-0.096000,-0.076000-0.037000,-0.036000 0.004000,0.030000 0.066000,0.070000 0.101000,0.090000 0.116000,0.096000 0.117000,-0.054000 0.017000,-0.072000 0.026000,-0.042000-0.044000,0.054000-0.012000,-0.096000 0.004000,0.041000 0.063000,0.097000 0.076000,0.125000 0.078000,0.132000 0.074000,0.256000 0.101000,-0.067000-0.058000,0.003000 0.045000,0.024000 0.018000,0.036000-0.001000,0.041000-0.013000,0.041000-0.020000,0.020000 0.014000,0.005000 0.035000,-0.067000 0.033000,-0.034000 0.030000,-0.010000 0.025000,0.005000 0.021000,0.015000 0.016000,0.020000 0.012000,0.022000 0.021000,0.022000 0.025000,0.020000 0.026000,0.017000 0.024000,0.014000 0.022000,0.011000 0.018000,-0.022000-0.004000,-0.042000-0.017000,-0.052000-0.025000,-0.054000-0.028000,-0.033000-0.009000,-0.017000 0.003000,-0.079000-0.063000,-0.040000-0.026000,-0.061000-0.001000,0.004000 0.015000,0.045000 0.024000,0.068000 0.028000,0.078000 0.029000,0.079000 0.027000,-0.025000 0.098000,-0.090000 0.135000,-0.051000 0.095000,-0.022000 0.061000,-0.002000 0.036000,0.011000 0.017000,-0.313000 0.279000,-0.276000 0.280000,-0.140000 0.112000,-0.043000-0.004000,0.022000-0.077000,0.063000-0.119000,-0.192000 0.305000,-0.121000 0.186000,-0.268000 0.427000,-0.048000 0.182000,0.096000 0.012000,0.181000-0.098000,0.075000-0.198000,0.149000-0.247000,0.185000-0.261000,0.195000-0.250000,0.131000-0.115000,0.155000-0.093000,0.158000-0.072000,0.149000-0.054000,0.114000 0.017000,0.083000-0.012000,0.057000-0.030000,0.036000-0.039000,-0.072000 0.123000,-0.062000 0.071000,-0.015000 0.032000,0.017000 0.005000,-0.038000 0.061000,0.004000 0.019000,0.030000-0.010000,0.045000-0.027000,0.051000-0.061000,0.051000-0.078000,0.047000-0.083000,0.041000-0.081000,0.035000-0.073000,0.028000-0.063000,-0.068000 0.267000,-0.028000 0.223000,0.010000 0.015000,0.008000 0.033000,0.033000 0.123000,0.046000 0.025000,0.052000-0.040000,0.051000-0.078000,0.029000-0.079000,0.012000-0.073000,0.111000-0.009000,0.093000-0.041000,0.074000-0.058000,0.057000-0.065000,0.005000-0.046000,-0.029000-0.031000,-0.049000-0.019000,-0.057000-0.010000,0.015000 0.034000,0.060000 0.059000,0.195000 0.016000,0.120000-0.013000,0.063000-0.031000,0.022000-0.040000,-0.031000-0.061000,-0.062000-0.070000,-0.078000-0.071000,-0.082000-0.066000,-0.078000-0.058000,-0.070000-0.049000,-0.036000-0.039000,-0.011000-0.030000,0.006000-0.022000,0.016000-0.015000,0.083000 0.064000,0.046000 0.036000,0.019000 0.016000,0.000000 0.001000,-0.012000-0.008000,-0.019000-0.013000,-0.017000-0.044000,0.147000-0.006000,0.935000 0.012000,0.410000-0.013000,0.255000-0.012000,0.484000-0.027000,0.086000-0.038000,-0.075000-0.040000,-0.172000-0.039000,-0.112000-0.090000,-0.064000-0.117000,-0.054000-0.051000,-0.191000-0.006000,-0.264000 0.024000,-0.292000 0.041000,-0.288000 0.049000,-0.264000 0.051000,-0.095000-0.063000,-0.053000-0.057000,0.003000-0.036000,-0.048000 0.022000,-0.040000 0.042000,-0.055000-0.009000,0.024000-0.032000,0.012000-0.021000,0.229000-0.181000,0.041000-0.078000,-0.048000-0.022000,-0.101000 0.015000,0.111000-0.128000,0.018000-0.063000,-0.043000-0.017000,-0.079000 0.014000,-0.004000-0.004000,0.045000-0.015000,-0.020000 0.034000,-0.060000 0.063000,-0.081000 0.077000,-0.088000 0.080000,-0.068000 0.058000,-0.050000 0.039000,-0.035000 0.025000,-0.023000 0.013000,0.134000-0.032000,0.077000 0.016000,0.011000 0.045000,-0.033000 0.060000,-0.058000 0.065000,-0.070000 0.064000,-0.073000 0.058000,-0.069000 0.050000,0.092000-0.437000,0.041000-0.275000,0.005000-0.151000,-0.018000-0.060000,0.042000-0.145000,0.004000-0.042000,-0.021000 0.028000,-0.035000 0.070000,-0.060000 0.092000,-0.072000 0.099000,-0.074000 0.097000,-0.070000 0.088000,-0.062000 0.076000,-0.053000 0.062000,-0.043000 0.062000,-0.033000 0.057000,-0.025000 0.049000,-0.017000 0.041000,-0.011000 0.032000,-0.007000 0.025000,-0.015000 0.012000,-0.014000 0.063000,-0.014000 0.064000,-0.012000 0.059000,-0.010000 0.050000,-0.008000 0.040000,-0.006000 0.031000,-0.004000 0.022000,-0.003000 0.015000,-0.002000 0.010000,-0.001000 0.005000,0.000000 0.002000,0.000000 0.000000,0.000000-0.001000,0.000000-0.002000,0.000000-0.002000,0.000000-0.002000,0.000000-0.002000,0.000000-0.001000,0.000000 0.000000</inkml:trace>
</inkml:ink>
</file>

<file path=ppt/ink/ink1100.xml><?xml version="1.0" encoding="utf-8"?>
<inkml:ink xmlns:inkml="http://www.w3.org/2003/InkML">
  <annotation type="ScanImages2ExtractSignatures">1</annotation>
  <annotation type="ScanImagesWidth">-1949791280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3:1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26400.000000 7500.000000,'-50.000000'0.000000,"25.000000"0.000000,0.000000 0.000000,25.000000 25.000000,0.000000 0.000000,0.000000 50.000000,0.000000 0.000000,0.000000 25.000000,0.000000 0.000000,0.000000 25.000000,0.000000 0.000000,0.000000 100.000000,0.000000 0.000000,0.000000 25.000000,0.000000 0.000000,0.000000 0.000000,0.000000 0.000000,-50.000000-25.000000,0.000000 0.000000,25.000000-75.000000,0.000000 0.000000,0.000000-75.000000,0.000000 0.000000,25.000000-50.000000,0.000000 0.000000,50.000000-100.000000,0.000000 0.000000,0.000000-75.000000,0.000000 0.000000,0.000000 0.000000,0.000000 0.000000,-50.000000 50.000000,0.000000 0.000000,0.000000 25.000000,0.000000 0.000000,0.000000 50.000000,0.000000 0.000000,50.000000 0.000000,0.000000 0.000000,50.000000 25.000000,0.000000 0.000000,50.000000 0.000000,0.000000 0.000000,25.000000 0.000000,0.000000 0.000000,-25.000000-25.000000,0.000000 0.000000,-25.000000 0.000000,0.000000 0.000000,-25.000000-25.000000,0.000000 0.000000,-75.000000 0.000000,0.000000 0.000000,-25.000000-50.000000,0.000000 0.000000,-50.000000-25.000000,0.000000 0.000000,-25.000000 50.000000,0.000000 0.000000,0.000000 50.000000,0.000000 0.000000,0.000000 25.000000,0.000000 0.000000,-25.000000 50.000000,0.000000 0.000000,0.000000 100.000000,0.000000 0.000000,25.000000 0.000000,0.000000 0.000000,25.000000 0.000000,0.000000 0.000000,50.000000 0.000000,0.000000 0.000000,75.000000-25.000000,0.000000 0.000000,100.000000-50.000000,0.000000 0.000000,150.000000-75.000000,0.000000 0.000000,-200.000000-50.000000</inkml:trace>
</inkml:ink>
</file>

<file path=ppt/ink/ink1101.xml><?xml version="1.0" encoding="utf-8"?>
<inkml:ink xmlns:inkml="http://www.w3.org/2003/InkML">
  <annotation type="ScanImages2ExtractSignatures">1</annotation>
  <annotation type="ScanImagesWidth">30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3:1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30600.000000 7550.000000,'0.000000'-100.000000,"0.000000"75.000000,0.000000 0.000000,-25.000000 0.000000,0.000000 0.000000,-25.000000 0.000000,0.000000 0.000000,-25.000000 25.000000,0.000000 0.000000,-25.000000 25.000000,0.000000 0.000000,-25.000000 75.000000,0.000000 0.000000,-25.000000 25.000000,0.000000 0.000000,50.000000 25.000000,0.000000 0.000000,0.000000 50.000000,0.000000 0.000000,50.000000 50.000000,0.000000 0.000000,0.000000-50.000000,0.000000 0.000000,50.000000-75.000000,0.000000 0.000000,0.000000-25.000000,0.000000 0.000000,75.000000-50.000000,0.000000 0.000000,50.000000-25.000000,0.000000 0.000000,75.000000-25.000000,0.000000 0.000000,0.000000-100.000000,0.000000 0.000000,-150.000000 75.000000</inkml:trace>
</inkml:ink>
</file>

<file path=ppt/ink/ink1102.xml><?xml version="1.0" encoding="utf-8"?>
<inkml:ink xmlns:inkml="http://www.w3.org/2003/InkML">
  <annotation type="ScanImages2ExtractSignatures">1</annotation>
  <annotation type="ScanImagesWidth">18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3:2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30300.000000 9150.000000,'0.000000'-100.000000,"125.000000"100.000000,0.000000 0.000000,-25.000000 0.000000,0.000000 0.000000,-25.000000 75.000000,0.000000 0.000000,-75.000000 25.000000,0.000000 0.000000,-125.000000 25.000000,0.000000 0.000000,25.000000-25.000000,0.000000 0.000000,25.000000-50.000000,0.000000 0.000000,50.000000-25.000000,0.000000 0.000000,0.000000-25.000000,0.000000 0.000000,125.000000-25.000000,0.000000 0.000000,50.000000-75.000000,0.000000 0.000000,25.000000 50.000000,0.000000 0.000000,-25.000000-25.000000,0.000000 0.000000,-25.000000 25.000000,0.000000 0.000000,-25.000000-75.000000,0.000000 0.000000,0.000000-25.000000,0.000000 0.000000,-50.000000-75.000000,0.000000 0.000000,0.000000 75.000000,0.000000 0.000000,0.000000 25.000000,0.000000 0.000000,-50.000000 75.000000,0.000000 0.000000,0.000000 25.000000,0.000000 0.000000,-25.000000 50.000000,0.000000 0.000000,0.000000 75.000000,0.000000 0.000000,-25.000000 50.000000,0.000000 0.000000,25.000000 50.000000,0.000000 0.000000,0.000000 0.000000,0.000000 0.000000,0.000000-50.000000,0.000000 0.000000,25.000000-25.000000,0.000000 0.000000,25.000000-75.000000,0.000000 0.000000,50.000000-50.000000,0.000000 0.000000,50.000000-125.000000,0.000000 0.000000,0.000000-75.000000,0.000000 0.000000,-25.000000-75.000000,0.000000 0.000000,-75.000000 0.000000,0.000000 0.000000,-25.000000 100.000000,0.000000 0.000000,-50.000000 100.000000,0.000000 0.000000,-25.000000 50.000000,0.000000 0.000000,0.000000 25.000000,0.000000 0.000000,25.000000 75.000000,0.000000 0.000000,50.000000-25.000000,0.000000 0.000000,0.000000 0.000000</inkml:trace>
</inkml:ink>
</file>

<file path=ppt/ink/ink1103.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3:2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33900.000000 8400.000000,'-50.000000'0.000000,"0.000000"25.000000,0.000000 0.000000,25.000000-25.000000,0.000000 0.000000,-25.000000 100.000000,0.000000 0.000000,-25.000000 0.000000,0.000000 0.000000,0.000000 50.000000,0.000000 0.000000,25.000000-50.000000,0.000000 0.000000,25.000000-25.000000,0.000000 0.000000,50.000000-50.000000,0.000000 0.000000,50.000000 0.000000,0.000000 0.000000,50.000000-25.000000,0.000000 0.000000,-25.000000 0.000000,0.000000 0.000000,0.000000 25.000000,0.000000 0.000000,-50.000000-25.000000,0.000000 0.000000,-25.000000 0.000000,0.000000 0.000000,0.000000 0.000000</inkml:trace>
</inkml:ink>
</file>

<file path=ppt/ink/ink11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3:2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34000.000000 8800.000000,'-100.000000'-200.000000,"75.000000"200.000000,0.000000 0.000000,25.000000 50.000000,0.000000 0.000000,-25.000000 100.000000,0.000000 0.000000,0.000000 75.000000,0.000000 0.000000,25.000000 50.000000,0.000000 0.000000,-25.000000 125.000000,0.000000 0.000000,0.000000-250.000000</inkml:trace>
</inkml:ink>
</file>

<file path=ppt/ink/ink11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3:2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35750.000000 8250.000000,'0.000000'-50.000000,"0.000000"75.000000,0.000000 0.000000,25.000000 25.000000,0.000000 0.000000,50.000000-25.000000,0.000000 0.000000,-50.000000-25.000000</inkml:trace>
</inkml:ink>
</file>

<file path=ppt/ink/ink1106.xml><?xml version="1.0" encoding="utf-8"?>
<inkml:ink xmlns:inkml="http://www.w3.org/2003/InkML">
  <annotation type="ScanImages2ExtractSignatures">1</annotation>
  <annotation type="ScanImagesWidth">3145781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3:2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36900.000000 7450.000000,'100.000000'0.000000,"-75.000000"0.000000,0.000000 0.000000,50.000000 0.000000,0.000000 0.000000,-25.000000 75.000000,0.000000 0.000000,0.000000 25.000000,0.000000 0.000000,-50.000000-50.000000,0.000000 0.000000,0.000000 25.000000,0.000000 0.000000,-125.000000 125.000000,0.000000 0.000000,-25.000000 0.000000,0.000000 0.000000,25.000000-75.000000,0.000000 0.000000,25.000000-50.000000,0.000000 0.000000,25.000000-25.000000,0.000000 0.000000,100.000000-50.000000,0.000000 0.000000,125.000000 0.000000,0.000000 0.000000,-25.000000-50.000000,0.000000 0.000000,75.000000-25.000000,0.000000 0.000000,-50.000000 25.000000,0.000000 0.000000,-75.000000-25.000000,0.000000 0.000000,0.000000-50.000000,0.000000 0.000000,-25.000000 50.000000,0.000000 0.000000,-25.000000 0.000000</inkml:trace>
</inkml:ink>
</file>

<file path=ppt/ink/ink1107.xml><?xml version="1.0" encoding="utf-8"?>
<inkml:ink xmlns:inkml="http://www.w3.org/2003/InkML">
  <annotation type="ScanImages2ExtractSignatures">1</annotation>
  <annotation type="ScanImagesWidth">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3:2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38050.000000 7950.000000,'0.000000'-50.000000,"50.000000"-100.000000,0.000000 0.000000,-25.000000 100.000000,0.000000 0.000000,-25.000000 25.000000,0.000000 0.000000,0.000000 50.000000,0.000000 0.000000,0.000000 175.000000,0.000000 0.000000,0.000000-50.000000,0.000000 0.000000,-25.000000 25.000000,0.000000 0.000000,0.000000-25.000000,0.000000 0.000000,0.000000-25.000000,0.000000 0.000000,25.000000-100.000000,0.000000 0.000000,0.000000-100.000000,0.000000 0.000000,0.000000-100.000000,0.000000 0.000000,50.000000 25.000000,0.000000 0.000000,0.000000 50.000000,0.000000 0.000000,25.000000 25.000000,0.000000 0.000000,-25.000000 50.000000,0.000000 0.000000,25.000000 25.000000,0.000000 0.000000,0.000000-25.000000,0.000000 0.000000,-25.000000 25.000000,0.000000 0.000000,-25.000000 0.000000,0.000000 0.000000,-25.000000-25.000000</inkml:trace>
</inkml:ink>
</file>

<file path=ppt/ink/ink1108.xml><?xml version="1.0" encoding="utf-8"?>
<inkml:ink xmlns:inkml="http://www.w3.org/2003/InkML">
  <annotation type="ScanImages2ExtractSignatures">1</annotation>
  <annotation type="ScanImagesWidth">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3:2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39100.000000 6850.000000,'0.000000'-50.000000,"-25.000000"-75.000000,0.000000 0.000000,25.000000 75.000000,0.000000 0.000000,0.000000 0.000000,0.000000 0.000000,0.000000 75.000000,0.000000 0.000000,25.000000 100.000000,0.000000 0.000000,-25.000000 25.000000,0.000000 0.000000,-25.000000 25.000000,0.000000 0.000000,25.000000 50.000000,0.000000 0.000000,-25.000000 100.000000,0.000000 0.000000,-25.000000 100.000000,0.000000 0.000000,0.000000-100.000000,0.000000 0.000000,50.000000-125.000000,0.000000 0.000000,0.000000-75.000000,0.000000 0.000000,25.000000-100.000000</inkml:trace>
</inkml:ink>
</file>

<file path=ppt/ink/ink11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3:2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39250.000000 9150.000000,'100.000000'-300.000000,"-50.000000"175.000000,0.000000 0.000000,0.000000 50.000000,0.000000 0.000000,0.000000 75.000000,0.000000 0.000000,-25.000000 25.000000,0.000000 0.000000,-25.000000 50.000000,0.000000 0.000000,0.000000 0.000000,0.000000 0.000000,25.000000-50.000000,0.000000 0.000000,75.000000-75.000000,0.000000 0.000000,25.000000-100.000000,0.000000 0.000000,0.000000 50.000000,0.000000 0.000000,-75.000000 50.000000,0.000000 0.000000,-25.000000 50.000000,0.000000 0.000000,-25.000000 75.000000,0.000000 0.000000,-25.000000 75.000000,0.000000 0.000000,0.000000 0.000000,0.000000 0.000000,25.000000-75.000000,0.000000 0.000000,25.000000 0.000000,0.000000 0.000000,25.000000-50.000000,0.000000 0.000000,25.000000-25.000000,0.000000 0.000000,50.000000-100.000000,0.000000 0.000000,-25.000000-75.000000,0.000000 0.000000,-25.000000 0.000000,0.000000 0.000000,-50.000000 25.000000,0.000000 0.000000,-50.000000 100.000000,0.000000 0.000000,-50.000000 25.000000,0.000000 0.000000,-100.000000 75.000000,0.000000 0.000000,-25.000000 125.000000,0.000000 0.000000,150.000000-100.000000,0.000000 0.000000,-25.000000-25.000000</inkml:trace>
</inkml:ink>
</file>

<file path=ppt/ink/ink1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1125.000000 872.000000,'0.028000'0.037000,"0.043000"0.058000,0.050000 0.067000,0.051000 0.068000,0.047000 0.063000,0.042000 0.056000,0.035000 0.047000,0.028000 0.038000,0.178000 0.250000,0.261000 0.367000,0.123000 0.182000,0.026000 0.051000,-0.038000-0.038000,-0.077000-0.091000,-0.096000-0.119000,-0.101000-0.128000,0.260000 0.293000,0.176000 0.247000,0.202000 0.235000,0.057000 0.063000,-0.041000-0.051000,-0.100000-0.121000,0.016000-0.027000,-0.057000-0.113000,-0.100000-0.160000,-0.120000-0.178000,0.096000-0.121000,0.007000-0.149000,-0.050000-0.156000,-0.083000-0.149000,-0.099000-0.134000,-0.101000-0.114000,-0.095000-0.093000,-0.084000-0.073000,-0.071000-0.091000,-0.058000-0.096000,-0.045000-0.093000,-0.033000-0.083000,0.511000-0.771000,0.526000-0.712000,0.314000-0.389000,0.155000-0.154000,0.041000 0.008000,-0.034000 0.111000,-0.080000 0.169000,-0.104000 0.194000,1.988000-2.652000,1.044000-1.406000,0.364000-0.506000,-0.099000 0.108000,-0.387000 0.493000,-0.544000 0.703000,-0.548000 0.602000,-0.585000 0.713000,-0.565000 0.732000,-0.511000 0.000000</inkml:trace>
</inkml:ink>
</file>

<file path=ppt/ink/ink11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3:2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39650.000000 8900.000000,'0.000000'50.000000,"25.000000"-25.000000,0.000000 0.000000,0.000000 0.000000</inkml:trace>
</inkml:ink>
</file>

<file path=ppt/ink/ink1111.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3:2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47600.000000 6200.000000,'-50.000000'0.000000,"-100.000000"25.000000,0.000000 0.000000,75.000000 0.000000,0.000000 0.000000,-25.000000 75.000000,0.000000 0.000000,50.000000 25.000000,0.000000 0.000000,0.000000 0.000000,0.000000 0.000000,50.000000 50.000000,0.000000 0.000000,0.000000-25.000000,0.000000 0.000000,50.000000 0.000000,0.000000 0.000000,100.000000-50.000000,0.000000 0.000000,-50.000000-75.000000,0.000000 0.000000,-25.000000-50.000000</inkml:trace>
</inkml:ink>
</file>

<file path=ppt/ink/ink11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3:2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48450.000000 5900.000000,'50.000000'-50.000000,"-50.000000"0.000000,0.000000 0.000000,25.000000 25.000000,0.000000 0.000000,75.000000 25.000000,0.000000 0.000000,25.000000 25.000000,0.000000 0.000000,0.000000 25.000000,0.000000 0.000000,-75.000000-25.000000,0.000000 0.000000,-25.000000 50.000000,0.000000 0.000000,-50.000000-25.000000,0.000000 0.000000,-25.000000-50.000000</inkml:trace>
</inkml:ink>
</file>

<file path=ppt/ink/ink11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3:2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48650.000000 6300.000000,'-100.000000'0.000000,"25.000000"0.000000,0.000000 0.000000,25.000000 50.000000,0.000000 0.000000,50.000000 50.000000,0.000000 0.000000,0.000000 0.000000,0.000000 0.000000,0.000000 125.000000,0.000000 0.000000,-25.000000 0.000000,0.000000 0.000000,0.000000 50.000000,0.000000 0.000000,0.000000-25.000000,0.000000 0.000000,25.000000-150.000000,0.000000 0.000000,25.000000-125.000000,0.000000 0.000000,25.000000-150.000000,0.000000 0.000000,-50.000000 125.000000,0.000000 0.000000,25.000000-25.000000</inkml:trace>
</inkml:ink>
</file>

<file path=ppt/ink/ink1114.xml><?xml version="1.0" encoding="utf-8"?>
<inkml:ink xmlns:inkml="http://www.w3.org/2003/InkML">
  <annotation type="ScanImages2ExtractSignatures">1</annotation>
  <annotation type="ScanImagesWidth">-1949775232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3:2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48300.000000 7750.000000,'0.000000'-100.000000,"0.000000"50.000000,0.000000 0.000000,0.000000 25.000000,0.000000 0.000000,75.000000 25.000000,0.000000 0.000000,0.000000 25.000000,0.000000 0.000000,50.000000-25.000000,0.000000 0.000000,0.000000 0.000000,0.000000 0.000000,-25.000000 0.000000,0.000000 0.000000,25.000000-50.000000,0.000000 0.000000,-50.000000-25.000000,0.000000 0.000000,-25.000000 0.000000,0.000000 0.000000,-50.000000-25.000000,0.000000 0.000000,-75.000000 25.000000,0.000000 0.000000,0.000000 50.000000,0.000000 0.000000,25.000000 25.000000,0.000000 0.000000,-25.000000 75.000000,0.000000 0.000000,25.000000 50.000000,0.000000 0.000000,-25.000000 0.000000,0.000000 0.000000,50.000000 25.000000,0.000000 0.000000,25.000000-25.000000,0.000000 0.000000,25.000000-25.000000,0.000000 0.000000,50.000000-25.000000,0.000000 0.000000,50.000000-75.000000,0.000000 0.000000,50.000000-25.000000,0.000000 0.000000,-50.000000-75.000000,0.000000 0.000000,-75.000000 50.000000</inkml:trace>
</inkml:ink>
</file>

<file path=ppt/ink/ink1115.xml><?xml version="1.0" encoding="utf-8"?>
<inkml:ink xmlns:inkml="http://www.w3.org/2003/InkML">
  <annotation type="ScanImages2ExtractSignatures">1</annotation>
  <annotation type="ScanImagesWidth">-1949764592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3:2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50850.000000 6450.000000,'0.000000'-50.000000,"0.000000"-50.000000,0.000000 0.000000,0.000000 50.000000,0.000000 0.000000,0.000000 75.000000,0.000000 0.000000,-75.000000 125.000000,0.000000 0.000000,25.000000 25.000000,0.000000 0.000000,0.000000-25.000000,0.000000 0.000000,50.000000-75.000000,0.000000 0.000000,25.000000 0.000000,0.000000 0.000000,25.000000 0.000000,0.000000 0.000000,25.000000-25.000000,0.000000 0.000000,-50.000000 0.000000,0.000000 0.000000,-25.000000 0.000000,0.000000 0.000000,-75.000000 50.000000,0.000000 0.000000,-50.000000 0.000000,0.000000 0.000000,50.000000-50.000000,0.000000 0.000000,50.000000-75.000000,0.000000 0.000000,25.000000-25.000000</inkml:trace>
</inkml:ink>
</file>

<file path=ppt/ink/ink11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3:2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51600.000000 6750.000000,'0.000000'-50.000000,"25.000000"25.000000,0.000000 0.000000,-25.000000 0.000000,0.000000 0.000000,-25.000000 125.000000,0.000000 0.000000,-25.000000 50.000000,0.000000 0.000000,25.000000 0.000000,0.000000 0.000000,-25.000000 25.000000,0.000000 0.000000,50.000000-50.000000,0.000000 0.000000,0.000000-75.000000,0.000000 0.000000,75.000000-25.000000,0.000000 0.000000,50.000000-150.000000,0.000000 0.000000,0.000000-25.000000,0.000000 0.000000,-25.000000-25.000000,0.000000 0.000000,-50.000000-50.000000,0.000000 0.000000,-50.000000-25.000000,0.000000 0.000000,-25.000000 150.000000,0.000000 0.000000,-25.000000 75.000000,0.000000 0.000000,-50.000000 25.000000,0.000000 0.000000,50.000000 100.000000,0.000000 0.000000,25.000000 25.000000,0.000000 0.000000,25.000000-25.000000,0.000000 0.000000,50.000000-75.000000</inkml:trace>
</inkml:ink>
</file>

<file path=ppt/ink/ink11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3:2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53000.000000 6850.000000,'0.000000'50.000000,"-50.000000"25.000000,0.000000 0.000000,25.000000-25.000000,0.000000 0.000000,-50.000000 25.000000,0.000000 0.000000,25.000000 25.000000,0.000000 0.000000,0.000000 0.000000,0.000000 0.000000,25.000000 0.000000,0.000000 0.000000,25.000000-25.000000,0.000000 0.000000,50.000000-50.000000,0.000000 0.000000,100.000000-25.000000,0.000000 0.000000,0.000000-50.000000,0.000000 0.000000,-25.000000 25.000000,0.000000 0.000000,-50.000000 25.000000,0.000000 0.000000,-50.000000 0.000000</inkml:trace>
</inkml:ink>
</file>

<file path=ppt/ink/ink11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3:2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53350.000000 7350.000000,'0.000000'-50.000000,"-50.000000"0.000000,0.000000 0.000000,25.000000 25.000000,0.000000 0.000000,25.000000 0.000000,0.000000 0.000000,0.000000 50.000000,0.000000 0.000000,0.000000 75.000000,0.000000 0.000000,0.000000 75.000000,0.000000 0.000000,0.000000 25.000000,0.000000 0.000000,-25.000000 300.000000,0.000000 0.000000,25.000000-400.000000</inkml:trace>
</inkml:ink>
</file>

<file path=ppt/ink/ink1119.xml><?xml version="1.0" encoding="utf-8"?>
<inkml:ink xmlns:inkml="http://www.w3.org/2003/InkML">
  <annotation type="ScanImages2ExtractSignatures">1</annotation>
  <annotation type="ScanImagesWidth">-1950093280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3:3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53750.000000 5600.000000,'100.000000'-100.000000,"-25.000000"100.000000,0.000000 0.000000,50.000000 100.000000,0.000000 0.000000,25.000000 0.000000,0.000000 0.000000,-25.000000 75.000000,0.000000 0.000000,-50.000000 0.000000,0.000000 0.000000,-50.000000 25.000000,0.000000 0.000000,-150.000000 100.000000,0.000000 0.000000,75.000000-250.000000,0.000000 0.000000,-75.000000 125.000000,0.000000 0.000000,50.000000-75.000000,0.000000 0.000000,-50.000000 25.000000</inkml:trace>
</inkml:ink>
</file>

<file path=ppt/ink/ink1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4:3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63150.000000 31250.000000,'0.000000'100.000000,"0.000000"-25.000000,0.000000 0.000000,-25.000000 50.000000,0.000000 0.000000,-25.000000-25.000000,0.000000 0.000000,-25.000000 50.000000,0.000000 0.000000,25.000000 25.000000,0.000000 0.000000,-25.000000-50.000000,0.000000 0.000000,50.000000-50.000000,0.000000 0.000000,25.000000-100.000000,0.000000 0.000000,25.000000-100.000000,0.000000 0.000000,0.000000 75.000000</inkml:trace>
</inkml:ink>
</file>

<file path=ppt/ink/ink11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3:3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60950.000000 13150.000000,'-250.000000'-50.000000,"225.000000"75.000000</inkml:trace>
</inkml:ink>
</file>

<file path=ppt/ink/ink11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3:35"/>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33250.000000 13150.000000,'0.000000'-100.000000,"0.000000"50.000000,0.000000 0.000000,50.000000 25.000000,0.000000 0.000000,25.000000-50.000000,0.000000 0.000000,0.000000 0.000000,0.000000 0.000000,50.000000 0.000000,0.000000 0.000000,-25.000000 50.000000,0.000000 0.000000,0.000000 50.000000,0.000000 0.000000,-25.000000 75.000000,0.000000 0.000000,-25.000000 50.000000,0.000000 0.000000,0.000000 25.000000,0.000000 0.000000,0.000000 0.000000,0.000000 0.000000,-25.000000 25.000000,0.000000 0.000000,0.000000-75.000000,0.000000 0.000000,0.000000-75.000000,0.000000 0.000000,-25.000000-150.000000,0.000000 0.000000,0.000000 75.000000,0.000000 0.000000,-25.000000-25.000000</inkml:trace>
</inkml:ink>
</file>

<file path=ppt/ink/ink11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3:36"/>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35400.000000 12450.000000,'0.000000'-150.000000,"0.000000"125.000000,0.000000 0.000000,-25.000000 25.000000,0.000000 0.000000,-25.000000 100.000000,0.000000 0.000000,-75.000000 25.000000,0.000000 0.000000,-25.000000 50.000000,0.000000 0.000000,-50.000000 50.000000,0.000000 0.000000,50.000000 0.000000,0.000000 0.000000,100.000000-125.000000,0.000000 0.000000,25.000000-25.000000</inkml:trace>
</inkml:ink>
</file>

<file path=ppt/ink/ink1123.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3:37"/>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50300.000000 10600.000000,'0.000000'-50.000000,"-25.000000"50.000000,0.000000 0.000000,25.000000 25.000000,0.000000 0.000000,-25.000000 125.000000,0.000000 0.000000,0.000000 0.000000,0.000000 0.000000,0.000000 50.000000,0.000000 0.000000,0.000000-100.000000,0.000000 0.000000,25.000000-50.000000,0.000000 0.000000,50.000000-50.000000,0.000000 0.000000,75.000000-125.000000,0.000000 0.000000,25.000000-50.000000,0.000000 0.000000,-75.000000 75.000000,0.000000 0.000000,-50.000000 75.000000,0.000000 0.000000,25.000000-100.000000,0.000000 0.000000,-25.000000 25.000000,0.000000 0.000000,-25.000000 50.000000,0.000000 0.000000,0.000000 25.000000,0.000000 0.000000,0.000000 0.000000,0.000000 0.000000,0.000000 50.000000,0.000000 0.000000,0.000000 100.000000,0.000000 0.000000,0.000000 50.000000,0.000000 0.000000,-25.000000 0.000000,0.000000 0.000000,0.000000 50.000000,0.000000 0.000000,25.000000 0.000000,0.000000 0.000000,-50.000000-25.000000,0.000000 0.000000,25.000000 0.000000,0.000000 0.000000,-25.000000-50.000000,0.000000 0.000000,0.000000-100.000000,0.000000 0.000000,-25.000000-50.000000,0.000000 0.000000,-25.000000-25.000000,0.000000 0.000000,-25.000000-50.000000,0.000000 0.000000,100.000000-25.000000,0.000000 0.000000,100.000000-75.000000,0.000000 0.000000,150.000000-50.000000,0.000000 0.000000,100.000000-25.000000,0.000000 0.000000,-200.000000 150.000000,0.000000 0.000000,-50.000000 25.000000</inkml:trace>
</inkml:ink>
</file>

<file path=ppt/ink/ink1124.xml><?xml version="1.0" encoding="utf-8"?>
<inkml:ink xmlns:inkml="http://www.w3.org/2003/InkML">
  <annotation type="ScanImages2ExtractSignatures">1</annotation>
  <annotation type="ScanImagesWidth">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3:47"/>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67500.000000 6750.000000,'-50.000000'-50.000000,"25.000000"50.000000,0.000000 0.000000,0.000000 0.000000,0.000000 0.000000,25.000000 75.000000,0.000000 0.000000,0.000000-25.000000,0.000000 0.000000,0.000000 25.000000,0.000000 0.000000,0.000000 0.000000,0.000000 0.000000,-25.000000 0.000000,0.000000 0.000000,25.000000 25.000000,0.000000 0.000000,25.000000-25.000000,0.000000 0.000000,0.000000-25.000000,0.000000 0.000000,25.000000 25.000000,0.000000 0.000000,-25.000000 0.000000,0.000000 0.000000,0.000000-25.000000,0.000000 0.000000,-25.000000 0.000000,0.000000 0.000000,0.000000-25.000000,0.000000 0.000000,-25.000000 0.000000,0.000000 0.000000,-50.000000 25.000000,0.000000 0.000000,-25.000000-25.000000,0.000000 0.000000,0.000000 25.000000,0.000000 0.000000,-50.000000-25.000000,0.000000 0.000000,100.000000 0.000000,0.000000 0.000000,25.000000-75.000000,0.000000 0.000000,25.000000 0.000000</inkml:trace>
</inkml:ink>
</file>

<file path=ppt/ink/ink11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3:47"/>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67500.000000 6850.000000,'0.000000'-100.000000,"50.000000"100.000000,0.000000 0.000000,50.000000 0.000000,0.000000 0.000000,0.000000 0.000000,0.000000 0.000000,-25.000000 50.000000,0.000000 0.000000,-50.000000-50.000000,0.000000 0.000000,-25.000000 25.000000</inkml:trace>
</inkml:ink>
</file>

<file path=ppt/ink/ink11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3:47"/>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68950.000000 6400.000000,'0.000000'-100.000000,"50.000000"100.000000,0.000000 0.000000,75.000000 0.000000,0.000000 0.000000,25.000000 0.000000,0.000000 0.000000,-25.000000 0.000000,0.000000 0.000000,-75.000000 25.000000,0.000000 0.000000,-25.000000 0.000000,0.000000 0.000000,-25.000000 0.000000</inkml:trace>
</inkml:ink>
</file>

<file path=ppt/ink/ink11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3:4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69250.000000 6700.000000,'-250.000000'0.000000,"200.000000"25.000000,0.000000 0.000000,25.000000 25.000000,0.000000 0.000000,25.000000 75.000000,0.000000 0.000000,0.000000 25.000000,0.000000 0.000000,0.000000 50.000000,0.000000 0.000000,-25.000000 125.000000,0.000000 0.000000,25.000000 25.000000,0.000000 0.000000,-25.000000-100.000000,0.000000 0.000000,25.000000-100.000000,0.000000 0.000000,0.000000-75.000000,0.000000 0.000000,25.000000-50.000000</inkml:trace>
</inkml:ink>
</file>

<file path=ppt/ink/ink1128.xml><?xml version="1.0" encoding="utf-8"?>
<inkml:ink xmlns:inkml="http://www.w3.org/2003/InkML">
  <annotation type="ScanImages2ExtractSignatures">1</annotation>
  <annotation type="ScanImagesWidth">3014709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3:4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68950.000000 8300.000000,'0.000000'-50.000000,"25.000000"0.000000,0.000000 0.000000,25.000000 25.000000,0.000000 0.000000,75.000000 0.000000,0.000000 0.000000,0.000000 25.000000,0.000000 0.000000,25.000000 0.000000,0.000000 0.000000,-25.000000-25.000000,0.000000 0.000000,-50.000000 0.000000,0.000000 0.000000,-25.000000-25.000000,0.000000 0.000000,-50.000000 0.000000,0.000000 0.000000,-50.000000 0.000000,0.000000 0.000000,-25.000000 0.000000,0.000000 0.000000,0.000000 50.000000,0.000000 0.000000,-25.000000 0.000000,0.000000 0.000000,25.000000 75.000000,0.000000 0.000000,25.000000 25.000000,0.000000 0.000000,50.000000 25.000000,0.000000 0.000000,0.000000 50.000000,0.000000 0.000000,50.000000-50.000000,0.000000 0.000000,50.000000-25.000000,0.000000 0.000000,25.000000-50.000000,0.000000 0.000000,-75.000000-50.000000,0.000000 0.000000,0.000000 0.000000</inkml:trace>
</inkml:ink>
</file>

<file path=ppt/ink/ink1129.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3:49"/>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71350.000000 5850.000000,'50.000000'-50.000000,"-25.000000"25.000000,0.000000 0.000000,50.000000 100.000000,0.000000 0.000000,-25.000000 25.000000,0.000000 0.000000,-75.000000 50.000000,0.000000 0.000000,-50.000000-50.000000,0.000000 0.000000,-75.000000 0.000000,0.000000 0.000000,75.000000-50.000000,0.000000 0.000000,25.000000-50.000000,0.000000 0.000000,75.000000 0.000000,0.000000 0.000000,75.000000 0.000000,0.000000 0.000000,75.000000-25.000000,0.000000 0.000000,-50.000000 25.000000,0.000000 0.000000,-50.000000 0.000000,0.000000 0.000000,-25.000000 0.000000</inkml:trace>
</inkml:ink>
</file>

<file path=ppt/ink/ink1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4:3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63250.000000 31650.000000,'0.000000'-100.000000,"0.000000"75.000000,0.000000 0.000000,25.000000 0.000000,0.000000 0.000000,0.000000 25.000000,0.000000 0.000000,0.000000 75.000000,0.000000 0.000000,0.000000 25.000000,0.000000 0.000000,0.000000 25.000000,0.000000 0.000000,0.000000-25.000000,0.000000 0.000000,0.000000 0.000000,0.000000 0.000000,25.000000 0.000000,0.000000 0.000000,-25.000000 0.000000,0.000000 0.000000,0.000000-50.000000,0.000000 0.000000,25.000000-25.000000,0.000000 0.000000,0.000000-100.000000,0.000000 0.000000,0.000000-100.000000,0.000000 0.000000,25.000000-25.000000,0.000000 0.000000,0.000000 0.000000,0.000000 0.000000,-25.000000 75.000000,0.000000 0.000000,-25.000000 50.000000,0.000000 0.000000,0.000000 25.000000,0.000000 0.000000,-25.000000 25.000000</inkml:trace>
</inkml:ink>
</file>

<file path=ppt/ink/ink11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3:49"/>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72050.000000 6350.000000,'0.000000'-100.000000,"75.000000"75.000000,0.000000 0.000000,75.000000 25.000000,0.000000 0.000000,25.000000 0.000000,0.000000 0.000000,-100.000000-25.000000,0.000000 0.000000,-50.000000 25.000000</inkml:trace>
</inkml:ink>
</file>

<file path=ppt/ink/ink11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3:49"/>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72650.000000 5450.000000,'-50.000000'0.000000,"0.000000"-25.000000,0.000000 0.000000,50.000000 0.000000,0.000000 0.000000,0.000000 175.000000,0.000000 0.000000,0.000000 75.000000,0.000000 0.000000,25.000000 25.000000,0.000000 0.000000,-25.000000-175.000000,0.000000 0.000000,0.000000-25.000000</inkml:trace>
</inkml:ink>
</file>

<file path=ppt/ink/ink11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3:50"/>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72300.000000 7650.000000,'-50.000000'0.000000,"25.000000"0.000000,0.000000 0.000000,25.000000-25.000000,0.000000 0.000000,100.000000 25.000000,0.000000 0.000000,75.000000 0.000000,0.000000 0.000000,0.000000 25.000000,0.000000 0.000000,-25.000000-25.000000,0.000000 0.000000,-25.000000 0.000000,0.000000 0.000000,-100.000000 0.000000,0.000000 0.000000,-25.000000 25.000000</inkml:trace>
</inkml:ink>
</file>

<file path=ppt/ink/ink1133.xml><?xml version="1.0" encoding="utf-8"?>
<inkml:ink xmlns:inkml="http://www.w3.org/2003/InkML">
  <annotation type="ScanImages2ExtractSignatures">1</annotation>
  <annotation type="ScanImagesWidth">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3:50"/>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72950.000000 7100.000000,'-50.000000'0.000000,"-25.000000"-50.000000,0.000000 0.000000,50.000000 75.000000,0.000000 0.000000,25.000000 75.000000,0.000000 0.000000,0.000000 75.000000,0.000000 0.000000,0.000000 50.000000,0.000000 0.000000,0.000000 125.000000,0.000000 0.000000,0.000000-100.000000,0.000000 0.000000,-25.000000-175.000000</inkml:trace>
</inkml:ink>
</file>

<file path=ppt/ink/ink1134.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3:50"/>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76150.000000 6550.000000,'-100.000000'-100.000000,"75.000000"125.000000,0.000000 0.000000,-25.000000 50.000000,0.000000 0.000000,-50.000000 75.000000,0.000000 0.000000,0.000000 25.000000,0.000000 0.000000,-25.000000 50.000000,0.000000 0.000000,-50.000000 75.000000,0.000000 0.000000,50.000000-50.000000,0.000000 0.000000,75.000000-175.000000,0.000000 0.000000,100.000000-125.000000</inkml:trace>
</inkml:ink>
</file>

<file path=ppt/ink/ink1135.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3:51"/>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75950.000000 7050.000000,'-50.000000'50.000000,"50.000000"50.000000,0.000000 0.000000,25.000000 25.000000,0.000000 0.000000,0.000000-50.000000,0.000000 0.000000,25.000000 0.000000,0.000000 0.000000,-25.000000-75.000000,0.000000 0.000000,75.000000-50.000000,0.000000 0.000000,0.000000-75.000000,0.000000 0.000000,-25.000000 0.000000,0.000000 0.000000,-25.000000 0.000000,0.000000 0.000000,-50.000000 50.000000,0.000000 0.000000,25.000000 50.000000,0.000000 0.000000,-25.000000 75.000000,0.000000 0.000000,-25.000000 50.000000,0.000000 0.000000,-25.000000 50.000000,0.000000 0.000000,25.000000 25.000000,0.000000 0.000000,-25.000000 75.000000,0.000000 0.000000,0.000000 25.000000,0.000000 0.000000,25.000000-125.000000,0.000000 0.000000,25.000000-125.000000,0.000000 0.000000,25.000000-25.000000</inkml:trace>
</inkml:ink>
</file>

<file path=ppt/ink/ink1136.xml><?xml version="1.0" encoding="utf-8"?>
<inkml:ink xmlns:inkml="http://www.w3.org/2003/InkML">
  <annotation type="ScanImages2ExtractSignatures">1</annotation>
  <annotation type="ScanImagesWidth">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3:51"/>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77750.000000 7450.000000,'-50.000000'0.000000,"25.000000"25.000000,0.000000 0.000000,25.000000 50.000000,0.000000 0.000000,-25.000000 50.000000,0.000000 0.000000,25.000000 25.000000,0.000000 0.000000,-25.000000-25.000000,0.000000 0.000000,0.000000-100.000000,0.000000 0.000000,75.000000-50.000000,0.000000 0.000000,50.000000-125.000000,0.000000 0.000000,25.000000 25.000000,0.000000 0.000000,-50.000000 50.000000,0.000000 0.000000,-50.000000 50.000000,0.000000 0.000000,0.000000 75.000000,0.000000 0.000000,-25.000000 50.000000,0.000000 0.000000,0.000000 25.000000,0.000000 0.000000,0.000000 0.000000,0.000000 0.000000,-25.000000-25.000000,0.000000 0.000000,25.000000-50.000000,0.000000 0.000000,0.000000-25.000000,0.000000 0.000000,-25.000000-25.000000</inkml:trace>
</inkml:ink>
</file>

<file path=ppt/ink/ink1137.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3:52"/>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79600.000000 6950.000000,'0.000000'-50.000000,"-25.000000"25.000000,0.000000 0.000000,0.000000 50.000000,0.000000 0.000000,-50.000000 75.000000,0.000000 0.000000,25.000000 25.000000,0.000000 0.000000,0.000000 75.000000,0.000000 0.000000,50.000000 0.000000,0.000000 0.000000,25.000000-25.000000,0.000000 0.000000,75.000000-125.000000,0.000000 0.000000,50.000000-100.000000,0.000000 0.000000,25.000000-125.000000,0.000000 0.000000,-75.000000-50.000000,0.000000 0.000000,-50.000000 25.000000,0.000000 0.000000,-50.000000 0.000000,0.000000 0.000000,-75.000000 100.000000,0.000000 0.000000,-50.000000 75.000000,0.000000 0.000000,0.000000 50.000000,0.000000 0.000000,75.000000 50.000000,0.000000 0.000000,50.000000-50.000000,0.000000 0.000000,25.000000 25.000000</inkml:trace>
</inkml:ink>
</file>

<file path=ppt/ink/ink11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3:52"/>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81250.000000 7150.000000,'50.000000'0.000000,"-50.000000"75.000000,0.000000 0.000000,-25.000000-25.000000,0.000000 0.000000,-50.000000 50.000000,0.000000 0.000000,0.000000 0.000000,0.000000 0.000000,25.000000 0.000000,0.000000 0.000000,50.000000-25.000000,0.000000 0.000000,75.000000-50.000000,0.000000 0.000000,100.000000-25.000000,0.000000 0.000000,25.000000 0.000000,0.000000 0.000000,-125.000000 0.000000,0.000000 0.000000,-50.000000-25.000000,0.000000 0.000000,0.000000 0.000000</inkml:trace>
</inkml:ink>
</file>

<file path=ppt/ink/ink1139.xml><?xml version="1.0" encoding="utf-8"?>
<inkml:ink xmlns:inkml="http://www.w3.org/2003/InkML">
  <annotation type="ScanImages2ExtractSignatures">1</annotation>
  <annotation type="ScanImagesWidth">3604514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3:52"/>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81800.000000 7350.000000,'-100.000000'0.000000,"75.000000"-25.000000,0.000000 0.000000,0.000000 25.000000,0.000000 0.000000,-25.000000 25.000000,0.000000 0.000000,25.000000 75.000000,0.000000 0.000000,25.000000 50.000000,0.000000 0.000000,-25.000000 150.000000,0.000000 0.000000,-25.000000 175.000000,0.000000 0.000000,-25.000000-50.000000,0.000000 0.000000,75.000000-350.000000,0.000000 0.000000,-25.000000 0.000000</inkml:trace>
</inkml:ink>
</file>

<file path=ppt/ink/ink1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4:3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65400.000000 32100.000000,'50.000000'-150.000000,"-50.000000"125.000000,0.000000 0.000000,25.000000-25.000000,0.000000 0.000000,-25.000000 0.000000,0.000000 0.000000,0.000000 25.000000,0.000000 0.000000,0.000000 0.000000,0.000000 0.000000,-25.000000 25.000000,0.000000 0.000000,-50.000000 0.000000,0.000000 0.000000,-25.000000 100.000000,0.000000 0.000000,0.000000 0.000000,0.000000 0.000000,25.000000 25.000000,0.000000 0.000000,25.000000 25.000000,0.000000 0.000000,25.000000 0.000000,0.000000 0.000000,25.000000-75.000000,0.000000 0.000000,50.000000-50.000000,0.000000 0.000000,50.000000-75.000000,0.000000 0.000000,25.000000-100.000000,0.000000 0.000000,0.000000 0.000000,0.000000 0.000000,-50.000000 25.000000,0.000000 0.000000,-75.000000 100.000000,0.000000 0.000000,0.000000 75.000000,0.000000 0.000000,25.000000 25.000000,0.000000 0.000000,0.000000 0.000000,0.000000 0.000000,0.000000-25.000000,0.000000 0.000000,25.000000-25.000000,0.000000 0.000000,0.000000-25.000000,0.000000 0.000000,25.000000-25.000000,0.000000 0.000000,25.000000-100.000000,0.000000 0.000000,25.000000-25.000000,0.000000 0.000000,-25.000000 25.000000,0.000000 0.000000,-50.000000 25.000000,0.000000 0.000000,-25.000000 50.000000,0.000000 0.000000,-25.000000 75.000000,0.000000 0.000000,0.000000 75.000000,0.000000 0.000000,0.000000 0.000000,0.000000 0.000000,-25.000000 0.000000,0.000000 0.000000,0.000000 50.000000,0.000000 0.000000,0.000000-25.000000,0.000000 0.000000,0.000000-50.000000,0.000000 0.000000,25.000000-50.000000,0.000000 0.000000,0.000000-100.000000,0.000000 0.000000,0.000000-50.000000,0.000000 0.000000,0.000000 25.000000,0.000000 0.000000,50.000000 50.000000,0.000000 0.000000,-25.000000 25.000000,0.000000 0.000000,50.000000 25.000000,0.000000 0.000000,0.000000 0.000000,0.000000 0.000000,0.000000 0.000000,0.000000 0.000000,0.000000 0.000000,0.000000 0.000000,0.000000 0.000000,0.000000 0.000000,-50.000000-25.000000</inkml:trace>
</inkml:ink>
</file>

<file path=ppt/ink/ink1140.xml><?xml version="1.0" encoding="utf-8"?>
<inkml:ink xmlns:inkml="http://www.w3.org/2003/InkML">
  <annotation type="ScanImages2ExtractSignatures">1</annotation>
  <annotation type="ScanImagesWidth">14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3:53"/>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82000.000000 4800.000000,'100.000000'-100.000000,"-50.000000"100.000000,0.000000 0.000000,50.000000 25.000000,0.000000 0.000000,-50.000000 100.000000,0.000000 0.000000,-25.000000 25.000000,0.000000 0.000000,-125.000000-25.000000,0.000000 0.000000,25.000000-50.000000,0.000000 0.000000,25.000000-25.000000,0.000000 0.000000,50.000000 0.000000,0.000000 0.000000,75.000000-50.000000,0.000000 0.000000,125.000000-50.000000,0.000000 0.000000,-25.000000 25.000000,0.000000 0.000000,-125.000000-25.000000,0.000000 0.000000,0.000000 25.000000</inkml:trace>
</inkml:ink>
</file>

<file path=ppt/ink/ink1141.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3:53"/>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83450.000000 4900.000000,'0.000000'-50.000000,"50.000000"0.000000,0.000000 0.000000,75.000000 50.000000,0.000000 0.000000,25.000000 0.000000,0.000000 0.000000,-50.000000 50.000000,0.000000 0.000000,-75.000000-50.000000</inkml:trace>
</inkml:ink>
</file>

<file path=ppt/ink/ink11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3:5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70600.000000 11950.000000,'-100.000000'-50.000000,"75.000000"150.000000,0.000000 0.000000,0.000000 25.000000,0.000000 0.000000,25.000000 75.000000,0.000000 0.000000,25.000000-75.000000,0.000000 0.000000,25.000000-25.000000,0.000000 0.000000,0.000000 0.000000,0.000000 0.000000,0.000000-25.000000,0.000000 0.000000,-50.000000 0.000000,0.000000 0.000000,-50.000000 0.000000,0.000000 0.000000,-50.000000 25.000000,0.000000 0.000000,-25.000000-75.000000,0.000000 0.000000,25.000000-25.000000,0.000000 0.000000,50.000000-50.000000,0.000000 0.000000,50.000000-25.000000,0.000000 0.000000,-25.000000 25.000000</inkml:trace>
</inkml:ink>
</file>

<file path=ppt/ink/ink1143.xml><?xml version="1.0" encoding="utf-8"?>
<inkml:ink xmlns:inkml="http://www.w3.org/2003/InkML">
  <annotation type="ScanImages2ExtractSignatures">1</annotation>
  <annotation type="ScanImagesWidth">23</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3:5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70800.000000 12350.000000,'100.000000'-100.000000,"-50.000000"75.000000,0.000000 0.000000,50.000000 25.000000,0.000000 0.000000,25.000000 50.000000,0.000000 0.000000,75.000000 25.000000,0.000000 0.000000,-150.000000-50.000000</inkml:trace>
</inkml:ink>
</file>

<file path=ppt/ink/ink1144.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3:59"/>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77850.000000 11800.000000,'-50.000000'-100.000000,"50.000000"75.000000,0.000000 0.000000,0.000000 50.000000,0.000000 0.000000,0.000000 75.000000,0.000000 0.000000,0.000000 50.000000,0.000000 0.000000,0.000000 25.000000,0.000000 0.000000,0.000000 0.000000,0.000000 0.000000,0.000000 25.000000,0.000000 0.000000,0.000000-150.000000,0.000000 0.000000,0.000000 0.000000</inkml:trace>
</inkml:ink>
</file>

<file path=ppt/ink/ink11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00"/>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69600.000000 17700.000000,'-50.000000'-50.000000,"50.000000"0.000000,0.000000 0.000000,50.000000-50.000000,0.000000 0.000000,50.000000-25.000000,0.000000 0.000000,-50.000000 50.000000,0.000000 0.000000,0.000000 50.000000,0.000000 0.000000,25.000000 0.000000,0.000000 0.000000,25.000000 75.000000,0.000000 0.000000,-25.000000 75.000000,0.000000 0.000000,-25.000000 25.000000,0.000000 0.000000,0.000000 0.000000,0.000000 0.000000,-25.000000 25.000000,0.000000 0.000000,-25.000000-50.000000,0.000000 0.000000,0.000000-50.000000,0.000000 0.000000,25.000000-75.000000</inkml:trace>
</inkml:ink>
</file>

<file path=ppt/ink/ink1146.xml><?xml version="1.0" encoding="utf-8"?>
<inkml:ink xmlns:inkml="http://www.w3.org/2003/InkML">
  <annotation type="ScanImages2ExtractSignatures">1</annotation>
  <annotation type="ScanImagesWidth">342556674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01"/>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71450.000000 16250.000000,'0.000000'-50.000000,"-25.000000"75.000000,0.000000 0.000000,-50.000000 75.000000,0.000000 0.000000,-50.000000 100.000000,0.000000 0.000000,-75.000000 75.000000,0.000000 0.000000,-50.000000 0.000000,0.000000 0.000000,0.000000 50.000000,0.000000 0.000000,175.000000-200.000000,0.000000 0.000000,25.000000-25.000000</inkml:trace>
</inkml:ink>
</file>

<file path=ppt/ink/ink11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01"/>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76700.000000 17200.000000,'-100.000000'0.000000,"100.000000"-25.000000,0.000000 0.000000,150.000000 0.000000,0.000000 0.000000,100.000000 25.000000,0.000000 0.000000,50.000000 0.000000,0.000000 0.000000,-25.000000 0.000000,0.000000 0.000000,-100.000000 0.000000,0.000000 0.000000,-75.000000 25.000000,0.000000 0.000000,-75.000000-25.000000,0.000000 0.000000,0.000000 25.000000</inkml:trace>
</inkml:ink>
</file>

<file path=ppt/ink/ink11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01"/>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78050.000000 17500.000000,'-50.000000'0.000000,"-25.000000"0.000000,0.000000 0.000000,50.000000 25.000000,0.000000 0.000000,25.000000 75.000000,0.000000 0.000000,0.000000 0.000000,0.000000 0.000000,-25.000000 25.000000,0.000000 0.000000,25.000000-25.000000,0.000000 0.000000,0.000000 0.000000,0.000000 0.000000,50.000000-25.000000,0.000000 0.000000,0.000000-25.000000,0.000000 0.000000,-25.000000 0.000000,0.000000 0.000000,-50.000000 0.000000,0.000000 0.000000,-50.000000 25.000000,0.000000 0.000000,-50.000000 0.000000,0.000000 0.000000,-25.000000-25.000000,0.000000 0.000000,75.000000-50.000000,0.000000 0.000000,25.000000-25.000000</inkml:trace>
</inkml:ink>
</file>

<file path=ppt/ink/ink11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02"/>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78050.000000 17850.000000,'50.000000'-50.000000,"50.000000"25.000000,0.000000 0.000000,25.000000 25.000000,0.000000 0.000000,25.000000 0.000000,0.000000 0.000000,-100.000000 0.000000,0.000000 0.000000,-25.000000 0.000000</inkml:trace>
</inkml:ink>
</file>

<file path=ppt/ink/ink115.xml><?xml version="1.0" encoding="utf-8"?>
<inkml:ink xmlns:inkml="http://www.w3.org/2003/InkML">
  <annotation type="ScanImages2ExtractSignatures">1</annotation>
  <annotation type="ScanImagesWidth">1972895744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4:3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67950.000000 31200.000000,'0.000000'-50.000000,"0.000000"25.000000,0.000000 0.000000,0.000000 100.000000,0.000000 0.000000,0.000000 50.000000,0.000000 0.000000,-25.000000 50.000000,0.000000 0.000000,0.000000 25.000000,0.000000 0.000000,0.000000 25.000000,0.000000 0.000000,25.000000-50.000000,0.000000 0.000000,25.000000-100.000000,0.000000 0.000000,0.000000-100.000000</inkml:trace>
</inkml:ink>
</file>

<file path=ppt/ink/ink11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02"/>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77400.000000 15200.000000,'0.000000'-50.000000,"-25.000000"25.000000,0.000000 0.000000,100.000000 25.000000,0.000000 0.000000,50.000000 75.000000,0.000000 0.000000,25.000000 50.000000,0.000000 0.000000,-25.000000 0.000000,0.000000 0.000000,-50.000000 25.000000,0.000000 0.000000,-50.000000 25.000000,0.000000 0.000000,-100.000000-25.000000,0.000000 0.000000,50.000000-125.000000</inkml:trace>
</inkml:ink>
</file>

<file path=ppt/ink/ink11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02"/>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78900.000000 14700.000000,'0.000000'-100.000000,"0.000000"75.000000,0.000000 0.000000,-25.000000 25.000000,0.000000 0.000000,-25.000000 75.000000,0.000000 0.000000,-75.000000 100.000000,0.000000 0.000000,-100.000000 50.000000,0.000000 0.000000,-25.000000 75.000000,0.000000 0.000000,150.000000-200.000000,0.000000 0.000000,0.000000 0.000000</inkml:trace>
</inkml:ink>
</file>

<file path=ppt/ink/ink11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06"/>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85400.000000 7400.000000,'-50.000000'0.000000,"50.000000"-25.000000,0.000000 0.000000,0.000000 0.000000,0.000000 0.000000,25.000000 25.000000,0.000000 0.000000,-25.000000-25.000000</inkml:trace>
</inkml:ink>
</file>

<file path=ppt/ink/ink1153.xml><?xml version="1.0" encoding="utf-8"?>
<inkml:ink xmlns:inkml="http://www.w3.org/2003/InkML">
  <annotation type="ScanImages2ExtractSignatures">1</annotation>
  <annotation type="ScanImagesWidth">19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07"/>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85150.000000 7350.000000,'-100.000000'0.000000,"75.000000"0.000000,0.000000 0.000000,100.000000-25.000000,0.000000 0.000000,0.000000 0.000000,0.000000 0.000000,75.000000 0.000000,0.000000 0.000000,125.000000 0.000000,0.000000 0.000000,-25.000000 25.000000,0.000000 0.000000,25.000000 0.000000,0.000000 0.000000,25.000000 25.000000,0.000000 0.000000,25.000000-25.000000,0.000000 0.000000,-25.000000 0.000000,0.000000 0.000000,-75.000000 0.000000,0.000000 0.000000,-75.000000 0.000000,0.000000 0.000000,-100.000000 0.000000,0.000000 0.000000,-50.000000-25.000000</inkml:trace>
</inkml:ink>
</file>

<file path=ppt/ink/ink11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07"/>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89450.000000 6100.000000,'0.000000'-50.000000,"0.000000"25.000000,0.000000 0.000000,25.000000 50.000000,0.000000 0.000000,75.000000 25.000000,0.000000 0.000000,50.000000 50.000000,0.000000 0.000000,0.000000 0.000000,0.000000 0.000000,-50.000000-25.000000,0.000000 0.000000,-50.000000 25.000000,0.000000 0.000000,-50.000000-25.000000,0.000000 0.000000,-100.000000 25.000000,0.000000 0.000000,-75.000000 25.000000,0.000000 0.000000,-25.000000 25.000000,0.000000 0.000000,25.000000-50.000000,0.000000 0.000000,125.000000-100.000000,0.000000 0.000000,25.000000 25.000000</inkml:trace>
</inkml:ink>
</file>

<file path=ppt/ink/ink11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0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93000.000000 5150.000000,'0.000000'-50.000000,"0.000000"175.000000,0.000000 0.000000,0.000000 75.000000,0.000000 0.000000,0.000000 0.000000,0.000000 0.000000,0.000000 0.000000,0.000000 0.000000,25.000000-75.000000,0.000000 0.000000,25.000000 0.000000,0.000000 0.000000,0.000000-75.000000,0.000000 0.000000,-50.000000-25.000000,0.000000 0.000000,-25.000000-25.000000,0.000000 0.000000,-100.000000 25.000000,0.000000 0.000000,-25.000000 0.000000,0.000000 0.000000,-25.000000 0.000000,0.000000 0.000000,25.000000-25.000000,0.000000 0.000000,25.000000-25.000000,0.000000 0.000000,100.000000-25.000000,0.000000 0.000000,25.000000 0.000000</inkml:trace>
</inkml:ink>
</file>

<file path=ppt/ink/ink11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0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93050.000000 5300.000000,'50.000000'0.000000,"-25.000000"-25.000000,0.000000 0.000000,25.000000 25.000000,0.000000 0.000000,150.000000 0.000000,0.000000 0.000000,-50.000000 25.000000,0.000000 0.000000,-100.000000 0.000000,0.000000 0.000000,0.000000-25.000000</inkml:trace>
</inkml:ink>
</file>

<file path=ppt/ink/ink11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0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95250.000000 4350.000000,'50.000000'-50.000000,"100.000000"25.000000,0.000000 0.000000,25.000000 0.000000,0.000000 0.000000,-25.000000 50.000000,0.000000 0.000000,-50.000000 25.000000,0.000000 0.000000,-100.000000 0.000000,0.000000 0.000000,0.000000-25.000000</inkml:trace>
</inkml:ink>
</file>

<file path=ppt/ink/ink1158.xml><?xml version="1.0" encoding="utf-8"?>
<inkml:ink xmlns:inkml="http://www.w3.org/2003/InkML">
  <annotation type="ScanImages2ExtractSignatures">1</annotation>
  <annotation type="ScanImagesWidth">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09"/>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95350.000000 4750.000000,'-150.000000'50.000000,"150.000000"-25.000000,0.000000 0.000000,0.000000 75.000000,0.000000 0.000000,0.000000 75.000000,0.000000 0.000000,-25.000000 100.000000,0.000000 0.000000,0.000000 25.000000,0.000000 0.000000,25.000000-75.000000,0.000000 0.000000,-25.000000-25.000000,0.000000 0.000000,25.000000-75.000000,0.000000 0.000000,-50.000000-75.000000,0.000000 0.000000,25.000000-50.000000</inkml:trace>
</inkml:ink>
</file>

<file path=ppt/ink/ink1159.xml><?xml version="1.0" encoding="utf-8"?>
<inkml:ink xmlns:inkml="http://www.w3.org/2003/InkML">
  <annotation type="ScanImages2ExtractSignatures">1</annotation>
  <annotation type="ScanImagesWidth">48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09"/>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95150.000000 6550.000000,'250.000000'-300.000000,"-150.000000"275.000000,0.000000 0.000000,0.000000 0.000000,0.000000 0.000000,100.000000 25.000000,0.000000 0.000000,-75.000000-25.000000,0.000000 0.000000,0.000000 0.000000,0.000000 0.000000,-75.000000-50.000000,0.000000 0.000000,-50.000000 0.000000,0.000000 0.000000,-75.000000 0.000000,0.000000 0.000000,-25.000000 25.000000,0.000000 0.000000,0.000000 50.000000,0.000000 0.000000,25.000000 50.000000,0.000000 0.000000,0.000000 75.000000,0.000000 0.000000,25.000000 50.000000,0.000000 0.000000,25.000000 0.000000,0.000000 0.000000,100.000000-75.000000,0.000000 0.000000,100.000000-25.000000,0.000000 0.000000,75.000000-50.000000,0.000000 0.000000,-25.000000-25.000000,0.000000 0.000000,-175.000000-25.000000</inkml:trace>
</inkml:ink>
</file>

<file path=ppt/ink/ink116.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4:3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69350.000000 31000.000000,'-50.000000'-200.000000,"25.000000"200.000000,0.000000 0.000000,-50.000000 125.000000,0.000000 0.000000,-25.000000 50.000000,0.000000 0.000000,25.000000-25.000000,0.000000 0.000000,75.000000-50.000000,0.000000 0.000000,25.000000-50.000000,0.000000 0.000000,75.000000 0.000000,0.000000 0.000000,-50.000000 0.000000,0.000000 0.000000,-50.000000 25.000000,0.000000 0.000000,-125.000000 50.000000,0.000000 0.000000,-25.000000 25.000000,0.000000 0.000000,50.000000-50.000000,0.000000 0.000000,50.000000-100.000000,0.000000 0.000000,50.000000-50.000000</inkml:trace>
</inkml:ink>
</file>

<file path=ppt/ink/ink1160.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10"/>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97400.000000 3750.000000,'0.000000'-50.000000,"25.000000"-25.000000,0.000000 0.000000,0.000000 50.000000,0.000000 0.000000,0.000000 25.000000,0.000000 0.000000,50.000000-25.000000,0.000000 0.000000,0.000000 75.000000,0.000000 0.000000,-50.000000 50.000000,0.000000 0.000000,-50.000000 0.000000,0.000000 0.000000,-75.000000 0.000000,0.000000 0.000000,0.000000-50.000000,0.000000 0.000000,50.000000-25.000000,0.000000 0.000000,100.000000-25.000000,0.000000 0.000000,75.000000 50.000000,0.000000 0.000000,-50.000000-25.000000,0.000000 0.000000,-25.000000 25.000000,0.000000 0.000000,-75.000000 25.000000,0.000000 0.000000,-100.000000 0.000000,0.000000 0.000000,0.000000 0.000000,0.000000 0.000000,50.000000-50.000000,0.000000 0.000000,50.000000-25.000000,0.000000 0.000000,0.000000 25.000000</inkml:trace>
</inkml:ink>
</file>

<file path=ppt/ink/ink1161.xml><?xml version="1.0" encoding="utf-8"?>
<inkml:ink xmlns:inkml="http://www.w3.org/2003/InkML">
  <annotation type="ScanImages2ExtractSignatures">1</annotation>
  <annotation type="ScanImagesWidth">-1073741824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10"/>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98150.000000 4000.000000,'0.000000'-50.000000,"75.000000"25.000000,0.000000 0.000000,0.000000 0.000000,0.000000 0.000000,125.000000 0.000000,0.000000 0.000000,-25.000000 25.000000,0.000000 0.000000,-50.000000 0.000000,0.000000 0.000000,-75.000000 0.000000</inkml:trace>
</inkml:ink>
</file>

<file path=ppt/ink/ink11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10"/>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99100.000000 2900.000000,'-100.000000'-50.000000,"50.000000"50.000000,0.000000 0.000000,25.000000 25.000000,0.000000 0.000000,0.000000 225.000000,0.000000 0.000000,25.000000 50.000000,0.000000 0.000000,50.000000-50.000000,0.000000 0.000000,-50.000000-150.000000</inkml:trace>
</inkml:ink>
</file>

<file path=ppt/ink/ink11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13"/>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93800.000000 15000.000000,'-100.000000'0.000000,"100.000000"-25.000000,0.000000 0.000000,0.000000-25.000000,0.000000 0.000000,25.000000-25.000000,0.000000 0.000000,75.000000-50.000000,0.000000 0.000000,25.000000 50.000000,0.000000 0.000000,-25.000000 0.000000,0.000000 0.000000,-25.000000 75.000000,0.000000 0.000000,0.000000 75.000000,0.000000 0.000000,-25.000000 50.000000,0.000000 0.000000,-25.000000 25.000000,0.000000 0.000000,0.000000 0.000000,0.000000 0.000000,0.000000 0.000000,0.000000 0.000000,-25.000000-25.000000,0.000000 0.000000,0.000000-75.000000,0.000000 0.000000,25.000000-50.000000,0.000000 0.000000,0.000000-25.000000,0.000000 0.000000,0.000000-25.000000</inkml:trace>
</inkml:ink>
</file>

<file path=ppt/ink/ink11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13"/>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95950.000000 13300.000000,'0.000000'-50.000000,"25.000000"50.000000,0.000000 0.000000,-50.000000-25.000000,0.000000 0.000000,0.000000 25.000000,0.000000 0.000000,-50.000000 50.000000,0.000000 0.000000,-25.000000 100.000000,0.000000 0.000000,-75.000000 75.000000,0.000000 0.000000,-75.000000 100.000000,0.000000 0.000000,25.000000-75.000000,0.000000 0.000000,100.000000-125.000000,0.000000 0.000000,50.000000-75.000000</inkml:trace>
</inkml:ink>
</file>

<file path=ppt/ink/ink11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15"/>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67100.000000 23600.000000,'-50.000000'0.000000,"-50.000000"125.000000,0.000000 0.000000,25.000000 50.000000,0.000000 0.000000,75.000000-100.000000,0.000000 0.000000,0.000000 50.000000,0.000000 0.000000,50.000000 25.000000,0.000000 0.000000,0.000000 50.000000,0.000000 0.000000,0.000000-50.000000,0.000000 0.000000,25.000000-25.000000,0.000000 0.000000,-50.000000-50.000000,0.000000 0.000000,-25.000000 0.000000,0.000000 0.000000,-25.000000-25.000000,0.000000 0.000000,-50.000000-25.000000,0.000000 0.000000,-75.000000 0.000000,0.000000 0.000000,0.000000-25.000000,0.000000 0.000000,25.000000-25.000000,0.000000 0.000000,75.000000-75.000000,0.000000 0.000000,25.000000 25.000000</inkml:trace>
</inkml:ink>
</file>

<file path=ppt/ink/ink11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16"/>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67250.000000 24250.000000,'50.000000'0.000000,"75.000000"0.000000,0.000000 0.000000,0.000000 0.000000,0.000000 0.000000,-50.000000 25.000000,0.000000 0.000000,-25.000000 0.000000</inkml:trace>
</inkml:ink>
</file>

<file path=ppt/ink/ink1167.xml><?xml version="1.0" encoding="utf-8"?>
<inkml:ink xmlns:inkml="http://www.w3.org/2003/InkML">
  <annotation type="ScanImages2ExtractSignatures">1</annotation>
  <annotation type="ScanImagesWidth">313</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17"/>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69050.000000 23750.000000,'-50.000000'0.000000,"100.000000"0.000000,0.000000 0.000000,100.000000 0.000000,0.000000 0.000000,-25.000000 0.000000,0.000000 0.000000,0.000000 25.000000,0.000000 0.000000,-75.000000 0.000000,0.000000 0.000000,-25.000000-25.000000,0.000000 0.000000,-25.000000 25.000000,0.000000 0.000000,-25.000000-25.000000</inkml:trace>
</inkml:ink>
</file>

<file path=ppt/ink/ink1168.xml><?xml version="1.0" encoding="utf-8"?>
<inkml:ink xmlns:inkml="http://www.w3.org/2003/InkML">
  <annotation type="ScanImages2ExtractSignatures">1</annotation>
  <annotation type="ScanImagesWidth">3473458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17"/>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69100.000000 24100.000000,'-50.000000'50.000000,"25.000000"-50.000000,0.000000 0.000000,-25.000000 0.000000,0.000000 0.000000,25.000000 0.000000,0.000000 0.000000,0.000000 50.000000,0.000000 0.000000,0.000000 75.000000,0.000000 0.000000,-25.000000 100.000000,0.000000 0.000000,25.000000 50.000000,0.000000 0.000000,0.000000 25.000000,0.000000 0.000000,25.000000 25.000000,0.000000 0.000000,0.000000 25.000000,0.000000 0.000000,25.000000-75.000000,0.000000 0.000000,0.000000-200.000000,0.000000 0.000000,-25.000000-50.000000</inkml:trace>
</inkml:ink>
</file>

<file path=ppt/ink/ink11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17"/>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69000.000000 26000.000000,'0.000000'-50.000000,"0.000000"0.000000,0.000000 0.000000,0.000000 25.000000,0.000000 0.000000,75.000000 25.000000,0.000000 0.000000,100.000000 25.000000,0.000000 0.000000,0.000000 25.000000,0.000000 0.000000,-25.000000-25.000000,0.000000 0.000000,-50.000000-25.000000,0.000000 0.000000,-50.000000-25.000000,0.000000 0.000000,-50.000000-25.000000,0.000000 0.000000,-25.000000-75.000000,0.000000 0.000000,-50.000000 50.000000,0.000000 0.000000,-25.000000 50.000000,0.000000 0.000000,25.000000 50.000000,0.000000 0.000000,0.000000 75.000000,0.000000 0.000000,0.000000 25.000000,0.000000 0.000000,50.000000 0.000000,0.000000 0.000000,25.000000 0.000000,0.000000 0.000000,75.000000 0.000000,0.000000 0.000000,75.000000-25.000000,0.000000 0.000000,25.000000-75.000000,0.000000 0.000000,-125.000000-25.000000,0.000000 0.000000,0.000000 0.000000</inkml:trace>
</inkml:ink>
</file>

<file path=ppt/ink/ink1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4:3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70500.000000 31350.000000,'-150.000000'-50.000000,"125.000000"75.000000,0.000000 0.000000,0.000000 75.000000,0.000000 0.000000,0.000000 0.000000,0.000000 0.000000,-25.000000 25.000000,0.000000 0.000000,0.000000 0.000000,0.000000 0.000000,25.000000 0.000000,0.000000 0.000000,25.000000-50.000000,0.000000 0.000000,75.000000-50.000000,0.000000 0.000000,25.000000-125.000000,0.000000 0.000000,75.000000-100.000000,0.000000 0.000000,-50.000000-25.000000,0.000000 0.000000,-75.000000 0.000000,0.000000 0.000000,-50.000000 75.000000,0.000000 0.000000,0.000000 100.000000,0.000000 0.000000,-100.000000 75.000000,0.000000 0.000000,0.000000 100.000000,0.000000 0.000000,50.000000 0.000000,0.000000 0.000000,25.000000-100.000000,0.000000 0.000000,25.000000 0.000000</inkml:trace>
</inkml:ink>
</file>

<file path=ppt/ink/ink1170.xml><?xml version="1.0" encoding="utf-8"?>
<inkml:ink xmlns:inkml="http://www.w3.org/2003/InkML">
  <annotation type="ScanImages2ExtractSignatures">1</annotation>
  <annotation type="ScanImagesWidth">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1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71550.000000 23600.000000,'0.000000'-50.000000,"50.000000"25.000000,0.000000 0.000000,-25.000000 25.000000,0.000000 0.000000,50.000000 75.000000,0.000000 0.000000,-75.000000 50.000000,0.000000 0.000000,-50.000000 25.000000,0.000000 0.000000,-100.000000-25.000000,0.000000 0.000000,75.000000-50.000000,0.000000 0.000000,25.000000-25.000000,0.000000 0.000000,75.000000 0.000000,0.000000 0.000000,100.000000-50.000000,0.000000 0.000000,50.000000 0.000000,0.000000 0.000000,-25.000000-25.000000,0.000000 0.000000,-125.000000 0.000000</inkml:trace>
</inkml:ink>
</file>

<file path=ppt/ink/ink1171.xml><?xml version="1.0" encoding="utf-8"?>
<inkml:ink xmlns:inkml="http://www.w3.org/2003/InkML">
  <annotation type="ScanImages2ExtractSignatures">1</annotation>
  <annotation type="ScanImagesWidth">13</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1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72150.000000 24000.000000,'50.000000'0.000000,"0.000000"-25.000000,0.000000 0.000000,125.000000 25.000000,0.000000 0.000000,0.000000 0.000000,0.000000 0.000000,-75.000000 0.000000,0.000000 0.000000,-50.000000 25.000000</inkml:trace>
</inkml:ink>
</file>

<file path=ppt/ink/ink11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1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72950.000000 23300.000000,'-200.000000'-100.000000,"175.000000"100.000000,0.000000 0.000000,25.000000 125.000000,0.000000 0.000000,0.000000 75.000000,0.000000 0.000000,0.000000 75.000000,0.000000 0.000000,0.000000 0.000000,0.000000 0.000000,-25.000000-150.000000</inkml:trace>
</inkml:ink>
</file>

<file path=ppt/ink/ink1173.xml><?xml version="1.0" encoding="utf-8"?>
<inkml:ink xmlns:inkml="http://www.w3.org/2003/InkML">
  <annotation type="ScanImages2ExtractSignatures">1</annotation>
  <annotation type="ScanImagesWidth">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19"/>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74400.000000 25100.000000,'0.000000'-50.000000,"-50.000000"-25.000000,0.000000 0.000000,75.000000 50.000000,0.000000 0.000000,50.000000 25.000000,0.000000 0.000000,150.000000-25.000000,0.000000 0.000000,25.000000 50.000000,0.000000 0.000000,-50.000000 25.000000,0.000000 0.000000,-75.000000 25.000000,0.000000 0.000000,-75.000000-25.000000</inkml:trace>
</inkml:ink>
</file>

<file path=ppt/ink/ink11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19"/>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75400.000000 24000.000000,'-100.000000'-50.000000,"25.000000"25.000000,0.000000 0.000000,75.000000 175.000000,0.000000 0.000000,-25.000000 100.000000,0.000000 0.000000,25.000000 100.000000,0.000000 0.000000,-25.000000 50.000000,0.000000 0.000000,25.000000-275.000000,0.000000 0.000000,-25.000000-50.000000</inkml:trace>
</inkml:ink>
</file>

<file path=ppt/ink/ink11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19"/>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79100.000000 23950.000000,'-150.000000'-50.000000,"100.000000"50.000000,0.000000 0.000000,0.000000 100.000000,0.000000 0.000000,0.000000 100.000000,0.000000 0.000000,-25.000000 50.000000,0.000000 0.000000,-50.000000 75.000000,0.000000 0.000000,-25.000000 0.000000,0.000000 0.000000,100.000000-175.000000,0.000000 0.000000,75.000000-125.000000,0.000000 0.000000,0.000000-25.000000,0.000000 0.000000,0.000000-50.000000</inkml:trace>
</inkml:ink>
</file>

<file path=ppt/ink/ink11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20"/>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78900.000000 24600.000000,'-50.000000'50.000000,"50.000000"-25.000000,0.000000 0.000000,-25.000000 100.000000,0.000000 0.000000,75.000000 50.000000,0.000000 0.000000,0.000000-50.000000,0.000000 0.000000,-25.000000-75.000000,0.000000 0.000000,0.000000-25.000000,0.000000 0.000000,0.000000-25.000000,0.000000 0.000000,50.000000-50.000000,0.000000 0.000000,75.000000-100.000000,0.000000 0.000000,-25.000000-50.000000,0.000000 0.000000,-75.000000 75.000000,0.000000 0.000000,-25.000000 100.000000,0.000000 0.000000,-25.000000 0.000000,0.000000 0.000000,0.000000 100.000000,0.000000 0.000000,-25.000000 50.000000,0.000000 0.000000,0.000000 75.000000,0.000000 0.000000,25.000000-25.000000,0.000000 0.000000,-25.000000 0.000000,0.000000 0.000000,25.000000-50.000000,0.000000 0.000000,25.000000-100.000000,0.000000 0.000000,25.000000-50.000000</inkml:trace>
</inkml:ink>
</file>

<file path=ppt/ink/ink11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21"/>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80750.000000 25000.000000,'0.000000'-50.000000,"0.000000"25.000000,0.000000 0.000000,0.000000 75.000000,0.000000 0.000000,0.000000 75.000000,0.000000 0.000000,0.000000 0.000000,0.000000 0.000000,-25.000000 0.000000,0.000000 0.000000,0.000000-75.000000,0.000000 0.000000,150.000000-150.000000,0.000000 0.000000,25.000000-50.000000,0.000000 0.000000,-50.000000 25.000000,0.000000 0.000000,-50.000000 100.000000,0.000000 0.000000,-25.000000 25.000000,0.000000 0.000000,-25.000000 100.000000,0.000000 0.000000,-25.000000 25.000000,0.000000 0.000000,25.000000 0.000000,0.000000 0.000000,0.000000-50.000000,0.000000 0.000000,0.000000-50.000000,0.000000 0.000000,25.000000 0.000000,0.000000 0.000000,50.000000-125.000000,0.000000 0.000000,50.000000-50.000000,0.000000 0.000000,0.000000-75.000000,0.000000 0.000000,-50.000000 25.000000,0.000000 0.000000,-25.000000 75.000000,0.000000 0.000000,0.000000 50.000000,0.000000 0.000000,-25.000000 25.000000,0.000000 0.000000,-25.000000 25.000000,0.000000 0.000000,25.000000 50.000000,0.000000 0.000000,-50.000000 100.000000,0.000000 0.000000,-25.000000 50.000000,0.000000 0.000000,-25.000000 25.000000,0.000000 0.000000,50.000000 0.000000,0.000000 0.000000,25.000000-75.000000,0.000000 0.000000,25.000000-75.000000,0.000000 0.000000,50.000000-50.000000,0.000000 0.000000,25.000000-75.000000,0.000000 0.000000,25.000000-150.000000,0.000000 0.000000,-25.000000-75.000000,0.000000 0.000000,-50.000000 25.000000,0.000000 0.000000,-25.000000 100.000000,0.000000 0.000000,-50.000000 100.000000,0.000000 0.000000,-50.000000 50.000000,0.000000 0.000000,-25.000000 50.000000,0.000000 0.000000,0.000000 75.000000,0.000000 0.000000,75.000000-25.000000,0.000000 0.000000,25.000000-25.000000,0.000000 0.000000,25.000000-25.000000</inkml:trace>
</inkml:ink>
</file>

<file path=ppt/ink/ink11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21"/>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83850.000000 24250.000000,'50.000000'50.000000,"-50.000000"-25.000000,0.000000 0.000000,0.000000 25.000000,0.000000 0.000000,-50.000000 75.000000,0.000000 0.000000,-50.000000 25.000000,0.000000 0.000000,0.000000 25.000000,0.000000 0.000000,75.000000-75.000000,0.000000 0.000000,25.000000-50.000000,0.000000 0.000000,100.000000-50.000000,0.000000 0.000000,50.000000 0.000000,0.000000 0.000000,0.000000-25.000000,0.000000 0.000000,-50.000000 0.000000,0.000000 0.000000,-50.000000 25.000000,0.000000 0.000000,-25.000000 0.000000,0.000000 0.000000,-25.000000-25.000000,0.000000 0.000000,-25.000000 0.000000</inkml:trace>
</inkml:ink>
</file>

<file path=ppt/ink/ink11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21"/>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84300.000000 24700.000000,'0.000000'-50.000000,"-75.000000"0.000000,0.000000 0.000000,50.000000 50.000000,0.000000 0.000000,25.000000 25.000000,0.000000 0.000000,-25.000000 75.000000,0.000000 0.000000,0.000000 100.000000,0.000000 0.000000,25.000000 75.000000,0.000000 0.000000,-50.000000 50.000000,0.000000 0.000000,0.000000 75.000000,0.000000 0.000000,25.000000-75.000000,0.000000 0.000000,0.000000-200.000000</inkml:trace>
</inkml:ink>
</file>

<file path=ppt/ink/ink1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4:3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71900.000000 31500.000000,'-50.000000'50.000000,"-50.000000"-25.000000,0.000000 0.000000,25.000000 75.000000,0.000000 0.000000,-25.000000 25.000000,0.000000 0.000000,25.000000 0.000000,0.000000 0.000000,25.000000-50.000000,0.000000 0.000000,75.000000-50.000000,0.000000 0.000000,75.000000 0.000000,0.000000 0.000000,100.000000-25.000000,0.000000 0.000000,-50.000000-25.000000,0.000000 0.000000,-25.000000 25.000000,0.000000 0.000000,-100.000000 0.000000,0.000000 0.000000,0.000000-25.000000</inkml:trace>
</inkml:ink>
</file>

<file path=ppt/ink/ink11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22"/>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85250.000000 23350.000000,'0.000000'-50.000000,"-25.000000"50.000000,0.000000 0.000000,0.000000 0.000000,0.000000 0.000000,25.000000-25.000000,0.000000 0.000000,-25.000000 25.000000,0.000000 0.000000,25.000000-25.000000,0.000000 0.000000,-25.000000 25.000000</inkml:trace>
</inkml:ink>
</file>

<file path=ppt/ink/ink11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22"/>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84550.000000 23100.000000,'-50.000000'0.000000,"25.000000"-25.000000,0.000000 0.000000,50.000000 25.000000,0.000000 0.000000,50.000000-25.000000,0.000000 0.000000,75.000000 25.000000,0.000000 0.000000,50.000000-25.000000,0.000000 0.000000,-25.000000 25.000000,0.000000 0.000000,-75.000000 25.000000,0.000000 0.000000,-75.000000 0.000000</inkml:trace>
</inkml:ink>
</file>

<file path=ppt/ink/ink1182.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23"/>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86600.000000 24750.000000,'-50.000000'0.000000,"-25.000000"0.000000,0.000000 0.000000,75.000000-25.000000,0.000000 0.000000,75.000000 0.000000,0.000000 0.000000,100.000000-25.000000,0.000000 0.000000,25.000000 50.000000,0.000000 0.000000,50.000000 0.000000,0.000000 0.000000,25.000000 50.000000,0.000000 0.000000,-25.000000-25.000000,0.000000 0.000000,-25.000000-25.000000,0.000000 0.000000,-25.000000 25.000000,0.000000 0.000000,-100.000000-25.000000,0.000000 0.000000,-75.000000 25.000000</inkml:trace>
</inkml:ink>
</file>

<file path=ppt/ink/ink11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23"/>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89450.000000 23900.000000,'100.000000'0.000000,"-25.000000"50.000000,0.000000 0.000000,25.000000 25.000000,0.000000 0.000000,25.000000 0.000000,0.000000 0.000000,0.000000 50.000000,0.000000 0.000000,-25.000000-25.000000,0.000000 0.000000,-50.000000 0.000000,0.000000 0.000000,-25.000000 0.000000,0.000000 0.000000,-100.000000 25.000000,0.000000 0.000000,-100.000000 0.000000,0.000000 0.000000,-25.000000 25.000000,0.000000 0.000000,175.000000-125.000000,0.000000 0.000000,-25.000000 25.000000</inkml:trace>
</inkml:ink>
</file>

<file path=ppt/ink/ink11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2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93300.000000 23450.000000,'-50.000000'-50.000000,"50.000000"25.000000,0.000000 0.000000,-25.000000 100.000000,0.000000 0.000000,0.000000 100.000000,0.000000 0.000000,25.000000 0.000000,0.000000 0.000000,0.000000 0.000000,0.000000 0.000000,25.000000-25.000000,0.000000 0.000000,50.000000-50.000000,0.000000 0.000000,0.000000 0.000000,0.000000 0.000000,-75.000000-50.000000,0.000000 0.000000,-50.000000-25.000000,0.000000 0.000000,-100.000000 0.000000,0.000000 0.000000,0.000000-25.000000,0.000000 0.000000,25.000000-25.000000,0.000000 0.000000,100.000000-75.000000,0.000000 0.000000,0.000000 50.000000</inkml:trace>
</inkml:ink>
</file>

<file path=ppt/ink/ink11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2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93600.000000 23500.000000,'50.000000'-50.000000,"75.000000"-25.000000,0.000000 0.000000,-125.000000 50.000000,0.000000 0.000000,150.000000 25.000000,0.000000 0.000000,25.000000 25.000000,0.000000 0.000000,-50.000000 25.000000,0.000000 0.000000,-50.000000-25.000000,0.000000 0.000000,-50.000000-25.000000</inkml:trace>
</inkml:ink>
</file>

<file path=ppt/ink/ink1186.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25"/>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95450.000000 22300.000000,'0.000000'-50.000000,"0.000000"25.000000,0.000000 0.000000,75.000000 0.000000,0.000000 0.000000,100.000000 25.000000,0.000000 0.000000,-25.000000 25.000000,0.000000 0.000000,0.000000 50.000000,0.000000 0.000000,-50.000000 0.000000,0.000000 0.000000,-75.000000-25.000000,0.000000 0.000000,-75.000000 0.000000,0.000000 0.000000,25.000000-25.000000</inkml:trace>
</inkml:ink>
</file>

<file path=ppt/ink/ink1187.xml><?xml version="1.0" encoding="utf-8"?>
<inkml:ink xmlns:inkml="http://www.w3.org/2003/InkML">
  <annotation type="ScanImages2ExtractSignatures">1</annotation>
  <annotation type="ScanImagesWidth">-1950093280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25"/>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95700.000000 22900.000000,'-150.000000'0.000000,"100.000000"0.000000,0.000000 0.000000,25.000000 75.000000,0.000000 0.000000,25.000000 25.000000,0.000000 0.000000,-25.000000 25.000000,0.000000 0.000000,-25.000000 50.000000,0.000000 0.000000,25.000000 75.000000,0.000000 0.000000,0.000000 50.000000,0.000000 0.000000,25.000000-25.000000,0.000000 0.000000,0.000000-100.000000,0.000000 0.000000,-25.000000-100.000000,0.000000 0.000000,0.000000-75.000000,0.000000 0.000000,0.000000-25.000000</inkml:trace>
</inkml:ink>
</file>

<file path=ppt/ink/ink11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25"/>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95350.000000 24250.000000,'50.000000'-50.000000,"0.000000"25.000000,0.000000 0.000000,25.000000 0.000000,0.000000 0.000000,75.000000 0.000000,0.000000 0.000000,0.000000 25.000000,0.000000 0.000000,-25.000000 0.000000,0.000000 0.000000,-50.000000-25.000000,0.000000 0.000000,-50.000000 0.000000,0.000000 0.000000,-25.000000-25.000000,0.000000 0.000000,-25.000000 0.000000,0.000000 0.000000,-25.000000 0.000000,0.000000 0.000000,-25.000000 25.000000,0.000000 0.000000,-25.000000 25.000000,0.000000 0.000000,25.000000 50.000000,0.000000 0.000000,0.000000 25.000000,0.000000 0.000000,50.000000 50.000000,0.000000 0.000000,25.000000 25.000000,0.000000 0.000000,75.000000 0.000000,0.000000 0.000000,75.000000-25.000000,0.000000 0.000000,75.000000-75.000000,0.000000 0.000000,-25.000000-50.000000,0.000000 0.000000,-150.000000-25.000000</inkml:trace>
</inkml:ink>
</file>

<file path=ppt/ink/ink1189.xml><?xml version="1.0" encoding="utf-8"?>
<inkml:ink xmlns:inkml="http://www.w3.org/2003/InkML">
  <annotation type="ScanImages2ExtractSignatures">1</annotation>
  <annotation type="ScanImagesWidth">-1949792512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26"/>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97300.000000 21650.000000,'0.000000'-50.000000,"75.000000"0.000000,0.000000 0.000000,-25.000000 25.000000,0.000000 0.000000,25.000000 50.000000,0.000000 0.000000,-25.000000 50.000000,0.000000 0.000000,-50.000000 50.000000,0.000000 0.000000,-100.000000 25.000000,0.000000 0.000000,0.000000-75.000000,0.000000 0.000000,75.000000-50.000000,0.000000 0.000000,25.000000 0.000000,0.000000 0.000000,75.000000 0.000000,0.000000 0.000000,50.000000 50.000000,0.000000 0.000000,-25.000000 0.000000,0.000000 0.000000,-100.000000 0.000000,0.000000 0.000000,-25.000000 0.000000,0.000000 0.000000,-75.000000-25.000000,0.000000 0.000000,-25.000000 0.000000,0.000000 0.000000,50.000000-25.000000,0.000000 0.000000,50.000000-25.000000</inkml:trace>
</inkml:ink>
</file>

<file path=ppt/ink/ink119.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4:3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72250.000000 31800.000000,'-100.000000'-50.000000,"50.000000"50.000000,0.000000 0.000000,25.000000 50.000000,0.000000 0.000000,0.000000 100.000000,0.000000 0.000000,-25.000000 100.000000,0.000000 0.000000,0.000000 175.000000,0.000000 0.000000,25.000000-225.000000,0.000000 0.000000,0.000000-125.000000</inkml:trace>
</inkml:ink>
</file>

<file path=ppt/ink/ink11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26"/>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98200.000000 21900.000000,'100.000000'0.000000,"0.000000"-25.000000,0.000000 0.000000,25.000000 25.000000,0.000000 0.000000,0.000000 0.000000,0.000000 0.000000,0.000000 0.000000,0.000000 0.000000,-100.000000 0.000000,0.000000 0.000000,0.000000 25.000000</inkml:trace>
</inkml:ink>
</file>

<file path=ppt/ink/ink11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26"/>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99050.000000 20950.000000,'-100.000000'0.000000,"25.000000"250.000000,0.000000 0.000000,50.000000 50.000000,0.000000 0.000000,-25.000000 75.000000,0.000000 0.000000,25.000000-250.000000</inkml:trace>
</inkml:ink>
</file>

<file path=ppt/ink/ink1192.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2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69050.000000 29700.000000,'0.000000'-50.000000,"0.000000"25.000000</inkml:trace>
</inkml:ink>
</file>

<file path=ppt/ink/ink11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2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69300.000000 28800.000000,'-150.000000'-50.000000,"125.000000"125.000000,0.000000 0.000000,0.000000 125.000000,0.000000 0.000000,50.000000-50.000000,0.000000 0.000000,0.000000-25.000000,0.000000 0.000000,0.000000-25.000000,0.000000 0.000000,0.000000 50.000000,0.000000 0.000000,-25.000000-75.000000,0.000000 0.000000,0.000000-25.000000,0.000000 0.000000,-50.000000 0.000000,0.000000 0.000000,-25.000000-50.000000,0.000000 0.000000,-25.000000 0.000000,0.000000 0.000000,-25.000000 0.000000,0.000000 0.000000,50.000000-25.000000,0.000000 0.000000,50.000000-50.000000,0.000000 0.000000,0.000000 25.000000</inkml:trace>
</inkml:ink>
</file>

<file path=ppt/ink/ink11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2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69200.000000 29200.000000,'100.000000'-50.000000,"75.000000"0.000000,0.000000 0.000000,-25.000000 25.000000,0.000000 0.000000,25.000000 25.000000,0.000000 0.000000,0.000000 0.000000,0.000000 0.000000,-125.000000 25.000000</inkml:trace>
</inkml:ink>
</file>

<file path=ppt/ink/ink11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29"/>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81700.000000 29250.000000,'-50.000000'-50.000000,"25.000000"50.000000,0.000000 0.000000,25.000000 100.000000,0.000000 0.000000,0.000000 75.000000,0.000000 0.000000,0.000000 75.000000,0.000000 0.000000,0.000000 25.000000,0.000000 0.000000,25.000000-200.000000,0.000000 0.000000,25.000000-25.000000</inkml:trace>
</inkml:ink>
</file>

<file path=ppt/ink/ink1196.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30"/>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93550.000000 28750.000000,'0.000000'-50.000000,"-50.000000"25.000000,0.000000 0.000000,50.000000 125.000000,0.000000 0.000000,-25.000000 25.000000,0.000000 0.000000,25.000000 0.000000,0.000000 0.000000,0.000000 0.000000,0.000000 0.000000,25.000000-50.000000,0.000000 0.000000,-25.000000 0.000000,0.000000 0.000000,0.000000 0.000000,0.000000 0.000000,-100.000000-50.000000,0.000000 0.000000,-50.000000 0.000000,0.000000 0.000000,-25.000000 0.000000,0.000000 0.000000,50.000000-50.000000,0.000000 0.000000,100.000000 0.000000,0.000000 0.000000,0.000000-25.000000</inkml:trace>
</inkml:ink>
</file>

<file path=ppt/ink/ink11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30"/>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93950.000000 28400.000000,'50.000000'0.000000,"-50.000000"-25.000000,0.000000 0.000000,150.000000-25.000000,0.000000 0.000000,-125.000000 50.000000,0.000000 0.000000,125.000000 0.000000,0.000000 0.000000,-25.000000 50.000000,0.000000 0.000000,-100.000000 0.000000,0.000000 0.000000,0.000000-25.000000</inkml:trace>
</inkml:ink>
</file>

<file path=ppt/ink/ink11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31"/>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69500.000000 32650.000000,'-150.000000'-150.000000,"150.000000"325.000000,0.000000 0.000000,0.000000 50.000000,0.000000 0.000000,-50.000000 100.000000,0.000000 0.000000,25.000000-175.000000,0.000000 0.000000,25.000000-75.000000,0.000000 0.000000,100.000000-50.000000,0.000000 0.000000,25.000000-150.000000,0.000000 0.000000,25.000000-75.000000,0.000000 0.000000,-75.000000-25.000000,0.000000 0.000000,-50.000000 100.000000,0.000000 0.000000,-50.000000 75.000000,0.000000 0.000000,0.000000 75.000000,0.000000 0.000000,25.000000 100.000000,0.000000 0.000000,0.000000 50.000000,0.000000 0.000000,0.000000 0.000000,0.000000 0.000000,0.000000 50.000000,0.000000 0.000000,-50.000000 75.000000,0.000000 0.000000,0.000000 25.000000,0.000000 0.000000,-50.000000-100.000000,0.000000 0.000000,25.000000-125.000000,0.000000 0.000000,-25.000000-100.000000,0.000000 0.000000,0.000000-100.000000,0.000000 0.000000,50.000000-100.000000,0.000000 0.000000,175.000000-50.000000,0.000000 0.000000,150.000000 25.000000,0.000000 0.000000,150.000000 25.000000,0.000000 0.000000,-300.000000 150.000000,0.000000 0.000000,25.000000-25.000000</inkml:trace>
</inkml:ink>
</file>

<file path=ppt/ink/ink11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32"/>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81850.000000 33150.000000,'-100.000000'-50.000000,"50.000000"125.000000,0.000000 0.000000,25.000000 100.000000,0.000000 0.000000,-25.000000 0.000000,0.000000 0.000000,25.000000 0.000000,0.000000 0.000000,25.000000-75.000000,0.000000 0.000000,0.000000-50.000000,0.000000 0.000000,100.000000-50.000000,0.000000 0.000000,0.000000-100.000000,0.000000 0.000000,100.000000-125.000000,0.000000 0.000000,-75.000000 50.000000,0.000000 0.000000,-75.000000 50.000000,0.000000 0.000000,-50.000000 75.000000,0.000000 0.000000,-25.000000 25.000000,0.000000 0.000000,0.000000 100.000000,0.000000 0.000000,0.000000 50.000000,0.000000 0.000000,0.000000 0.000000,0.000000 0.000000,0.000000 25.000000,0.000000 0.000000,25.000000 0.000000,0.000000 0.000000,-50.000000 0.000000,0.000000 0.000000,0.000000 0.000000,0.000000 0.000000,0.000000 25.000000,0.000000 0.000000,-25.000000-25.000000,0.000000 0.000000,0.000000 0.000000,0.000000 0.000000,-25.000000-100.000000,0.000000 0.000000,25.000000-25.000000,0.000000 0.000000,0.000000-100.000000,0.000000 0.000000,75.000000-100.000000,0.000000 0.000000,50.000000 0.000000,0.000000 0.000000,100.000000 25.000000,0.000000 0.000000,-25.000000 25.000000,0.000000 0.000000,25.000000 75.000000,0.000000 0.000000,-75.000000 0.000000,0.000000 0.000000,-50.000000 50.000000,0.000000 0.000000,0.000000 0.000000</inkml:trace>
</inkml:ink>
</file>

<file path=ppt/ink/ink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2:5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81150.000000 14200.000000,'0.000000'-50.000000,"25.000000"0.000000,0.000000 0.000000,50.000000 25.000000,0.000000 0.000000,25.000000 25.000000,0.000000 0.000000,0.000000 25.000000,0.000000 0.000000,-50.000000 0.000000,0.000000 0.000000,-50.000000 0.000000</inkml:trace>
</inkml:ink>
</file>

<file path=ppt/ink/ink120.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4:3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77750.000000 31000.000000,'-150.000000'100.000000,"100.000000"-25.000000,0.000000 0.000000,0.000000 25.000000,0.000000 0.000000,25.000000-50.000000,0.000000 0.000000,-50.000000 100.000000,0.000000 0.000000,-50.000000-25.000000,0.000000 0.000000,0.000000 0.000000,0.000000 0.000000,50.000000-50.000000,0.000000 0.000000,100.000000-75.000000,0.000000 0.000000,50.000000-75.000000,0.000000 0.000000,-25.000000 25.000000</inkml:trace>
</inkml:ink>
</file>

<file path=ppt/ink/ink12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33"/>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84350.000000 33300.000000,'0.000000'-50.000000,"-25.000000"-50.000000,0.000000 0.000000,0.000000 100.000000,0.000000 0.000000,-75.000000 125.000000,0.000000 0.000000,-25.000000 100.000000,0.000000 0.000000,-100.000000 50.000000,0.000000 0.000000,-25.000000 25.000000,0.000000 0.000000,-25.000000 50.000000,0.000000 0.000000,100.000000 25.000000,0.000000 0.000000,100.000000-125.000000,0.000000 0.000000,75.000000-225.000000,0.000000 0.000000,25.000000 0.000000</inkml:trace>
</inkml:ink>
</file>

<file path=ppt/ink/ink12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33"/>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83800.000000 34750.000000,'50.000000'0.000000,"-50.000000"-25.000000,0.000000 0.000000,-50.000000 125.000000,0.000000 0.000000,25.000000 25.000000,0.000000 0.000000,25.000000 0.000000,0.000000 0.000000,0.000000 0.000000,0.000000 0.000000,25.000000 25.000000,0.000000 0.000000,25.000000-50.000000,0.000000 0.000000,-25.000000-25.000000,0.000000 0.000000,-25.000000-25.000000,0.000000 0.000000,-50.000000 0.000000,0.000000 0.000000,-50.000000-25.000000,0.000000 0.000000,-25.000000-25.000000,0.000000 0.000000,50.000000 0.000000,0.000000 0.000000,50.000000-100.000000,0.000000 0.000000,25.000000 50.000000</inkml:trace>
</inkml:ink>
</file>

<file path=ppt/ink/ink1202.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33"/>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84100.000000 34750.000000,'50.000000'-50.000000,"125.000000"0.000000,0.000000 0.000000,-100.000000 25.000000,0.000000 0.000000,200.000000 25.000000,0.000000 0.000000,-200.000000-25.000000,0.000000 0.000000,-25.000000 25.000000</inkml:trace>
</inkml:ink>
</file>

<file path=ppt/ink/ink12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35"/>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93150.000000 32950.000000,'0.000000'-50.000000,"-25.000000"25.000000,0.000000 0.000000,25.000000 0.000000,0.000000 0.000000,0.000000 50.000000,0.000000 0.000000,0.000000 150.000000,0.000000 0.000000,-25.000000 0.000000,0.000000 0.000000,0.000000 0.000000,0.000000 0.000000,25.000000-100.000000,0.000000 0.000000,0.000000-50.000000,0.000000 0.000000,50.000000-50.000000,0.000000 0.000000,100.000000-125.000000,0.000000 0.000000,25.000000-50.000000,0.000000 0.000000,-50.000000-25.000000,0.000000 0.000000,-50.000000 100.000000,0.000000 0.000000,-75.000000 75.000000,0.000000 0.000000,-25.000000 50.000000,0.000000 0.000000,-25.000000 125.000000,0.000000 0.000000,50.000000 50.000000,0.000000 0.000000,0.000000 50.000000,0.000000 0.000000,0.000000-25.000000,0.000000 0.000000,-25.000000 0.000000,0.000000 0.000000,-25.000000 0.000000,0.000000 0.000000,-25.000000-50.000000,0.000000 0.000000,-50.000000-75.000000,0.000000 0.000000,-25.000000-50.000000,0.000000 0.000000,25.000000-50.000000,0.000000 0.000000,100.000000-100.000000,0.000000 0.000000,75.000000-50.000000,0.000000 0.000000,225.000000-25.000000,0.000000 0.000000,-25.000000 25.000000,0.000000 0.000000,-175.000000 125.000000</inkml:trace>
</inkml:ink>
</file>

<file path=ppt/ink/ink12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57"/>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25000.000000 37950.000000,'0.000000'100.000000,"-25.000000"75.000000,0.000000 0.000000,25.000000 0.000000,0.000000 0.000000,-25.000000 100.000000,0.000000 0.000000,25.000000-50.000000,0.000000 0.000000,25.000000-50.000000,0.000000 0.000000,50.000000-25.000000,0.000000 0.000000,-25.000000-50.000000,0.000000 0.000000,-25.000000-50.000000,0.000000 0.000000,-25.000000 0.000000,0.000000 0.000000,-25.000000 25.000000,0.000000 0.000000,-75.000000 0.000000,0.000000 0.000000,-50.000000 0.000000,0.000000 0.000000,0.000000 0.000000,0.000000 0.000000,25.000000-25.000000,0.000000 0.000000,50.000000-25.000000,0.000000 0.000000,50.000000-25.000000,0.000000 0.000000,25.000000-50.000000</inkml:trace>
</inkml:ink>
</file>

<file path=ppt/ink/ink12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5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25050.000000 39300.000000,'50.000000'-50.000000,"50.000000"50.000000,0.000000 0.000000,50.000000-25.000000,0.000000 0.000000,0.000000 0.000000,0.000000 0.000000,-75.000000 25.000000,0.000000 0.000000,-25.000000 25.000000</inkml:trace>
</inkml:ink>
</file>

<file path=ppt/ink/ink12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4:59"/>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27900.000000 38750.000000,'0.000000'-50.000000,"0.000000"25.000000,0.000000 0.000000,0.000000 0.000000,0.000000 0.000000,-25.000000-25.000000,0.000000 0.000000,0.000000 0.000000,0.000000 0.000000,-25.000000 0.000000,0.000000 0.000000,0.000000 25.000000,0.000000 0.000000,0.000000 25.000000,0.000000 0.000000,0.000000 0.000000,0.000000 0.000000,-25.000000 50.000000,0.000000 0.000000,-25.000000 50.000000,0.000000 0.000000,0.000000 50.000000,0.000000 0.000000,25.000000 0.000000,0.000000 0.000000,0.000000 25.000000,0.000000 0.000000,50.000000-50.000000,0.000000 0.000000,25.000000 0.000000,0.000000 0.000000,50.000000-25.000000,0.000000 0.000000,50.000000-25.000000,0.000000 0.000000,25.000000-50.000000,0.000000 0.000000,25.000000-25.000000,0.000000 0.000000,-25.000000-50.000000,0.000000 0.000000,-100.000000 0.000000</inkml:trace>
</inkml:ink>
</file>

<file path=ppt/ink/ink1207.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5:00"/>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27800.000000 39600.000000,'0.000000'-50.000000,"75.000000"50.000000,0.000000 0.000000,25.000000-25.000000,0.000000 0.000000,-50.000000 50.000000,0.000000 0.000000,25.000000 50.000000,0.000000 0.000000,-100.000000 25.000000,0.000000 0.000000,-25.000000 25.000000,0.000000 0.000000,-25.000000-50.000000,0.000000 0.000000,50.000000-25.000000,0.000000 0.000000,25.000000-25.000000,0.000000 0.000000,25.000000-25.000000,0.000000 0.000000,150.000000-50.000000,0.000000 0.000000,-25.000000-75.000000,0.000000 0.000000,-50.000000 0.000000,0.000000 0.000000,0.000000-25.000000,0.000000 0.000000,-25.000000-25.000000,0.000000 0.000000,-50.000000 75.000000,0.000000 0.000000,50.000000-25.000000,0.000000 0.000000,-75.000000 175.000000,0.000000 0.000000,-25.000000 125.000000,0.000000 0.000000,-25.000000 25.000000,0.000000 0.000000,0.000000-25.000000,0.000000 0.000000,50.000000-25.000000,0.000000 0.000000,0.000000-50.000000,0.000000 0.000000,50.000000-100.000000,0.000000 0.000000,75.000000-75.000000,0.000000 0.000000,25.000000-175.000000,0.000000 0.000000,-25.000000-50.000000,0.000000 0.000000,-75.000000 50.000000,0.000000 0.000000,-50.000000 125.000000,0.000000 0.000000,-50.000000 100.000000,0.000000 0.000000,-25.000000 25.000000,0.000000 0.000000,0.000000 100.000000,0.000000 0.000000,50.000000 25.000000,0.000000 0.000000,50.000000-25.000000,0.000000 0.000000,0.000000-75.000000,0.000000 0.000000,0.000000 0.000000</inkml:trace>
</inkml:ink>
</file>

<file path=ppt/ink/ink12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5:00"/>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30700.000000 39200.000000,'50.000000'0.000000,"-25.000000"25.000000,0.000000 0.000000,0.000000 25.000000,0.000000 0.000000,-25.000000 0.000000,0.000000 0.000000,-25.000000 50.000000,0.000000 0.000000,-25.000000-25.000000,0.000000 0.000000,-25.000000 50.000000,0.000000 0.000000,25.000000 0.000000,0.000000 0.000000,25.000000-25.000000,0.000000 0.000000,50.000000-50.000000,0.000000 0.000000,100.000000-50.000000,0.000000 0.000000,75.000000-25.000000,0.000000 0.000000,0.000000 0.000000,0.000000 0.000000,-100.000000-25.000000,0.000000 0.000000,-50.000000 25.000000</inkml:trace>
</inkml:ink>
</file>

<file path=ppt/ink/ink12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5:00"/>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31600.000000 39550.000000,'-100.000000'-100.000000,"50.000000"75.000000,0.000000 0.000000,25.000000 0.000000,0.000000 0.000000,25.000000 75.000000,0.000000 0.000000,0.000000 125.000000,0.000000 0.000000,0.000000 75.000000,0.000000 0.000000,0.000000 300.000000,0.000000 0.000000,-25.000000 75.000000,0.000000 0.000000,0.000000-475.000000</inkml:trace>
</inkml:ink>
</file>

<file path=ppt/ink/ink121.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4:3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77650.000000 31300.000000,'100.000000'-150.000000,"-100.000000"125.000000,0.000000 0.000000,25.000000 75.000000,0.000000 0.000000,0.000000 100.000000,0.000000 0.000000,0.000000 0.000000,0.000000 0.000000,-25.000000-25.000000,0.000000 0.000000,25.000000-25.000000,0.000000 0.000000,0.000000-25.000000,0.000000 0.000000,25.000000-75.000000,0.000000 0.000000,0.000000-25.000000,0.000000 0.000000,25.000000-150.000000,0.000000 0.000000,25.000000 0.000000,0.000000 0.000000,0.000000-25.000000,0.000000 0.000000,0.000000 0.000000,0.000000 0.000000,-50.000000 75.000000,0.000000 0.000000,-50.000000 100.000000</inkml:trace>
</inkml:ink>
</file>

<file path=ppt/ink/ink1210.xml><?xml version="1.0" encoding="utf-8"?>
<inkml:ink xmlns:inkml="http://www.w3.org/2003/InkML">
  <annotation type="ScanImages2ExtractSignatures">1</annotation>
  <annotation type="ScanImagesWidth">2949168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5:01"/>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31750.000000 36950.000000,'0.000000'-50.000000,"50.000000"-125.000000,0.000000 0.000000,25.000000 175.000000,0.000000 0.000000,25.000000 50.000000,0.000000 0.000000,-50.000000 100.000000,0.000000 0.000000,-75.000000 25.000000,0.000000 0.000000,-75.000000-25.000000,0.000000 0.000000,25.000000-75.000000,0.000000 0.000000,25.000000-25.000000,0.000000 0.000000,25.000000-25.000000,0.000000 0.000000,50.000000-25.000000,0.000000 0.000000,125.000000 0.000000,0.000000 0.000000,50.000000-25.000000,0.000000 0.000000,-150.000000 0.000000,0.000000 0.000000,0.000000 0.000000</inkml:trace>
</inkml:ink>
</file>

<file path=ppt/ink/ink1211.xml><?xml version="1.0" encoding="utf-8"?>
<inkml:ink xmlns:inkml="http://www.w3.org/2003/InkML">
  <annotation type="ScanImages2ExtractSignatures">1</annotation>
  <annotation type="ScanImagesWidth">1818838638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5:01"/>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32850.000000 37000.000000,'0.000000'-100.000000,"25.000000"100.000000,0.000000 0.000000,75.000000-25.000000,0.000000 0.000000,50.000000 25.000000,0.000000 0.000000,-75.000000 25.000000,0.000000 0.000000,-25.000000 0.000000</inkml:trace>
</inkml:ink>
</file>

<file path=ppt/ink/ink1212.xml><?xml version="1.0" encoding="utf-8"?>
<inkml:ink xmlns:inkml="http://www.w3.org/2003/InkML">
  <annotation type="ScanImages2ExtractSignatures">1</annotation>
  <annotation type="ScanImagesWidth">-7</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5:03"/>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33750.000000 39500.000000,'-100.000000'-100.000000,"75.000000"100.000000,0.000000 0.000000,125.000000-25.000000,0.000000 0.000000,75.000000 0.000000,0.000000 0.000000,50.000000 25.000000,0.000000 0.000000,25.000000 0.000000,0.000000 0.000000,-50.000000 0.000000,0.000000 0.000000,-75.000000 0.000000,0.000000 0.000000,-50.000000-25.000000,0.000000 0.000000,-75.000000 0.000000</inkml:trace>
</inkml:ink>
</file>

<file path=ppt/ink/ink12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5:03"/>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35000.000000 38050.000000,'-150.000000'-100.000000,"100.000000"75.000000,0.000000 0.000000,50.000000 175.000000,0.000000 0.000000,0.000000 125.000000,0.000000 0.000000,0.000000 75.000000,0.000000 0.000000,0.000000 75.000000,0.000000 0.000000,25.000000-175.000000,0.000000 0.000000,0.000000-100.000000</inkml:trace>
</inkml:ink>
</file>

<file path=ppt/ink/ink1214.xml><?xml version="1.0" encoding="utf-8"?>
<inkml:ink xmlns:inkml="http://www.w3.org/2003/InkML">
  <annotation type="ScanImages2ExtractSignatures">1</annotation>
  <annotation type="ScanImagesWidth">-178403912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5:13"/>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39300.000000 37950.000000,'200.000000'0.000000,"-100.000000"25.000000,0.000000 0.000000,0.000000 25.000000,0.000000 0.000000,-25.000000 0.000000,0.000000 0.000000,-50.000000 25.000000,0.000000 0.000000,-25.000000 25.000000,0.000000 0.000000,-100.000000 50.000000,0.000000 0.000000,-50.000000 25.000000,0.000000 0.000000,-25.000000-25.000000,0.000000 0.000000,0.000000-25.000000,0.000000 0.000000,0.000000-25.000000,0.000000 0.000000,75.000000-25.000000,0.000000 0.000000,75.000000-50.000000,0.000000 0.000000,0.000000-25.000000,0.000000 0.000000,50.000000 0.000000,0.000000 0.000000,75.000000-50.000000,0.000000 0.000000,100.000000 0.000000,0.000000 0.000000,0.000000 25.000000,0.000000 0.000000,0.000000 50.000000,0.000000 0.000000,-75.000000 25.000000,0.000000 0.000000,-75.000000-50.000000,0.000000 0.000000,-25.000000 25.000000</inkml:trace>
</inkml:ink>
</file>

<file path=ppt/ink/ink12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5:1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41850.000000 37950.000000,'-50.000000'0.000000,"25.000000"-25.000000,0.000000 0.000000,-25.000000 125.000000,0.000000 0.000000,-50.000000 100.000000,0.000000 0.000000,-50.000000 75.000000,0.000000 0.000000,0.000000 0.000000,0.000000 0.000000,50.000000-50.000000,0.000000 0.000000,75.000000-100.000000,0.000000 0.000000,50.000000-125.000000,0.000000 0.000000,0.000000-25.000000</inkml:trace>
</inkml:ink>
</file>

<file path=ppt/ink/ink12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5:1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41650.000000 38350.000000,'0.000000'-50.000000,"25.000000"100.000000,0.000000 0.000000,-25.000000 100.000000,0.000000 0.000000,50.000000 50.000000,0.000000 0.000000,0.000000-50.000000,0.000000 0.000000,25.000000-75.000000,0.000000 0.000000,0.000000-75.000000,0.000000 0.000000,50.000000-100.000000,0.000000 0.000000,0.000000-150.000000,0.000000 0.000000,-25.000000 25.000000,0.000000 0.000000,-50.000000 50.000000,0.000000 0.000000,-50.000000 125.000000,0.000000 0.000000,0.000000 25.000000,0.000000 0.000000,0.000000 75.000000,0.000000 0.000000,0.000000 150.000000,0.000000 0.000000,-25.000000 25.000000,0.000000 0.000000,0.000000 50.000000,0.000000 0.000000,0.000000 0.000000,0.000000 0.000000,25.000000-125.000000,0.000000 0.000000,0.000000-100.000000,0.000000 0.000000,25.000000-50.000000</inkml:trace>
</inkml:ink>
</file>

<file path=ppt/ink/ink1217.xml><?xml version="1.0" encoding="utf-8"?>
<inkml:ink xmlns:inkml="http://www.w3.org/2003/InkML">
  <annotation type="ScanImages2ExtractSignatures">1</annotation>
  <annotation type="ScanImagesWidth">-2125861920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5:1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43550.000000 38900.000000,'0.000000'-50.000000,"0.000000"125.000000,0.000000 0.000000,0.000000 50.000000,0.000000 0.000000,0.000000 25.000000,0.000000 0.000000,-25.000000-25.000000,0.000000 0.000000,25.000000-75.000000,0.000000 0.000000,25.000000-25.000000,0.000000 0.000000,75.000000-150.000000,0.000000 0.000000,25.000000-50.000000,0.000000 0.000000,-25.000000 50.000000,0.000000 0.000000,-50.000000 100.000000,0.000000 0.000000,-25.000000 100.000000,0.000000 0.000000,-25.000000 50.000000,0.000000 0.000000,0.000000 25.000000,0.000000 0.000000,0.000000-25.000000,0.000000 0.000000,0.000000 0.000000,0.000000 0.000000,0.000000-75.000000,0.000000 0.000000,25.000000-75.000000,0.000000 0.000000,75.000000-125.000000,0.000000 0.000000,0.000000-75.000000,0.000000 0.000000,-50.000000 100.000000,0.000000 0.000000,0.000000 50.000000</inkml:trace>
</inkml:ink>
</file>

<file path=ppt/ink/ink1218.xml><?xml version="1.0" encoding="utf-8"?>
<inkml:ink xmlns:inkml="http://www.w3.org/2003/InkML">
  <annotation type="ScanImages2ExtractSignatures">1</annotation>
  <annotation type="ScanImagesWidth">1229718065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5:15"/>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45100.000000 38850.000000,'150.000000'-400.000000,"-125.000000"350.000000,0.000000 0.000000,-50.000000 50.000000,0.000000 0.000000,25.000000 25.000000,0.000000 0.000000,-25.000000 75.000000,0.000000 0.000000,-25.000000 75.000000,0.000000 0.000000,25.000000 0.000000,0.000000 0.000000,0.000000 25.000000,0.000000 0.000000,0.000000-50.000000,0.000000 0.000000,50.000000-50.000000,0.000000 0.000000,25.000000-75.000000,0.000000 0.000000,75.000000 0.000000,0.000000 0.000000,0.000000-150.000000,0.000000 0.000000,50.000000-75.000000,0.000000 0.000000,-75.000000-125.000000,0.000000 0.000000,-50.000000-25.000000,0.000000 0.000000,-25.000000 150.000000,0.000000 0.000000,-100.000000 125.000000,0.000000 0.000000,-25.000000 75.000000,0.000000 0.000000,0.000000 50.000000,0.000000 0.000000,50.000000 100.000000,0.000000 0.000000,50.000000-25.000000,0.000000 0.000000,0.000000-75.000000</inkml:trace>
</inkml:ink>
</file>

<file path=ppt/ink/ink12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5:15"/>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46750.000000 38900.000000,'0.000000'100.000000,"-50.000000"-25.000000,0.000000 0.000000,0.000000 50.000000,0.000000 0.000000,-25.000000 0.000000,0.000000 0.000000,50.000000 0.000000,0.000000 0.000000,25.000000-75.000000,0.000000 0.000000,50.000000-25.000000,0.000000 0.000000,75.000000-25.000000,0.000000 0.000000,0.000000 0.000000,0.000000 0.000000,-50.000000-25.000000,0.000000 0.000000,0.000000 0.000000,0.000000 0.000000,-25.000000 0.000000</inkml:trace>
</inkml:ink>
</file>

<file path=ppt/ink/ink122.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4:3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79800.000000 31650.000000,'50.000000'0.000000,"-50.000000"-50.000000,0.000000 0.000000,25.000000 0.000000,0.000000 0.000000,0.000000-25.000000,0.000000 0.000000,0.000000 25.000000,0.000000 0.000000,-25.000000 0.000000,0.000000 0.000000,-75.000000 50.000000,0.000000 0.000000,0.000000 25.000000,0.000000 0.000000,-50.000000 50.000000,0.000000 0.000000,50.000000 50.000000,0.000000 0.000000,-25.000000 25.000000,0.000000 0.000000,75.000000-25.000000,0.000000 0.000000,0.000000-75.000000,0.000000 0.000000,50.000000-25.000000,0.000000 0.000000,100.000000-75.000000,0.000000 0.000000,50.000000-75.000000,0.000000 0.000000,-50.000000 25.000000,0.000000 0.000000,-50.000000 50.000000,0.000000 0.000000,-50.000000 50.000000,0.000000 0.000000,-25.000000 50.000000,0.000000 0.000000,25.000000 50.000000,0.000000 0.000000,25.000000-25.000000,0.000000 0.000000,50.000000-50.000000,0.000000 0.000000,0.000000-25.000000,0.000000 0.000000,0.000000-25.000000,0.000000 0.000000,0.000000-50.000000,0.000000 0.000000,-25.000000-100.000000,0.000000 0.000000,-25.000000-25.000000,0.000000 0.000000,0.000000 75.000000,0.000000 0.000000,-25.000000 50.000000,0.000000 0.000000,-25.000000 50.000000,0.000000 0.000000,0.000000 75.000000,0.000000 0.000000,0.000000 50.000000,0.000000 0.000000,0.000000 25.000000,0.000000 0.000000,-25.000000 25.000000,0.000000 0.000000,0.000000-25.000000,0.000000 0.000000,0.000000-50.000000,0.000000 0.000000,0.000000-25.000000,0.000000 0.000000,0.000000-75.000000,0.000000 0.000000,25.000000-50.000000,0.000000 0.000000,25.000000 0.000000,0.000000 0.000000,25.000000 25.000000,0.000000 0.000000,-25.000000 25.000000,0.000000 0.000000,0.000000 0.000000</inkml:trace>
</inkml:ink>
</file>

<file path=ppt/ink/ink1220.xml><?xml version="1.0" encoding="utf-8"?>
<inkml:ink xmlns:inkml="http://www.w3.org/2003/InkML">
  <annotation type="ScanImages2ExtractSignatures">1</annotation>
  <annotation type="ScanImagesWidth">2097200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5:16"/>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47300.000000 39250.000000,'-150.000000'-100.000000,"125.000000"75.000000,0.000000 0.000000,0.000000 50.000000,0.000000 0.000000,0.000000 100.000000,0.000000 0.000000,0.000000 75.000000,0.000000 0.000000,0.000000 75.000000,0.000000 0.000000,-25.000000 250.000000,0.000000 0.000000,25.000000 25.000000,0.000000 0.000000,25.000000-450.000000,0.000000 0.000000,-25.000000-25.000000</inkml:trace>
</inkml:ink>
</file>

<file path=ppt/ink/ink12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5:16"/>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47600.000000 37400.000000,'0.000000'-50.000000,"75.000000"-25.000000,0.000000 0.000000,-50.000000 75.000000,0.000000 0.000000,175.000000 0.000000,0.000000 0.000000,0.000000 0.000000,0.000000 0.000000,-75.000000 50.000000,0.000000 0.000000,-100.000000-25.000000</inkml:trace>
</inkml:ink>
</file>

<file path=ppt/ink/ink1222.xml><?xml version="1.0" encoding="utf-8"?>
<inkml:ink xmlns:inkml="http://www.w3.org/2003/InkML">
  <annotation type="ScanImages2ExtractSignatures">1</annotation>
  <annotation type="ScanImagesWidth">-1949494464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5:17"/>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28250.000000 44150.000000,'0.000000'-50.000000,"-75.000000"-75.000000,0.000000 0.000000,50.000000 125.000000,0.000000 0.000000,25.000000 100.000000,0.000000 0.000000,50.000000 125.000000,0.000000 0.000000,25.000000-25.000000,0.000000 0.000000,25.000000-25.000000,0.000000 0.000000,-25.000000-50.000000,0.000000 0.000000,-25.000000 0.000000,0.000000 0.000000,-50.000000-50.000000,0.000000 0.000000,-25.000000 0.000000,0.000000 0.000000,-75.000000 0.000000,0.000000 0.000000,-50.000000-50.000000,0.000000 0.000000,0.000000-25.000000,0.000000 0.000000,50.000000-75.000000,0.000000 0.000000,75.000000-75.000000,0.000000 0.000000,25.000000 100.000000</inkml:trace>
</inkml:ink>
</file>

<file path=ppt/ink/ink1223.xml><?xml version="1.0" encoding="utf-8"?>
<inkml:ink xmlns:inkml="http://www.w3.org/2003/InkML">
  <annotation type="ScanImages2ExtractSignatures">1</annotation>
  <annotation type="ScanImagesWidth">57005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5:17"/>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28600.000000 44250.000000,'50.000000'-50.000000,"50.000000"-25.000000,0.000000 0.000000,0.000000 75.000000,0.000000 0.000000,100.000000 0.000000,0.000000 0.000000,-25.000000 0.000000,0.000000 0.000000,-75.000000 0.000000</inkml:trace>
</inkml:ink>
</file>

<file path=ppt/ink/ink1224.xml><?xml version="1.0" encoding="utf-8"?>
<inkml:ink xmlns:inkml="http://www.w3.org/2003/InkML">
  <annotation type="ScanImages2ExtractSignatures">1</annotation>
  <annotation type="ScanImagesWidth">2097200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5:1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40600.000000 42950.000000,'-50.000000'0.000000,"25.000000"-25.000000,0.000000 0.000000,75.000000 0.000000,0.000000 0.000000,100.000000 0.000000,0.000000 0.000000,-25.000000 25.000000,0.000000 0.000000,-25.000000 100.000000,0.000000 0.000000,-75.000000 0.000000,0.000000 0.000000,-75.000000 75.000000,0.000000 0.000000,-75.000000 25.000000,0.000000 0.000000,0.000000-50.000000,0.000000 0.000000,25.000000-50.000000,0.000000 0.000000,75.000000-50.000000,0.000000 0.000000,50.000000-25.000000,0.000000 0.000000,150.000000-25.000000,0.000000 0.000000,150.000000 0.000000,0.000000 0.000000,50.000000-25.000000,0.000000 0.000000,-300.000000 25.000000,0.000000 0.000000,0.000000-25.000000</inkml:trace>
</inkml:ink>
</file>

<file path=ppt/ink/ink12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5:20"/>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27350.000000 50950.000000,'-100.000000'-100.000000,"100.000000"75.000000,0.000000 0.000000,0.000000-75.000000,0.000000 0.000000,75.000000-25.000000,0.000000 0.000000,50.000000-25.000000,0.000000 0.000000,-25.000000 50.000000,0.000000 0.000000,25.000000 50.000000,0.000000 0.000000,0.000000 100.000000,0.000000 0.000000,-25.000000 125.000000,0.000000 0.000000,-25.000000 25.000000,0.000000 0.000000,-50.000000 25.000000,0.000000 0.000000,0.000000 25.000000,0.000000 0.000000,-25.000000-100.000000,0.000000 0.000000,25.000000-75.000000,0.000000 0.000000,0.000000-100.000000</inkml:trace>
</inkml:ink>
</file>

<file path=ppt/ink/ink12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5:20"/>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29550.000000 49100.000000,'0.000000'-50.000000,"-50.000000"0.000000,0.000000 0.000000,25.000000 50.000000,0.000000 0.000000,-25.000000 25.000000,0.000000 0.000000,-25.000000 150.000000,0.000000 0.000000,-75.000000 75.000000,0.000000 0.000000,-75.000000 75.000000,0.000000 0.000000,-50.000000 0.000000,0.000000 0.000000,75.000000 0.000000,0.000000 0.000000,150.000000-200.000000,0.000000 0.000000,0.000000-50.000000</inkml:trace>
</inkml:ink>
</file>

<file path=ppt/ink/ink1227.xml><?xml version="1.0" encoding="utf-8"?>
<inkml:ink xmlns:inkml="http://www.w3.org/2003/InkML">
  <annotation type="ScanImages2ExtractSignatures">1</annotation>
  <annotation type="ScanImagesWidth">19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5:21"/>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41450.000000 49350.000000,'0.000000'-100.000000,"-50.000000"0.000000,0.000000 0.000000,0.000000 75.000000,0.000000 0.000000,0.000000 0.000000,0.000000 0.000000,-50.000000 25.000000,0.000000 0.000000,-25.000000 50.000000,0.000000 0.000000,-25.000000 100.000000,0.000000 0.000000,0.000000 75.000000,0.000000 0.000000,25.000000 25.000000,0.000000 0.000000,75.000000-25.000000,0.000000 0.000000,75.000000-75.000000,0.000000 0.000000,150.000000-75.000000,0.000000 0.000000,50.000000-75.000000,0.000000 0.000000,75.000000-25.000000,0.000000 0.000000,-150.000000-25.000000,0.000000 0.000000,-75.000000 0.000000</inkml:trace>
</inkml:ink>
</file>

<file path=ppt/ink/ink1228.xml><?xml version="1.0" encoding="utf-8"?>
<inkml:ink xmlns:inkml="http://www.w3.org/2003/InkML">
  <annotation type="ScanImages2ExtractSignatures">1</annotation>
  <annotation type="ScanImagesWidth">345300443</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5:21"/>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43700.000000 48950.000000,'-100.000000'-50.000000,"0.000000"50.000000,0.000000 0.000000,0.000000 100.000000,0.000000 0.000000,25.000000 75.000000,0.000000 0.000000,0.000000 50.000000,0.000000 0.000000,75.000000 0.000000,0.000000 0.000000,25.000000-50.000000,0.000000 0.000000,125.000000-75.000000,0.000000 0.000000,0.000000-75.000000,0.000000 0.000000,-75.000000-25.000000,0.000000 0.000000,-25.000000-25.000000</inkml:trace>
</inkml:ink>
</file>

<file path=ppt/ink/ink12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5:22"/>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44500.000000 49050.000000,'0.000000'-50.000000,"0.000000"25.000000,0.000000 0.000000,0.000000-50.000000,0.000000 0.000000,50.000000 175.000000,0.000000 0.000000,0.000000 100.000000,0.000000 0.000000,-25.000000 75.000000,0.000000 0.000000,-25.000000-25.000000,0.000000 0.000000,25.000000-100.000000,0.000000 0.000000,25.000000-100.000000,0.000000 0.000000,-25.000000-50.000000,0.000000 0.000000,75.000000-125.000000,0.000000 0.000000,25.000000-125.000000,0.000000 0.000000,50.000000-125.000000,0.000000 0.000000,-50.000000 100.000000,0.000000 0.000000,-50.000000 150.000000,0.000000 0.000000,-75.000000 150.000000</inkml:trace>
</inkml:ink>
</file>

<file path=ppt/ink/ink123.xml><?xml version="1.0" encoding="utf-8"?>
<inkml:ink xmlns:inkml="http://www.w3.org/2003/InkML">
  <annotation type="ScanImages2ExtractSignatures">1</annotation>
  <annotation type="ScanImagesWidth">-346926510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4:3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81350.000000 31750.000000,'0.000000'-50.000000,"75.000000"25.000000,0.000000 0.000000,50.000000 0.000000,0.000000 0.000000,-25.000000 0.000000,0.000000 0.000000,-25.000000 25.000000,0.000000 0.000000,-50.000000 0.000000,0.000000 0.000000,0.000000 0.000000,0.000000 0.000000,-25.000000-25.000000</inkml:trace>
</inkml:ink>
</file>

<file path=ppt/ink/ink1230.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5:22"/>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46300.000000 49850.000000,'0.000000'50.000000,"0.000000"0.000000,0.000000 0.000000,25.000000 50.000000,0.000000 0.000000,-25.000000 50.000000,0.000000 0.000000,0.000000 25.000000,0.000000 0.000000,0.000000-25.000000,0.000000 0.000000,0.000000-100.000000,0.000000 0.000000,0.000000-25.000000</inkml:trace>
</inkml:ink>
</file>

<file path=ppt/ink/ink12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5:22"/>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47400.000000 49850.000000,'0.000000'-50.000000,"0.000000"25.000000,0.000000 0.000000,25.000000 0.000000,0.000000 0.000000,75.000000 25.000000,0.000000 0.000000,50.000000 0.000000,0.000000 0.000000,25.000000 0.000000,0.000000 0.000000,-50.000000 0.000000,0.000000 0.000000,-100.000000 0.000000</inkml:trace>
</inkml:ink>
</file>

<file path=ppt/ink/ink12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5:23"/>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48900.000000 48650.000000,'-50.000000'-100.000000,"50.000000"75.000000,0.000000 0.000000,0.000000 75.000000,0.000000 0.000000,25.000000 100.000000,0.000000 0.000000,-25.000000 25.000000,0.000000 0.000000,0.000000 175.000000,0.000000 0.000000,0.000000-100.000000,0.000000 0.000000,25.000000-100.000000,0.000000 0.000000,0.000000-100.000000,0.000000 0.000000,25.000000-50.000000,0.000000 0.000000,50.000000-150.000000,0.000000 0.000000,50.000000-175.000000,0.000000 0.000000,50.000000-75.000000,0.000000 0.000000,-75.000000 150.000000,0.000000 0.000000,-50.000000 175.000000,0.000000 0.000000,-75.000000 50.000000,0.000000 0.000000,25.000000 25.000000</inkml:trace>
</inkml:ink>
</file>

<file path=ppt/ink/ink1233.xml><?xml version="1.0" encoding="utf-8"?>
<inkml:ink xmlns:inkml="http://www.w3.org/2003/InkML">
  <annotation type="ScanImages2ExtractSignatures">1</annotation>
  <annotation type="ScanImagesWidth">-1949490320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5:23"/>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50550.000000 50000.000000,'0.000000'-50.000000,"25.000000"0.000000,0.000000 0.000000,0.000000 25.000000,0.000000 0.000000,25.000000 25.000000,0.000000 0.000000,25.000000 25.000000,0.000000 0.000000,-25.000000 75.000000,0.000000 0.000000,-75.000000 0.000000,0.000000 0.000000,-75.000000 25.000000,0.000000 0.000000,25.000000-25.000000,0.000000 0.000000,25.000000-75.000000,0.000000 0.000000,100.000000 0.000000,0.000000 0.000000,75.000000-25.000000,0.000000 0.000000,-25.000000-25.000000,0.000000 0.000000,0.000000-25.000000,0.000000 0.000000,-50.000000 0.000000</inkml:trace>
</inkml:ink>
</file>

<file path=ppt/ink/ink12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5:23"/>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51900.000000 48300.000000,'50.000000'-50.000000,"25.000000"25.000000,0.000000 0.000000,-50.000000 25.000000,0.000000 0.000000,75.000000 125.000000,0.000000 0.000000,0.000000 75.000000,0.000000 0.000000,0.000000 50.000000,0.000000 0.000000,-50.000000 75.000000,0.000000 0.000000,-175.000000 25.000000,0.000000 0.000000,-50.000000-50.000000,0.000000 0.000000,125.000000-225.000000</inkml:trace>
</inkml:ink>
</file>

<file path=ppt/ink/ink1235.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5:2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55500.000000 48900.000000,'-100.000000'-150.000000,"50.000000"150.000000,0.000000 0.000000,0.000000 75.000000,0.000000 0.000000,-25.000000 100.000000,0.000000 0.000000,-25.000000 75.000000,0.000000 0.000000,-25.000000-25.000000,0.000000 0.000000,25.000000-25.000000,0.000000 0.000000,25.000000-125.000000,0.000000 0.000000,75.000000-50.000000</inkml:trace>
</inkml:ink>
</file>

<file path=ppt/ink/ink1236.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5:2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54150.000000 48900.000000,'0.000000'-150.000000,"50.000000"175.000000,0.000000 0.000000,50.000000 100.000000,0.000000 0.000000,25.000000 125.000000,0.000000 0.000000,-25.000000 25.000000,0.000000 0.000000,0.000000-25.000000,0.000000 0.000000,-25.000000-75.000000,0.000000 0.000000,-50.000000-125.000000,0.000000 0.000000,0.000000-25.000000</inkml:trace>
</inkml:ink>
</file>

<file path=ppt/ink/ink1237.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5:2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56400.000000 48550.000000,'-50.000000'0.000000,"25.000000"-25.000000,0.000000 0.000000,0.000000 25.000000,0.000000 0.000000,25.000000 100.000000,0.000000 0.000000,0.000000 100.000000,0.000000 0.000000,-25.000000 50.000000,0.000000 0.000000,0.000000 25.000000,0.000000 0.000000,-25.000000-75.000000,0.000000 0.000000,75.000000-125.000000,0.000000 0.000000,0.000000-75.000000</inkml:trace>
</inkml:ink>
</file>

<file path=ppt/ink/ink12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5:25"/>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57100.000000 49050.000000,'0.000000'-50.000000,"-25.000000"75.000000,0.000000 0.000000,0.000000 100.000000,0.000000 0.000000,0.000000 75.000000,0.000000 0.000000,0.000000 0.000000,0.000000 0.000000,50.000000-100.000000,0.000000 0.000000,0.000000-50.000000,0.000000 0.000000,100.000000-75.000000,0.000000 0.000000,-25.000000-100.000000,0.000000 0.000000,-25.000000-75.000000,0.000000 0.000000,-25.000000 0.000000,0.000000 0.000000,-75.000000 50.000000,0.000000 0.000000,-50.000000 75.000000,0.000000 0.000000,-75.000000 50.000000,0.000000 0.000000,25.000000 100.000000,0.000000 0.000000,75.000000-50.000000</inkml:trace>
</inkml:ink>
</file>

<file path=ppt/ink/ink1239.xml><?xml version="1.0" encoding="utf-8"?>
<inkml:ink xmlns:inkml="http://www.w3.org/2003/InkML">
  <annotation type="ScanImages2ExtractSignatures">1</annotation>
  <annotation type="ScanImagesWidth">-1949489088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5:25"/>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58400.000000 47800.000000,'-50.000000'0.000000,"25.000000"-25.000000,0.000000 0.000000,100.000000 0.000000,0.000000 0.000000,0.000000 0.000000,0.000000 0.000000,75.000000 0.000000,0.000000 0.000000,0.000000 0.000000,0.000000 0.000000,-25.000000 25.000000,0.000000 0.000000,-100.000000 0.000000,0.000000 0.000000,0.000000 0.000000,0.000000 0.000000,-25.000000 25.000000</inkml:trace>
</inkml:ink>
</file>

<file path=ppt/ink/ink124.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4:3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82450.000000 30700.000000,'0.000000'-150.000000,"0.000000"175.000000,0.000000 0.000000,25.000000 75.000000,0.000000 0.000000,-25.000000 0.000000,0.000000 0.000000,0.000000 75.000000,0.000000 0.000000,-75.000000 50.000000,0.000000 0.000000,-25.000000 50.000000,0.000000 0.000000,75.000000-100.000000,0.000000 0.000000,25.000000-125.000000</inkml:trace>
</inkml:ink>
</file>

<file path=ppt/ink/ink12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5:26"/>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59850.000000 46550.000000,'0.000000'-100.000000,"25.000000"50.000000,0.000000 0.000000,50.000000 0.000000,0.000000 0.000000,-25.000000 50.000000,0.000000 0.000000,-25.000000 75.000000,0.000000 0.000000,0.000000 75.000000,0.000000 0.000000,-125.000000 50.000000,0.000000 0.000000,50.000000-75.000000,0.000000 0.000000,25.000000-50.000000,0.000000 0.000000,75.000000-25.000000,0.000000 0.000000,75.000000-25.000000,0.000000 0.000000,25.000000 0.000000,0.000000 0.000000,-50.000000 0.000000,0.000000 0.000000,-75.000000 50.000000,0.000000 0.000000,-75.000000 50.000000,0.000000 0.000000,-150.000000 75.000000,0.000000 0.000000,-75.000000 100.000000,0.000000 0.000000,175.000000-225.000000</inkml:trace>
</inkml:ink>
</file>

<file path=ppt/ink/ink12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5:32"/>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50950.000000 39450.000000,'-50.000000'-50.000000,"25.000000"50.000000,0.000000 0.000000,100.000000 50.000000,0.000000 0.000000,25.000000-50.000000,0.000000 0.000000,150.000000 0.000000,0.000000 0.000000,150.000000 0.000000,0.000000 0.000000,50.000000-25.000000,0.000000 0.000000,-200.000000 0.000000,0.000000 0.000000,-125.000000 0.000000</inkml:trace>
</inkml:ink>
</file>

<file path=ppt/ink/ink12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8819" units="cm"/>
      <inkml:brushProperty name="height" value="0.35278" units="cm"/>
      <inkml:brushProperty name="color" value="#FFFF00"/>
      <inkml:brushProperty name="tip" value="rectangle"/>
      <inkml:brushProperty name="rasterOp" value="maskPen"/>
      <inkml:brushProperty name="ignorePressure" value="0"/>
    </inkml:brush>
  </inkml:definitions>
  <inkml:trace contextRef="#ctx0" brushRef="#br0">390.000000 61.000000,'0.016000'0.000000,"0.024000"0.000000,0.027000 0.000000,0.027000 0.000000,0.024000 0.000000,0.020000 0.000000,0.016000 0.000000,0.012000 0.000000,0.009000 0.000000,0.006000 0.000000,0.004000 0.000000,0.010000 0.000000,0.039000 0.000000,0.044000 0.000000,0.045000 0.000000,0.999000 0.000000,0.726000 0.000000,0.498000 0.000000,0.315000 0.000000,1.280000 0.000000,0.993000 0.000000,0.736000 0.000000,0.518000 0.000000,0.340000 0.000000,0.201000 0.000000,0.870000 0.000000,0.204000 0.000000,-0.238000 0.000000,-0.503000 0.000000,0.543000 0.000000,0.215000 0.000000,-0.048000 0.000000,-0.213000 0.000000,0.434000 0.000000,0.006000 0.000000,0.284000 0.000000,-0.295000 0.000000,-0.645000 0.000000,-0.820000 0.000000,-0.320000 0.000000,-0.492000 0.000000,-0.566000 0.000000,-0.571000 0.000000,-0.533000 0.000000,-0.469000 0.000000,0.059000 0.000000,-0.290000 0.000000,-0.366000 0.000000,-0.384000 0.000000,-0.113000 0.000000,-0.110000 0.000000,0.164000 0.000000,-0.041000 0.000000,-0.169000 0.000000,-0.238000 0.000000,0.029000 0.000000,-0.096000 0.000000,-0.169000 0.000000,-0.204000 0.000000,0.102000 0.000000,-0.004000 0.000000,-0.072000 0.000000,-0.110000 0.000000,0.279000 0.000000,0.139000 0.000000,0.039000 0.000000,-0.028000 0.000000,0.558000 0.000000,0.302000 0.000000,0.392000 0.000000,0.053000 0.000000,-0.168000 0.000000,-0.297000 0.000000,-0.082000 0.000000,-0.159000 0.000000,-0.086000 0.000000,-0.180000 0.000000,-0.227000 0.000000,-0.241000 0.000000,0.137000 0.000000,0.000000 0.000000,0.152000 0.000000,0.017000 0.000000,-0.071000 0.000000,-0.122000 0.000000,0.112000 0.000000,-0.040000 0.000000,-0.135000 0.000000,-0.186000 0.000000,0.439000 0.000000,0.218000 0.000000,0.337000 0.000000,0.093000 0.000000,-0.069000 0.000000,-0.168000 0.000000,0.020000 0.000000,-0.156000 0.000000,-0.256000 0.000000,-0.302000 0.000000,0.133000 0.000000,0.107000 0.000000,0.377000 0.000000,0.154000 0.000000,0.000000 0.000000,-0.099000 0.000000,0.287000 0.000000,0.071000 0.000000,-0.072000 0.000000,-0.159000 0.000000,0.313000 0.000000,0.150000 0.000000,0.047000 0.000000,-0.170000 0.000000,-0.296000 0.000000,-0.355000 0.000000,-0.366000 0.000000,-0.347000 0.000000,0.415000 0.000000,0.210000 0.000000,0.376000 0.000000,0.160000 0.000000,0.010000 0.000000,-0.087000 0.000000,0.244000 0.000000,0.070000 0.000000,0.285000 0.000000,0.033000 0.000000,-0.131000 0.000000,-0.226000 0.000000,0.080000 0.000000,-0.099000 0.000000,-0.206000 0.000000,-0.259000 0.000000,-0.035000 0.000000,-0.036000 0.000000,0.242000 0.000000,0.034000 0.000000,-0.102000 0.000000,-0.181000 0.000000,0.242000 0.000000,0.126000 0.000000,0.117000 0.000000,-0.119000 0.000000,-0.261000 0.000000,-0.333000 0.000000,-0.354000 0.000000,-0.342000 0.000000,0.281000-0.074000,0.143000-0.115000,0.081000-0.060000,0.035000-0.020000,0.316000 0.007000,0.105000 0.024000,-0.038000 0.033000,-0.127000 0.036000,0.010000 0.036000,-0.125000 0.033000,-0.201000 0.028000,-0.235000 0.023000,-0.001000 0.019000,-0.071000 0.014000,-0.111000 0.010000,-0.129000 0.007000,0.164000 0.004000,0.045000 0.002000,0.186000 0.001000,0.042000 0.000000,-0.053000-0.001000,-0.110000-0.001000,0.027000-0.001000,-0.034000-0.001000,-0.071000-0.001000,-0.090000-0.001000,0.476000-0.001000,0.287000-0.001000,0.403000-0.001000,0.080000 0.000000,-0.133000 0.000000,-0.260000 0.000000,-0.009000 0.000000,-0.142000 0.000000,-0.217000 0.000000,-0.249000 0.000000,0.062000-0.074000,0.036000-0.115000,-0.058000-0.078000,-0.113000-0.049000,-0.140000-0.026000,-0.147000-0.010000,-0.030000 0.020000,-0.101000 0.037000,0.009000 0.046000,-0.069000 0.048000,-0.113000 0.045000,-0.134000 0.041000,-0.008000 0.035000,-0.074000 0.028000,-0.111000 0.022000,-0.127000 0.016000,-0.063000 0.012000,-0.091000 0.008000,-0.102000 0.005000,-0.102000 0.002000,-0.094000 0.001000,-0.082000 0.000000,-0.069000-0.001000,-0.055000-0.001000,0.022000-0.002000,0.070000-0.002000,0.096000-0.001000,0.105000-0.001000,0.054000-0.001000,0.017000-0.001000,-0.007000-0.001000,-0.022000 0.000000,-0.031000 0.000000,-0.034000 0.000000,0.127000 0.000000,0.073000 0.000000,0.108000 0.000000,-0.003000 0.000000,-0.129000 0.000000,-0.025000 0.000000,-0.026000 0.000000,-0.024000 0.000000,0.135000 0.000000,0.032000 0.000000,-0.017000 0.000000,-0.047000 0.000000,0.029000 0.000000,0.002000 0.000000,-0.033000 0.000000,-0.054000 0.000000,-0.063000 0.000000,-0.064000 0.000000,-0.066000 0.000000,-0.063000 0.000000,-0.056000 0.000000,-0.048000 0.000000,-0.039000 0.000000,-0.030000 0.000000</inkml:trace>
</inkml:ink>
</file>

<file path=ppt/ink/ink12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8819" units="cm"/>
      <inkml:brushProperty name="height" value="0.35278" units="cm"/>
      <inkml:brushProperty name="color" value="#FFFF00"/>
      <inkml:brushProperty name="tip" value="rectangle"/>
      <inkml:brushProperty name="rasterOp" value="maskPen"/>
      <inkml:brushProperty name="ignorePressure" value="0"/>
    </inkml:brush>
  </inkml:definitions>
  <inkml:trace contextRef="#ctx0" brushRef="#br0">1143.000000 66.000000,'0.016000'0.000000,"0.024000"0.000000,0.027000 0.000000,0.026000 0.000000,0.024000 0.000000,0.020000 0.000000,0.016000 0.000000,0.012000 0.000000,0.009000 0.000000,0.006000 0.000000,0.004000 0.000000,0.488000 0.000000,0.494000 0.000000,1.279000 0.092000,0.878000 0.071000,0.557000 0.052000,0.310000 0.036000,1.731000 0.004000,1.334000-0.016000,2.345000-0.028000,1.199000-0.033000,0.377000-0.034000,-0.177000-0.033000,0.844000-0.029000,0.036000-0.025000,-0.483000-0.020000,-0.780000-0.015000,0.449000-0.012000,-0.049000-0.008000,0.133000 0.013000,-0.570000 0.026000,-0.978000 0.032000,-1.167000 0.033000,-0.761000 0.014000,-0.960000 0.000000,-1.017000-0.009000,-0.978000-0.014000,-0.679000-0.016000,-0.585000-0.016000,-0.426000-0.015000,-0.441000-0.013000,-0.417000-0.011000,-0.372000-0.009000,-0.150000-0.007000,-0.144000-0.005000,-0.129000-0.004000,-0.110000-0.002000,0.480000-0.001000,0.234000-0.001000,0.059000 0.000000,-0.057000 0.000000,0.112000 0.000000,-0.009000 0.001000,0.006000 0.001000,-0.132000 0.001000,-0.210000 0.000000,-0.245000 0.000000,-0.268000-0.037000,-0.262000-0.057000,-0.203000-0.030000,-0.150000-0.010000,-0.105000 0.004000,-0.068000 0.012000,-0.022000 0.016000,0.010000 0.018000,0.029000 0.018000,0.040000 0.016000,0.356000 0.014000,0.312000 0.012000,0.629000 0.009000,0.343000 0.007000,0.135000 0.005000,-0.008000 0.004000,0.048000 0.002000,-0.066000 0.001000,-0.135000 0.000000,-0.169000 0.000000,0.079000 0.000000,0.012000-0.001000,0.244000-0.074000,0.080000-0.042000,-0.031000-0.019000,-0.100000-0.002000,0.232000 0.008000,0.059000 0.015000,-0.056000 0.018000,-0.126000 0.018000,0.152000 0.017000,-0.050000 0.015000,-0.175000 0.013000,-0.242000 0.010000,-0.010000 0.008000,-0.282000 0.007000,-0.319000 0.005000,-0.314000 0.003000,-0.283000 0.001000,-0.240000 0.001000,-0.193000 0.000000,-0.148000 0.000000,-0.107000-0.001000,-0.073000-0.001000,-0.046000-0.001000,-0.026000-0.001000,-0.011000 0.000000,-0.001000 0.000000,0.005000 0.000000,0.008000 0.000000,0.010000 0.000000,0.010000 0.000000,0.009000 0.000000,0.007000 0.000000,0.006000 0.000000,0.005000 0.000000,0.003000 0.000000,0.002000 0.000000,0.001000 0.000000,0.001000 0.000000,0.197000 0.000000,0.166000 0.000000,0.132000 0.000000,0.100000 0.000000,0.643000 0.166000,0.354000 0.112000,0.143000 0.070000,-0.002000 0.037000,0.199000-0.004000,0.019000-0.031000,-0.098000-0.046000,-0.165000-0.052000,-0.052000-0.034000,-0.256000-0.045000,-0.278000-0.036000,-0.268000-0.027000,-0.239000-0.020000,-0.200000-0.013000,-0.160000-0.008000,-0.121000-0.004000,-0.087000-0.002000,-0.059000 0.000000,-0.037000 0.001000,-0.020000 0.002000,-0.008000 0.002000,0.000000 0.002000,0.005000 0.002000,0.008000 0.001000,0.008000 0.001000,0.008000 0.001000,0.008000 0.001000,0.006000 0.000000,0.005000 0.000000,0.004000 0.000000,0.003000 0.000000,0.002000 0.000000,0.001000 0.000000,0.001000 0.000000</inkml:trace>
</inkml:ink>
</file>

<file path=ppt/ink/ink12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8819" units="cm"/>
      <inkml:brushProperty name="height" value="0.35278" units="cm"/>
      <inkml:brushProperty name="color" value="#FFFF00"/>
      <inkml:brushProperty name="tip" value="rectangle"/>
      <inkml:brushProperty name="rasterOp" value="maskPen"/>
      <inkml:brushProperty name="ignorePressure" value="0"/>
    </inkml:brush>
  </inkml:definitions>
  <inkml:trace contextRef="#ctx0" brushRef="#br0">46.000000 181.000000,'0.074000'0.037000,"0.115000"0.058000,0.136000 0.046000,0.086000 0.009000,0.060000-0.008000,0.039000-0.017000,0.377000-0.029000,0.353000-0.018000,0.392000-0.017000,0.241000-0.016000,0.127000-0.013000,0.044000-0.011000,0.651000-0.008000,0.402000-0.006000,0.213000-0.004000,0.077000-0.003000,1.015000-0.002000,0.730000-0.001000,1.175000 0.000000,0.490000 0.000000,0.016000 0.000000,-0.289000 0.001000,1.175000 0.001000,0.332000 0.001000,-0.231000 0.001000,-0.575000 0.000000,-0.422000 0.000000,-0.660000 0.000000,-0.450000 0.000000,-0.967000 0.000000,-0.984000 0.000000,-0.913000 0.000000,-0.794000 0.000000,-0.654000 0.000000,-0.514000 0.000000,-0.385000 0.000000,-0.273000 0.000000,-0.182000 0.000000,-0.110000 0.000000,-0.056000 0.000000,-0.019000 0.000000,0.006000 0.000000,0.021000 0.000000,0.029000 0.000000,0.031000 0.000000,0.394000 0.000000,0.300000 0.000000,0.183000 0.000000,0.094000 0.000000,0.031000 0.000000,-0.012000 0.000000,-0.039000 0.000000,-0.053000 0.000000,-0.076000 0.000000,-0.086000 0.000000,-0.086000 0.000000,-0.079000 0.000000,-0.069000 0.000000,-0.058000 0.000000,-0.046000 0.000000,-0.035000 0.000000,0.088000 0.000000,0.055000 0.000000,0.039000 0.000000,0.027000 0.000000,0.359000 0.000000,0.292000 0.000000,0.284000 0.000000,0.179000 0.000000,0.060000 0.000000,-0.022000 0.000000,0.773000 0.000000,0.277000 0.000000,0.054000 0.000000,-0.089000 0.000000,-0.283000 0.000000,-0.016000 0.000000,0.388000 0.000000,-0.031000 0.000000,-0.129000 0.000000,-0.182000 0.000000,0.243000 0.000000,-0.099000 0.000000,-0.229000 0.000000,-0.291000 0.000000,-0.228000 0.000000,-0.180000 0.000000,-0.122000 0.000000,-0.301000 0.000000,-0.286000 0.000000,-0.252000 0.000000,-0.209000 0.000000,-0.165000 0.000000,-0.123000 0.000000,-0.087000 0.000000,-0.058000 0.000000,-0.035000 0.000000,-0.018000 0.000000,-0.006000 0.000000,0.002000 0.000000,0.006000 0.000000,0.008000 0.000000,0.009000 0.000000,0.009000 0.000000,0.008000 0.000000,0.006000 0.000000,0.005000 0.000000,0.004000 0.000000,0.003000 0.000000,0.002000 0.000000,0.001000 0.000000,0.001000 0.000000,0.000000 0.000000,0.000000 0.000000,0.000000 0.000000,0.000000 0.000000,0.000000 0.000000,0.000000 0.000000,0.179000 0.000000,0.137000 0.000000,0.099000 0.000000,0.067000 0.000000,0.226000 0.000000,0.164000 0.000000,0.130000 0.000000,0.025000 0.000000,-0.043000 0.000000,-0.084000 0.000000,-0.086000 0.000000,-0.080000 0.000000,-0.071000 0.000000,-0.060000 0.000000,-0.076000 0.000000,-0.081000 0.000000,-0.078000 0.000000,-0.070000 0.000000,-0.060000 0.000000,-0.049000 0.000000,-0.039000 0.000000,-0.029000 0.000000,-0.012000 0.000000,0.001000 0.000000,0.008000 0.000000,0.012000 0.000000,0.003000 0.000000,-0.003000 0.000000,-0.007000 0.000000,-0.008000 0.000000,-0.009000 0.000000,-0.009000 0.000000,-0.008000 0.000000,-0.007000 0.000000,-0.006000 0.000000,-0.004000 0.000000,0.002000 0.000000,-0.010000 0.000000,-0.011000 0.000000,-0.010000 0.000000,-0.008000 0.000000,-0.007000 0.000000,-0.005000 0.000000,-0.004000 0.000000,-0.003000 0.000000,-0.002000 0.000000,-0.001000 0.000000,0.000000 0.000000,0.000000 0.000000,0.000000 0.000000,0.000000 0.000000,0.000000 0.000000,0.000000 0.000000,0.000000 0.000000,0.000000 0.000000,0.000000 0.000000,0.164000-0.012000,0.117000-0.019000,0.075000-0.022000,0.043000-0.023000,0.019000-0.021000,0.002000 0.000000</inkml:trace>
</inkml:ink>
</file>

<file path=ppt/ink/ink12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8819" units="cm"/>
      <inkml:brushProperty name="height" value="0.35278" units="cm"/>
      <inkml:brushProperty name="color" value="#FFFF00"/>
      <inkml:brushProperty name="tip" value="rectangle"/>
      <inkml:brushProperty name="rasterOp" value="maskPen"/>
      <inkml:brushProperty name="ignorePressure" value="0"/>
    </inkml:brush>
  </inkml:definitions>
  <inkml:trace contextRef="#ctx0" brushRef="#br0">55.000000 162.000000,'0.016000'0.000000,"0.024000"0.000000,0.027000 0.000000,0.027000 0.000000,0.024000 0.000000,0.020000 0.000000,0.016000 0.000000,0.012000 0.000000,0.009000 0.000000,0.006000 0.000000,0.004000 0.000000,0.323000 0.000000,0.234000 0.000000,0.151000 0.000000,0.086000 0.000000,0.020000 0.000000,-0.024000 0.000000,-0.050000 0.000000,-0.063000 0.000000,0.317000 0.000000,0.124000 0.000000,0.004000 0.000000,0.115000 0.000000,0.328000 0.000000,-0.064000 0.000000,-0.156000 0.000000,-0.201000 0.000000,-0.300000 0.000000,-0.166000 0.000000,-0.150000 0.000000,-0.129000 0.000000,0.010000 0.000000,-0.046000 0.000000,-0.046000 0.000000,-0.042000 0.000000,-0.036000 0.000000,-0.029000 0.000000,-0.050000 0.000000,-0.040000 0.000000,-0.038000 0.000000,-0.035000 0.000000,-0.030000 0.000000,-0.025000 0.000000,-0.019000 0.000000,-0.015000 0.000000,-0.011000 0.000000,-0.007000 0.000000,-0.004000 0.000000,-0.002000 0.000000,-0.001000 0.000000,0.000000 0.000000,0.001000 0.000000,0.001000 0.000000</inkml:trace>
</inkml:ink>
</file>

<file path=ppt/ink/ink12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8819" units="cm"/>
      <inkml:brushProperty name="height" value="0.35278" units="cm"/>
      <inkml:brushProperty name="color" value="#FFFF00"/>
      <inkml:brushProperty name="tip" value="rectangle"/>
      <inkml:brushProperty name="rasterOp" value="maskPen"/>
      <inkml:brushProperty name="ignorePressure" value="0"/>
    </inkml:brush>
  </inkml:definitions>
  <inkml:trace contextRef="#ctx0" brushRef="#br0">61.000000 171.000000,'0.018000'0.009000,"0.029000"0.014000,0.033000 0.017000,0.034000 0.017000,0.032000 0.016000,0.028000 0.014000,0.023000 0.012000,0.019000 0.009000,0.328000-0.002000,0.280000-0.009000,0.487000 0.024000,0.289000 0.043000,0.104000 0.016000,-0.022000-0.003000,-0.101000-0.015000,-0.144000-0.022000,0.036000 0.062000,-0.121000 0.018000,-0.165000-0.007000,-0.178000-0.021000,-0.204000-0.035000,-0.141000-0.028000,-0.120000-0.027000,-0.099000-0.025000,-0.077000-0.021000,-0.058000-0.018000,-0.041000-0.014000,-0.028000-0.011000,-0.035000 0.011000,-0.038000 0.024000,-0.036000 0.030000,-0.033000 0.032000,-0.029000 0.031000,-0.034000 0.004000,-0.028000-0.006000,-0.022000-0.011000,-0.016000-0.014000,-0.011000-0.014000,-0.008000-0.013000,-0.004000-0.011000,-0.002000-0.009000,-0.001000-0.007000,0.000000-0.005000,0.001000-0.003000,0.001000-0.002000,0.001000-0.001000,0.001000-0.001000,0.001000 0.000000,0.001000 0.000000,0.001000 0.000000,0.000000 0.000000,0.000000 0.000000</inkml:trace>
</inkml:ink>
</file>

<file path=ppt/ink/ink12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8819" units="cm"/>
      <inkml:brushProperty name="height" value="0.35278" units="cm"/>
      <inkml:brushProperty name="color" value="#FFFF00"/>
      <inkml:brushProperty name="tip" value="rectangle"/>
      <inkml:brushProperty name="rasterOp" value="maskPen"/>
      <inkml:brushProperty name="ignorePressure" value="0"/>
    </inkml:brush>
  </inkml:definitions>
  <inkml:trace contextRef="#ctx0" brushRef="#br0">61.000000 188.000000,'0.005000'0.010000,"0.007000"0.015000,0.008000 0.017000,0.008000 0.017000,0.008000 0.015000,0.007000 0.013000,0.005000 0.011000,0.004000 0.008000,0.003000 0.006000,0.002000 0.004000,0.001000 0.003000,0.001000 0.002000,0.000000 0.001000,0.000000 0.000000,0.000000 0.000000,0.000000 0.000000,0.000000-0.001000,0.508000-0.016000,0.359000-0.014000,0.265000 0.028000,0.080000 0.046000,-0.013000 0.056000,-0.070000 0.057000,0.148000 0.035000,0.069000 0.045000,-0.022000 0.002000,-0.079000-0.025000,-0.110000-0.041000,-0.122000-0.048000,-0.138000-0.049000,-0.139000-0.046000,-0.129000-0.041000,-0.113000-0.034000,-0.095000-0.028000,-0.076000-0.021000,-0.058000-0.016000,-0.043000-0.011000,0.053000-0.008000,-0.020000-0.005000,-0.045000-0.002000,-0.056000 0.000000,-0.058000 0.001000,-0.054000 0.002000,-0.047000 0.002000,-0.039000 0.002000,-0.030000 0.002000,-0.022000 0.001000,-0.015000 0.001000,-0.010000 0.001000,-0.006000 0.001000,-0.003000 0.000000,-0.001000 0.000000,0.001000 0.000000,0.001000 0.000000,0.002000 0.000000,0.002000 0.000000,0.002000 0.000000,0.001000 0.000000,0.001000 0.000000,0.001000 0.000000,0.001000 0.000000,0.000000 0.000000,0.000000 0.000000,0.000000 0.000000,0.000000 0.000000,0.000000 0.000000,0.000000 0.000000,0.000000 0.000000,0.000000 0.000000,0.000000 0.000000,-0.015000 0.060000,-0.043000 0.000000</inkml:trace>
</inkml:ink>
</file>

<file path=ppt/ink/ink12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8819" units="cm"/>
      <inkml:brushProperty name="height" value="0.35278" units="cm"/>
      <inkml:brushProperty name="color" value="#FFFF00"/>
      <inkml:brushProperty name="tip" value="rectangle"/>
      <inkml:brushProperty name="rasterOp" value="maskPen"/>
      <inkml:brushProperty name="ignorePressure" value="0"/>
    </inkml:brush>
  </inkml:definitions>
  <inkml:trace contextRef="#ctx0" brushRef="#br0">57.000000 198.000000,'0.006000'0.000000,"0.009000"0.000000,0.010000 0.000000,0.010000 0.000000,0.009000 0.000000,0.007000 0.000000,0.006000 0.000000,0.005000 0.000000,0.003000 0.000000,0.002000 0.000000,0.002000 0.000000,0.001000 0.000000,0.000000 0.000000,0.000000 0.000000,0.000000 0.000000,0.248000 0.000000,0.175000 0.000000,0.113000 0.000000,0.064000 0.000000,0.397000 0.000000,0.212000 0.000000,0.079000 0.000000,-0.013000 0.000000,0.003000 0.000000,-0.060000 0.000000,-0.115000 0.000000,-0.141000 0.000000,-0.148000 0.000000,-0.141000 0.000000,-0.138000 0.000000,-0.125000 0.000000,-0.108000 0.000000,-0.089000 0.000000,-0.070000 0.000000,-0.053000 0.000000,-0.038000 0.000000,-0.026000 0.000000,-0.016000 0.000000,-0.009000 0.000000,0.008000 0.000000,0.018000 0.000000,0.023000 0.000000,0.024000 0.000000,0.042000 0.000000,0.050000 0.000000</inkml:trace>
</inkml:ink>
</file>

<file path=ppt/ink/ink12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8819" units="cm"/>
      <inkml:brushProperty name="height" value="0.35278" units="cm"/>
      <inkml:brushProperty name="color" value="#FF0000"/>
      <inkml:brushProperty name="tip" value="rectangle"/>
      <inkml:brushProperty name="rasterOp" value="maskPen"/>
      <inkml:brushProperty name="ignorePressure" value="0"/>
    </inkml:brush>
  </inkml:definitions>
  <inkml:trace contextRef="#ctx0" brushRef="#br0">1684.000000 453.000000,'0.079000'0.000000,"0.087000"0.000000,0.417000 0.000000,0.221000 0.000000,0.138000 0.000000,0.434000 0.000000,0.170000 0.000000,0.161000 0.000000,-0.005000 0.000000,-0.110000 0.000000,-0.169000 0.000000,0.008000 0.000000,-0.027000 0.000000,-0.029000 0.000000,-0.101000 0.000000,-0.140000 0.000000,-0.155000 0.000000,0.013000 0.000000,-0.028000 0.000000,-0.052000 0.000000,-0.064000 0.000000,-0.030000 0.000000,-0.006000 0.000000,0.035000 0.000000,-0.016000 0.000000,-0.047000 0.000000,-0.063000 0.000000,-0.069000 0.000000,-0.068000 0.000000,0.208000 0.000000,0.148000 0.000000,0.283000 0.000000,0.128000 0.000000,0.166000 0.000000,0.031000 0.000000,-0.057000 0.000000,-0.110000 0.000000,0.060000 0.000000,-0.080000 0.000000,-0.127000 0.000000,-0.146000 0.000000,-0.146000 0.000000,0.104000 0.000000,0.025000 0.000000,-0.051000 0.000000,-0.096000 0.000000,-0.117000 0.000000,-0.122000 0.000000,-0.117000 0.000000,-0.104000 0.000000,-0.089000 0.000000,-0.072000 0.000000,-0.057000 0.000000,-0.042000 0.000000,-0.030000 0.000000,0.051000 0.000000,0.025000 0.000000,0.007000 0.000000,-0.006000 0.000000,-0.013000 0.000000,-0.017000 0.000000,-0.018000 0.000000,-0.017000 0.000000,-0.016000 0.000000,-0.014000 0.000000,-0.011000 0.000000,-0.009000 0.000000,-0.007000 0.000000,-0.005000 0.000000,-0.003000 0.000000,-0.002000 0.000000,-0.003000 0.000000,-0.003000 0.000000,-0.003000 0.000000,-0.003000 0.000000,-0.003000 0.000000,-0.002000 0.000000,-0.002000 0.000000,-0.001000 0.000000,-0.001000 0.000000,-0.001000 0.000000,0.081000 0.000000,0.053000 0.000000,0.031000 0.000000,0.015000 0.000000,0.004000 0.000000,-0.004000 0.000000,-0.008000 0.000000,-0.011000 0.000000,-0.011000 0.000000,-0.011000 0.000000</inkml:trace>
</inkml:ink>
</file>

<file path=ppt/ink/ink1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4:4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83950.000000 30700.000000,'0.000000'-50.000000,"-25.000000"0.000000,0.000000 0.000000,25.000000 25.000000,0.000000 0.000000,-50.000000 25.000000,0.000000 0.000000,-50.000000 100.000000,0.000000 0.000000,25.000000 25.000000,0.000000 0.000000,0.000000 0.000000,0.000000 0.000000,50.000000-25.000000,0.000000 0.000000,25.000000-25.000000,0.000000 0.000000,75.000000-25.000000,0.000000 0.000000,0.000000-25.000000,0.000000 0.000000,-25.000000 25.000000,0.000000 0.000000,-50.000000 0.000000,0.000000 0.000000,-75.000000 25.000000,0.000000 0.000000,-75.000000 25.000000,0.000000 0.000000,25.000000-25.000000,0.000000 0.000000,50.000000-50.000000,0.000000 0.000000,75.000000-75.000000,0.000000 0.000000,25.000000 25.000000,0.000000 0.000000,25.000000-25.000000</inkml:trace>
</inkml:ink>
</file>

<file path=ppt/ink/ink12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5292" units="cm"/>
      <inkml:brushProperty name="height" value="0.05292" units="cm"/>
      <inkml:brushProperty name="color" value="#00B050"/>
      <inkml:brushProperty name="ignorePressure" value="0"/>
    </inkml:brush>
  </inkml:definitions>
  <inkml:trace contextRef="#ctx0" brushRef="#br0">628.000000 652.000000,'0.368000'0.147000,"0.282000"0.157000,0.170000 0.152000,0.085000 0.137000,0.025000 0.118000,-0.016000 0.097000,0.180000 0.297000,0.072000 0.182000,-0.003000 0.096000,-0.051000 0.033000,0.008000 0.113000,-0.028000 0.009000,-0.049000-0.058000,0.039000 0.001000,-0.018000 0.002000,-0.053000-0.071000,-0.108000-0.057000,-0.136000-0.118000,-0.143000-0.148000,-0.138000-0.156000,-0.041000-0.095000,-0.050000-0.122000,-0.052000-0.131000,-0.049000-0.127000,-0.044000-0.115000,-0.037000-0.099000,-0.030000-0.081000,-0.024000-0.064000,0.017000-0.063000,0.042000-0.057000,0.055000-0.050000,0.059000-0.041000,0.058000-0.033000,0.119000-0.161000,0.098000-0.207000,0.093000-0.224000,0.378000-0.518000,0.246000-0.324000,0.115000-0.146000,0.023000-0.022000,0.330000-0.364000,0.208000-0.188000,0.115000-0.061000,0.046000 0.024000,0.693000-0.509000,0.623000-0.452000,1.037000-0.740000,0.102000 0.040000,-0.256000 0.301000,-0.467000 0.447000,-0.407000 0.353000,-0.703000 0.566000,-0.666000 0.000000</inkml:trace>
</inkml:ink>
</file>

<file path=ppt/ink/ink1251.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5292" units="cm"/>
      <inkml:brushProperty name="height" value="0.05292" units="cm"/>
      <inkml:brushProperty name="color" value="#FF0000"/>
      <inkml:brushProperty name="ignorePressure" value="0"/>
    </inkml:brush>
  </inkml:definitions>
  <inkml:trace contextRef="#ctx0" brushRef="#br0">518.000000 366.000000,'2.000000'0.000000</inkml:trace>
</inkml:ink>
</file>

<file path=ppt/ink/ink12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5292" units="cm"/>
      <inkml:brushProperty name="height" value="0.05292" units="cm"/>
      <inkml:brushProperty name="color" value="#FF0000"/>
      <inkml:brushProperty name="ignorePressure" value="0"/>
    </inkml:brush>
  </inkml:definitions>
  <inkml:trace contextRef="#ctx0" brushRef="#br0">517.000000 361.000000,'-0.015000'0.005000,"-0.022000"0.007000,-0.025000 0.008000,-0.025000 0.008000,-0.023000 0.008000,-0.020000 0.007000,-0.016000 0.005000,-0.012000 0.004000,-0.009000 0.003000,-0.006000 0.002000,-0.004000 0.001000,-0.003000 0.001000,-0.001000 0.000000,0.000000 0.000000,0.000000 0.000000,0.001000 0.000000,0.001000 0.000000,0.011000 0.017000,0.001000 0.032000,0.001000 0.037000,0.000000 0.037000,0.000000 0.035000,0.000000 0.031000,-0.061000 0.075000,-0.096000 0.024000,-0.124000-0.010000,-0.058000-0.031000,-0.012000-0.043000,0.018000-0.047000,0.036000-0.046000,0.045000-0.042000,0.023000 0.000000,0.007000 0.028000,-0.004000 0.080000,-0.010000 0.107000,-0.069000 0.209000,-0.028000 0.111000,0.001000 0.041000,0.019000-0.007000,-0.026000 0.110000,0.021000 0.029000,0.049000-0.025000,0.064000-0.057000,-0.005000 0.000000,0.024000-0.037000,0.042000-0.058000,0.050000-0.067000,0.051000 0.061000,0.048000 0.064000,0.006000 0.007000,-0.021000-0.031000,-0.037000-0.052000,-0.045000-0.062000,-0.009000 0.065000,0.014000 0.068000,0.028000 0.101000,0.035000 0.042000,0.036000 0.001000,0.035000-0.026000,0.031000-0.059000,0.027000-0.076000,0.022000-0.081000,0.017000-0.079000,0.013000 0.021000,0.009000 0.009000,0.080000 0.075000,0.045000 0.038000,0.020000 0.011000,0.002000-0.007000,0.138000 0.277000,0.068000 0.144000,0.018000 0.048000,-0.016000-0.017000,0.001000-0.021000,0.011000-0.021000,-0.001000-0.020000,-0.009000-0.092000,-0.013000-0.131000,-0.015000-0.146000,0.077000 0.039000,0.056000 0.007000,0.039000-0.013000,0.025000-0.026000,0.014000-0.032000,0.007000-0.033000,0.148000 0.023000,0.081000-0.016000,0.032000-0.040000,-0.002000-0.052000,0.032000-0.001000,-0.023000-0.042000,-0.056000-0.065000,-0.073000-0.075000,-0.078000-0.002000,-0.076000-0.029000,-0.069000-0.044000,-0.060000-0.050000,-0.031000-0.014000,-0.010000 0.010000,-0.014000 0.007000,-0.016000 0.004000,-0.016000 0.002000,-0.015000 0.000000,-0.013000-0.019000,-0.011000-0.030000,-0.009000-0.035000,-0.007000-0.035000,0.050000-0.033000,0.083000-0.029000,0.061000 0.123000,0.043000 0.064000,0.028000 0.021000,0.016000-0.008000,0.000000-0.018000,-0.041000-0.038000,-0.052000-0.041000,-0.054000-0.040000,-0.052000-0.037000,-0.046000-0.031000,0.107000-0.026000,0.064000-0.019000,0.025000-0.014000,-0.002000-0.010000,0.000000-0.044000,0.001000-0.062000,0.001000-0.051000,0.002000-0.040000,0.002000-0.030000,0.002000-0.021000,0.222000-0.217000,0.200000-0.179000,0.263000-0.417000,0.137000-0.245000,0.046000-0.116000,-0.016000-0.025000,0.093000-0.352000,0.009000-0.167000,-0.046000-0.036000,-0.077000 0.050000,0.000000-0.156000,-0.098000 0.018000,-0.153000 0.128000,-0.177000 0.189000,-0.106000-0.080000,-0.126000 0.048000,-0.130000 0.126000,-0.123000 0.167000,-0.035000 0.052000,-0.051000 0.122000,-0.056000 0.158000,-0.056000 0.169000,-0.052000-0.002000,-0.045000 0.036000,-0.038000 0.058000,-0.030000 0.067000,-0.060000 0.087000,-0.074000 0.093000,-0.078000 0.090000,-0.075000 0.082000,-0.067000 0.089000,-0.058000 0.087000,-0.047000 0.079000,-0.037000 0.068000,-0.212000-0.202000,-0.161000-0.138000,-0.079000-0.088000,-0.022000-0.049000,0.017000-0.020000,0.041000-0.001000,-0.224000-0.025000,-0.082000 0.035000,0.015000 0.071000,0.076000 0.089000,0.054000 0.057000,0.036000 0.032000,0.059000 0.014000,0.069000 0.001000,0.070000-0.007000,0.066000-0.012000,0.003000 0.023000,0.036000 0.043000,0.055000 0.053000,0.063000 0.056000,-0.017000-0.020000,0.008000 0.006000,0.022000 0.022000,0.030000 0.031000,0.033000 0.035000,0.032000 0.034000,-0.056000 0.031000,-0.035000 0.027000,-0.081000 0.023000,-0.030000 0.018000,0.005000 0.014000,0.026000 0.010000,0.038000 0.007000,0.043000 0.004000,-0.080000 0.039000,-0.079000 0.059000,-0.035000 0.030000,-0.005000 0.009000,0.015000-0.004000,0.026000-0.013000,0.050000-0.018000,0.062000-0.019000,0.064000-0.019000,0.062000-0.017000,0.055000-0.015000,0.047000-0.012000,0.038000-0.010000,0.030000 0.000000</inkml:trace>
</inkml:ink>
</file>

<file path=ppt/ink/ink1253.xml><?xml version="1.0" encoding="utf-8"?>
<inkml:ink xmlns:inkml="http://www.w3.org/2003/InkML">
  <annotation type="ScanImages2ExtractSignatures">1</annotation>
  <annotation type="ScanImagesWidth">-1949486736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5292" units="cm"/>
      <inkml:brushProperty name="height" value="0.05292" units="cm"/>
      <inkml:brushProperty name="color" value="#FF0000"/>
      <inkml:brushProperty name="ignorePressure" value="0"/>
    </inkml:brush>
  </inkml:definitions>
  <inkml:trace contextRef="#ctx0" brushRef="#br0">511.000000 326.000000,'0.020000'0.000000,"0.030000"0.000000,0.034000 0.000000,0.033000 0.000000,0.030000 0.000000,0.026000 0.000000,0.021000 0.000000,0.016000 0.000000,0.012000 0.000000,0.008000 0.000000,0.005000 0.000000,0.003000 0.000000,0.001000 0.000000,0.113000 0.000000,0.205000 0.000000,0.127000-0.018000,0.068000-0.029000,0.025000-0.033000,-0.004000-0.034000,0.125000-0.050000,0.050000-0.057000,0.000000-0.057000,-0.033000-0.053000,0.280000-0.009000,0.165000 0.019000,0.257000 0.003000,0.007000 0.017000,-0.107000 0.015000,-0.169000 0.012000,-0.240000 0.040000,-0.176000 0.034000,-0.162000 0.037000,-0.142000 0.035000,-0.137000 0.034000,-0.098000 0.026000,-0.079000 0.021000,-0.062000 0.017000,-0.046000 0.013000,-0.032000 0.000000</inkml:trace>
</inkml:ink>
</file>

<file path=ppt/ink/ink12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5292" units="cm"/>
      <inkml:brushProperty name="height" value="0.05292" units="cm"/>
      <inkml:brushProperty name="color" value="#FF0000"/>
      <inkml:brushProperty name="ignorePressure" value="0"/>
    </inkml:brush>
  </inkml:definitions>
  <inkml:trace contextRef="#ctx0" brushRef="#br0">530.000000 305.000000,'-0.325000'0.934000,"-0.176000"0.546000,-0.069000 0.260000,0.003000 0.061000,-0.023000 0.039000,-0.061000 0.116000,-0.047000 0.046000,-0.034000-0.003000,-0.047000 0.177000,0.015000-0.041000,0.048000 0.075000,0.065000-0.078000,0.071000-0.170000,0.070000-0.216000,-0.010000-0.101000,0.014000-0.167000,0.028000-0.197000,0.034000-0.202000,0.055000 0.049000,0.064000-0.015000,0.065000-0.054000,0.061000-0.076000,-0.133000-0.003000,-0.039000-0.104000,0.058000-0.207000,0.026000-0.086000,0.036000-0.078000,0.041000 0.000000</inkml:trace>
</inkml:ink>
</file>

<file path=ppt/ink/ink1255.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5292" units="cm"/>
      <inkml:brushProperty name="height" value="0.05292" units="cm"/>
      <inkml:brushProperty name="color" value="#FF0000"/>
      <inkml:brushProperty name="ignorePressure" value="0"/>
    </inkml:brush>
  </inkml:definitions>
  <inkml:trace contextRef="#ctx0" brushRef="#br0">519.000000 331.000000,'0.022000'0.000000,"0.035000"0.000000,0.040000 0.000000,0.041000 0.000000,0.038000 0.000000,0.034000 0.000000,0.028000 0.000000,0.023000 0.000000,0.018000 0.000000,0.013000 0.000000,0.226000 0.092000,0.125000 0.071000,0.051000 0.052000,0.000000 0.036000,0.133000 0.096000,0.061000 0.055000,0.011000 0.024000,-0.022000 0.002000,0.142000 0.154000,0.090000 0.093000,0.160000 0.120000,0.046000 0.055000,-0.031000 0.010000,-0.077000-0.020000,0.028000 0.091000,-0.055000 0.008000,-0.103000-0.045000,-0.127000-0.076000,-0.114000-0.072000,-0.098000-0.064000,-0.025000 0.001000,-0.050000-0.031000,-0.062000-0.049000,-0.065000 0.000000</inkml:trace>
</inkml:ink>
</file>

<file path=ppt/ink/ink12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7:00"/>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40000.000000 23300.000000,'-50.000000'-50.000000,"25.000000"0.000000,0.000000 0.000000,-25.000000 25.000000,0.000000 0.000000,50.000000 0.000000,0.000000 0.000000,25.000000 25.000000,0.000000 0.000000,75.000000-25.000000,0.000000 0.000000,75.000000-25.000000,0.000000 0.000000,0.000000 0.000000,0.000000 0.000000,-25.000000 50.000000,0.000000 0.000000,-75.000000 0.000000,0.000000 0.000000,-75.000000 25.000000</inkml:trace>
</inkml:ink>
</file>

<file path=ppt/ink/ink12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7:00"/>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40000.000000 23300.000000,'-50.000000'0.000000,"50.000000"100.000000,0.000000 0.000000,0.000000 75.000000,0.000000 0.000000,25.000000 50.000000,0.000000 0.000000,0.000000 225.000000,0.000000 0.000000,-50.000000-25.000000,0.000000 0.000000,0.000000-125.000000,0.000000 0.000000,0.000000-100.000000,0.000000 0.000000,0.000000-175.000000</inkml:trace>
</inkml:ink>
</file>

<file path=ppt/ink/ink1258.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7:00"/>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39300.000000 24500.000000,'0.000000'-50.000000,"0.000000"0.000000,0.000000 0.000000,50.000000-25.000000,0.000000 0.000000,100.000000 25.000000,0.000000 0.000000,50.000000-25.000000,0.000000 0.000000,25.000000 25.000000,0.000000 0.000000,-25.000000 0.000000,0.000000 0.000000,-75.000000 25.000000,0.000000 0.000000,-75.000000 25.000000,0.000000 0.000000,-25.000000 0.000000,0.000000 0.000000,-50.000000 0.000000,0.000000 0.000000,0.000000-25.000000</inkml:trace>
</inkml:ink>
</file>

<file path=ppt/ink/ink12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7:01"/>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41150.000000 23550.000000,'-50.000000'-50.000000,"25.000000"0.000000,0.000000 0.000000,0.000000 50.000000,0.000000 0.000000,0.000000 0.000000,0.000000 0.000000,0.000000 50.000000,0.000000 0.000000,-75.000000 75.000000,0.000000 0.000000,25.000000 25.000000,0.000000 0.000000,-25.000000 75.000000,0.000000 0.000000,75.000000-100.000000,0.000000 0.000000,50.000000-100.000000,0.000000 0.000000,50.000000-125.000000,0.000000 0.000000,0.000000-25.000000,0.000000 0.000000,-25.000000 75.000000,0.000000 0.000000,-50.000000 25.000000,0.000000 0.000000,25.000000 100.000000,0.000000 0.000000,-25.000000 75.000000,0.000000 0.000000,0.000000 25.000000,0.000000 0.000000,0.000000 0.000000,0.000000 0.000000,0.000000-50.000000,0.000000 0.000000,0.000000-50.000000,0.000000 0.000000,0.000000-100.000000,0.000000 0.000000,50.000000-150.000000,0.000000 0.000000,25.000000-125.000000,0.000000 0.000000,0.000000 125.000000,0.000000 0.000000,0.000000 50.000000,0.000000 0.000000,0.000000 100.000000,0.000000 0.000000,0.000000 25.000000,0.000000 0.000000,-25.000000 75.000000,0.000000 0.000000,-50.000000 75.000000,0.000000 0.000000,-25.000000 50.000000,0.000000 0.000000,-50.000000-25.000000,0.000000 0.000000,0.000000-50.000000,0.000000 0.000000,50.000000-100.000000,0.000000 0.000000,25.000000-175.000000,0.000000 0.000000,0.000000 50.000000,0.000000 0.000000,25.000000 0.000000</inkml:trace>
</inkml:ink>
</file>

<file path=ppt/ink/ink126.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4:4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84350.000000 31300.000000,'50.000000'-50.000000,"-50.000000"25.000000,0.000000 0.000000,-25.000000 50.000000,0.000000 0.000000,-25.000000 50.000000,0.000000 0.000000,0.000000 50.000000,0.000000 0.000000,0.000000 25.000000,0.000000 0.000000,25.000000-50.000000,0.000000 0.000000,25.000000-50.000000,0.000000 0.000000,75.000000-25.000000,0.000000 0.000000,25.000000-100.000000,0.000000 0.000000,25.000000-100.000000,0.000000 0.000000,-50.000000-25.000000,0.000000 0.000000,-25.000000 25.000000,0.000000 0.000000,-50.000000 75.000000,0.000000 0.000000,-75.000000 75.000000,0.000000 0.000000,25.000000 25.000000,0.000000 0.000000,-50.000000 75.000000,0.000000 0.000000,-25.000000 50.000000,0.000000 0.000000,125.000000-100.000000,0.000000 0.000000,-25.000000 0.000000</inkml:trace>
</inkml:ink>
</file>

<file path=ppt/ink/ink1260.xml><?xml version="1.0" encoding="utf-8"?>
<inkml:ink xmlns:inkml="http://www.w3.org/2003/InkML">
  <annotation type="ScanImages2ExtractSignatures">1</annotation>
  <annotation type="ScanImagesWidth">-2103492864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7:01"/>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41450.000000 24500.000000,'50.000000'-150.000000,"-75.000000"225.000000,0.000000 0.000000,-75.000000 100.000000,0.000000 0.000000,-25.000000 50.000000,0.000000 0.000000,-25.000000-25.000000,0.000000 0.000000,50.000000-75.000000,0.000000 0.000000,50.000000-75.000000</inkml:trace>
</inkml:ink>
</file>

<file path=ppt/ink/ink12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7:01"/>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40800.000000 25650.000000,'300.000000'-100.000000,"-250.000000"100.000000,0.000000 0.000000,75.000000 50.000000,0.000000 0.000000,-25.000000-25.000000,0.000000 0.000000,0.000000 25.000000,0.000000 0.000000,-50.000000-50.000000,0.000000 0.000000,-25.000000 25.000000</inkml:trace>
</inkml:ink>
</file>

<file path=ppt/ink/ink12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7:02"/>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42450.000000 23700.000000,'50.000000'-50.000000,"0.000000"75.000000,0.000000 0.000000,50.000000 75.000000,0.000000 0.000000,0.000000 50.000000,0.000000 0.000000,-25.000000 50.000000,0.000000 0.000000,-75.000000 100.000000,0.000000 0.000000,-50.000000-50.000000,0.000000 0.000000,-25.000000-100.000000,0.000000 0.000000,-25.000000-100.000000,0.000000 0.000000,25.000000-75.000000,0.000000 0.000000,25.000000-125.000000,0.000000 0.000000,125.000000-175.000000,0.000000 0.000000,150.000000-25.000000,0.000000 0.000000,25.000000 75.000000,0.000000 0.000000,-150.000000 200.000000</inkml:trace>
</inkml:ink>
</file>

<file path=ppt/ink/ink12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7:0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58500.000000 24050.000000,'-100.000000'-50.000000,"50.000000"25.000000,0.000000 0.000000,25.000000 50.000000,0.000000 0.000000,-25.000000 100.000000,0.000000 0.000000,0.000000 50.000000,0.000000 0.000000,0.000000 25.000000,0.000000 0.000000,25.000000-75.000000,0.000000 0.000000,25.000000-25.000000,0.000000 0.000000,50.000000-75.000000,0.000000 0.000000,25.000000-25.000000,0.000000 0.000000,25.000000-100.000000,0.000000 0.000000,0.000000-50.000000,0.000000 0.000000,-50.000000-50.000000,0.000000 0.000000,-25.000000 50.000000,0.000000 0.000000,-25.000000 50.000000,0.000000 0.000000,-50.000000 50.000000,0.000000 0.000000,0.000000 25.000000,0.000000 0.000000,0.000000 25.000000,0.000000 0.000000,50.000000 25.000000,0.000000 0.000000,0.000000 0.000000,0.000000 0.000000,75.000000-25.000000,0.000000 0.000000,25.000000-50.000000,0.000000 0.000000,0.000000 0.000000,0.000000 0.000000,-25.000000 25.000000,0.000000 0.000000,-50.000000 25.000000,0.000000 0.000000,-25.000000 50.000000,0.000000 0.000000,25.000000 50.000000,0.000000 0.000000,-25.000000 75.000000,0.000000 0.000000,0.000000 25.000000,0.000000 0.000000,-50.000000 0.000000,0.000000 0.000000,25.000000-125.000000,0.000000 0.000000,50.000000-200.000000,0.000000 0.000000,25.000000-50.000000,0.000000 0.000000,25.000000 50.000000,0.000000 0.000000,0.000000 50.000000,0.000000 0.000000,-25.000000 75.000000,0.000000 0.000000,-25.000000 0.000000,0.000000 0.000000,25.000000 0.000000,0.000000 0.000000,-25.000000 0.000000,0.000000 0.000000,0.000000 0.000000,0.000000 0.000000,-25.000000-50.000000</inkml:trace>
</inkml:ink>
</file>

<file path=ppt/ink/ink12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7:1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59900.000000 23650.000000,'50.000000'-300.000000,"-50.000000"250.000000,0.000000 0.000000,25.000000 25.000000,0.000000 0.000000,0.000000 50.000000,0.000000 0.000000,-25.000000 100.000000,0.000000 0.000000,0.000000 75.000000,0.000000 0.000000,0.000000 100.000000,0.000000 0.000000,-50.000000 125.000000,0.000000 0.000000,50.000000-75.000000,0.000000 0.000000,-25.000000-25.000000,0.000000 0.000000,50.000000-250.000000</inkml:trace>
</inkml:ink>
</file>

<file path=ppt/ink/ink12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7:1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60750.000000 23600.000000,'0.000000'-50.000000,"100.000000"50.000000,0.000000 0.000000,0.000000-25.000000,0.000000 0.000000,25.000000 25.000000,0.000000 0.000000,0.000000 0.000000,0.000000 0.000000,-100.000000-25.000000</inkml:trace>
</inkml:ink>
</file>

<file path=ppt/ink/ink12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7:1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55000.000000 23600.000000,'-50.000000'0.000000,"75.000000"-25.000000,0.000000 0.000000,100.000000 50.000000,0.000000 0.000000,-25.000000 50.000000,0.000000 0.000000,-25.000000 25.000000,0.000000 0.000000,-75.000000 25.000000,0.000000 0.000000,-50.000000 50.000000,0.000000 0.000000,-100.000000 0.000000,0.000000 0.000000,0.000000-25.000000,0.000000 0.000000,0.000000-25.000000,0.000000 0.000000,75.000000-75.000000,0.000000 0.000000,50.000000-50.000000,0.000000 0.000000,75.000000 0.000000,0.000000 0.000000,150.000000-75.000000,0.000000 0.000000,75.000000-25.000000,0.000000 0.000000,-25.000000 50.000000,0.000000 0.000000,-175.000000 0.000000</inkml:trace>
</inkml:ink>
</file>

<file path=ppt/ink/ink1267.xml><?xml version="1.0" encoding="utf-8"?>
<inkml:ink xmlns:inkml="http://www.w3.org/2003/InkML">
  <annotation type="ScanImages2ExtractSignatures">1</annotation>
  <annotation type="ScanImagesWidth">-2103493888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7:1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57300.000000 23550.000000,'0.000000'-50.000000,"-100.000000"125.000000,0.000000 0.000000,0.000000 50.000000,0.000000 0.000000,25.000000 0.000000,0.000000 0.000000,0.000000 75.000000,0.000000 0.000000,50.000000 25.000000,0.000000 0.000000,50.000000-25.000000,0.000000 0.000000,125.000000-50.000000,0.000000 0.000000,-100.000000-125.000000</inkml:trace>
</inkml:ink>
</file>

<file path=ppt/ink/ink12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7:1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62050.000000 22950.000000,'100.000000'-100.000000,"-25.000000"100.000000,0.000000 0.000000,25.000000 50.000000,0.000000 0.000000,25.000000 50.000000,0.000000 0.000000,-50.000000 50.000000,0.000000 0.000000,-75.000000 25.000000,0.000000 0.000000,-75.000000 125.000000,0.000000 0.000000,-175.000000 75.000000,0.000000 0.000000,175.000000-275.000000,0.000000 0.000000,-25.000000 0.000000</inkml:trace>
</inkml:ink>
</file>

<file path=ppt/ink/ink12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7:1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29450.000000 24600.000000,'-100.000000'0.000000,"75.000000"0.000000,0.000000 0.000000,100.000000 0.000000,0.000000 0.000000,0.000000 25.000000,0.000000 0.000000,0.000000 75.000000,0.000000 0.000000,-50.000000-25.000000,0.000000 0.000000,-75.000000 175.000000,0.000000 0.000000,-50.000000-100.000000,0.000000 0.000000,-25.000000-50.000000,0.000000 0.000000,50.000000-50.000000,0.000000 0.000000,50.000000-50.000000,0.000000 0.000000,0.000000 0.000000,0.000000 0.000000,75.000000-25.000000,0.000000 0.000000,75.000000-25.000000,0.000000 0.000000,50.000000 0.000000,0.000000 0.000000,-25.000000 25.000000,0.000000 0.000000,-75.000000-25.000000,0.000000 0.000000,-25.000000 25.000000</inkml:trace>
</inkml:ink>
</file>

<file path=ppt/ink/ink1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4:4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85000.000000 31600.000000,'350.000000'0.000000,"-275.000000"0.000000,0.000000 0.000000,-25.000000 25.000000,0.000000 0.000000,-50.000000 75.000000,0.000000 0.000000,-50.000000 25.000000,0.000000 0.000000,-25.000000-25.000000,0.000000 0.000000,75.000000-25.000000,0.000000 0.000000,50.000000-50.000000,0.000000 0.000000,50.000000 25.000000,0.000000 0.000000,-25.000000 25.000000,0.000000 0.000000,-75.000000 75.000000,0.000000 0.000000,-150.000000 100.000000,0.000000 0.000000,-150.000000 0.000000,0.000000 0.000000,150.000000-125.000000,0.000000 0.000000,25.000000-50.000000</inkml:trace>
</inkml:ink>
</file>

<file path=ppt/ink/ink12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7:1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31650.000000 24400.000000,'0.000000'-150.000000,"0.000000"125.000000,0.000000 0.000000,-50.000000 25.000000,0.000000 0.000000,0.000000 0.000000,0.000000 0.000000,-25.000000 50.000000,0.000000 0.000000,-25.000000 50.000000,0.000000 0.000000,50.000000 50.000000,0.000000 0.000000,0.000000 50.000000,0.000000 0.000000,50.000000-50.000000,0.000000 0.000000,100.000000-25.000000,0.000000 0.000000,25.000000-75.000000,0.000000 0.000000,100.000000-25.000000,0.000000 0.000000,-175.000000-75.000000</inkml:trace>
</inkml:ink>
</file>

<file path=ppt/ink/ink1271.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7:1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32850.000000 24400.000000,'0.000000'-50.000000,"0.000000"0.000000,0.000000 0.000000,-50.000000 25.000000,0.000000 0.000000,25.000000 25.000000,0.000000 0.000000,0.000000 0.000000,0.000000 0.000000,0.000000 50.000000,0.000000 0.000000,-25.000000 75.000000,0.000000 0.000000,25.000000 0.000000,0.000000 0.000000,-25.000000 0.000000,0.000000 0.000000,50.000000 0.000000,0.000000 0.000000,0.000000-50.000000,0.000000 0.000000,0.000000 25.000000,0.000000 0.000000,50.000000-50.000000,0.000000 0.000000,25.000000-50.000000,0.000000 0.000000,50.000000-50.000000,0.000000 0.000000,-25.000000-75.000000,0.000000 0.000000,-75.000000 75.000000</inkml:trace>
</inkml:ink>
</file>

<file path=ppt/ink/ink12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7:1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33400.000000 24050.000000,'-100.000000'-50.000000,"100.000000"100.000000,0.000000 0.000000,25.000000 50.000000,0.000000 0.000000,-25.000000 50.000000,0.000000 0.000000,-25.000000 50.000000,0.000000 0.000000,-25.000000 25.000000,0.000000 0.000000,25.000000-50.000000,0.000000 0.000000,25.000000-125.000000</inkml:trace>
</inkml:ink>
</file>

<file path=ppt/ink/ink12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7:1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33450.000000 24750.000000,'0.000000'-50.000000,"25.000000"25.000000,0.000000 0.000000,-25.000000 0.000000,0.000000 0.000000,50.000000 25.000000,0.000000 0.000000,25.000000 0.000000,0.000000 0.000000,-25.000000 0.000000,0.000000 0.000000,-25.000000-25.000000</inkml:trace>
</inkml:ink>
</file>

<file path=ppt/ink/ink12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7:1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34150.000000 23700.000000,'0.000000'-100.000000,"-25.000000"175.000000,0.000000 0.000000,25.000000 100.000000,0.000000 0.000000,0.000000 75.000000,0.000000 0.000000,0.000000 125.000000,0.000000 0.000000,-50.000000 0.000000,0.000000 0.000000,50.000000-100.000000,0.000000 0.000000,0.000000-150.000000,0.000000 0.000000,25.000000-100.000000</inkml:trace>
</inkml:ink>
</file>

<file path=ppt/ink/ink1275.xml><?xml version="1.0" encoding="utf-8"?>
<inkml:ink xmlns:inkml="http://www.w3.org/2003/InkML">
  <annotation type="ScanImages2ExtractSignatures">1</annotation>
  <annotation type="ScanImagesWidth">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7:1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34250.000000 24400.000000,'0.000000'-150.000000,"100.000000"100.000000,0.000000 0.000000,25.000000 25.000000,0.000000 0.000000,25.000000 25.000000,0.000000 0.000000,-50.000000 0.000000,0.000000 0.000000,-75.000000 25.000000</inkml:trace>
</inkml:ink>
</file>

<file path=ppt/ink/ink12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7:1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34900.000000 23650.000000,'-50.000000'0.000000,"25.000000"-25.000000,0.000000 0.000000,0.000000 0.000000,0.000000 0.000000,25.000000 125.000000,0.000000 0.000000,0.000000 50.000000,0.000000 0.000000,0.000000 50.000000,0.000000 0.000000,-25.000000 0.000000,0.000000 0.000000,25.000000-125.000000,0.000000 0.000000,0.000000-50.000000</inkml:trace>
</inkml:ink>
</file>

<file path=ppt/ink/ink12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7:1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35100.000000 23350.000000,'150.000000'-50.000000,"-25.000000"50.000000,0.000000 0.000000,0.000000 75.000000,0.000000 0.000000,-25.000000 50.000000,0.000000 0.000000,0.000000 75.000000,0.000000 0.000000,-100.000000 150.000000,0.000000 0.000000,-225.000000 125.000000,0.000000 0.000000,-100.000000-25.000000,0.000000 0.000000,200.000000-300.000000</inkml:trace>
</inkml:ink>
</file>

<file path=ppt/ink/ink12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7:1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56050.000000 28650.000000,'-50.000000'-50.000000,"0.000000"50.000000,0.000000 0.000000,-75.000000 50.000000,0.000000 0.000000,-100.000000 100.000000,0.000000 0.000000,100.000000-50.000000,0.000000 0.000000,75.000000-75.000000,0.000000 0.000000,-75.000000 125.000000,0.000000 0.000000,50.000000-25.000000,0.000000 0.000000,75.000000-75.000000,0.000000 0.000000,-25.000000-25.000000</inkml:trace>
</inkml:ink>
</file>

<file path=ppt/ink/ink12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7:1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54350.000000 28550.000000,'0.000000'-50.000000,"0.000000"25.000000,0.000000 0.000000,25.000000 100.000000,0.000000 0.000000,75.000000 75.000000,0.000000 0.000000,75.000000 75.000000,0.000000 0.000000,-75.000000-100.000000,0.000000 0.000000,-25.000000-50.000000</inkml:trace>
</inkml:ink>
</file>

<file path=ppt/ink/ink128.xml><?xml version="1.0" encoding="utf-8"?>
<inkml:ink xmlns:inkml="http://www.w3.org/2003/InkML">
  <annotation type="ScanImages2ExtractSignatures">1</annotation>
  <annotation type="ScanImagesWidth">-2103709440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4:4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76550.000000 37150.000000,'100.000000'-100.000000,"-100.000000"75.000000,0.000000 0.000000,25.000000-50.000000,0.000000 0.000000,0.000000 25.000000,0.000000 0.000000,-25.000000 0.000000,0.000000 0.000000,-25.000000 25.000000,0.000000 0.000000,-75.000000 25.000000,0.000000 0.000000,0.000000 0.000000,0.000000 0.000000,-50.000000 75.000000,0.000000 0.000000,25.000000 25.000000,0.000000 0.000000,25.000000 25.000000,0.000000 0.000000,0.000000 0.000000,0.000000 0.000000,25.000000 25.000000,0.000000 0.000000,25.000000 0.000000,0.000000 0.000000,50.000000-25.000000,0.000000 0.000000,50.000000-25.000000,0.000000 0.000000,75.000000-50.000000,0.000000 0.000000,25.000000-75.000000,0.000000 0.000000,25.000000-50.000000,0.000000 0.000000,-50.000000-50.000000,0.000000 0.000000,-25.000000 25.000000,0.000000 0.000000,-50.000000 0.000000,0.000000 0.000000,-50.000000 25.000000,0.000000 0.000000,-75.000000 100.000000,0.000000 0.000000,0.000000 50.000000,0.000000 0.000000,-25.000000 50.000000,0.000000 0.000000,50.000000-25.000000,0.000000 0.000000,25.000000-25.000000,0.000000 0.000000,25.000000-25.000000,0.000000 0.000000,75.000000-50.000000,0.000000 0.000000,50.000000-75.000000,0.000000 0.000000,0.000000-25.000000,0.000000 0.000000,-50.000000 25.000000,0.000000 0.000000,-50.000000 50.000000,0.000000 0.000000,-25.000000 50.000000,0.000000 0.000000,0.000000 50.000000,0.000000 0.000000,25.000000 25.000000,0.000000 0.000000,50.000000-25.000000,0.000000 0.000000,0.000000-25.000000,0.000000 0.000000,75.000000-50.000000,0.000000 0.000000,25.000000-100.000000,0.000000 0.000000,0.000000-50.000000,0.000000 0.000000,-50.000000 25.000000,0.000000 0.000000,-75.000000 50.000000</inkml:trace>
</inkml:ink>
</file>

<file path=ppt/ink/ink12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7:2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28550.000000 18450.000000,'-50.000000'0.000000,"25.000000"0.000000,0.000000 0.000000,25.000000-25.000000,0.000000 0.000000,25.000000 25.000000,0.000000 0.000000,50.000000 0.000000,0.000000 0.000000,25.000000-25.000000,0.000000 0.000000,25.000000 0.000000,0.000000 0.000000,0.000000 0.000000,0.000000 0.000000,0.000000 0.000000,0.000000 0.000000,-50.000000 25.000000,0.000000 0.000000,25.000000-25.000000,0.000000 0.000000,-25.000000-25.000000,0.000000 0.000000,0.000000 0.000000,0.000000 0.000000,-50.000000 25.000000,0.000000 0.000000,-25.000000 0.000000,0.000000 0.000000,-25.000000 25.000000,0.000000 0.000000,-25.000000 25.000000,0.000000 0.000000,25.000000 0.000000</inkml:trace>
</inkml:ink>
</file>

<file path=ppt/ink/ink12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7:2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29600.000000 16900.000000,'0.000000'-50.000000,"-25.000000"50.000000,0.000000 0.000000,25.000000 25.000000,0.000000 0.000000,0.000000 25.000000,0.000000 0.000000,25.000000 50.000000,0.000000 0.000000,-25.000000 0.000000,0.000000 0.000000,-25.000000 50.000000,0.000000 0.000000,0.000000-25.000000,0.000000 0.000000,-25.000000 25.000000,0.000000 0.000000,0.000000 25.000000,0.000000 0.000000,0.000000-25.000000,0.000000 0.000000,0.000000 25.000000,0.000000 0.000000,0.000000 0.000000,0.000000 0.000000,-25.000000-25.000000,0.000000 0.000000,-25.000000-75.000000,0.000000 0.000000,0.000000-25.000000,0.000000 0.000000,25.000000-75.000000,0.000000 0.000000,75.000000 0.000000,0.000000 0.000000,-25.000000-25.000000</inkml:trace>
</inkml:ink>
</file>

<file path=ppt/ink/ink12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7:2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29400.000000 18800.000000,'50.000000'0.000000,"25.000000"50.000000,0.000000 0.000000,-25.000000 0.000000,0.000000 0.000000,-25.000000 25.000000,0.000000 0.000000,50.000000 0.000000,0.000000 0.000000,0.000000 25.000000,0.000000 0.000000,0.000000 0.000000,0.000000 0.000000,0.000000-25.000000,0.000000 0.000000,-25.000000 0.000000,0.000000 0.000000,-25.000000-25.000000,0.000000 0.000000,-25.000000-25.000000</inkml:trace>
</inkml:ink>
</file>

<file path=ppt/ink/ink12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7:2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51250.000000 31650.000000,'0.000000'-50.000000,"0.000000"25.000000,0.000000 0.000000,25.000000 75.000000,0.000000 0.000000,-25.000000 50.000000,0.000000 0.000000,-25.000000 25.000000,0.000000 0.000000,0.000000 25.000000,0.000000 0.000000,25.000000-75.000000,0.000000 0.000000,0.000000-50.000000,0.000000 0.000000,75.000000-25.000000,0.000000 0.000000,50.000000-50.000000,0.000000 0.000000,-25.000000-25.000000,0.000000 0.000000,-25.000000 0.000000,0.000000 0.000000,-25.000000 25.000000,0.000000 0.000000,-25.000000 0.000000,0.000000 0.000000,-25.000000 0.000000,0.000000 0.000000,-25.000000-25.000000,0.000000 0.000000,0.000000 0.000000,0.000000 0.000000,0.000000 0.000000,0.000000 0.000000,-25.000000 50.000000,0.000000 0.000000,25.000000 0.000000,0.000000 0.000000,0.000000 75.000000,0.000000 0.000000,25.000000 50.000000,0.000000 0.000000,0.000000 25.000000,0.000000 0.000000,0.000000 25.000000,0.000000 0.000000,-25.000000 50.000000,0.000000 0.000000,-25.000000 0.000000,0.000000 0.000000,0.000000-75.000000,0.000000 0.000000,-25.000000-25.000000,0.000000 0.000000,0.000000-75.000000,0.000000 0.000000,0.000000-50.000000,0.000000 0.000000,75.000000-75.000000,0.000000 0.000000,50.000000-75.000000,0.000000 0.000000,125.000000-25.000000,0.000000 0.000000,25.000000 50.000000,0.000000 0.000000,25.000000 25.000000,0.000000 0.000000,-75.000000 75.000000,0.000000 0.000000,-50.000000 50.000000,0.000000 0.000000,-50.000000 75.000000,0.000000 0.000000,0.000000 0.000000,0.000000 0.000000,25.000000 0.000000,0.000000 0.000000,-25.000000 0.000000,0.000000 0.000000,0.000000 0.000000,0.000000 0.000000,-25.000000 25.000000,0.000000 0.000000,-50.000000 50.000000,0.000000 0.000000,-75.000000-25.000000,0.000000 0.000000,-25.000000 0.000000,0.000000 0.000000,0.000000-50.000000,0.000000 0.000000,0.000000-75.000000,0.000000 0.000000,75.000000-100.000000,0.000000 0.000000,25.000000-100.000000,0.000000 0.000000,50.000000 25.000000,0.000000 0.000000,25.000000 50.000000,0.000000 0.000000,0.000000 50.000000,0.000000 0.000000,-25.000000 25.000000,0.000000 0.000000,-75.000000 125.000000,0.000000 0.000000,-25.000000 50.000000,0.000000 0.000000,-25.000000 0.000000,0.000000 0.000000,75.000000-25.000000,0.000000 0.000000,50.000000-100.000000,0.000000 0.000000,100.000000-75.000000,0.000000 0.000000,25.000000 0.000000,0.000000 0.000000,-50.000000 25.000000,0.000000 0.000000,-75.000000 50.000000,0.000000 0.000000,0.000000 75.000000,0.000000 0.000000,-100.000000 50.000000,0.000000 0.000000,-75.000000 50.000000,0.000000 0.000000,25.000000-25.000000,0.000000 0.000000,25.000000-50.000000,0.000000 0.000000,75.000000-75.000000,0.000000 0.000000,0.000000 0.000000</inkml:trace>
</inkml:ink>
</file>

<file path=ppt/ink/ink12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7:2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54050.000000 32250.000000,'-50.000000'0.000000,"75.000000"0.000000,0.000000 0.000000,125.000000 0.000000,0.000000 0.000000,50.000000-50.000000,0.000000 0.000000,0.000000 25.000000,0.000000 0.000000,-75.000000-25.000000,0.000000 0.000000,-75.000000 50.000000,0.000000 0.000000,-50.000000-25.000000,0.000000 0.000000,-100.000000-25.000000,0.000000 0.000000,0.000000-50.000000,0.000000 0.000000,25.000000 0.000000,0.000000 0.000000,0.000000 25.000000,0.000000 0.000000,50.000000 25.000000,0.000000 0.000000,25.000000 25.000000,0.000000 0.000000,0.000000 125.000000,0.000000 0.000000,0.000000 25.000000,0.000000 0.000000,0.000000 50.000000,0.000000 0.000000,0.000000 25.000000,0.000000 0.000000,-25.000000 50.000000,0.000000 0.000000,0.000000-50.000000,0.000000 0.000000,0.000000-125.000000,0.000000 0.000000,0.000000-50.000000,0.000000 0.000000,0.000000-75.000000,0.000000 0.000000,-50.000000-100.000000,0.000000 0.000000,0.000000-50.000000,0.000000 0.000000,50.000000-25.000000,0.000000 0.000000,25.000000 50.000000,0.000000 0.000000,25.000000 50.000000,0.000000 0.000000,50.000000 50.000000,0.000000 0.000000,0.000000 25.000000,0.000000 0.000000,-50.000000 50.000000,0.000000 0.000000,-25.000000 75.000000,0.000000 0.000000,0.000000 50.000000,0.000000 0.000000,-50.000000-50.000000,0.000000 0.000000,50.000000 0.000000,0.000000 0.000000,75.000000-75.000000,0.000000 0.000000,25.000000-75.000000,0.000000 0.000000,25.000000 0.000000,0.000000 0.000000,-75.000000 75.000000,0.000000 0.000000,-50.000000 50.000000,0.000000 0.000000,-50.000000 50.000000,0.000000 0.000000,-25.000000 25.000000,0.000000 0.000000,25.000000 0.000000,0.000000 0.000000,25.000000-50.000000,0.000000 0.000000,25.000000-50.000000,0.000000 0.000000,75.000000-75.000000,0.000000 0.000000,-50.000000 25.000000,0.000000 0.000000,25.000000-25.000000</inkml:trace>
</inkml:ink>
</file>

<file path=ppt/ink/ink12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7:2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55600.000000 31500.000000,'50.000000'-50.000000,"25.000000"0.000000,0.000000 0.000000,-50.000000 50.000000,0.000000 0.000000,0.000000 0.000000,0.000000 0.000000,-25.000000 75.000000,0.000000 0.000000,-50.000000 50.000000,0.000000 0.000000,0.000000-50.000000,0.000000 0.000000,25.000000-25.000000,0.000000 0.000000,125.000000-50.000000,0.000000 0.000000,50.000000-25.000000,0.000000 0.000000,-75.000000 25.000000,0.000000 0.000000,-25.000000 0.000000,0.000000 0.000000,-100.000000 50.000000,0.000000 0.000000,-100.000000 50.000000,0.000000 0.000000,0.000000 0.000000,0.000000 0.000000,25.000000 0.000000,0.000000 0.000000,-50.000000 25.000000,0.000000 0.000000,100.000000-50.000000,0.000000 0.000000,50.000000-50.000000,0.000000 0.000000,75.000000-25.000000,0.000000 0.000000,150.000000-75.000000,0.000000 0.000000,75.000000-25.000000,0.000000 0.000000,0.000000 25.000000,0.000000 0.000000,-50.000000 25.000000,0.000000 0.000000,-75.000000 50.000000,0.000000 0.000000,-125.000000 0.000000,0.000000 0.000000,-75.000000-50.000000,0.000000 0.000000,-25.000000-100.000000,0.000000 0.000000,0.000000-25.000000,0.000000 0.000000,50.000000-25.000000,0.000000 0.000000,0.000000 25.000000,0.000000 0.000000,0.000000 25.000000,0.000000 0.000000,0.000000 75.000000,0.000000 0.000000,25.000000 50.000000,0.000000 0.000000,0.000000 75.000000,0.000000 0.000000,0.000000 150.000000,0.000000 0.000000,0.000000 150.000000,0.000000 0.000000,0.000000 275.000000,0.000000 0.000000,-75.000000 275.000000,0.000000 0.000000,75.000000-625.000000,0.000000 0.000000,-25.000000-25.000000</inkml:trace>
</inkml:ink>
</file>

<file path=ppt/ink/ink1286.xml><?xml version="1.0" encoding="utf-8"?>
<inkml:ink xmlns:inkml="http://www.w3.org/2003/InkML">
  <annotation type="ScanImages2ExtractSignatures">1</annotation>
  <annotation type="ScanImagesWidth">-1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7:5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76500.000000 34750.000000,'0.000000'-100.000000,"0.000000"75.000000,0.000000 0.000000,0.000000 0.000000,0.000000 0.000000,0.000000 50.000000,0.000000 0.000000,0.000000 75.000000,0.000000 0.000000,-50.000000 100.000000,0.000000 0.000000,0.000000 0.000000,0.000000 0.000000,-25.000000 25.000000,0.000000 0.000000,-25.000000-25.000000,0.000000 0.000000,75.000000-75.000000,0.000000 0.000000,25.000000-100.000000,0.000000 0.000000,25.000000-75.000000,0.000000 0.000000,50.000000-125.000000,0.000000 0.000000,0.000000 0.000000,0.000000 0.000000,-50.000000 100.000000</inkml:trace>
</inkml:ink>
</file>

<file path=ppt/ink/ink1287.xml><?xml version="1.0" encoding="utf-8"?>
<inkml:ink xmlns:inkml="http://www.w3.org/2003/InkML">
  <annotation type="ScanImages2ExtractSignatures">1</annotation>
  <annotation type="ScanImagesWidth">-1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7:5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76450.000000 35300.000000,'50.000000'-200.000000,"-25.000000"125.000000,0.000000 0.000000,0.000000 25.000000,0.000000 0.000000,0.000000 50.000000,0.000000 0.000000,25.000000 0.000000,0.000000 0.000000,-25.000000 25.000000,0.000000 0.000000,0.000000 75.000000,0.000000 0.000000,-25.000000 50.000000,0.000000 0.000000,0.000000 50.000000,0.000000 0.000000,0.000000-25.000000,0.000000 0.000000,25.000000-75.000000,0.000000 0.000000,-25.000000-25.000000,0.000000 0.000000,25.000000-50.000000,0.000000 0.000000,0.000000-25.000000,0.000000 0.000000,50.000000-100.000000,0.000000 0.000000,-25.000000-50.000000,0.000000 0.000000,25.000000 0.000000,0.000000 0.000000,-50.000000 50.000000,0.000000 0.000000,-25.000000 75.000000,0.000000 0.000000,0.000000 50.000000,0.000000 0.000000,0.000000-50.000000,0.000000 0.000000,0.000000-25.000000,0.000000 0.000000,25.000000 0.000000,0.000000 0.000000,-25.000000 25.000000,0.000000 0.000000,0.000000 0.000000,0.000000 0.000000,0.000000 0.000000,0.000000 0.000000,25.000000-25.000000,0.000000 0.000000,0.000000 25.000000,0.000000 0.000000,-25.000000 0.000000,0.000000 0.000000,25.000000 0.000000,0.000000 0.000000,-25.000000-25.000000,0.000000 0.000000,25.000000-25.000000,0.000000 0.000000,-25.000000 50.000000,0.000000 0.000000,0.000000 50.000000,0.000000 0.000000,-25.000000 25.000000,0.000000 0.000000,0.000000-50.000000</inkml:trace>
</inkml:ink>
</file>

<file path=ppt/ink/ink12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7:5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78400.000000 35800.000000,'0.000000'-100.000000,"0.000000"75.000000,0.000000 0.000000,0.000000-25.000000,0.000000 0.000000,0.000000-25.000000,0.000000 0.000000,0.000000 25.000000,0.000000 0.000000,-25.000000 25.000000,0.000000 0.000000,-25.000000 0.000000,0.000000 0.000000,0.000000 25.000000,0.000000 0.000000,-25.000000 75.000000,0.000000 0.000000,0.000000 75.000000,0.000000 0.000000,0.000000 0.000000,0.000000 0.000000,0.000000 25.000000,0.000000 0.000000,50.000000-75.000000,0.000000 0.000000,25.000000-50.000000,0.000000 0.000000,25.000000-50.000000,0.000000 0.000000,50.000000-25.000000,0.000000 0.000000,50.000000-75.000000,0.000000 0.000000,-25.000000-25.000000,0.000000 0.000000,-50.000000 25.000000,0.000000 0.000000,0.000000 50.000000,0.000000 0.000000,-50.000000 125.000000,0.000000 0.000000,0.000000 25.000000,0.000000 0.000000,0.000000-25.000000,0.000000 0.000000,25.000000 0.000000,0.000000 0.000000,50.000000-25.000000,0.000000 0.000000,25.000000-75.000000,0.000000 0.000000,50.000000-50.000000,0.000000 0.000000,0.000000-75.000000,0.000000 0.000000,-50.000000 0.000000,0.000000 0.000000,-50.000000 50.000000,0.000000 0.000000,-50.000000 25.000000,0.000000 0.000000,-50.000000 50.000000,0.000000 0.000000,0.000000 75.000000,0.000000 0.000000,25.000000 75.000000,0.000000 0.000000,-25.000000 25.000000,0.000000 0.000000,25.000000 0.000000,0.000000 0.000000,0.000000-25.000000,0.000000 0.000000,25.000000-25.000000,0.000000 0.000000,50.000000-75.000000,0.000000 0.000000,50.000000-50.000000,0.000000 0.000000,50.000000-100.000000,0.000000 0.000000,-25.000000-50.000000,0.000000 0.000000,-25.000000-25.000000,0.000000 0.000000,-50.000000-25.000000,0.000000 0.000000,-25.000000 75.000000,0.000000 0.000000,0.000000 75.000000,0.000000 0.000000,-25.000000 50.000000,0.000000 0.000000,0.000000 50.000000,0.000000 0.000000,0.000000 100.000000,0.000000 0.000000,-50.000000 50.000000,0.000000 0.000000,50.000000 50.000000,0.000000 0.000000,-25.000000 25.000000,0.000000 0.000000,25.000000 0.000000,0.000000 0.000000,25.000000-100.000000,0.000000 0.000000,0.000000-100.000000</inkml:trace>
</inkml:ink>
</file>

<file path=ppt/ink/ink1289.xml><?xml version="1.0" encoding="utf-8"?>
<inkml:ink xmlns:inkml="http://www.w3.org/2003/InkML">
  <annotation type="ScanImages2ExtractSignatures">1</annotation>
  <annotation type="ScanImagesWidth">1806762035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8:0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80900.000000 36050.000000,'-50.000000'-50.000000,"50.000000"25.000000,0.000000 0.000000,75.000000 0.000000,0.000000 0.000000,25.000000 25.000000,0.000000 0.000000,-25.000000 25.000000,0.000000 0.000000,0.000000 50.000000,0.000000 0.000000,0.000000 0.000000,0.000000 0.000000,0.000000-25.000000,0.000000 0.000000,0.000000-25.000000,0.000000 0.000000,25.000000-25.000000,0.000000 0.000000,-25.000000 25.000000,0.000000 0.000000,-50.000000-25.000000</inkml:trace>
</inkml:ink>
</file>

<file path=ppt/ink/ink129.xml><?xml version="1.0" encoding="utf-8"?>
<inkml:ink xmlns:inkml="http://www.w3.org/2003/InkML">
  <annotation type="ScanImages2ExtractSignatures">1</annotation>
  <annotation type="ScanImagesWidth">1223622769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4:4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78750.000000 37450.000000,'100.000000'-100.000000,"-100.000000"50.000000,0.000000 0.000000,0.000000 25.000000,0.000000 0.000000,0.000000 0.000000,0.000000 0.000000,0.000000 50.000000,0.000000 0.000000,-75.000000 50.000000,0.000000 0.000000,0.000000 75.000000,0.000000 0.000000,0.000000 0.000000,0.000000 0.000000,25.000000-25.000000,0.000000 0.000000,50.000000-25.000000,0.000000 0.000000,25.000000-100.000000,0.000000 0.000000,125.000000-75.000000,0.000000 0.000000,-25.000000-50.000000,0.000000 0.000000,-50.000000 50.000000,0.000000 0.000000,25.000000 0.000000,0.000000 0.000000,-25.000000 25.000000,0.000000 0.000000,-75.000000 25.000000,0.000000 0.000000,-25.000000 100.000000,0.000000 0.000000,-25.000000 75.000000,0.000000 0.000000,25.000000-25.000000,0.000000 0.000000,25.000000-25.000000,0.000000 0.000000,25.000000-50.000000,0.000000 0.000000,100.000000-100.000000,0.000000 0.000000,-25.000000-75.000000,0.000000 0.000000,25.000000-75.000000,0.000000 0.000000,-75.000000 25.000000,0.000000 0.000000,-25.000000 75.000000,0.000000 0.000000,-75.000000 75.000000,0.000000 0.000000,-50.000000 25.000000,0.000000 0.000000,0.000000 75.000000,0.000000 0.000000,50.000000 0.000000,0.000000 0.000000,25.000000-50.000000</inkml:trace>
</inkml:ink>
</file>

<file path=ppt/ink/ink12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8:0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83300.000000 35700.000000,'0.000000'-200.000000,"0.000000"150.000000,0.000000 0.000000,0.000000 25.000000,0.000000 0.000000,-75.000000 50.000000,0.000000 0.000000,25.000000 50.000000,0.000000 0.000000,-75.000000 125.000000,0.000000 0.000000,25.000000-50.000000,0.000000 0.000000,75.000000 25.000000,0.000000 0.000000,25.000000-50.000000,0.000000 0.000000,75.000000-75.000000,0.000000 0.000000,75.000000-50.000000,0.000000 0.000000,-25.000000-75.000000,0.000000 0.000000,0.000000-50.000000,0.000000 0.000000,0.000000-50.000000,0.000000 0.000000,-75.000000-25.000000,0.000000 0.000000,0.000000 50.000000,0.000000 0.000000,-50.000000 75.000000,0.000000 0.000000,0.000000 150.000000,0.000000 0.000000,0.000000 100.000000,0.000000 0.000000,-25.000000-25.000000,0.000000 0.000000,-25.000000 25.000000,0.000000 0.000000,25.000000-25.000000,0.000000 0.000000,0.000000-75.000000,0.000000 0.000000,50.000000-75.000000,0.000000 0.000000,0.000000-100.000000,0.000000 0.000000,25.000000-50.000000,0.000000 0.000000,0.000000 25.000000,0.000000 0.000000,0.000000 50.000000,0.000000 0.000000,0.000000 50.000000,0.000000 0.000000,0.000000 25.000000,0.000000 0.000000,0.000000 0.000000,0.000000 0.000000,0.000000 0.000000,0.000000 0.000000,-25.000000-25.000000,0.000000 0.000000,0.000000 0.000000</inkml:trace>
</inkml:ink>
</file>

<file path=ppt/ink/ink1291.xml><?xml version="1.0" encoding="utf-8"?>
<inkml:ink xmlns:inkml="http://www.w3.org/2003/InkML">
  <annotation type="ScanImages2ExtractSignatures">1</annotation>
  <annotation type="ScanImagesWidth">7</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8:0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84800.000000 35000.000000,'0.000000'-100.000000,"0.000000"25.000000,0.000000 0.000000,0.000000 50.000000,0.000000 0.000000,-25.000000 75.000000,0.000000 0.000000,0.000000 100.000000,0.000000 0.000000,-25.000000 100.000000,0.000000 0.000000,0.000000 75.000000,0.000000 0.000000,0.000000 25.000000,0.000000 0.000000,0.000000 0.000000,0.000000 0.000000,50.000000-50.000000,0.000000 0.000000,0.000000-100.000000,0.000000 0.000000,0.000000-150.000000,0.000000 0.000000,-25.000000-25.000000</inkml:trace>
</inkml:ink>
</file>

<file path=ppt/ink/ink12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8:0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84800.000000 36050.000000,'0.000000'-50.000000,"75.000000"0.000000,0.000000 0.000000,-25.000000 75.000000,0.000000 0.000000,-50.000000 125.000000,0.000000 0.000000,0.000000-25.000000,0.000000 0.000000,-50.000000-50.000000,0.000000 0.000000,25.000000-25.000000,0.000000 0.000000,100.000000-75.000000,0.000000 0.000000,-25.000000 25.000000,0.000000 0.000000,-50.000000 50.000000,0.000000 0.000000,-50.000000 75.000000,0.000000 0.000000,-50.000000-25.000000,0.000000 0.000000,50.000000-50.000000,0.000000 0.000000,25.000000 0.000000,0.000000 0.000000,0.000000-25.000000,0.000000 0.000000,50.000000-50.000000,0.000000 0.000000,0.000000 0.000000</inkml:trace>
</inkml:ink>
</file>

<file path=ppt/ink/ink12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8: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86250.000000 36200.000000,'-50.000000'-50.000000,"-25.000000"50.000000,0.000000 0.000000,0.000000 75.000000,0.000000 0.000000,25.000000 0.000000,0.000000 0.000000,0.000000 0.000000,0.000000 0.000000,25.000000 25.000000,0.000000 0.000000,0.000000-75.000000,0.000000 0.000000,100.000000-25.000000,0.000000 0.000000,50.000000-50.000000,0.000000 0.000000,0.000000 25.000000,0.000000 0.000000,-50.000000 0.000000,0.000000 0.000000,-50.000000 75.000000,0.000000 0.000000,-25.000000 0.000000,0.000000 0.000000,-25.000000 25.000000,0.000000 0.000000,25.000000-25.000000,0.000000 0.000000,25.000000-50.000000,0.000000 0.000000,50.000000-25.000000,0.000000 0.000000,25.000000-50.000000,0.000000 0.000000,-50.000000 0.000000,0.000000 0.000000,-25.000000 0.000000,0.000000 0.000000,-50.000000 25.000000,0.000000 0.000000,-50.000000 50.000000,0.000000 0.000000,25.000000 0.000000,0.000000 0.000000,25.000000 25.000000,0.000000 0.000000,75.000000-25.000000,0.000000 0.000000,50.000000 0.000000,0.000000 0.000000,0.000000 0.000000,0.000000 0.000000,-50.000000 50.000000,0.000000 0.000000,-25.000000 50.000000,0.000000 0.000000,-50.000000-25.000000,0.000000 0.000000,-25.000000 0.000000,0.000000 0.000000,25.000000-25.000000,0.000000 0.000000,125.000000-75.000000,0.000000 0.000000,0.000000-75.000000,0.000000 0.000000,-25.000000 0.000000,0.000000 0.000000,-25.000000 0.000000,0.000000 0.000000,-50.000000 0.000000,0.000000 0.000000,0.000000 50.000000,0.000000 0.000000,0.000000 25.000000,0.000000 0.000000,0.000000 50.000000,0.000000 0.000000,25.000000 25.000000,0.000000 0.000000,25.000000 25.000000,0.000000 0.000000,-25.000000 0.000000,0.000000 0.000000,-25.000000 0.000000,0.000000 0.000000,0.000000 25.000000,0.000000 0.000000,-50.000000-50.000000,0.000000 0.000000,25.000000-25.000000,0.000000 0.000000,100.000000-50.000000,0.000000 0.000000,25.000000-25.000000,0.000000 0.000000,25.000000 0.000000,0.000000 0.000000,-50.000000 0.000000,0.000000 0.000000,-50.000000 0.000000,0.000000 0.000000,0.000000-25.000000,0.000000 0.000000,-25.000000 0.000000,0.000000 0.000000,0.000000 0.000000,0.000000 0.000000,0.000000 25.000000,0.000000 0.000000,25.000000 0.000000,0.000000 0.000000,-25.000000 25.000000,0.000000 0.000000,0.000000 75.000000,0.000000 0.000000,0.000000 100.000000,0.000000 0.000000,-25.000000 75.000000,0.000000 0.000000,0.000000 150.000000,0.000000 0.000000,-25.000000 300.000000,0.000000 0.000000,0.000000-250.000000,0.000000 0.000000,0.000000-250.000000</inkml:trace>
</inkml:ink>
</file>

<file path=ppt/ink/ink12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8:3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85400.000000 29550.000000,'-50.000000'-50.000000,"0.000000"175.000000,0.000000 0.000000,25.000000-25.000000,0.000000 0.000000,-50.000000 75.000000,0.000000 0.000000,25.000000 75.000000,0.000000 0.000000,-50.000000-25.000000,0.000000 0.000000,75.000000-100.000000,0.000000 0.000000,25.000000-100.000000,0.000000 0.000000,50.000000-75.000000</inkml:trace>
</inkml:ink>
</file>

<file path=ppt/ink/ink1295.xml><?xml version="1.0" encoding="utf-8"?>
<inkml:ink xmlns:inkml="http://www.w3.org/2003/InkML">
  <annotation type="ScanImages2ExtractSignatures">1</annotation>
  <annotation type="ScanImagesWidth">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8:3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86950.000000 30200.000000,'0.000000'-100.000000,"0.000000"75.000000,0.000000 0.000000,0.000000-25.000000,0.000000 0.000000,-25.000000 50.000000,0.000000 0.000000,-25.000000 0.000000,0.000000 0.000000,0.000000 25.000000,0.000000 0.000000,0.000000 25.000000,0.000000 0.000000,25.000000-25.000000</inkml:trace>
</inkml:ink>
</file>

<file path=ppt/ink/ink12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8:3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85850.000000 29800.000000,'-100.000000'-50.000000,"100.000000"75.000000,0.000000 0.000000,0.000000 75.000000,0.000000 0.000000,0.000000 50.000000,0.000000 0.000000,25.000000 25.000000,0.000000 0.000000,0.000000 0.000000,0.000000 0.000000,-25.000000-50.000000,0.000000 0.000000,25.000000-50.000000,0.000000 0.000000,0.000000-50.000000,0.000000 0.000000,-25.000000-50.000000,0.000000 0.000000,50.000000-100.000000,0.000000 0.000000,25.000000-75.000000,0.000000 0.000000,25.000000-50.000000,0.000000 0.000000,0.000000 25.000000,0.000000 0.000000,-50.000000 75.000000,0.000000 0.000000,0.000000 75.000000,0.000000 0.000000,-25.000000 75.000000,0.000000 0.000000,-25.000000-25.000000</inkml:trace>
</inkml:ink>
</file>

<file path=ppt/ink/ink12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8:3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87100.000000 30350.000000,'0.000000'-250.000000,"0.000000"175.000000,0.000000 0.000000,-25.000000 25.000000,0.000000 0.000000,0.000000 50.000000,0.000000 0.000000,-50.000000 75.000000,0.000000 0.000000,-25.000000 100.000000,0.000000 0.000000,25.000000 25.000000,0.000000 0.000000,25.000000-25.000000,0.000000 0.000000,25.000000-75.000000,0.000000 0.000000,25.000000-75.000000,0.000000 0.000000,75.000000-25.000000,0.000000 0.000000,25.000000-125.000000,0.000000 0.000000,25.000000-50.000000,0.000000 0.000000,-75.000000 50.000000,0.000000 0.000000,-25.000000 50.000000,0.000000 0.000000,-25.000000 50.000000,0.000000 0.000000,0.000000 75.000000,0.000000 0.000000,0.000000 50.000000,0.000000 0.000000,25.000000 0.000000,0.000000 0.000000,0.000000 0.000000,0.000000 0.000000,0.000000-25.000000,0.000000 0.000000,25.000000-25.000000,0.000000 0.000000,25.000000-50.000000,0.000000 0.000000,25.000000-75.000000,0.000000 0.000000,-50.000000 25.000000,0.000000 0.000000,-25.000000 0.000000</inkml:trace>
</inkml:ink>
</file>

<file path=ppt/ink/ink12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8:3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88050.000000 30500.000000,'50.000000'-50.000000,"-25.000000"-100.000000,0.000000 0.000000,0.000000 75.000000,0.000000 0.000000,-25.000000 50.000000,0.000000 0.000000,-25.000000 75.000000,0.000000 0.000000,-25.000000 100.000000,0.000000 0.000000,-25.000000 25.000000,0.000000 0.000000,50.000000-25.000000,0.000000 0.000000,25.000000-25.000000,0.000000 0.000000,25.000000-75.000000,0.000000 0.000000,50.000000-50.000000,0.000000 0.000000,75.000000-100.000000,0.000000 0.000000,-50.000000-100.000000,0.000000 0.000000,-25.000000-50.000000,0.000000 0.000000,-25.000000 50.000000,0.000000 0.000000,-25.000000 75.000000,0.000000 0.000000,-25.000000 100.000000,0.000000 0.000000,0.000000 150.000000,0.000000 0.000000,0.000000 100.000000,0.000000 0.000000,-25.000000 25.000000,0.000000 0.000000,25.000000-25.000000,0.000000 0.000000,0.000000-75.000000,0.000000 0.000000,25.000000-125.000000</inkml:trace>
</inkml:ink>
</file>

<file path=ppt/ink/ink1299.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8:3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89200.000000 30700.000000,'-50.000000'-100.000000,"50.000000"50.000000,0.000000 0.000000,75.000000 50.000000,0.000000 0.000000,-25.000000 0.000000,0.000000 0.000000,50.000000 25.000000,0.000000 0.000000,0.000000 25.000000,0.000000 0.000000,-25.000000 0.000000,0.000000 0.000000,25.000000-25.000000,0.000000 0.000000,-50.000000 25.000000,0.000000 0.000000,25.000000 0.000000,0.000000 0.000000,-25.000000-25.000000,0.000000 0.000000,25.000000 0.000000,0.000000 0.000000,-50.000000-50.000000</inkml:trace>
</inkml:ink>
</file>

<file path=ppt/ink/ink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2:5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81850.000000 12950.000000,'0.000000'-100.000000,"0.000000"75.000000,0.000000 0.000000,0.000000 75.000000,0.000000 0.000000,0.000000 75.000000,0.000000 0.000000,0.000000 75.000000,0.000000 0.000000,-25.000000 75.000000,0.000000 0.000000,0.000000 50.000000,0.000000 0.000000,0.000000-75.000000,0.000000 0.000000,25.000000-50.000000,0.000000 0.000000,-25.000000-75.000000,0.000000 0.000000,25.000000-100.000000,0.000000 0.000000,-25.000000-50.000000</inkml:trace>
</inkml:ink>
</file>

<file path=ppt/ink/ink1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4:4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80300.000000 37700.000000,'250.000000'0.000000,"-200.000000"0.000000,0.000000 0.000000,-50.000000 50.000000,0.000000 0.000000,-75.000000 100.000000,0.000000 0.000000,0.000000 50.000000,0.000000 0.000000,50.000000-25.000000,0.000000 0.000000,75.000000-50.000000,0.000000 0.000000,25.000000-25.000000,0.000000 0.000000,0.000000 0.000000,0.000000 0.000000,-50.000000 0.000000,0.000000 0.000000,-75.000000 50.000000,0.000000 0.000000,-100.000000 0.000000,0.000000 0.000000,25.000000-25.000000,0.000000 0.000000,100.000000-75.000000</inkml:trace>
</inkml:ink>
</file>

<file path=ppt/ink/ink13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8:3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91800.000000 30750.000000,'50.000000'0.000000,"-50.000000"25.000000</inkml:trace>
</inkml:ink>
</file>

<file path=ppt/ink/ink13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8:3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91850.000000 30450.000000,'-50.000000'-50.000000,"50.000000"0.000000,0.000000 0.000000,-25.000000 0.000000,0.000000 0.000000,0.000000 25.000000,0.000000 0.000000,-25.000000 25.000000,0.000000 0.000000,-25.000000 50.000000,0.000000 0.000000,0.000000 75.000000,0.000000 0.000000,25.000000 25.000000,0.000000 0.000000,50.000000 0.000000,0.000000 0.000000,0.000000-50.000000,0.000000 0.000000,50.000000-50.000000,0.000000 0.000000,25.000000-50.000000,0.000000 0.000000,25.000000-50.000000,0.000000 0.000000,0.000000-75.000000,0.000000 0.000000,-25.000000-25.000000,0.000000 0.000000,-25.000000 0.000000,0.000000 0.000000,0.000000 25.000000,0.000000 0.000000,-25.000000 50.000000,0.000000 0.000000,-25.000000 50.000000,0.000000 0.000000,25.000000 75.000000,0.000000 0.000000,-25.000000 75.000000,0.000000 0.000000,0.000000 25.000000,0.000000 0.000000,-25.000000 0.000000,0.000000 0.000000,-25.000000 0.000000,0.000000 0.000000,25.000000-50.000000,0.000000 0.000000,50.000000-150.000000,0.000000 0.000000,25.000000-75.000000,0.000000 0.000000,-25.000000 0.000000,0.000000 0.000000,0.000000 50.000000,0.000000 0.000000,25.000000 50.000000,0.000000 0.000000,0.000000 25.000000,0.000000 0.000000,-25.000000 0.000000,0.000000 0.000000,0.000000 0.000000,0.000000 0.000000,0.000000-25.000000</inkml:trace>
</inkml:ink>
</file>

<file path=ppt/ink/ink13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8:3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92800.000000 29600.000000,'0.000000'-50.000000,"0.000000"0.000000,0.000000 0.000000,0.000000 150.000000,0.000000 0.000000,0.000000 50.000000,0.000000 0.000000,-25.000000 50.000000,0.000000 0.000000,0.000000 50.000000,0.000000 0.000000,-25.000000 50.000000,0.000000 0.000000,25.000000 0.000000,0.000000 0.000000,0.000000-50.000000,0.000000 0.000000,25.000000-100.000000,0.000000 0.000000,0.000000-125.000000,0.000000 0.000000,25.000000-75.000000</inkml:trace>
</inkml:ink>
</file>

<file path=ppt/ink/ink1303.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8:3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93100.000000 30800.000000,'0.000000'-50.000000,"25.000000"0.000000,0.000000 0.000000,-50.000000 150.000000,0.000000 0.000000,-25.000000 0.000000,0.000000 0.000000,25.000000-25.000000,0.000000 0.000000,25.000000-25.000000,0.000000 0.000000,25.000000-50.000000,0.000000 0.000000,25.000000 25.000000,0.000000 0.000000,-25.000000 25.000000,0.000000 0.000000,-50.000000 50.000000,0.000000 0.000000,-50.000000-25.000000,0.000000 0.000000,25.000000 0.000000,0.000000 0.000000,25.000000-75.000000,0.000000 0.000000,50.000000-25.000000,0.000000 0.000000,0.000000-25.000000</inkml:trace>
</inkml:ink>
</file>

<file path=ppt/ink/ink13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8:3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93950.000000 30750.000000,'50.000000'-50.000000,"-50.000000"25.000000,0.000000 0.000000,-50.000000 100.000000,0.000000 0.000000,0.000000 0.000000,0.000000 0.000000,-25.000000 50.000000,0.000000 0.000000,25.000000-50.000000,0.000000 0.000000,25.000000-25.000000,0.000000 0.000000,75.000000-50.000000,0.000000 0.000000,50.000000-50.000000,0.000000 0.000000,0.000000-25.000000,0.000000 0.000000,-50.000000 50.000000,0.000000 0.000000,-50.000000 75.000000,0.000000 0.000000,0.000000 0.000000,0.000000 0.000000,-25.000000 25.000000,0.000000 0.000000,50.000000-50.000000,0.000000 0.000000,25.000000-25.000000,0.000000 0.000000,25.000000 0.000000,0.000000 0.000000,25.000000-75.000000,0.000000 0.000000,-50.000000 25.000000,0.000000 0.000000,-50.000000-25.000000,0.000000 0.000000,-50.000000 50.000000,0.000000 0.000000,0.000000 0.000000,0.000000 0.000000,0.000000 50.000000,0.000000 0.000000,75.000000 0.000000,0.000000 0.000000,50.000000-25.000000,0.000000 0.000000,25.000000-25.000000,0.000000 0.000000,-50.000000 25.000000,0.000000 0.000000,-50.000000 75.000000,0.000000 0.000000,0.000000 0.000000,0.000000 0.000000,-25.000000 0.000000,0.000000 0.000000,0.000000 0.000000,0.000000 0.000000,50.000000-75.000000,0.000000 0.000000,25.000000 0.000000,0.000000 0.000000,0.000000-50.000000,0.000000 0.000000,0.000000 0.000000,0.000000 0.000000,-25.000000 0.000000,0.000000 0.000000,-25.000000-25.000000,0.000000 0.000000,0.000000-25.000000,0.000000 0.000000,0.000000 50.000000,0.000000 0.000000,25.000000 25.000000,0.000000 0.000000,0.000000 25.000000,0.000000 0.000000,0.000000 25.000000,0.000000 0.000000,0.000000 50.000000,0.000000 0.000000,-25.000000 25.000000,0.000000 0.000000,-25.000000 25.000000,0.000000 0.000000,-25.000000-50.000000,0.000000 0.000000,50.000000-50.000000,0.000000 0.000000,75.000000-75.000000,0.000000 0.000000,0.000000-25.000000,0.000000 0.000000,-25.000000 50.000000,0.000000 0.000000,-25.000000-25.000000,0.000000 0.000000,0.000000 25.000000,0.000000 0.000000,-25.000000-50.000000,0.000000 0.000000,25.000000 25.000000,0.000000 0.000000,-25.000000-25.000000,0.000000 0.000000,0.000000 25.000000,0.000000 0.000000,25.000000-25.000000,0.000000 0.000000,-25.000000 50.000000,0.000000 0.000000,0.000000 125.000000,0.000000 0.000000,-25.000000 50.000000,0.000000 0.000000,25.000000 50.000000,0.000000 0.000000,25.000000 50.000000,0.000000 0.000000,0.000000-50.000000,0.000000 0.000000,-25.000000-100.000000</inkml:trace>
</inkml:ink>
</file>

<file path=ppt/ink/ink13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8:4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91550.000000 34500.000000,'0.000000'-50.000000,"25.000000"-25.000000,0.000000 0.000000,-25.000000 50.000000,0.000000 0.000000,-25.000000 25.000000,0.000000 0.000000,-50.000000 50.000000,0.000000 0.000000,-25.000000 25.000000,0.000000 0.000000,-25.000000 25.000000,0.000000 0.000000,50.000000 25.000000,0.000000 0.000000,50.000000 0.000000,0.000000 0.000000,75.000000-25.000000,0.000000 0.000000,75.000000-100.000000,0.000000 0.000000,0.000000-50.000000,0.000000 0.000000,0.000000-50.000000,0.000000 0.000000,-50.000000 0.000000,0.000000 0.000000,-25.000000 0.000000,0.000000 0.000000,-25.000000 25.000000,0.000000 0.000000,0.000000 0.000000,0.000000 0.000000,0.000000 75.000000,0.000000 0.000000,0.000000 25.000000,0.000000 0.000000,-25.000000 50.000000,0.000000 0.000000,-25.000000 50.000000,0.000000 0.000000,-25.000000-25.000000,0.000000 0.000000,0.000000 25.000000,0.000000 0.000000,25.000000-50.000000,0.000000 0.000000,50.000000-150.000000,0.000000 0.000000,25.000000-25.000000,0.000000 0.000000,25.000000 25.000000,0.000000 0.000000,0.000000 25.000000,0.000000 0.000000,0.000000 25.000000,0.000000 0.000000,0.000000 25.000000,0.000000 0.000000,-50.000000 0.000000,0.000000 0.000000,0.000000 0.000000,0.000000 0.000000,-25.000000-25.000000</inkml:trace>
</inkml:ink>
</file>

<file path=ppt/ink/ink13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8:4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92700.000000 34100.000000,'0.000000'-100.000000,"25.000000"50.000000,0.000000 0.000000,-25.000000 175.000000,0.000000 0.000000,0.000000 50.000000,0.000000 0.000000,-25.000000 0.000000,0.000000 0.000000,0.000000 100.000000,0.000000 0.000000,-50.000000 125.000000,0.000000 0.000000,0.000000-50.000000,0.000000 0.000000,25.000000-125.000000,0.000000 0.000000,50.000000-150.000000,0.000000 0.000000,0.000000-100.000000</inkml:trace>
</inkml:ink>
</file>

<file path=ppt/ink/ink13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8:4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93100.000000 35000.000000,'50.000000'-50.000000,"-50.000000"0.000000,0.000000 0.000000,-25.000000 75.000000,0.000000 0.000000,-25.000000 75.000000,0.000000 0.000000,0.000000 25.000000,0.000000 0.000000,50.000000-75.000000,0.000000 0.000000,25.000000-25.000000,0.000000 0.000000,50.000000-25.000000,0.000000 0.000000,-25.000000 0.000000,0.000000 0.000000,-25.000000 25.000000,0.000000 0.000000,-25.000000 25.000000,0.000000 0.000000,-25.000000 75.000000,0.000000 0.000000,-75.000000 0.000000,0.000000 0.000000,50.000000-50.000000,0.000000 0.000000,100.000000-175.000000,0.000000 0.000000,-25.000000 50.000000,0.000000 0.000000,0.000000 0.000000</inkml:trace>
</inkml:ink>
</file>

<file path=ppt/ink/ink1308.xml><?xml version="1.0" encoding="utf-8"?>
<inkml:ink xmlns:inkml="http://www.w3.org/2003/InkML">
  <annotation type="ScanImages2ExtractSignatures">1</annotation>
  <annotation type="ScanImagesWidth">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8:4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94000.000000 35100.000000,'0.000000'-50.000000,"25.000000"50.000000,0.000000 0.000000,-50.000000 0.000000,0.000000 0.000000,-25.000000 75.000000,0.000000 0.000000,-25.000000 25.000000,0.000000 0.000000,25.000000 25.000000,0.000000 0.000000,0.000000-25.000000,0.000000 0.000000,50.000000-50.000000,0.000000 0.000000,50.000000-50.000000,0.000000 0.000000,75.000000-100.000000,0.000000 0.000000,-25.000000 25.000000,0.000000 0.000000,-50.000000 50.000000,0.000000 0.000000,-25.000000 25.000000,0.000000 0.000000,-25.000000 50.000000,0.000000 0.000000,0.000000 50.000000,0.000000 0.000000,0.000000-50.000000,0.000000 0.000000,50.000000-50.000000,0.000000 0.000000,25.000000-50.000000,0.000000 0.000000,0.000000-25.000000,0.000000 0.000000,-50.000000 0.000000,0.000000 0.000000,-25.000000 25.000000,0.000000 0.000000,-75.000000 25.000000,0.000000 0.000000,-25.000000 25.000000,0.000000 0.000000,75.000000 0.000000,0.000000 0.000000,100.000000 0.000000,0.000000 0.000000,0.000000-25.000000,0.000000 0.000000,0.000000 25.000000,0.000000 0.000000,-50.000000 75.000000,0.000000 0.000000,-25.000000 25.000000,0.000000 0.000000,0.000000 0.000000,0.000000 0.000000,-25.000000-25.000000,0.000000 0.000000,25.000000-50.000000,0.000000 0.000000,25.000000-25.000000,0.000000 0.000000,50.000000-75.000000,0.000000 0.000000,-25.000000-25.000000,0.000000 0.000000,-25.000000 0.000000,0.000000 0.000000,-25.000000 50.000000,0.000000 0.000000,-50.000000 0.000000,0.000000 0.000000,0.000000 50.000000,0.000000 0.000000,0.000000-25.000000</inkml:trace>
</inkml:ink>
</file>

<file path=ppt/ink/ink13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8:4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95800.000000 35050.000000,'-50.000000'50.000000,"50.000000"-25.000000,0.000000 0.000000,-50.000000 100.000000,0.000000 0.000000,0.000000 50.000000,0.000000 0.000000,-25.000000-25.000000,0.000000 0.000000,0.000000-25.000000,0.000000 0.000000,50.000000-100.000000,0.000000 0.000000,50.000000-75.000000,0.000000 0.000000,0.000000 0.000000</inkml:trace>
</inkml:ink>
</file>

<file path=ppt/ink/ink1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4:4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81250.000000 37900.000000,'100.000000'-50.000000,"50.000000"50.000000,0.000000 0.000000,100.000000-25.000000,0.000000 0.000000,-25.000000 0.000000,0.000000 0.000000,-100.000000 0.000000,0.000000 0.000000,-100.000000 0.000000</inkml:trace>
</inkml:ink>
</file>

<file path=ppt/ink/ink13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8:4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95800.000000 35300.000000,'50.000000'0.000000,"-50.000000"100.000000,0.000000 0.000000,0.000000 25.000000,0.000000 0.000000,0.000000-25.000000,0.000000 0.000000,0.000000-25.000000,0.000000 0.000000,25.000000-75.000000,0.000000 0.000000,25.000000-75.000000,0.000000 0.000000,25.000000-100.000000,0.000000 0.000000,25.000000 0.000000,0.000000 0.000000,-50.000000 50.000000,0.000000 0.000000,-50.000000 75.000000,0.000000 0.000000,25.000000 25.000000,0.000000 0.000000,-25.000000 50.000000,0.000000 0.000000,-25.000000 0.000000</inkml:trace>
</inkml:ink>
</file>

<file path=ppt/ink/ink13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8:4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96650.000000 35650.000000,'0.000000'50.000000,"25.000000"-50.000000,0.000000 0.000000,0.000000-25.000000,0.000000 0.000000,0.000000-25.000000,0.000000 0.000000,-25.000000 0.000000,0.000000 0.000000,0.000000 0.000000,0.000000 0.000000,-50.000000 50.000000,0.000000 0.000000,-25.000000 100.000000,0.000000 0.000000,0.000000 50.000000,0.000000 0.000000,25.000000 0.000000,0.000000 0.000000,25.000000-75.000000,0.000000 0.000000,50.000000-50.000000,0.000000 0.000000,50.000000-25.000000,0.000000 0.000000,0.000000-75.000000,0.000000 0.000000,0.000000 0.000000,0.000000 0.000000,-50.000000 50.000000,0.000000 0.000000,0.000000 25.000000,0.000000 0.000000,-25.000000 75.000000,0.000000 0.000000,50.000000 25.000000,0.000000 0.000000,0.000000 0.000000,0.000000 0.000000,25.000000 0.000000,0.000000 0.000000,-50.000000-75.000000,0.000000 0.000000,0.000000 0.000000</inkml:trace>
</inkml:ink>
</file>

<file path=ppt/ink/ink13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8:4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98000.000000 21400.000000,'-50.000000'100.000000,"50.000000"50.000000,0.000000 0.000000,-25.000000 25.000000,0.000000 0.000000,-50.000000 50.000000,0.000000 0.000000,25.000000-50.000000,0.000000 0.000000,25.000000-50.000000,0.000000 0.000000,75.000000-200.000000,0.000000 0.000000,25.000000-125.000000,0.000000 0.000000,-25.000000 25.000000,0.000000 0.000000,0.000000-50.000000,0.000000 0.000000,-25.000000 150.000000,0.000000 0.000000,0.000000 50.000000,0.000000 0.000000,0.000000 50.000000,0.000000 0.000000,0.000000 125.000000,0.000000 0.000000,0.000000 25.000000,0.000000 0.000000,0.000000-25.000000,0.000000 0.000000,0.000000-25.000000,0.000000 0.000000,-25.000000-100.000000,0.000000 0.000000,50.000000-25.000000,0.000000 0.000000,25.000000-100.000000,0.000000 0.000000,50.000000-150.000000,0.000000 0.000000,-25.000000 0.000000,0.000000 0.000000,-50.000000 75.000000,0.000000 0.000000,-50.000000 75.000000,0.000000 0.000000,0.000000 125.000000,0.000000 0.000000,0.000000 0.000000</inkml:trace>
</inkml:ink>
</file>

<file path=ppt/ink/ink13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8:4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99800.000000 21900.000000,'0.000000'-50.000000,"0.000000"0.000000,0.000000 0.000000,-25.000000-25.000000,0.000000 0.000000,0.000000 50.000000,0.000000 0.000000,-25.000000 25.000000,0.000000 0.000000,-50.000000 100.000000,0.000000 0.000000,25.000000 50.000000,0.000000 0.000000,0.000000 0.000000,0.000000 0.000000,25.000000-25.000000,0.000000 0.000000,50.000000-50.000000,0.000000 0.000000,100.000000-75.000000,0.000000 0.000000,25.000000-100.000000,0.000000 0.000000,-50.000000 25.000000,0.000000 0.000000,-50.000000 50.000000,0.000000 0.000000,-25.000000 0.000000,0.000000 0.000000,25.000000 75.000000,0.000000 0.000000,-25.000000 25.000000,0.000000 0.000000,50.000000 25.000000,0.000000 0.000000,0.000000-75.000000,0.000000 0.000000,50.000000 0.000000,0.000000 0.000000,0.000000-75.000000,0.000000 0.000000,0.000000-50.000000,0.000000 0.000000,0.000000-100.000000,0.000000 0.000000,-50.000000 50.000000,0.000000 0.000000,-25.000000 100.000000,0.000000 0.000000,-25.000000 25.000000,0.000000 0.000000,-25.000000 75.000000,0.000000 0.000000,-25.000000 50.000000,0.000000 0.000000,-25.000000 50.000000,0.000000 0.000000,50.000000-25.000000,0.000000 0.000000,25.000000-50.000000,0.000000 0.000000,25.000000-25.000000,0.000000 0.000000,50.000000-75.000000,0.000000 0.000000,75.000000-100.000000,0.000000 0.000000,-25.000000-25.000000,0.000000 0.000000,-50.000000-25.000000,0.000000 0.000000,-25.000000 0.000000,0.000000 0.000000,-25.000000 50.000000,0.000000 0.000000,-25.000000 100.000000,0.000000 0.000000,0.000000 0.000000,0.000000 0.000000,-25.000000 100.000000,0.000000 0.000000,0.000000 50.000000,0.000000 0.000000,0.000000 75.000000,0.000000 0.000000,50.000000 100.000000,0.000000 0.000000,50.000000-25.000000,0.000000 0.000000,-25.000000-125.000000,0.000000 0.000000,-25.000000-75.000000</inkml:trace>
</inkml:ink>
</file>

<file path=ppt/ink/ink13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8:4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99500.000000 26100.000000,'0.000000'-100.000000,"-25.000000"0.000000,0.000000 0.000000,-25.000000 75.000000,0.000000 0.000000,-25.000000 0.000000,0.000000 0.000000,25.000000 25.000000,0.000000 0.000000,-50.000000 100.000000,0.000000 0.000000,0.000000 25.000000,0.000000 0.000000,50.000000 25.000000,0.000000 0.000000,25.000000-25.000000,0.000000 0.000000,25.000000-50.000000,0.000000 0.000000,100.000000-75.000000,0.000000 0.000000,50.000000-25.000000,0.000000 0.000000,25.000000-75.000000,0.000000 0.000000,-50.000000 0.000000,0.000000 0.000000,-25.000000 0.000000,0.000000 0.000000,-75.000000 25.000000,0.000000 0.000000,0.000000 25.000000,0.000000 0.000000,-25.000000 25.000000,0.000000 0.000000,0.000000 100.000000,0.000000 0.000000,-25.000000 50.000000,0.000000 0.000000,0.000000 0.000000,0.000000 0.000000,-25.000000 0.000000,0.000000 0.000000,0.000000-50.000000,0.000000 0.000000,50.000000-50.000000,0.000000 0.000000,50.000000-75.000000,0.000000 0.000000,50.000000-75.000000,0.000000 0.000000,-25.000000 50.000000,0.000000 0.000000,-25.000000 25.000000,0.000000 0.000000,25.000000 25.000000,0.000000 0.000000,-50.000000 25.000000,0.000000 0.000000,0.000000 0.000000,0.000000 0.000000,0.000000 0.000000,0.000000 0.000000,-25.000000-25.000000</inkml:trace>
</inkml:ink>
</file>

<file path=ppt/ink/ink13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8:4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100600.000000 25550.000000,'0.000000'-200.000000,"0.000000"150.000000,0.000000 0.000000,25.000000 25.000000,0.000000 0.000000,-25.000000 150.000000,0.000000 0.000000,-50.000000 50.000000,0.000000 0.000000,25.000000 25.000000,0.000000 0.000000,-25.000000 25.000000,0.000000 0.000000,25.000000 125.000000,0.000000 0.000000,-50.000000 75.000000,0.000000 0.000000,25.000000-150.000000,0.000000 0.000000,25.000000-150.000000</inkml:trace>
</inkml:ink>
</file>

<file path=ppt/ink/ink1316.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8:4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100900.000000 26400.000000,'100.000000'-200.000000,"-75.000000"200.000000,0.000000 0.000000,-50.000000 25.000000,0.000000 0.000000,-75.000000 100.000000,0.000000 0.000000,50.000000-50.000000,0.000000 0.000000,25.000000-50.000000,0.000000 0.000000,75.000000 0.000000,0.000000 0.000000,50.000000-25.000000,0.000000 0.000000,-25.000000 50.000000,0.000000 0.000000,-75.000000 50.000000,0.000000 0.000000,-50.000000 25.000000,0.000000 0.000000,-75.000000 0.000000,0.000000 0.000000,50.000000-75.000000,0.000000 0.000000,50.000000-25.000000,0.000000 0.000000,75.000000-125.000000,0.000000 0.000000,0.000000 50.000000</inkml:trace>
</inkml:ink>
</file>

<file path=ppt/ink/ink13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8:5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102000.000000 26450.000000,'50.000000'-50.000000,"-25.000000"0.000000,0.000000 0.000000,-50.000000 50.000000,0.000000 0.000000,-75.000000 75.000000,0.000000 0.000000,-25.000000 25.000000,0.000000 0.000000,0.000000 25.000000,0.000000 0.000000,50.000000-25.000000,0.000000 0.000000,75.000000-75.000000,0.000000 0.000000,75.000000-25.000000,0.000000 0.000000,100.000000-100.000000,0.000000 0.000000,-25.000000 50.000000,0.000000 0.000000,-50.000000 50.000000,0.000000 0.000000,-100.000000 25.000000,0.000000 0.000000,-25.000000 75.000000,0.000000 0.000000,-25.000000-25.000000,0.000000 0.000000,50.000000-25.000000,0.000000 0.000000,100.000000-100.000000,0.000000 0.000000,0.000000-25.000000,0.000000 0.000000,-50.000000 0.000000,0.000000 0.000000,-25.000000-25.000000,0.000000 0.000000,-75.000000 50.000000,0.000000 0.000000,-25.000000 25.000000,0.000000 0.000000,25.000000 25.000000,0.000000 0.000000,125.000000 0.000000,0.000000 0.000000,25.000000 0.000000,0.000000 0.000000,-25.000000 50.000000,0.000000 0.000000,-50.000000 0.000000,0.000000 0.000000,-50.000000 50.000000,0.000000 0.000000,-50.000000 0.000000,0.000000 0.000000,50.000000-75.000000,0.000000 0.000000,25.000000 0.000000,0.000000 0.000000,100.000000-25.000000,0.000000 0.000000,25.000000-50.000000,0.000000 0.000000,-25.000000 0.000000,0.000000 0.000000,-75.000000-25.000000,0.000000 0.000000,-50.000000 25.000000,0.000000 0.000000,-25.000000 0.000000,0.000000 0.000000,-25.000000 25.000000,0.000000 0.000000,75.000000 0.000000,0.000000 0.000000,25.000000 0.000000,0.000000 0.000000,0.000000 25.000000,0.000000 0.000000,0.000000-25.000000</inkml:trace>
</inkml:ink>
</file>

<file path=ppt/ink/ink13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8:5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103600.000000 26400.000000,'100.000000'0.000000,"-100.000000"25.000000,0.000000 0.000000,-75.000000 50.000000,0.000000 0.000000,0.000000 25.000000,0.000000 0.000000,-25.000000 25.000000,0.000000 0.000000,0.000000 25.000000,0.000000 0.000000,75.000000-100.000000,0.000000 0.000000,0.000000-25.000000,0.000000 0.000000,100.000000-150.000000,0.000000 0.000000,-25.000000 75.000000</inkml:trace>
</inkml:ink>
</file>

<file path=ppt/ink/ink1319.xml><?xml version="1.0" encoding="utf-8"?>
<inkml:ink xmlns:inkml="http://www.w3.org/2003/InkML">
  <annotation type="ScanImages2ExtractSignatures">1</annotation>
  <annotation type="ScanImagesWidth">3</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8:5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103500.000000 26600.000000,'100.000000'-100.000000,"-75.000000"100.000000,0.000000 0.000000,0.000000 50.000000,0.000000 0.000000,-25.000000 50.000000,0.000000 0.000000,0.000000 25.000000,0.000000 0.000000,0.000000-50.000000,0.000000 0.000000,50.000000-150.000000,0.000000 0.000000,75.000000-75.000000,0.000000 0.000000,-50.000000 25.000000,0.000000 0.000000,-25.000000 0.000000,0.000000 0.000000,-25.000000 75.000000,0.000000 0.000000,-50.000000 50.000000,0.000000 0.000000,0.000000 25.000000</inkml:trace>
</inkml:ink>
</file>

<file path=ppt/ink/ink1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4:4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82350.000000 37150.000000,'-50.000000'-50.000000,"25.000000"0.000000,0.000000 0.000000,25.000000 25.000000,0.000000 0.000000,-25.000000 25.000000,0.000000 0.000000,25.000000 125.000000,0.000000 0.000000,-50.000000 100.000000,0.000000 0.000000,25.000000 125.000000,0.000000 0.000000,0.000000-50.000000,0.000000 0.000000,25.000000-200.000000,0.000000 0.000000,0.000000-50.000000</inkml:trace>
</inkml:ink>
</file>

<file path=ppt/ink/ink13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8:5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104650.000000 27000.000000,'0.000000'50.000000,"0.000000"-75.000000,0.000000 0.000000,25.000000-50.000000,0.000000 0.000000,0.000000 0.000000,0.000000 0.000000,-25.000000 25.000000,0.000000 0.000000,-25.000000 50.000000,0.000000 0.000000,-50.000000 50.000000,0.000000 0.000000,-25.000000 50.000000,0.000000 0.000000,-25.000000 50.000000,0.000000 0.000000,75.000000-25.000000,0.000000 0.000000,25.000000-25.000000,0.000000 0.000000,50.000000-50.000000,0.000000 0.000000,75.000000-50.000000,0.000000 0.000000,50.000000-100.000000,0.000000 0.000000,-50.000000 0.000000,0.000000 0.000000,-50.000000 50.000000,0.000000 0.000000,-50.000000 25.000000,0.000000 0.000000,0.000000 50.000000,0.000000 0.000000,0.000000 0.000000,0.000000 0.000000,0.000000 75.000000,0.000000 0.000000,50.000000 50.000000,0.000000 0.000000,0.000000 0.000000,0.000000 0.000000,25.000000 0.000000,0.000000 0.000000,-50.000000-100.000000,0.000000 0.000000,-25.000000 0.000000</inkml:trace>
</inkml:ink>
</file>

<file path=ppt/ink/ink13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8:5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86900.000000 32100.000000,'-50.000000'-50.000000,"50.000000"100.000000,0.000000 0.000000,0.000000 25.000000,0.000000 0.000000,-25.000000 50.000000,0.000000 0.000000,0.000000 50.000000,0.000000 0.000000,0.000000 50.000000,0.000000 0.000000,0.000000 0.000000,0.000000 0.000000,25.000000-175.000000,0.000000 0.000000,0.000000 0.000000</inkml:trace>
</inkml:ink>
</file>

<file path=ppt/ink/ink1322.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8:5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79150.000000 39350.000000,'0.000000'-50.000000,"0.000000"0.000000,0.000000 0.000000,0.000000 100.000000,0.000000 0.000000,-25.000000 50.000000,0.000000 0.000000,25.000000 75.000000,0.000000 0.000000,-25.000000-25.000000,0.000000 0.000000,25.000000 25.000000,0.000000 0.000000,0.000000-125.000000,0.000000 0.000000,0.000000-25.000000</inkml:trace>
</inkml:ink>
</file>

<file path=ppt/ink/ink1323.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8:5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85250.000000 39600.000000,'0.000000'-100.000000,"0.000000"75.000000,0.000000 0.000000,0.000000 75.000000,0.000000 0.000000,0.000000 50.000000,0.000000 0.000000,0.000000 50.000000,0.000000 0.000000,25.000000 0.000000,0.000000 0.000000,0.000000-100.000000,0.000000 0.000000,25.000000 0.000000</inkml:trace>
</inkml:ink>
</file>

<file path=ppt/ink/ink13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8:5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93600.000000 32850.000000,'-50.000000'0.000000,"150.000000"0.000000,0.000000 0.000000,50.000000-25.000000,0.000000 0.000000,25.000000 25.000000,0.000000 0.000000,0.000000 0.000000,0.000000 0.000000,0.000000 0.000000,0.000000 0.000000,-50.000000 0.000000,0.000000 0.000000,-100.000000 0.000000,0.000000 0.000000,-25.000000 25.000000</inkml:trace>
</inkml:ink>
</file>

<file path=ppt/ink/ink13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9:0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94200.000000 33350.000000,'-50.000000'0.000000,"75.000000"-25.000000,0.000000 0.000000,75.000000 25.000000,0.000000 0.000000,0.000000 0.000000,0.000000 0.000000,-50.000000 75.000000,0.000000 0.000000,-50.000000 50.000000,0.000000 0.000000,-100.000000-25.000000,0.000000 0.000000,25.000000 0.000000,0.000000 0.000000,25.000000-75.000000,0.000000 0.000000,50.000000 0.000000,0.000000 0.000000,50.000000-25.000000,0.000000 0.000000,50.000000-50.000000,0.000000 0.000000,25.000000 0.000000,0.000000 0.000000,-25.000000 25.000000,0.000000 0.000000,-100.000000 0.000000,0.000000 0.000000,25.000000 0.000000</inkml:trace>
</inkml:ink>
</file>

<file path=ppt/ink/ink13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9:0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94800.000000 31900.000000,'-50.000000'-100.000000,"25.000000"125.000000,0.000000 0.000000,25.000000 100.000000,0.000000 0.000000,0.000000 50.000000,0.000000 0.000000,0.000000-25.000000,0.000000 0.000000,0.000000-100.000000</inkml:trace>
</inkml:ink>
</file>

<file path=ppt/ink/ink13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9:0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93150.000000 37650.000000,'-50.000000'0.000000,"50.000000"-25.000000,0.000000 0.000000,25.000000 0.000000,0.000000 0.000000,175.000000 0.000000,0.000000 0.000000,0.000000 0.000000,0.000000 0.000000,50.000000 25.000000,0.000000 0.000000,-75.000000 0.000000,0.000000 0.000000,-75.000000 50.000000,0.000000 0.000000,-100.000000-25.000000,0.000000 0.000000,25.000000 0.000000</inkml:trace>
</inkml:ink>
</file>

<file path=ppt/ink/ink1328.xml><?xml version="1.0" encoding="utf-8"?>
<inkml:ink xmlns:inkml="http://www.w3.org/2003/InkML">
  <annotation type="ScanImages2ExtractSignatures">1</annotation>
  <annotation type="ScanImagesWidth">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9:0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94050.000000 37900.000000,'100.000000'0.000000,"-25.000000"25.000000,0.000000 0.000000,-50.000000 100.000000,0.000000 0.000000,-25.000000 0.000000,0.000000 0.000000,-75.000000 0.000000,0.000000 0.000000,50.000000-50.000000,0.000000 0.000000,50.000000-75.000000,0.000000 0.000000,75.000000 0.000000,0.000000 0.000000,25.000000-100.000000,0.000000 0.000000,-25.000000 0.000000,0.000000 0.000000,-50.000000 25.000000,0.000000 0.000000,-25.000000 25.000000,0.000000 0.000000,-25.000000 0.000000</inkml:trace>
</inkml:ink>
</file>

<file path=ppt/ink/ink1329.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9:0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94500.000000 36250.000000,'-50.000000'-50.000000,"-25.000000"-50.000000,0.000000 0.000000,50.000000 50.000000,0.000000 0.000000,0.000000 25.000000,0.000000 0.000000,25.000000 50.000000,0.000000 0.000000,50.000000 200.000000,0.000000 0.000000,25.000000 25.000000,0.000000 0.000000,-50.000000-175.000000</inkml:trace>
</inkml:ink>
</file>

<file path=ppt/ink/ink1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4:4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85100.000000 37000.000000,'-50.000000'-100.000000,"25.000000"75.000000,0.000000 0.000000,-75.000000 25.000000,0.000000 0.000000,25.000000 25.000000,0.000000 0.000000,-25.000000 75.000000,0.000000 0.000000,-25.000000 50.000000,0.000000 0.000000,-25.000000 0.000000,0.000000 0.000000,100.000000-25.000000,0.000000 0.000000,50.000000-75.000000,0.000000 0.000000,150.000000-25.000000,0.000000 0.000000,75.000000-150.000000,0.000000 0.000000,0.000000 25.000000,0.000000 0.000000,-100.000000 50.000000,0.000000 0.000000,-100.000000 25.000000,0.000000 0.000000,-50.000000 50.000000,0.000000 0.000000,0.000000 0.000000,0.000000 0.000000,0.000000 50.000000,0.000000 0.000000,-25.000000 50.000000,0.000000 0.000000,25.000000 0.000000,0.000000 0.000000,50.000000-50.000000,0.000000 0.000000,75.000000-50.000000,0.000000 0.000000,75.000000-125.000000,0.000000 0.000000,-25.000000-100.000000,0.000000 0.000000,-50.000000 0.000000,0.000000 0.000000,-100.000000 50.000000,0.000000 0.000000,-75.000000 100.000000,0.000000 0.000000,-75.000000 50.000000,0.000000 0.000000,0.000000 125.000000,0.000000 0.000000,125.000000-100.000000</inkml:trace>
</inkml:ink>
</file>

<file path=ppt/ink/ink13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9:0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100700.000000 23600.000000,'0.000000'-50.000000,"0.000000"25.000000,0.000000 0.000000,0.000000 125.000000,0.000000 0.000000,25.000000 50.000000,0.000000 0.000000,0.000000 50.000000,0.000000 0.000000,25.000000-100.000000,0.000000 0.000000,-25.000000-25.000000</inkml:trace>
</inkml:ink>
</file>

<file path=ppt/ink/ink13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9: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102200.000000 30050.000000,'-50.000000'-100.000000,"50.000000"175.000000,0.000000 0.000000,-25.000000 25.000000,0.000000 0.000000,25.000000 150.000000,0.000000 0.000000,0.000000-100.000000,0.000000 0.000000,0.000000 125.000000,0.000000 0.000000,25.000000-225.000000</inkml:trace>
</inkml:ink>
</file>

<file path=ppt/ink/ink13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9:4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9400.000000 43150.000000,'0.000000'-50.000000,"0.000000"0.000000,0.000000 0.000000,0.000000-25.000000,0.000000 0.000000,0.000000-25.000000,0.000000 0.000000,0.000000 25.000000,0.000000 0.000000,-50.000000 25.000000,0.000000 0.000000,-25.000000 0.000000,0.000000 0.000000,-25.000000 50.000000,0.000000 0.000000,0.000000 25.000000,0.000000 0.000000,0.000000 100.000000,0.000000 0.000000,0.000000 25.000000,0.000000 0.000000,25.000000 0.000000,0.000000 0.000000,25.000000 50.000000,0.000000 0.000000,25.000000 0.000000,0.000000 0.000000,25.000000-25.000000,0.000000 0.000000,0.000000-75.000000,0.000000 0.000000,50.000000-100.000000,0.000000 0.000000,75.000000-50.000000,0.000000 0.000000,0.000000-150.000000,0.000000 0.000000,25.000000 0.000000,0.000000 0.000000,-50.000000 25.000000,0.000000 0.000000,-25.000000 50.000000,0.000000 0.000000,-50.000000 100.000000,0.000000 0.000000,0.000000 50.000000,0.000000 0.000000,0.000000 50.000000,0.000000 0.000000,25.000000 50.000000,0.000000 0.000000,25.000000 0.000000,0.000000 0.000000,0.000000 25.000000,0.000000 0.000000,25.000000-25.000000,0.000000 0.000000,-50.000000-100.000000,0.000000 0.000000,-25.000000 25.000000</inkml:trace>
</inkml:ink>
</file>

<file path=ppt/ink/ink1333.xml><?xml version="1.0" encoding="utf-8"?>
<inkml:ink xmlns:inkml="http://www.w3.org/2003/InkML">
  <annotation type="ScanImages2ExtractSignatures">1</annotation>
  <annotation type="ScanImagesWidth">19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9:4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11800.000000 41650.000000,'-50.000000'-50.000000,"75.000000"50.000000,0.000000 0.000000,75.000000 0.000000,0.000000 0.000000,-75.000000 25.000000,0.000000 0.000000,50.000000-25.000000,0.000000 0.000000,25.000000 0.000000,0.000000 0.000000,-25.000000 25.000000,0.000000 0.000000,-25.000000-25.000000,0.000000 0.000000,-75.000000 0.000000,0.000000 0.000000,0.000000-25.000000</inkml:trace>
</inkml:ink>
</file>

<file path=ppt/ink/ink13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9:4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11800.000000 41000.000000,'-100.000000'-50.000000,"75.000000"50.000000,0.000000 0.000000,25.000000 25.000000,0.000000 0.000000,0.000000 75.000000,0.000000 0.000000,0.000000 50.000000,0.000000 0.000000,0.000000 25.000000,0.000000 0.000000,-50.000000 0.000000,0.000000 0.000000,25.000000-25.000000,0.000000 0.000000,-25.000000-75.000000,0.000000 0.000000,0.000000-50.000000,0.000000 0.000000,25.000000-50.000000,0.000000 0.000000,0.000000 25.000000,0.000000 0.000000,25.000000 75.000000,0.000000 0.000000,0.000000 0.000000,0.000000 0.000000,0.000000 0.000000,0.000000 0.000000,0.000000 75.000000,0.000000 0.000000,0.000000-100.000000,0.000000 0.000000,25.000000-50.000000,0.000000 0.000000,100.000000-125.000000,0.000000 0.000000,0.000000-25.000000,0.000000 0.000000,0.000000 75.000000,0.000000 0.000000,-75.000000 75.000000,0.000000 0.000000,-50.000000 25.000000,0.000000 0.000000,-75.000000 75.000000,0.000000 0.000000,-25.000000 25.000000,0.000000 0.000000,25.000000-25.000000,0.000000 0.000000,25.000000-50.000000,0.000000 0.000000,50.000000-25.000000,0.000000 0.000000,50.000000-25.000000,0.000000 0.000000,50.000000 0.000000,0.000000 0.000000,-25.000000 0.000000,0.000000 0.000000,0.000000 50.000000,0.000000 0.000000,-75.000000 0.000000,0.000000 0.000000,-25.000000 25.000000,0.000000 0.000000,-75.000000 0.000000,0.000000 0.000000,-50.000000 0.000000,0.000000 0.000000,-25.000000 0.000000,0.000000 0.000000,0.000000 25.000000,0.000000 0.000000,-25.000000 0.000000,0.000000 0.000000,100.000000-25.000000,0.000000 0.000000,50.000000-50.000000,0.000000 0.000000,150.000000-25.000000,0.000000 0.000000,100.000000-25.000000,0.000000 0.000000,25.000000 0.000000,0.000000 0.000000,100.000000 0.000000,0.000000 0.000000,0.000000 25.000000,0.000000 0.000000,-100.000000 0.000000,0.000000 0.000000,-175.000000 25.000000</inkml:trace>
</inkml:ink>
</file>

<file path=ppt/ink/ink13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9:4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15400.000000 43000.000000,'0.000000'-50.000000,"50.000000"75.000000,0.000000 0.000000,25.000000 0.000000,0.000000 0.000000,-50.000000 0.000000,0.000000 0.000000,-25.000000 25.000000,0.000000 0.000000,0.000000-25.000000</inkml:trace>
</inkml:ink>
</file>

<file path=ppt/ink/ink1336.xml><?xml version="1.0" encoding="utf-8"?>
<inkml:ink xmlns:inkml="http://www.w3.org/2003/InkML">
  <annotation type="ScanImages2ExtractSignatures">1</annotation>
  <annotation type="ScanImagesWidth">3014704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9:4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15150.000000 43800.000000,'-50.000000'50.000000,"25.000000"-50.000000,0.000000 0.000000,50.000000 25.000000,0.000000 0.000000,25.000000 25.000000,0.000000 0.000000,0.000000-25.000000,0.000000 0.000000,-25.000000 0.000000,0.000000 0.000000,0.000000 0.000000</inkml:trace>
</inkml:ink>
</file>

<file path=ppt/ink/ink13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9:4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19000.000000 42550.000000,'0.000000'-50.000000,"-25.000000"25.000000,0.000000 0.000000,0.000000 25.000000,0.000000 0.000000,25.000000 50.000000,0.000000 0.000000,0.000000 0.000000,0.000000 0.000000,-25.000000 25.000000,0.000000 0.000000,25.000000-25.000000,0.000000 0.000000,0.000000 25.000000,0.000000 0.000000,0.000000 25.000000,0.000000 0.000000,0.000000 0.000000,0.000000 0.000000,0.000000-75.000000,0.000000 0.000000,50.000000-50.000000,0.000000 0.000000,75.000000-100.000000,0.000000 0.000000,0.000000-25.000000,0.000000 0.000000,-50.000000 50.000000,0.000000 0.000000,-50.000000 50.000000,0.000000 0.000000,-25.000000 75.000000,0.000000 0.000000,-50.000000 75.000000,0.000000 0.000000,-25.000000 25.000000,0.000000 0.000000,25.000000 25.000000,0.000000 0.000000,0.000000 0.000000,0.000000 0.000000,0.000000 50.000000,0.000000 0.000000,-25.000000 0.000000,0.000000 0.000000,25.000000-75.000000,0.000000 0.000000,75.000000-150.000000,0.000000 0.000000,75.000000-150.000000,0.000000 0.000000,50.000000-75.000000,0.000000 0.000000,0.000000 0.000000,0.000000 0.000000,-50.000000 100.000000,0.000000 0.000000,-25.000000 50.000000,0.000000 0.000000,-50.000000 25.000000,0.000000 0.000000,0.000000 25.000000,0.000000 0.000000,0.000000 0.000000,0.000000 0.000000,-25.000000 150.000000,0.000000 0.000000,0.000000 50.000000,0.000000 0.000000,0.000000 150.000000,0.000000 0.000000,0.000000-125.000000,0.000000 0.000000,0.000000 0.000000,0.000000 0.000000,100.000000-100.000000,0.000000 0.000000,0.000000-75.000000,0.000000 0.000000,25.000000-75.000000,0.000000 0.000000,-25.000000-50.000000,0.000000 0.000000,-75.000000 75.000000,0.000000 0.000000,50.000000-150.000000,0.000000 0.000000,-50.000000 25.000000,0.000000 0.000000,0.000000 50.000000,0.000000 0.000000,-25.000000 50.000000,0.000000 0.000000,-25.000000 50.000000,0.000000 0.000000,-50.000000 50.000000,0.000000 0.000000,-25.000000 75.000000,0.000000 0.000000,-25.000000 75.000000,0.000000 0.000000,25.000000 0.000000,0.000000 0.000000,75.000000-75.000000,0.000000 0.000000,50.000000-100.000000</inkml:trace>
</inkml:ink>
</file>

<file path=ppt/ink/ink13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9:5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21850.000000 42750.000000,'0.000000'50.000000,"0.000000"25.000000,0.000000 0.000000,0.000000 50.000000,0.000000 0.000000,-25.000000 50.000000,0.000000 0.000000,-25.000000 0.000000,0.000000 0.000000,50.000000-125.000000,0.000000 0.000000,0.000000-100.000000,0.000000 0.000000,25.000000-125.000000,0.000000 0.000000,25.000000 0.000000,0.000000 0.000000,0.000000 50.000000,0.000000 0.000000,25.000000 50.000000,0.000000 0.000000,0.000000 50.000000,0.000000 0.000000,0.000000 25.000000,0.000000 0.000000,75.000000 25.000000,0.000000 0.000000,25.000000-25.000000,0.000000 0.000000,0.000000 0.000000,0.000000 0.000000,-50.000000 0.000000,0.000000 0.000000,0.000000-25.000000,0.000000 0.000000,-100.000000-50.000000,0.000000 0.000000,-50.000000 0.000000,0.000000 0.000000,-50.000000 0.000000,0.000000 0.000000,25.000000-50.000000,0.000000 0.000000,0.000000-75.000000,0.000000 0.000000,25.000000 75.000000,0.000000 0.000000,25.000000 25.000000,0.000000 0.000000,-25.000000 50.000000,0.000000 0.000000,0.000000 125.000000,0.000000 0.000000,25.000000 125.000000,0.000000 0.000000,0.000000 50.000000,0.000000 0.000000,0.000000-25.000000,0.000000 0.000000,0.000000 100.000000,0.000000 0.000000,25.000000 75.000000,0.000000 0.000000,-25.000000-25.000000,0.000000 0.000000,0.000000-175.000000,0.000000 0.000000,0.000000-125.000000,0.000000 0.000000,-50.000000-75.000000,0.000000 0.000000,-50.000000-25.000000,0.000000 0.000000,-50.000000-100.000000,0.000000 0.000000,75.000000-25.000000,0.000000 0.000000,50.000000-50.000000,0.000000 0.000000,125.000000 50.000000,0.000000 0.000000,125.000000 25.000000,0.000000 0.000000,-100.000000 50.000000,0.000000 0.000000,-50.000000 25.000000</inkml:trace>
</inkml:ink>
</file>

<file path=ppt/ink/ink1339.xml><?xml version="1.0" encoding="utf-8"?>
<inkml:ink xmlns:inkml="http://www.w3.org/2003/InkML">
  <annotation type="ScanImages2ExtractSignatures">1</annotation>
  <annotation type="ScanImagesWidth">17</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9:5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26800.000000 42950.000000,'0.000000'-100.000000,"0.000000"50.000000,0.000000 0.000000,-25.000000 0.000000,0.000000 0.000000,-25.000000 25.000000,0.000000 0.000000,-25.000000 25.000000,0.000000 0.000000,-50.000000 75.000000,0.000000 0.000000,25.000000 50.000000,0.000000 0.000000,50.000000 75.000000,0.000000 0.000000,50.000000-25.000000,0.000000 0.000000,25.000000 0.000000,0.000000 0.000000,75.000000-125.000000,0.000000 0.000000,50.000000-50.000000,0.000000 0.000000,0.000000-150.000000,0.000000 0.000000,0.000000-25.000000,0.000000 0.000000,-25.000000-50.000000,0.000000 0.000000,-50.000000 50.000000,0.000000 0.000000,-25.000000 50.000000,0.000000 0.000000,-50.000000 75.000000,0.000000 0.000000,0.000000 150.000000,0.000000 0.000000,-25.000000 100.000000,0.000000 0.000000,0.000000-75.000000,0.000000 0.000000,0.000000 125.000000,0.000000 0.000000,0.000000-125.000000,0.000000 0.000000,25.000000-100.000000,0.000000 0.000000,25.000000-150.000000,0.000000 0.000000,25.000000-50.000000,0.000000 0.000000,-25.000000 50.000000,0.000000 0.000000,50.000000 50.000000,0.000000 0.000000,0.000000 50.000000,0.000000 0.000000,0.000000 25.000000,0.000000 0.000000,0.000000 0.000000,0.000000 0.000000,0.000000 0.000000,0.000000 0.000000,-50.000000-25.000000</inkml:trace>
</inkml:ink>
</file>

<file path=ppt/ink/ink134.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4:4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86350.000000 37550.000000,'50.000000'0.000000,"50.000000"0.000000,0.000000 0.000000,25.000000 0.000000,0.000000 0.000000,-25.000000 25.000000,0.000000 0.000000,-50.000000 50.000000,0.000000 0.000000,-125.000000 50.000000,0.000000 0.000000,-100.000000 75.000000,0.000000 0.000000,50.000000-50.000000,0.000000 0.000000,75.000000-75.000000,0.000000 0.000000,75.000000-75.000000,0.000000 0.000000,200.000000-25.000000,0.000000 0.000000,25.000000 0.000000,0.000000 0.000000,-50.000000 0.000000,0.000000 0.000000,-150.000000 25.000000</inkml:trace>
</inkml:ink>
</file>

<file path=ppt/ink/ink13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9:5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28600.000000 41750.000000,'0.000000'-100.000000,"-25.000000"0.000000,0.000000 0.000000,0.000000 75.000000,0.000000 0.000000,25.000000 150.000000,0.000000 0.000000,-50.000000 75.000000,0.000000 0.000000,25.000000 75.000000,0.000000 0.000000,-25.000000 50.000000,0.000000 0.000000,0.000000 200.000000,0.000000 0.000000,0.000000-25.000000,0.000000 0.000000,25.000000-175.000000,0.000000 0.000000,25.000000-125.000000,0.000000 0.000000,0.000000-150.000000,0.000000 0.000000,25.000000-75.000000</inkml:trace>
</inkml:ink>
</file>

<file path=ppt/ink/ink1341.xml><?xml version="1.0" encoding="utf-8"?>
<inkml:ink xmlns:inkml="http://www.w3.org/2003/InkML">
  <annotation type="ScanImages2ExtractSignatures">1</annotation>
  <annotation type="ScanImagesWidth">3276845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9:5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28700.000000 42950.000000,'50.000000'-50.000000,"-25.000000"0.000000,0.000000 0.000000,25.000000 0.000000,0.000000 0.000000,0.000000 50.000000,0.000000 0.000000,-50.000000 100.000000,0.000000 0.000000,-50.000000 75.000000,0.000000 0.000000,0.000000-75.000000,0.000000 0.000000,25.000000-50.000000,0.000000 0.000000,50.000000-50.000000,0.000000 0.000000,50.000000 0.000000,0.000000 0.000000,0.000000 25.000000,0.000000 0.000000,-50.000000 25.000000,0.000000 0.000000,-75.000000 75.000000,0.000000 0.000000,-25.000000 0.000000,0.000000 0.000000,-25.000000-25.000000,0.000000 0.000000,100.000000-150.000000,0.000000 0.000000,100.000000-100.000000,0.000000 0.000000,-50.000000 75.000000</inkml:trace>
</inkml:ink>
</file>

<file path=ppt/ink/ink1342.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9:5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29900.000000 43050.000000,'200.000000'-150.000000,"-100.000000"100.000000,0.000000 0.000000,-75.000000 25.000000,0.000000 0.000000,-75.000000 75.000000,0.000000 0.000000,-25.000000 50.000000,0.000000 0.000000,25.000000 25.000000,0.000000 0.000000,0.000000 25.000000,0.000000 0.000000,50.000000-75.000000,0.000000 0.000000,25.000000-50.000000,0.000000 0.000000,75.000000-50.000000,0.000000 0.000000,50.000000-75.000000,0.000000 0.000000,25.000000 25.000000,0.000000 0.000000,-75.000000 50.000000,0.000000 0.000000,-75.000000 50.000000,0.000000 0.000000,-25.000000 50.000000,0.000000 0.000000,-25.000000 0.000000,0.000000 0.000000,25.000000-25.000000,0.000000 0.000000,25.000000-50.000000,0.000000 0.000000,75.000000-25.000000,0.000000 0.000000,25.000000-75.000000,0.000000 0.000000,-75.000000 25.000000,0.000000 0.000000,-25.000000-25.000000,0.000000 0.000000,-75.000000 25.000000,0.000000 0.000000,-50.000000 50.000000,0.000000 0.000000,25.000000 0.000000,0.000000 0.000000,25.000000 25.000000,0.000000 0.000000,150.000000 0.000000,0.000000 0.000000,0.000000 25.000000,0.000000 0.000000,25.000000 25.000000,0.000000 0.000000,-25.000000 0.000000,0.000000 0.000000,-50.000000 25.000000,0.000000 0.000000,-50.000000 0.000000,0.000000 0.000000,-50.000000 25.000000,0.000000 0.000000,25.000000 0.000000,0.000000 0.000000,25.000000-50.000000,0.000000 0.000000,50.000000-25.000000,0.000000 0.000000,50.000000-50.000000,0.000000 0.000000,-25.000000-75.000000,0.000000 0.000000,-25.000000-25.000000,0.000000 0.000000,-75.000000 25.000000,0.000000 0.000000,-25.000000 0.000000,0.000000 0.000000,-25.000000 50.000000,0.000000 0.000000,75.000000 0.000000,0.000000 0.000000,25.000000 25.000000,0.000000 0.000000,50.000000 0.000000,0.000000 0.000000,25.000000 0.000000,0.000000 0.000000,-25.000000 25.000000,0.000000 0.000000,-25.000000 0.000000,0.000000 0.000000,0.000000 25.000000,0.000000 0.000000,0.000000 50.000000,0.000000 0.000000,-50.000000 25.000000,0.000000 0.000000,25.000000 50.000000,0.000000 0.000000,-75.000000 0.000000,0.000000 0.000000,25.000000-75.000000,0.000000 0.000000,50.000000-150.000000,0.000000 0.000000,100.000000-50.000000,0.000000 0.000000,-25.000000 25.000000,0.000000 0.000000,0.000000 50.000000,0.000000 0.000000,-25.000000 25.000000,0.000000 0.000000,-50.000000 0.000000</inkml:trace>
</inkml:ink>
</file>

<file path=ppt/ink/ink13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9:5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34200.000000 41800.000000,'0.000000'-50.000000,"0.000000"-25.000000,0.000000 0.000000,-25.000000 175.000000,0.000000 0.000000,0.000000 75.000000,0.000000 0.000000,25.000000 75.000000,0.000000 0.000000,0.000000 75.000000,0.000000 0.000000,-25.000000 200.000000,0.000000 0.000000,25.000000-250.000000,0.000000 0.000000,-25.000000-150.000000</inkml:trace>
</inkml:ink>
</file>

<file path=ppt/ink/ink1344.xml><?xml version="1.0" encoding="utf-8"?>
<inkml:ink xmlns:inkml="http://www.w3.org/2003/InkML">
  <annotation type="ScanImages2ExtractSignatures">1</annotation>
  <annotation type="ScanImagesWidth">342556678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9:5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20300.000000 48800.000000,'0.000000'-100.000000,"0.000000"50.000000,0.000000 0.000000,0.000000 0.000000,0.000000 0.000000,0.000000 25.000000,0.000000 0.000000,-50.000000 25.000000,0.000000 0.000000,0.000000 0.000000,0.000000 0.000000,-50.000000 25.000000,0.000000 0.000000,0.000000 75.000000,0.000000 0.000000,-25.000000 50.000000,0.000000 0.000000,0.000000 75.000000,0.000000 0.000000,25.000000 0.000000,0.000000 0.000000,75.000000 0.000000,0.000000 0.000000,25.000000-25.000000,0.000000 0.000000,125.000000 0.000000,0.000000 0.000000,25.000000-125.000000,0.000000 0.000000,75.000000-75.000000,0.000000 0.000000,-150.000000 0.000000</inkml:trace>
</inkml:ink>
</file>

<file path=ppt/ink/ink13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9:5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21900.000000 49000.000000,'0.000000'50.000000,"-25.000000"-50.000000,0.000000 0.000000,-25.000000 25.000000,0.000000 0.000000,0.000000 50.000000,0.000000 0.000000,0.000000 25.000000,0.000000 0.000000,-25.000000 75.000000,0.000000 0.000000,25.000000-25.000000,0.000000 0.000000,50.000000 0.000000,0.000000 0.000000,0.000000-25.000000,0.000000 0.000000,75.000000-50.000000,0.000000 0.000000,75.000000-50.000000,0.000000 0.000000,25.000000-75.000000,0.000000 0.000000,-25.000000-50.000000,0.000000 0.000000,-50.000000 25.000000,0.000000 0.000000,-75.000000 25.000000</inkml:trace>
</inkml:ink>
</file>

<file path=ppt/ink/ink13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9:5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22850.000000 49600.000000,'50.000000'-300.000000,"-25.000000"175.000000,0.000000 0.000000,0.000000 100.000000,0.000000 0.000000,-25.000000 175.000000,0.000000 0.000000,0.000000 0.000000,0.000000 0.000000,-50.000000 125.000000,0.000000 0.000000,0.000000-75.000000,0.000000 0.000000,0.000000-25.000000,0.000000 0.000000,50.000000-100.000000,0.000000 0.000000,25.000000-100.000000,0.000000 0.000000,25.000000-75.000000,0.000000 0.000000,-25.000000 50.000000</inkml:trace>
</inkml:ink>
</file>

<file path=ppt/ink/ink13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9:5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23000.000000 50350.000000,'50.000000'-150.000000,"25.000000"25.000000,0.000000 0.000000,-25.000000 100.000000,0.000000 0.000000,25.000000-25.000000,0.000000 0.000000,0.000000 50.000000,0.000000 0.000000,0.000000 25.000000,0.000000 0.000000,-25.000000 0.000000,0.000000 0.000000,-25.000000-25.000000,0.000000 0.000000,0.000000 25.000000</inkml:trace>
</inkml:ink>
</file>

<file path=ppt/ink/ink13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9:5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24100.000000 48600.000000,'0.000000'-150.000000,"-25.000000"125.000000,0.000000 0.000000,25.000000 150.000000,0.000000 0.000000,0.000000 100.000000,0.000000 0.000000,-25.000000 100.000000,0.000000 0.000000,-25.000000 50.000000,0.000000 0.000000,25.000000 0.000000,0.000000 0.000000,25.000000 50.000000,0.000000 0.000000,-25.000000-225.000000</inkml:trace>
</inkml:ink>
</file>

<file path=ppt/ink/ink13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9:5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24550.000000 49300.000000,'0.000000'-50.000000,"0.000000"25.000000,0.000000 0.000000,25.000000 0.000000,0.000000 0.000000,75.000000 25.000000,0.000000 0.000000,75.000000 0.000000,0.000000 0.000000,-25.000000 0.000000,0.000000 0.000000,-50.000000 0.000000,0.000000 0.000000,-75.000000 0.000000,0.000000 0.000000,0.000000-25.000000</inkml:trace>
</inkml:ink>
</file>

<file path=ppt/ink/ink1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4:4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88050.000000 37550.000000,'-50.000000'0.000000,"25.000000"-50.000000,0.000000 0.000000,75.000000 50.000000,0.000000 0.000000,125.000000-25.000000,0.000000 0.000000,150.000000-25.000000,0.000000 0.000000,-50.000000 50.000000,0.000000 0.000000,-125.000000 0.000000,0.000000 0.000000,-125.000000 25.000000,0.000000 0.000000,0.000000-25.000000</inkml:trace>
</inkml:ink>
</file>

<file path=ppt/ink/ink13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9:5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25300.000000 48600.000000,'-50.000000'-100.000000,"25.000000"100.000000,0.000000 0.000000,0.000000 125.000000,0.000000 0.000000,25.000000 50.000000,0.000000 0.000000,-25.000000 50.000000,0.000000 0.000000,25.000000 0.000000,0.000000 0.000000,0.000000-150.000000,0.000000 0.000000,-25.000000-25.000000</inkml:trace>
</inkml:ink>
</file>

<file path=ppt/ink/ink13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9:5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25850.000000 48400.000000,'150.000000'0.000000,"-50.000000"75.000000,0.000000 0.000000,0.000000 25.000000,0.000000 0.000000,0.000000-25.000000,0.000000 0.000000,0.000000 100.000000,0.000000 0.000000,-100.000000 75.000000,0.000000 0.000000,-125.000000 25.000000,0.000000 0.000000,-75.000000-25.000000,0.000000 0.000000,100.000000-175.000000,0.000000 0.000000,25.000000-25.000000</inkml:trace>
</inkml:ink>
</file>

<file path=ppt/ink/ink1352.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9:5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27750.000000 47750.000000,'0.000000'-100.000000,"50.000000"75.000000,0.000000 0.000000,0.000000 25.000000,0.000000 0.000000,50.000000 50.000000,0.000000 0.000000,-75.000000 25.000000,0.000000 0.000000,-25.000000 25.000000,0.000000 0.000000,-75.000000 0.000000,0.000000 0.000000,-25.000000-25.000000,0.000000 0.000000,50.000000-50.000000,0.000000 0.000000,0.000000-25.000000,0.000000 0.000000,25.000000 0.000000,0.000000 0.000000,125.000000-25.000000,0.000000 0.000000,25.000000 0.000000,0.000000 0.000000,25.000000 25.000000,0.000000 0.000000,-25.000000 25.000000,0.000000 0.000000,-100.000000 0.000000</inkml:trace>
</inkml:ink>
</file>

<file path=ppt/ink/ink1353.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9:5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28950.000000 48900.000000,'-100.000000'-100.000000,"125.000000"100.000000,0.000000 0.000000,125.000000-25.000000,0.000000 0.000000,-50.000000 25.000000,0.000000 0.000000,0.000000 0.000000,0.000000 0.000000,-75.000000 0.000000,0.000000 0.000000,100.000000 0.000000,0.000000 0.000000,0.000000 25.000000,0.000000 0.000000,-100.000000 50.000000,0.000000 0.000000,-25.000000-25.000000</inkml:trace>
</inkml:ink>
</file>

<file path=ppt/ink/ink13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9:5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28550.000000 50100.000000,'-50.000000'50.000000,"-25.000000"-50.000000,0.000000 0.000000,75.000000-25.000000,0.000000 0.000000,150.000000-25.000000,0.000000 0.000000,50.000000 25.000000,0.000000 0.000000,0.000000 25.000000,0.000000 0.000000,-25.000000 25.000000,0.000000 0.000000,-25.000000 0.000000,0.000000 0.000000,-100.000000 0.000000</inkml:trace>
</inkml:ink>
</file>

<file path=ppt/ink/ink13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9:5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32750.000000 48600.000000,'50.000000'0.000000,"-50.000000"-25.000000,0.000000 0.000000,0.000000 0.000000,0.000000 0.000000,-75.000000 25.000000,0.000000 0.000000,0.000000 0.000000,0.000000 0.000000,-25.000000 100.000000,0.000000 0.000000,-25.000000 0.000000,0.000000 0.000000,0.000000 75.000000,0.000000 0.000000,50.000000 25.000000,0.000000 0.000000,25.000000-50.000000,0.000000 0.000000,50.000000-25.000000,0.000000 0.000000,25.000000-25.000000,0.000000 0.000000,100.000000-50.000000,0.000000 0.000000,125.000000-50.000000,0.000000 0.000000,25.000000-100.000000,0.000000 0.000000,25.000000-25.000000,0.000000 0.000000,-25.000000-50.000000,0.000000 0.000000,-100.000000 0.000000,0.000000 0.000000,-50.000000-100.000000,0.000000 0.000000,-75.000000 50.000000,0.000000 0.000000,-50.000000 50.000000,0.000000 0.000000,0.000000 50.000000,0.000000 0.000000,0.000000 0.000000,0.000000 0.000000,25.000000 50.000000,0.000000 0.000000,0.000000 50.000000,0.000000 0.000000,-25.000000 50.000000,0.000000 0.000000,0.000000 75.000000,0.000000 0.000000,-50.000000 50.000000,0.000000 0.000000,25.000000 0.000000,0.000000 0.000000,0.000000 50.000000,0.000000 0.000000,0.000000 75.000000,0.000000 0.000000,-25.000000 50.000000,0.000000 0.000000,25.000000-25.000000,0.000000 0.000000,0.000000-75.000000,0.000000 0.000000,25.000000-125.000000,0.000000 0.000000,25.000000-75.000000,0.000000 0.000000,0.000000-50.000000</inkml:trace>
</inkml:ink>
</file>

<file path=ppt/ink/ink13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09:5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36050.000000 48250.000000,'50.000000'-50.000000,"-25.000000"-25.000000,0.000000 0.000000,-25.000000 50.000000,0.000000 0.000000,-50.000000 50.000000,0.000000 0.000000,-75.000000 75.000000,0.000000 0.000000,-50.000000 50.000000,0.000000 0.000000,-25.000000 25.000000,0.000000 0.000000,75.000000 0.000000,0.000000 0.000000,50.000000-50.000000,0.000000 0.000000,50.000000-50.000000,0.000000 0.000000,50.000000-50.000000,0.000000 0.000000,75.000000 0.000000,0.000000 0.000000,50.000000 25.000000,0.000000 0.000000,25.000000 0.000000,0.000000 0.000000,-125.000000-25.000000,0.000000 0.000000,75.000000 25.000000,0.000000 0.000000,100.000000 0.000000,0.000000 0.000000,-175.000000-25.000000</inkml:trace>
</inkml:ink>
</file>

<file path=ppt/ink/ink1357.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10:0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37650.000000 49700.000000,'0.000000'-100.000000,"25.000000"50.000000,0.000000 0.000000,-25.000000-25.000000,0.000000 0.000000,0.000000 0.000000,0.000000 0.000000,-25.000000 50.000000,0.000000 0.000000,-25.000000 0.000000,0.000000 0.000000,-50.000000 75.000000,0.000000 0.000000,0.000000 75.000000,0.000000 0.000000,0.000000 25.000000,0.000000 0.000000,50.000000 0.000000,0.000000 0.000000,50.000000-50.000000,0.000000 0.000000,0.000000-25.000000,0.000000 0.000000,75.000000-75.000000,0.000000 0.000000,50.000000-50.000000,0.000000 0.000000,25.000000-50.000000,0.000000 0.000000,-75.000000 0.000000,0.000000 0.000000,-75.000000 50.000000,0.000000 0.000000,-25.000000 125.000000,0.000000 0.000000,50.000000 25.000000,0.000000 0.000000,50.000000 25.000000,0.000000 0.000000,25.000000 25.000000,0.000000 0.000000,-75.000000-100.000000</inkml:trace>
</inkml:ink>
</file>

<file path=ppt/ink/ink1358.xml><?xml version="1.0" encoding="utf-8"?>
<inkml:ink xmlns:inkml="http://www.w3.org/2003/InkML">
  <annotation type="ScanImages2ExtractSignatures">1</annotation>
  <annotation type="ScanImagesWidth">257290896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10:0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26100.000000 53600.000000,'0.000000'-50.000000,"-25.000000"25.000000,0.000000 0.000000,0.000000 100.000000,0.000000 0.000000,0.000000 75.000000,0.000000 0.000000,25.000000 50.000000,0.000000 0.000000,-50.000000 150.000000,0.000000 0.000000,0.000000 25.000000,0.000000 0.000000,0.000000 50.000000,0.000000 0.000000,25.000000-25.000000,0.000000 0.000000,25.000000-100.000000,0.000000 0.000000,0.000000-225.000000,0.000000 0.000000,0.000000-50.000000</inkml:trace>
</inkml:ink>
</file>

<file path=ppt/ink/ink13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10:0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27400.000000 55050.000000,'0.000000'-150.000000,"0.000000"125.000000,0.000000 0.000000,-25.000000 0.000000,0.000000 0.000000,-75.000000 150.000000,0.000000 0.000000,-75.000000 50.000000,0.000000 0.000000,0.000000 0.000000,0.000000 0.000000,0.000000-50.000000,0.000000 0.000000,100.000000-50.000000,0.000000 0.000000,25.000000-50.000000,0.000000 0.000000,75.000000 0.000000,0.000000 0.000000,100.000000 25.000000,0.000000 0.000000,50.000000 0.000000,0.000000 0.000000,-25.000000 25.000000,0.000000 0.000000,25.000000 0.000000,0.000000 0.000000,-75.000000-25.000000,0.000000 0.000000,-75.000000-50.000000</inkml:trace>
</inkml:ink>
</file>

<file path=ppt/ink/ink1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4:4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89150.000000 36450.000000,'0.000000'-50.000000,"-50.000000"25.000000,0.000000 0.000000,50.000000 75.000000,0.000000 0.000000,0.000000 150.000000,0.000000 0.000000,0.000000 50.000000,0.000000 0.000000,-25.000000 50.000000,0.000000 0.000000,-25.000000 50.000000,0.000000 0.000000,50.000000-275.000000,0.000000 0.000000,0.000000-25.000000</inkml:trace>
</inkml:ink>
</file>

<file path=ppt/ink/ink13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10: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28300.000000 56300.000000,'50.000000'-150.000000,"-50.000000"100.000000,0.000000 0.000000,0.000000 0.000000,0.000000 0.000000,0.000000 0.000000,0.000000 0.000000,-50.000000 50.000000,0.000000 0.000000,-25.000000 0.000000,0.000000 0.000000,-25.000000 100.000000,0.000000 0.000000,0.000000 25.000000,0.000000 0.000000,25.000000 25.000000,0.000000 0.000000,75.000000-75.000000,0.000000 0.000000,0.000000 0.000000,0.000000 0.000000,75.000000-75.000000,0.000000 0.000000,25.000000-50.000000,0.000000 0.000000,25.000000-25.000000,0.000000 0.000000,-50.000000 0.000000,0.000000 0.000000,-50.000000 50.000000,0.000000 0.000000,0.000000 25.000000,0.000000 0.000000,-25.000000 25.000000,0.000000 0.000000,25.000000 50.000000,0.000000 0.000000,50.000000 25.000000,0.000000 0.000000,25.000000 25.000000,0.000000 0.000000,-100.000000-100.000000,0.000000 0.000000,50.000000 25.000000</inkml:trace>
</inkml:ink>
</file>

<file path=ppt/ink/ink13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10: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29700.000000 55100.000000,'0.000000'-50.000000,"0.000000"-25.000000,0.000000 0.000000,100.000000 25.000000,0.000000 0.000000,25.000000 25.000000,0.000000 0.000000,50.000000 25.000000,0.000000 0.000000,0.000000 0.000000,0.000000 0.000000,-75.000000 75.000000,0.000000 0.000000,-75.000000 0.000000,0.000000 0.000000,-25.000000-25.000000</inkml:trace>
</inkml:ink>
</file>

<file path=ppt/ink/ink13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10:0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29800.000000 56100.000000,'-100.000000'0.000000,"25.000000"25.000000,0.000000 0.000000,50.000000-25.000000,0.000000 0.000000,75.000000 0.000000,0.000000 0.000000,75.000000-50.000000,0.000000 0.000000,75.000000 25.000000,0.000000 0.000000,0.000000 25.000000,0.000000 0.000000,25.000000 25.000000,0.000000 0.000000,-125.000000 0.000000,0.000000 0.000000,-50.000000 0.000000</inkml:trace>
</inkml:ink>
</file>

<file path=ppt/ink/ink13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10:0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32850.000000 55900.000000,'100.000000'0.000000,"-25.000000"0.000000,0.000000 0.000000,25.000000 0.000000,0.000000 0.000000,100.000000 0.000000,0.000000 0.000000,25.000000 0.000000,0.000000 0.000000,50.000000-25.000000,0.000000 0.000000,25.000000 0.000000,0.000000 0.000000,0.000000 25.000000,0.000000 0.000000,0.000000 0.000000,0.000000 0.000000,0.000000 25.000000,0.000000 0.000000,-25.000000-25.000000,0.000000 0.000000,0.000000 0.000000,0.000000 0.000000,50.000000 0.000000,0.000000 0.000000,50.000000-25.000000,0.000000 0.000000,25.000000 25.000000,0.000000 0.000000,-25.000000 0.000000,0.000000 0.000000,0.000000 0.000000,0.000000 0.000000,-50.000000 0.000000,0.000000 0.000000,-50.000000 0.000000,0.000000 0.000000,-25.000000 0.000000,0.000000 0.000000,-25.000000-50.000000,0.000000 0.000000,-150.000000 50.000000,0.000000 0.000000,-25.000000-25.000000</inkml:trace>
</inkml:ink>
</file>

<file path=ppt/ink/ink13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10:0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36850.000000 53100.000000,'0.000000'-100.000000,"0.000000"75.000000,0.000000 0.000000,0.000000 0.000000,0.000000 0.000000,0.000000 100.000000,0.000000 0.000000,0.000000 50.000000,0.000000 0.000000,-50.000000 150.000000,0.000000 0.000000,0.000000 0.000000,0.000000 0.000000,25.000000 50.000000,0.000000 0.000000,25.000000-225.000000,0.000000 0.000000,0.000000-50.000000</inkml:trace>
</inkml:ink>
</file>

<file path=ppt/ink/ink1365.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10:0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38000.000000 53800.000000,'0.000000'-100.000000,"-25.000000"100.000000,0.000000 0.000000,-25.000000 75.000000,0.000000 0.000000,0.000000 50.000000,0.000000 0.000000,25.000000 50.000000,0.000000 0.000000,25.000000-25.000000,0.000000 0.000000,0.000000-50.000000,0.000000 0.000000,75.000000-75.000000,0.000000 0.000000,25.000000-25.000000,0.000000 0.000000,25.000000-125.000000,0.000000 0.000000,-25.000000 0.000000,0.000000 0.000000,-50.000000-25.000000,0.000000 0.000000,-50.000000 25.000000,0.000000 0.000000,-50.000000 50.000000,0.000000 0.000000,-25.000000 25.000000,0.000000 0.000000,0.000000 50.000000,0.000000 0.000000,25.000000 0.000000,0.000000 0.000000,0.000000 50.000000,0.000000 0.000000,25.000000-25.000000</inkml:trace>
</inkml:ink>
</file>

<file path=ppt/ink/ink1366.xml><?xml version="1.0" encoding="utf-8"?>
<inkml:ink xmlns:inkml="http://www.w3.org/2003/InkML">
  <annotation type="ScanImages2ExtractSignatures">1</annotation>
  <annotation type="ScanImagesWidth">267101816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10:0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38800.000000 53450.000000,'0.000000'-50.000000,"25.000000"50.000000,0.000000 0.000000,100.000000-25.000000,0.000000 0.000000,-25.000000 25.000000,0.000000 0.000000,25.000000 0.000000,0.000000 0.000000,-25.000000 25.000000,0.000000 0.000000,-75.000000-25.000000</inkml:trace>
</inkml:ink>
</file>

<file path=ppt/ink/ink13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10:0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40400.000000 52250.000000,'0.000000'-50.000000,"50.000000"0.000000,0.000000 0.000000,0.000000 75.000000,0.000000 0.000000,0.000000 100.000000,0.000000 0.000000,-75.000000 0.000000,0.000000 0.000000,-50.000000 0.000000,0.000000 0.000000,25.000000-50.000000,0.000000 0.000000,25.000000-50.000000,0.000000 0.000000,100.000000-25.000000,0.000000 0.000000,-25.000000 25.000000,0.000000 0.000000,0.000000 25.000000,0.000000 0.000000,-50.000000 25.000000,0.000000 0.000000,-75.000000 25.000000,0.000000 0.000000,0.000000-25.000000,0.000000 0.000000,50.000000 0.000000,0.000000 0.000000,0.000000-50.000000</inkml:trace>
</inkml:ink>
</file>

<file path=ppt/ink/ink13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10:0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41100.000000 53250.000000,'50.000000'0.000000,"-25.000000"25.000000,0.000000 0.000000,25.000000 25.000000,0.000000 0.000000,-25.000000 0.000000,0.000000 0.000000,25.000000-25.000000,0.000000 0.000000,-50.000000 0.000000</inkml:trace>
</inkml:ink>
</file>

<file path=ppt/ink/ink13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10:0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42050.000000 51900.000000,'0.000000'-50.000000,"0.000000"25.000000,0.000000 0.000000,25.000000 25.000000,0.000000 0.000000,0.000000 25.000000,0.000000 0.000000,25.000000 25.000000,0.000000 0.000000,-25.000000 50.000000,0.000000 0.000000,-50.000000 50.000000,0.000000 0.000000,-50.000000-50.000000,0.000000 0.000000,0.000000-25.000000,0.000000 0.000000,75.000000-50.000000,0.000000 0.000000,25.000000 0.000000,0.000000 0.000000,50.000000-25.000000,0.000000 0.000000,0.000000 0.000000,0.000000 0.000000,-25.000000 25.000000,0.000000 0.000000,-50.000000 50.000000,0.000000 0.000000,-75.000000 50.000000,0.000000 0.000000,0.000000-25.000000,0.000000 0.000000,25.000000-25.000000,0.000000 0.000000,50.000000-50.000000</inkml:trace>
</inkml:ink>
</file>

<file path=ppt/ink/ink137.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4:4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90850.000000 36800.000000,'0.000000'-100.000000,"-25.000000"75.000000,0.000000 0.000000,-25.000000 125.000000,0.000000 0.000000,50.000000 75.000000,0.000000 0.000000,-25.000000 0.000000,0.000000 0.000000,0.000000-25.000000,0.000000 0.000000,25.000000-100.000000,0.000000 0.000000,-25.000000-50.000000</inkml:trace>
</inkml:ink>
</file>

<file path=ppt/ink/ink13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10:1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43300.000000 52450.000000,'0.000000'-50.000000,"25.000000"25.000000,0.000000 0.000000,0.000000-100.000000,0.000000 0.000000,-25.000000 50.000000,0.000000 0.000000,-25.000000 50.000000,0.000000 0.000000,-50.000000 0.000000,0.000000 0.000000,25.000000 25.000000,0.000000 0.000000,0.000000 25.000000,0.000000 0.000000,25.000000 25.000000,0.000000 0.000000,25.000000 50.000000,0.000000 0.000000,25.000000 25.000000,0.000000 0.000000,25.000000 25.000000,0.000000 0.000000,-25.000000-25.000000,0.000000 0.000000,-50.000000 25.000000,0.000000 0.000000,-25.000000-50.000000,0.000000 0.000000,0.000000-50.000000,0.000000 0.000000,0.000000-50.000000,0.000000 0.000000,25.000000-50.000000,0.000000 0.000000,50.000000-75.000000,0.000000 0.000000,75.000000-25.000000,0.000000 0.000000,75.000000 25.000000,0.000000 0.000000,-150.000000 75.000000,0.000000 0.000000,25.000000 25.000000</inkml:trace>
</inkml:ink>
</file>

<file path=ppt/ink/ink1371.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10:1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45450.000000 52900.000000,'-100.000000'0.000000,"75.000000"0.000000,0.000000 0.000000,-50.000000 100.000000,0.000000 0.000000,0.000000 50.000000,0.000000 0.000000,-25.000000 0.000000,0.000000 0.000000,0.000000 25.000000,0.000000 0.000000,0.000000-25.000000,0.000000 0.000000,75.000000-75.000000,0.000000 0.000000,0.000000-75.000000</inkml:trace>
</inkml:ink>
</file>

<file path=ppt/ink/ink1372.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10:1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44200.000000 53300.000000,'0.000000'-50.000000,"-25.000000"0.000000,0.000000 0.000000,25.000000 25.000000,0.000000 0.000000,75.000000 75.000000,0.000000 0.000000,50.000000 50.000000,0.000000 0.000000,0.000000 75.000000,0.000000 0.000000,25.000000-25.000000,0.000000 0.000000,0.000000 0.000000,0.000000 0.000000,-125.000000-125.000000,0.000000 0.000000,0.000000 25.000000</inkml:trace>
</inkml:ink>
</file>

<file path=ppt/ink/ink1373.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10:1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46350.000000 52850.000000,'0.000000'-100.000000,"0.000000"25.000000,0.000000 0.000000,0.000000 200.000000,0.000000 0.000000,0.000000 50.000000,0.000000 0.000000,-25.000000 25.000000,0.000000 0.000000,-50.000000 50.000000,0.000000 0.000000,25.000000-25.000000,0.000000 0.000000,50.000000-75.000000,0.000000 0.000000,0.000000-100.000000</inkml:trace>
</inkml:ink>
</file>

<file path=ppt/ink/ink1374.xml><?xml version="1.0" encoding="utf-8"?>
<inkml:ink xmlns:inkml="http://www.w3.org/2003/InkML">
  <annotation type="ScanImages2ExtractSignatures">1</annotation>
  <annotation type="ScanImagesWidth">-1792387927</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10:1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47300.000000 53350.000000,'0.000000'-50.000000,"0.000000"25.000000,0.000000 0.000000,-25.000000 0.000000,0.000000 0.000000,0.000000 25.000000,0.000000 0.000000,25.000000 75.000000,0.000000 0.000000,-50.000000 75.000000,0.000000 0.000000,25.000000 50.000000,0.000000 0.000000,25.000000-25.000000,0.000000 0.000000,25.000000-75.000000,0.000000 0.000000,75.000000-50.000000,0.000000 0.000000,0.000000-100.000000,0.000000 0.000000,25.000000-75.000000,0.000000 0.000000,-75.000000-25.000000,0.000000 0.000000,-50.000000 0.000000,0.000000 0.000000,-25.000000 50.000000,0.000000 0.000000,-50.000000 25.000000,0.000000 0.000000,-25.000000 75.000000,0.000000 0.000000,25.000000 0.000000,0.000000 0.000000,50.000000-25.000000</inkml:trace>
</inkml:ink>
</file>

<file path=ppt/ink/ink13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10:1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48400.000000 52300.000000,'0.000000'-50.000000,"0.000000"25.000000,0.000000 0.000000,50.000000 0.000000,0.000000 0.000000,75.000000 25.000000,0.000000 0.000000,0.000000 0.000000,0.000000 0.000000,-25.000000 25.000000,0.000000 0.000000,-50.000000 0.000000</inkml:trace>
</inkml:ink>
</file>

<file path=ppt/ink/ink1376.xml><?xml version="1.0" encoding="utf-8"?>
<inkml:ink xmlns:inkml="http://www.w3.org/2003/InkML">
  <annotation type="ScanImages2ExtractSignatures">1</annotation>
  <annotation type="ScanImagesWidth">1220391312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10:1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49600.000000 51400.000000,'100.000000'-50.000000,"-75.000000"25.000000,0.000000 0.000000,0.000000 50.000000,0.000000 0.000000,-50.000000 75.000000,0.000000 0.000000,-50.000000 25.000000,0.000000 0.000000,50.000000-50.000000,0.000000 0.000000,25.000000 0.000000,0.000000 0.000000,25.000000 0.000000,0.000000 0.000000,25.000000-25.000000,0.000000 0.000000,-25.000000 25.000000,0.000000 0.000000,-25.000000 25.000000,0.000000 0.000000,-100.000000 25.000000,0.000000 0.000000,-25.000000-50.000000,0.000000 0.000000,75.000000-25.000000,0.000000 0.000000,25.000000-25.000000</inkml:trace>
</inkml:ink>
</file>

<file path=ppt/ink/ink13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10:1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50050.000000 52550.000000,'100.000000'50.000000,"-75.000000"0.000000,0.000000 0.000000,0.000000-25.000000,0.000000 0.000000,0.000000 25.000000,0.000000 0.000000,0.000000 25.000000,0.000000 0.000000,0.000000-50.000000,0.000000 0.000000,-25.000000 0.000000</inkml:trace>
</inkml:ink>
</file>

<file path=ppt/ink/ink1378.xml><?xml version="1.0" encoding="utf-8"?>
<inkml:ink xmlns:inkml="http://www.w3.org/2003/InkML">
  <annotation type="ScanImages2ExtractSignatures">1</annotation>
  <annotation type="ScanImagesWidth">3</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10:1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51000.000000 51350.000000,'0.000000'-50.000000,"100.000000"25.000000,0.000000 0.000000,-25.000000 25.000000,0.000000 0.000000,-50.000000 50.000000,0.000000 0.000000,-50.000000 50.000000,0.000000 0.000000,-50.000000-25.000000,0.000000 0.000000,0.000000 0.000000,0.000000 0.000000,50.000000-25.000000,0.000000 0.000000,50.000000 0.000000,0.000000 0.000000,25.000000 0.000000,0.000000 0.000000,25.000000 25.000000,0.000000 0.000000,-50.000000 25.000000,0.000000 0.000000,-50.000000-25.000000,0.000000 0.000000,-75.000000 50.000000,0.000000 0.000000,0.000000 0.000000,0.000000 0.000000,75.000000-100.000000,0.000000 0.000000,0.000000 0.000000</inkml:trace>
</inkml:ink>
</file>

<file path=ppt/ink/ink13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10:1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52700.000000 51700.000000,'0.000000'-50.000000,"0.000000"0.000000,0.000000 0.000000,0.000000-50.000000,0.000000 0.000000,0.000000 50.000000,0.000000 0.000000,-50.000000 25.000000,0.000000 0.000000,-50.000000 0.000000,0.000000 0.000000,25.000000 75.000000,0.000000 0.000000,25.000000 25.000000,0.000000 0.000000,50.000000 50.000000,0.000000 0.000000,25.000000 25.000000,0.000000 0.000000,50.000000-25.000000,0.000000 0.000000,-25.000000 25.000000,0.000000 0.000000,-25.000000-25.000000,0.000000 0.000000,-100.000000 0.000000,0.000000 0.000000,0.000000-75.000000,0.000000 0.000000,0.000000-50.000000,0.000000 0.000000,50.000000-50.000000,0.000000 0.000000,50.000000-100.000000,0.000000 0.000000,150.000000-100.000000,0.000000 0.000000,0.000000 50.000000,0.000000 0.000000,-100.000000 125.000000,0.000000 0.000000,-25.000000 50.000000</inkml:trace>
</inkml:ink>
</file>

<file path=ppt/ink/ink1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4:4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90750.000000 37400.000000,'300.000000'-200.000000,"-200.000000"150.000000,0.000000 0.000000,0.000000 25.000000,0.000000 0.000000,-25.000000 25.000000,0.000000 0.000000,-50.000000 0.000000,0.000000 0.000000,-25.000000-25.000000</inkml:trace>
</inkml:ink>
</file>

<file path=ppt/ink/ink13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10:1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43950.000000 55750.000000,'50.000000'0.000000,"-25.000000"0.000000,0.000000 0.000000,0.000000 0.000000,0.000000 0.000000,100.000000-25.000000,0.000000 0.000000,-25.000000 25.000000,0.000000 0.000000,25.000000-25.000000,0.000000 0.000000,0.000000 25.000000,0.000000 0.000000,25.000000 0.000000,0.000000 0.000000,50.000000 25.000000,0.000000 0.000000,25.000000 0.000000,0.000000 0.000000,125.000000-25.000000,0.000000 0.000000,50.000000 0.000000,0.000000 0.000000,-25.000000 0.000000,0.000000 0.000000,-50.000000 25.000000,0.000000 0.000000,-75.000000-25.000000,0.000000 0.000000,25.000000 0.000000,0.000000 0.000000,25.000000 0.000000,0.000000 0.000000,0.000000 0.000000,0.000000 0.000000,-25.000000-25.000000,0.000000 0.000000,0.000000 25.000000,0.000000 0.000000,-50.000000 0.000000,0.000000 0.000000,-125.000000 0.000000,0.000000 0.000000,-75.000000 25.000000,0.000000 0.000000,-100.000000 0.000000,0.000000 0.000000,0.000000-25.000000</inkml:trace>
</inkml:ink>
</file>

<file path=ppt/ink/ink13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10:2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42300.000000 57550.000000,'0.000000'-50.000000,"0.000000"25.000000,0.000000 0.000000,-25.000000 50.000000,0.000000 0.000000,0.000000 25.000000,0.000000 0.000000,0.000000 25.000000,0.000000 0.000000,-25.000000 25.000000,0.000000 0.000000,25.000000 0.000000,0.000000 0.000000,-25.000000 25.000000,0.000000 0.000000,25.000000-50.000000,0.000000 0.000000,25.000000-25.000000,0.000000 0.000000,25.000000-25.000000,0.000000 0.000000,25.000000 0.000000,0.000000 0.000000,25.000000-25.000000,0.000000 0.000000,25.000000-50.000000,0.000000 0.000000,0.000000 0.000000,0.000000 0.000000,0.000000-50.000000,0.000000 0.000000,-25.000000-25.000000,0.000000 0.000000,-50.000000 25.000000,0.000000 0.000000,-25.000000-25.000000,0.000000 0.000000,-25.000000 50.000000,0.000000 0.000000,0.000000 25.000000,0.000000 0.000000,0.000000 0.000000,0.000000 0.000000,-25.000000 25.000000,0.000000 0.000000,0.000000 0.000000,0.000000 0.000000,0.000000 75.000000,0.000000 0.000000,25.000000 25.000000,0.000000 0.000000,25.000000 0.000000,0.000000 0.000000,25.000000-75.000000</inkml:trace>
</inkml:ink>
</file>

<file path=ppt/ink/ink13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10:2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43400.000000 57950.000000,'0.000000'50.000000,"0.000000"0.000000,0.000000 0.000000,0.000000-25.000000,0.000000 0.000000,25.000000 0.000000,0.000000 0.000000,25.000000 25.000000,0.000000 0.000000,-25.000000-25.000000,0.000000 0.000000,0.000000 25.000000,0.000000 0.000000,0.000000-25.000000,0.000000 0.000000,0.000000 0.000000,0.000000 0.000000,-25.000000 0.000000,0.000000 0.000000,0.000000 0.000000,0.000000 0.000000,0.000000 0.000000</inkml:trace>
</inkml:ink>
</file>

<file path=ppt/ink/ink1383.xml><?xml version="1.0" encoding="utf-8"?>
<inkml:ink xmlns:inkml="http://www.w3.org/2003/InkML">
  <annotation type="ScanImages2ExtractSignatures">1</annotation>
  <annotation type="ScanImagesWidth">3145772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10:3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45250.000000 57200.000000,'-50.000000'0.000000,"25.000000"0.000000,0.000000 0.000000,0.000000 50.000000,0.000000 0.000000,0.000000 50.000000,0.000000 0.000000,-25.000000 0.000000,0.000000 0.000000,25.000000 25.000000,0.000000 0.000000,25.000000-25.000000,0.000000 0.000000,0.000000-25.000000,0.000000 0.000000,25.000000-50.000000,0.000000 0.000000,75.000000-50.000000,0.000000 0.000000,25.000000-50.000000,0.000000 0.000000,-25.000000-50.000000,0.000000 0.000000,-25.000000 0.000000,0.000000 0.000000,-50.000000 25.000000,0.000000 0.000000,-50.000000 25.000000,0.000000 0.000000,-25.000000 25.000000,0.000000 0.000000,-25.000000 25.000000,0.000000 0.000000,25.000000 25.000000,0.000000 0.000000,0.000000 0.000000,0.000000 0.000000,50.000000 25.000000,0.000000 0.000000,0.000000 0.000000</inkml:trace>
</inkml:ink>
</file>

<file path=ppt/ink/ink13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10:3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46650.000000 56600.000000,'50.000000'0.000000,"25.000000"0.000000,0.000000 0.000000,25.000000 50.000000,0.000000 0.000000,-25.000000 0.000000,0.000000 0.000000,-50.000000 25.000000,0.000000 0.000000,-50.000000 25.000000,0.000000 0.000000,-50.000000 0.000000,0.000000 0.000000,0.000000 0.000000,0.000000 0.000000,25.000000-50.000000,0.000000 0.000000,25.000000 0.000000,0.000000 0.000000,25.000000-25.000000,0.000000 0.000000,75.000000-25.000000,0.000000 0.000000,75.000000 0.000000,0.000000 0.000000,0.000000-50.000000,0.000000 0.000000,-25.000000 25.000000,0.000000 0.000000,-75.000000 25.000000,0.000000 0.000000,-50.000000 50.000000,0.000000 0.000000,-25.000000-25.000000</inkml:trace>
</inkml:ink>
</file>

<file path=ppt/ink/ink1385.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10:3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40550.000000 59550.000000,'-50.000000'0.000000,"25.000000"0.000000,0.000000 0.000000,-25.000000 0.000000,0.000000 0.000000,50.000000-25.000000,0.000000 0.000000,0.000000 0.000000,0.000000 0.000000,25.000000 25.000000,0.000000 0.000000,25.000000 0.000000,0.000000 0.000000,25.000000 0.000000,0.000000 0.000000,25.000000 25.000000,0.000000 0.000000,50.000000-25.000000,0.000000 0.000000,75.000000 0.000000,0.000000 0.000000,0.000000-25.000000,0.000000 0.000000,0.000000 25.000000,0.000000 0.000000,-25.000000 0.000000,0.000000 0.000000,25.000000 0.000000,0.000000 0.000000,25.000000-50.000000,0.000000 0.000000,50.000000 0.000000,0.000000 0.000000,0.000000 25.000000,0.000000 0.000000,-50.000000 25.000000,0.000000 0.000000,0.000000 0.000000,0.000000 0.000000,0.000000-25.000000,0.000000 0.000000,0.000000-25.000000,0.000000 0.000000,0.000000 0.000000,0.000000 0.000000,-25.000000 25.000000,0.000000 0.000000,-25.000000 25.000000,0.000000 0.000000,-25.000000 0.000000,0.000000 0.000000,-50.000000-25.000000,0.000000 0.000000,-50.000000 25.000000,0.000000 0.000000,-25.000000-25.000000,0.000000 0.000000,-25.000000 25.000000,0.000000 0.000000,-25.000000-25.000000,0.000000 0.000000,-25.000000 25.000000</inkml:trace>
</inkml:ink>
</file>

<file path=ppt/ink/ink13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10:3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45300.000000 59850.000000,'-50.000000'0.000000,"150.000000"0.000000,0.000000 0.000000,50.000000 0.000000,0.000000 0.000000,-50.000000 0.000000,0.000000 0.000000,-50.000000 50.000000,0.000000 0.000000,-50.000000 25.000000,0.000000 0.000000,0.000000 0.000000,0.000000 0.000000,-50.000000 0.000000,0.000000 0.000000,-25.000000-25.000000,0.000000 0.000000,25.000000-25.000000,0.000000 0.000000,25.000000 0.000000,0.000000 0.000000,25.000000 0.000000,0.000000 0.000000,25.000000 0.000000,0.000000 0.000000,75.000000-25.000000,0.000000 0.000000,125.000000-100.000000,0.000000 0.000000,75.000000-50.000000,0.000000 0.000000,100.000000 25.000000,0.000000 0.000000,-300.000000 100.000000</inkml:trace>
</inkml:ink>
</file>

<file path=ppt/ink/ink13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10:3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54900.000000 55800.000000,'0.000000'-50.000000,"50.000000"50.000000,0.000000 0.000000,0.000000 0.000000,0.000000 0.000000,75.000000-25.000000,0.000000 0.000000,25.000000 25.000000,0.000000 0.000000,-25.000000 0.000000,0.000000 0.000000,-25.000000 0.000000,0.000000 0.000000,-25.000000 0.000000</inkml:trace>
</inkml:ink>
</file>

<file path=ppt/ink/ink1388.xml><?xml version="1.0" encoding="utf-8"?>
<inkml:ink xmlns:inkml="http://www.w3.org/2003/InkML">
  <annotation type="ScanImages2ExtractSignatures">1</annotation>
  <annotation type="ScanImagesWidth">342581363</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10:3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54500.000000 56800.000000,'100.000000'0.000000,"25.000000"-25.000000,0.000000 0.000000,50.000000 25.000000,0.000000 0.000000,25.000000 50.000000,0.000000 0.000000,0.000000-50.000000,0.000000 0.000000,-150.000000-25.000000</inkml:trace>
</inkml:ink>
</file>

<file path=ppt/ink/ink13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10:3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57800.000000 55150.000000,'0.000000'-50.000000,"-50.000000"25.000000,0.000000 0.000000,25.000000 50.000000,0.000000 0.000000,0.000000 100.000000,0.000000 0.000000,25.000000-25.000000,0.000000 0.000000,-25.000000-75.000000,0.000000 0.000000,0.000000 150.000000,0.000000 0.000000,-25.000000 25.000000,0.000000 0.000000,25.000000 0.000000,0.000000 0.000000,-25.000000 25.000000,0.000000 0.000000,50.000000-25.000000,0.000000 0.000000,0.000000-175.000000,0.000000 0.000000,50.000000-25.000000</inkml:trace>
</inkml:ink>
</file>

<file path=ppt/ink/ink1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4:4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91800.000000 35900.000000,'0.000000'-50.000000,"0.000000"-50.000000,0.000000 0.000000,-25.000000 50.000000,0.000000 0.000000,0.000000 50.000000,0.000000 0.000000,25.000000 125.000000,0.000000 0.000000,0.000000 75.000000,0.000000 0.000000,0.000000 50.000000,0.000000 0.000000,-50.000000 50.000000,0.000000 0.000000,-25.000000 25.000000,0.000000 0.000000,50.000000 25.000000,0.000000 0.000000,0.000000-125.000000,0.000000 0.000000,25.000000-150.000000,0.000000 0.000000,-25.000000-50.000000</inkml:trace>
</inkml:ink>
</file>

<file path=ppt/ink/ink13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10:3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58700.000000 55800.000000,'0.000000'-50.000000,"0.000000"25.000000,0.000000 0.000000,-25.000000 25.000000,0.000000 0.000000,25.000000 75.000000,0.000000 0.000000,-50.000000 50.000000,0.000000 0.000000,25.000000 0.000000,0.000000 0.000000,0.000000 0.000000,0.000000 0.000000,25.000000-25.000000,0.000000 0.000000,0.000000-75.000000,0.000000 0.000000,100.000000 0.000000,0.000000 0.000000,0.000000-100.000000,0.000000 0.000000,25.000000-75.000000,0.000000 0.000000,-25.000000-50.000000,0.000000 0.000000,-100.000000 100.000000,0.000000 0.000000,-25.000000 25.000000,0.000000 0.000000,-75.000000 75.000000,0.000000 0.000000,0.000000 0.000000,0.000000 0.000000,0.000000 75.000000,0.000000 0.000000,75.000000-50.000000</inkml:trace>
</inkml:ink>
</file>

<file path=ppt/ink/ink13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10:4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60200.000000 55050.000000,'-50.000000'0.000000,"50.000000"-25.000000,0.000000 0.000000,-25.000000 0.000000,0.000000 0.000000,125.000000 25.000000,0.000000 0.000000,75.000000-25.000000,0.000000 0.000000,-25.000000 0.000000,0.000000 0.000000,-25.000000 25.000000,0.000000 0.000000,-75.000000 0.000000,0.000000 0.000000,-25.000000 0.000000</inkml:trace>
</inkml:ink>
</file>

<file path=ppt/ink/ink13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10:4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62400.000000 53650.000000,'-50.000000'-100.000000,"0.000000"100.000000,0.000000 0.000000,0.000000 125.000000,0.000000 0.000000,0.000000 25.000000,0.000000 0.000000,0.000000-50.000000,0.000000 0.000000,50.000000 0.000000,0.000000 0.000000,25.000000 0.000000,0.000000 0.000000,100.000000-75.000000,0.000000 0.000000,25.000000-25.000000,0.000000 0.000000,-25.000000-50.000000,0.000000 0.000000,-100.000000 0.000000</inkml:trace>
</inkml:ink>
</file>

<file path=ppt/ink/ink13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10:4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63150.000000 53750.000000,'-50.000000'0.000000,"0.000000"0.000000,0.000000 0.000000,-50.000000 50.000000,0.000000 0.000000,-50.000000 75.000000,0.000000 0.000000,50.000000 25.000000,0.000000 0.000000,0.000000 50.000000,0.000000 0.000000,25.000000 25.000000,0.000000 0.000000,50.000000-100.000000,0.000000 0.000000,25.000000-100.000000</inkml:trace>
</inkml:ink>
</file>

<file path=ppt/ink/ink13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10:4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62750.000000 55150.000000,'100.000000'150.000000,"-25.000000"-100.000000,0.000000 0.000000,-50.000000-25.000000,0.000000 0.000000,0.000000 0.000000</inkml:trace>
</inkml:ink>
</file>

<file path=ppt/ink/ink13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10:4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64000.000000 53800.000000,'-50.000000'-50.000000,"25.000000"25.000000,0.000000 0.000000,100.000000 50.000000,0.000000 0.000000,50.000000 0.000000,0.000000 0.000000,0.000000 25.000000,0.000000 0.000000,-50.000000 0.000000,0.000000 0.000000,-75.000000 25.000000,0.000000 0.000000,-50.000000 25.000000,0.000000 0.000000,-25.000000-25.000000,0.000000 0.000000,50.000000 0.000000,0.000000 0.000000,0.000000 50.000000,0.000000 0.000000,-50.000000 75.000000,0.000000 0.000000,25.000000-50.000000,0.000000 0.000000,25.000000-100.000000</inkml:trace>
</inkml:ink>
</file>

<file path=ppt/ink/ink13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10:4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66150.000000 53050.000000,'0.000000'-50.000000,"-25.000000"50.000000,0.000000 0.000000,-25.000000-25.000000,0.000000 0.000000,0.000000 75.000000,0.000000 0.000000,25.000000 25.000000,0.000000 0.000000,-75.000000 100.000000,0.000000 0.000000,0.000000 25.000000,0.000000 0.000000,0.000000 50.000000,0.000000 0.000000,25.000000-25.000000,0.000000 0.000000,50.000000-100.000000,0.000000 0.000000,100.000000-100.000000,0.000000 0.000000,75.000000-100.000000,0.000000 0.000000,0.000000-75.000000,0.000000 0.000000,-75.000000 25.000000,0.000000 0.000000,-50.000000 25.000000,0.000000 0.000000,-50.000000 50.000000,0.000000 0.000000,-100.000000 75.000000,0.000000 0.000000,-50.000000 75.000000,0.000000 0.000000,125.000000-25.000000,0.000000 0.000000,0.000000-25.000000</inkml:trace>
</inkml:ink>
</file>

<file path=ppt/ink/ink13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1550.000000 344.000000,'0.020000'0.010000,"0.030000"0.015000,0.034000 0.017000,0.034000 0.017000,0.031000 0.015000,0.026000 0.013000,0.021000 0.011000,0.016000 0.008000,0.012000 0.006000,0.008000 0.004000,0.005000 0.003000,0.003000 0.002000,0.001000 0.001000,0.000000 0.000000,0.000000 0.000000,-0.001000 0.000000,-0.001000-0.001000,0.021000 0.020000,0.060000 0.044000,0.070000 0.052000,0.071000 0.052000,0.279000 0.120000,0.201000 0.066000,0.116000 0.014000,0.206000-0.009000,0.168000-0.001000,0.067000-0.026000,-0.007000-0.042000,0.460000 0.001000,0.074000-0.075000,-0.009000-0.073000,-0.062000-0.066000,0.405000-0.057000,0.307000-0.046000,0.442000-0.037000,0.128000-0.028000,-0.083000-0.020000,-0.211000-0.013000,0.072000-0.008000,-0.121000-0.004000,-0.235000-0.002000,-0.291000 0.000000,-0.158000 0.002000,-0.208000 0.002000,-0.225000 0.002000,-0.220000 0.002000,0.040000 0.002000,-0.018000 0.002000,-0.017000 0.002000,-0.089000 0.001000,-0.128000 0.001000,-0.144000 0.001000,0.077000-0.018000,-0.007000-0.029000,-0.061000-0.033000,-0.091000-0.034000,0.117000-0.050000,0.095000-0.057000,0.166000-0.020000,0.051000 0.005000,-0.026000 0.021000,-0.073000 0.029000,0.105000 0.032000,0.063000 0.032000,0.271000 0.029000,0.090000 0.026000,-0.032000 0.021000,-0.109000 0.017000,0.329000 0.013000,0.144000 0.009000,0.014000 0.007000,-0.070000 0.004000,0.158000 0.002000,-0.003000 0.001000,0.042000 0.000000,-0.080000-0.001000,-0.152000-0.001000,-0.187000-0.001000,-0.085000-0.001000,-0.161000-0.001000,-0.197000-0.001000,-0.206000-0.001000,0.035000-0.001000,-0.075000-0.001000,-0.095000 0.000000,-0.099000 0.000000,0.394000-0.037000,0.248000-0.058000,0.064000-0.030000,-0.059000-0.010000,-0.133000 0.004000,-0.170000 0.012000,0.039000-0.057000,-0.051000-0.024000,-0.104000 0.000000,-0.131000 0.015000,-0.139000-0.051000,-0.133000-0.015000,-0.065000 0.009000,-0.090000 0.024000,-0.099000 0.031000,-0.098000 0.000000</inkml:trace>
</inkml:ink>
</file>

<file path=ppt/ink/ink13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1558.000000 530.000000,'0.032000'0.008000,"0.048000"0.012000,0.054000 0.014000,0.053000 0.013000,0.048000 0.012000,0.040000 0.010000,0.032000 0.008000,0.024000 0.006000,0.018000 0.004000,0.012000 0.003000,0.007000 0.002000,0.130000 0.005000,0.103000 0.019000,0.058000 0.022000,0.026000 0.022000,0.040000 0.002000,0.045000-0.010000,0.304000 0.056000,0.152000 0.020000,0.044000-0.004000,-0.029000-0.019000,0.332000 0.120000,0.170000 0.053000,0.054000 0.006000,-0.024000-0.025000,0.259000 0.031000,0.126000-0.009000,0.235000-0.034000,0.066000-0.047000,-0.047000-0.052000,-0.116000-0.052000,0.309000-0.048000,0.116000-0.042000,-0.016000-0.035000,-0.099000-0.027000,0.709000-0.021000,0.198000-0.018000,-0.411000 0.110000,0.029000 0.068000,0.215000 0.064000,-0.258000 0.009000,-0.117000-0.013000,-0.238000-0.027000,-0.299000-0.033000,-0.315000-0.035000,0.194000 0.040000,0.138000 0.011000,0.285000 0.002000,-0.020000-0.022000,-0.132000-0.029000,-0.190000-0.030000,-0.125000-0.039000,0.161000-0.019000,0.782000-0.012000,0.075000-0.019000,-0.119000-0.015000,-0.230000-0.011000,-0.277000-0.007000,-0.125000-0.004000,-0.201000-0.003000,-0.238000-0.001000,0.353000-0.001000,0.030000 0.000000,-0.108000 0.000000,-0.189000 0.001000,0.049000 0.001000,-0.022000 0.001000,0.080000 0.001000,-0.080000 0.001000,-0.178000 0.001000,-0.227000 0.000000,-0.002000 0.000000,-0.079000 0.000000,-0.123000 0.000000,-0.141000 0.000000,0.352000 0.000000,0.141000 0.000000,0.082000-0.017000,0.177000-0.026000,0.052000-0.031000,-0.033000-0.032000,0.242000-0.021000,-0.011000-0.001000,-0.096000 0.009000,-0.144000 0.015000,0.314000 0.010000,0.052000 0.021000,0.189000-0.014000,0.141000-0.044000,-0.052000-0.055000,-0.170000-0.058000,0.060000-0.093000,-0.017000-0.108000,0.192000-0.036000,-0.056000 0.012000,-0.211000 0.042000,-0.295000 0.059000,-0.179000 0.065000,-0.239000 0.064000,-0.260000 0.059000,-0.254000 0.051000,-0.085000 0.005000,-0.117000-0.024000,-0.129000-0.041000,-0.127000-0.049000,0.067000-0.051000,0.039000-0.048000,0.111000-0.079000,0.001000-0.020000,-0.069000 0.019000,-0.109000 0.043000,0.002000-0.092000,0.000000-0.024000,0.035000 0.002000,-0.019000 0.019000,-0.052000 0.028000,-0.069000 0.032000,0.183000 0.032000,0.036000 0.030000,-0.061000 0.026000,-0.118000 0.022000,0.020000 0.018000,-0.041000 0.014000,-0.077000 0.010000,-0.094000 0.007000,-0.006000 0.023000,-0.023000 0.000000</inkml:trace>
</inkml:ink>
</file>

<file path=ppt/ink/ink13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1448.000000 645.000000,'0.011000'-0.004000,"0.017000"-0.006000,0.019000-0.006000,0.018000-0.006000,0.016000-0.005000,0.014000-0.005000,0.011000-0.004000,0.008000-0.003000,0.006000-0.002000,0.004000-0.001000,0.003000-0.001000,0.001000 0.000000,0.001000 0.000000,0.000000 0.000000,0.000000 0.000000,0.000000 0.000000,0.000000 0.000000,-0.001000 0.000000,0.000000 0.000000,0.000000 0.000000,0.000000 0.000000,0.000000 0.000000,0.000000 0.000000,0.000000 0.000000,0.459000 0.007000,0.368000 0.005000,0.313000 0.005000,0.254000 0.005000,0.217000 0.005000,0.177000 0.004000,0.138000 0.003000,0.103000 0.003000,0.938000 0.002000,0.741000 0.002000,1.186000-0.017000,0.574000-0.028000,0.140000-0.033000,-0.149000-0.034000,0.856000-0.013000,0.552000 0.001000,0.851000 0.010000,0.170000 0.015000,-0.279000 0.017000,-0.545000 0.017000,0.852000 0.016000,0.211000 0.014000,0.209000 0.012000,-0.397000 0.009000,-0.756000 0.007000,-0.930000 0.005000,-0.660000-0.033000,-0.733000-0.055000,-0.725000-0.065000,-0.667000-0.067000,-0.360000-0.026000,-0.284000 0.002000,-0.215000-0.017000,-0.155000-0.028000,-0.141000 0.004000,-0.123000 0.024000,-0.046000 0.035000,-0.141000 0.039000,-0.192000 0.040000,-0.210000 0.037000,0.144000 0.032000,-0.009000 0.027000,-0.106000 0.021000,-0.160000 0.016000,0.627000 0.012000,0.348000 0.008000,0.494000 0.005000,0.183000 0.003000,-0.030000 0.001000,-0.164000 0.000000,0.131000-0.001000,-0.059000-0.001000,-0.176000-0.001000,-0.237000-0.001000,0.035000-0.001000,-0.088000-0.001000,-0.160000-0.001000,-0.194000-0.001000,0.037000-0.001000,0.036000 0.000000,0.253000 0.000000,0.005000 0.000000,-0.154000 0.000000,-0.244000 0.000000,-0.100000 0.000000,-0.148000 0.000000,-0.130000 0.000000,-0.184000 0.000000,-0.204000 0.000000,-0.202000 0.000000,-0.039000 0.000000,-0.078000 0.000000,-0.098000 0.000000,-0.104000 0.000000,-0.099000 0.000000,-0.089000 0.000000,-0.076000 0.000000,-0.063000 0.000000,0.282000 0.000000,0.188000 0.000000,0.150000 0.000000,0.042000 0.000000,-0.031000 0.000000,-0.075000 0.000000,-0.135000 0.037000,-0.163000 0.058000,-0.135000 0.046000,-0.205000 0.013000,-0.183000-0.003000,-0.154000-0.013000,-0.123000-0.017000,-0.094000-0.019000,-0.067000-0.018000,-0.046000-0.016000,-0.028000-0.013000,-0.015000-0.010000,-0.006000-0.008000,0.000000-0.006000,0.004000-0.004000,0.006000-0.002000,0.006000-0.001000,0.006000 0.000000,0.006000 0.000000,0.005000 0.000000,0.004000 0.000000,0.003000 0.001000,0.002000 0.001000,0.001000 0.000000,0.001000 0.000000,0.000000 0.000000,0.000000 0.000000,0.000000 0.000000,0.000000 0.000000,0.000000 0.000000,0.000000 0.000000,0.000000 0.000000,0.000000 0.000000,0.000000 0.000000,0.000000 0.000000,0.000000 0.000000,0.000000 0.000000,0.000000 0.000000,0.000000 0.000000,-0.035000-0.004000,-0.072000-0.003000,-0.083000-0.003000,-0.085000-0.003000,-0.245000 0.034000,-0.182000 0.055000,-0.239000 0.046000,-0.111000 0.037000,-0.020000 0.028000,0.039000 0.021000,-0.055000 0.070000,0.037000 0.022000,0.092000-0.010000,0.121000-0.030000,0.039000-0.040000,0.057000 0.000000</inkml:trace>
</inkml:ink>
</file>

<file path=ppt/ink/ink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2:5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82150.000000 14800.000000,'50.000000'-50.000000,"0.000000"-25.000000,0.000000 0.000000,50.000000-25.000000,0.000000 0.000000,-50.000000 75.000000,0.000000 0.000000,0.000000 75.000000,0.000000 0.000000,-50.000000 50.000000,0.000000 0.000000,-25.000000 25.000000,0.000000 0.000000,25.000000-100.000000,0.000000 0.000000,75.000000-25.000000,0.000000 0.000000,25.000000-100.000000,0.000000 0.000000,75.000000-50.000000,0.000000 0.000000,-75.000000 25.000000,0.000000 0.000000,-75.000000 125.000000,0.000000 0.000000,-50.000000 125.000000,0.000000 0.000000,0.000000-25.000000,0.000000 0.000000,25.000000 25.000000,0.000000 0.000000,0.000000-50.000000,0.000000 0.000000,50.000000 0.000000,0.000000 0.000000,0.000000-50.000000,0.000000 0.000000,25.000000-75.000000,0.000000 0.000000,25.000000-100.000000,0.000000 0.000000,-75.000000-50.000000,0.000000 0.000000,-25.000000 50.000000,0.000000 0.000000,-50.000000 50.000000,0.000000 0.000000,-50.000000 75.000000,0.000000 0.000000,-50.000000 100.000000,0.000000 0.000000,100.000000-25.000000,0.000000 0.000000,0.000000-25.000000</inkml:trace>
</inkml:ink>
</file>

<file path=ppt/ink/ink1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4:5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91800.000000 37900.000000,'100.000000'-100.000000,"25.000000"-50.000000,0.000000 0.000000,-25.000000 75.000000,0.000000 0.000000,-50.000000 50.000000,0.000000 0.000000,-50.000000 75.000000,0.000000 0.000000,-75.000000 125.000000,0.000000 0.000000,25.000000-50.000000,0.000000 0.000000,50.000000-75.000000,0.000000 0.000000,100.000000-100.000000,0.000000 0.000000,100.000000-100.000000,0.000000 0.000000,-50.000000 50.000000,0.000000 0.000000,-125.000000 75.000000,0.000000 0.000000,-50.000000 125.000000,0.000000 0.000000,0.000000 0.000000,0.000000 0.000000,25.000000 25.000000,0.000000 0.000000,50.000000-50.000000,0.000000 0.000000,50.000000-50.000000,0.000000 0.000000,50.000000-75.000000,0.000000 0.000000,-25.000000-125.000000,0.000000 0.000000,-50.000000-25.000000,0.000000 0.000000,-75.000000 25.000000,0.000000 0.000000,-150.000000 125.000000,0.000000 0.000000,-100.000000 100.000000,0.000000 0.000000,175.000000 0.000000</inkml:trace>
</inkml:ink>
</file>

<file path=ppt/ink/ink14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508.000000 897.000000,'0.405000'0.000000,"0.413000"0.000000,0.241000 0.000000,0.113000 0.000000,0.023000 0.000000,-0.037000 0.000000,0.628000 0.000000,0.565000 0.000000,1.348000 0.000000,0.866000 0.000000,0.495000 0.000000,0.220000 0.000000,1.114000 0.000000,0.500000 0.000000,0.070000 0.000000,-0.210000 0.000000,2.166000 0.000000,1.319000 0.000000,1.323000 0.000000,0.272000 0.000000,-0.421000 0.000000,-0.834000 0.000000,-0.061000 0.000000,-0.593000 0.000000,-0.889000 0.000000,-1.014000 0.000000,0.049000 0.000000,-0.158000 0.000000,0.310000 0.000000,-0.223000 0.000000,-0.548000 0.000000,-0.715000 0.000000,0.187000 0.000000,0.015000 0.000000,0.437000 0.000000,-0.061000 0.000000,-0.375000 0.000000,-0.549000 0.000000,0.209000 0.000000,-0.132000 0.000000,-0.340000 0.000000,-0.448000 0.000000,1.541000 0.110000,0.859000 0.099000,0.396000 0.122000,0.071000 0.127000,-0.142000 0.084000,-0.268000 0.051000,0.333000-0.011000,-0.190000-0.050000,-0.510000-0.071000,-0.678000-0.080000,-0.110000-0.079000,-0.400000-0.073000,-0.483000 0.010000,-0.722000-0.011000,-0.821000-0.024000,-0.824000-0.030000,-0.453000-0.032000,-0.476000-0.031000,-0.456000-0.028000,-0.410000-0.024000,-0.221000-0.020000,-0.231000-0.015000,-0.221000-0.012000,-0.198000-0.008000,0.089000-0.006000,0.046000-0.003000,0.106000-0.002000,-0.010000-0.001000,-0.084000 0.000000,-0.125000 0.001000,0.061000 0.001000,0.028000 0.001000,0.004000 0.001000,-0.011000 0.001000,-0.020000 0.001000,-0.024000 0.001000,0.012000 0.001000,-0.040000 0.000000,-0.070000 0.000000,-0.084000 0.000000,-0.013000 0.000000,-0.040000 0.000000,0.065000 0.000000,-0.020000 0.000000,-0.073000 0.000000,-0.101000 0.000000,-0.112000 0.000000,-0.111000 0.000000,-0.102000 0.000000,-0.088000 0.000000,0.249000 0.000000,0.152000 0.000000,0.078000 0.000000,0.026000 0.000000,0.174000 0.000000,0.109000 0.000000,0.262000 0.018000,0.120000 0.029000,0.020000 0.033000,-0.046000 0.000000</inkml:trace>
</inkml:ink>
</file>

<file path=ppt/ink/ink14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186.000000 816.000000,'-0.037000'-0.012000,"-0.058000"-0.019000,-0.067000-0.022000,-0.068000-0.023000,-0.063000-0.021000,-0.056000-0.019000,-0.121000-0.003000,-0.079000 0.007000,-0.047000 0.013000,-0.023000 0.015000,-0.117000 0.016000,-0.094000 0.015000,-0.183000 0.014000,-0.080000 0.012000,-0.007000 0.010000,0.039000 0.007000,-0.302000 0.042000,-0.203000 0.062000,-0.328000 0.180000,-0.162000 0.095000,-0.045000 0.034000,0.034000-0.008000,-0.084000 0.113000,0.068000 0.035000,0.160000-0.017000,0.207000-0.050000,0.001000 0.117000,0.016000 0.068000,0.007000 0.106000,0.074000 0.048000,0.111000 0.008000,0.127000-0.019000,0.091000 0.150000,0.135000 0.099000,0.153000 0.060000,0.153000 0.030000,0.087000 0.469000,0.112000 0.200000,0.119000 0.013000,0.115000-0.108000,0.104000 0.173000,0.090000 0.119000,0.258000 0.223000,0.273000 0.052000,0.336000 0.123000,0.204000-0.062000,0.105000-0.175000,0.034000-0.235000,0.022000-0.182000,0.014000-0.135000,0.007000-0.132000,0.002000-0.120000,0.109000-0.030000,0.023000-0.117000,-0.034000-0.165000,-0.069000-0.183000,0.062000-0.034000,-0.006000-0.083000,-0.068000-0.090000,-0.102000-0.088000,-0.117000-0.080000,-0.118000-0.069000,-0.109000-0.076000,-0.096000-0.074000,-0.080000-0.068000,-0.065000-0.059000,0.006000-0.012000,0.050000 0.019000,0.222000 0.075000,0.169000 0.031000,0.122000 0.000000,0.083000-0.019000,0.439000-0.030000,0.266000-0.035000,0.136000-0.035000,0.042000-0.033000,0.403000-0.029000,0.236000-0.025000,0.203000-0.020000,0.021000-0.015000,-0.098000-0.011000,-0.167000-0.008000,0.068000-0.107000,-0.223000-0.078000,-0.308000-0.054000,-0.336000-0.035000,-0.211000-0.171000,-0.156000-0.122000,-0.106000-0.220000,-0.139000-0.120000,-0.150000-0.047000,-0.147000 0.003000,-0.077000-0.153000,-0.038000-0.125000,-0.037000-0.067000,-0.033000-0.025000,0.049000-0.620000,-0.001000-0.223000,0.008000-0.044000,0.012000 0.070000,-0.074000-0.033000,-0.071000-0.110000,-0.102000-0.234000,-0.115000-0.002000,-0.115000 0.147000,-0.106000 0.232000,-0.221000 0.011000,-0.205000 0.090000,-0.290000-0.124000,-0.176000 0.043000,-0.090000 0.146000,-0.028000 0.202000,-0.134000 0.075000,-0.045000 0.136000,0.016000 0.165000,0.054000 0.171000,0.000000 0.015000,0.039000 0.062000,-0.086000 0.050000,-0.012000 0.113000,0.036000 0.144000,0.064000 0.154000,0.096000 0.149000,0.109000 0.135000,0.109000 0.116000,0.102000 0.095000,0.071000 0.075000,0.046000 0.056000,0.045000 0.040000,0.041000 0.027000,0.035000 0.017000,0.029000 0.009000,-0.142000 0.003000,-0.095000-0.001000,-0.260000-0.003000,-0.125000-0.005000,-0.030000-0.005000,0.033000-0.005000,-0.094000-0.005000,-0.022000-0.004000,0.026000-0.003000,0.055000-0.003000,0.069000-0.002000,0.073000-0.001000,0.071000-0.001000,0.064000-0.001000,-0.019000 0.000000,0.003000 0.000000,0.035000 0.018000,0.053000 0.029000,0.061000 0.034000,0.061000 0.000000</inkml:trace>
</inkml:ink>
</file>

<file path=ppt/ink/ink14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218.000000 864.000000,'-0.018000'0.110000,"-0.029000"0.173000,-0.033000 0.200000,-0.034000 0.203000,-0.124000 0.190000,-0.172000 0.167000,-0.338000 0.527000,-0.198000 0.277000,-0.094000 0.096000,-0.020000-0.026000,-0.248000 0.173000,-0.081000-0.006000,0.032000-0.121000,0.102000-0.185000,-0.100000 0.100000,-0.001000-0.019000,0.062000-0.094000,0.098000-0.135000,0.077000 0.014000,0.132000-0.038000,0.105000-0.043000,0.187000-0.241000,0.174000-0.264000,0.151000-0.255000,0.124000-0.228000,0.097000-0.192000,0.072000-0.154000,0.051000-0.117000,0.033000-0.084000,0.020000-0.057000,0.010000-0.036000,0.003000-0.020000,-0.002000-0.008000,-0.004000 0.000000,-0.005000 0.005000,-0.006000 0.007000,-0.005000 0.008000,-0.005000 0.008000,-0.004000 0.007000,-0.003000 0.006000,-0.002000 0.005000,-0.002000 0.004000,-0.001000 0.003000,-0.001000 0.002000,0.000000 0.001000,0.000000 0.001000,0.000000 0.000000,0.000000 0.000000</inkml:trace>
</inkml:ink>
</file>

<file path=ppt/ink/ink14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198.000000 874.000000,'0.041000'0.061000,"0.063000"0.094000,0.071000 0.107000,0.071000 0.106000,0.042000 0.034000,0.095000 0.094000,0.363000 0.372000,0.207000 0.191000,0.133000 0.114000,0.076000 0.057000,0.196000 0.178000,0.135000 0.121000,0.050000 0.039000,-0.008000-0.017000,0.250000 0.169000,0.176000 0.129000,0.300000 0.278000,0.062000 0.058000,-0.094000-0.087000,-0.188000-0.173000,-0.123000-0.087000,-0.220000-0.172000,-0.266000-0.215000,-0.275000 0.000000</inkml:trace>
</inkml:ink>
</file>

<file path=ppt/ink/ink14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458.000000 869.000000,'-0.018000'0.074000,"-0.029000"0.115000,-0.033000 0.134000,-0.034000 0.135000,-0.160000 0.347000,-0.156000 0.310000,-0.123000 0.227000,-0.093000 0.157000,-0.067000 0.100000,-0.046000 0.057000,-0.305000 0.540000,-0.301000 0.368000,-0.313000 0.544000,-0.077000 0.174000,0.080000-0.075000,0.175000-0.229000,0.075000-0.035000,0.153000-0.202000,0.192000-0.294000,0.202000-0.332000,0.120000 0.000000,0.133000-0.082000,0.110000-0.117000,0.133000-0.314000,0.114000-0.337000,0.093000-0.322000,0.072000-0.287000,0.053000-0.242000,0.037000-0.193000,0.024000-0.148000,0.014000-0.107000,0.007000-0.073000,0.001000-0.046000,-0.002000-0.026000,-0.004000-0.011000,-0.005000-0.001000,-0.005000 0.005000,-0.004000 0.009000,-0.004000 0.010000,-0.003000-0.120000,-0.002000-0.209000,0.090000-0.576000,0.069000-0.400000,0.051000-0.258000,0.035000 0.000000</inkml:trace>
</inkml:ink>
</file>

<file path=ppt/ink/ink14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448.000000 875.000000,'0.074000'0.092000,"0.115000"0.144000,0.134000 0.167000,0.135000 0.169000,0.053000 0.140000,-0.004000 0.111000,-0.021000 0.047000,-0.031000 0.003000,-0.035000-0.026000,-0.035000-0.042000,0.060000 0.466000,0.042000 0.315000,0.138000 0.453000,0.043000 0.213000,-0.022000 0.044000,-0.062000-0.067000,0.138000 0.161000,0.109000 0.074000,0.027000 0.161000,-0.028000-0.017000,-0.060000-0.129000,-0.077000-0.192000,0.065000 0.114000,0.004000-0.067000,-0.035000-0.178000,-0.058000-0.236000,-0.086000-0.182000,-0.098000-0.208000,-0.099000-0.209000,-0.092000-0.194000,-0.080000-0.115000,-0.067000-0.130000,-0.054000-0.130000,-0.041000-0.120000,-0.039000-0.092000,-0.036000-0.152000,-0.027000-0.134000,-0.020000-0.112000,-0.013000-0.088000,-0.008000-0.066000,-0.005000-0.046000,-0.002000-0.031000,0.000000-0.018000,0.001000-0.009000,0.002000-0.003000,0.002000 0.001000,0.002000 0.003000,0.002000 0.004000,0.001000 0.005000,0.001000 0.005000,0.001000 0.004000,0.001000 0.003000,0.000000 0.003000,0.000000 0.002000,0.000000 0.001000,0.000000 0.001000,0.000000 0.000000</inkml:trace>
</inkml:ink>
</file>

<file path=ppt/ink/ink14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445.000000 907.000000,'0.025000'-0.008000,"0.037000"-0.012000,0.042000-0.014000,0.040000-0.013000,0.036000-0.012000,0.030000-0.010000,0.024000-0.008000,0.018000-0.006000,0.013000-0.004000,0.008000-0.003000,0.005000-0.002000,0.010000 0.015000,0.058000 0.010000,0.067000 0.011000,0.068000 0.011000,0.100000 0.011000,0.040000 0.009000,-0.002000 0.008000,-0.028000 0.006000,0.057000 0.005000,0.044000 0.003000,0.006000 0.002000,0.242000 0.002000,0.037000 0.001000,-0.031000 0.001000,0.020000-0.018000,-0.002000-0.029000,-0.054000-0.034000,-0.083000-0.034000,-0.003000-0.014000,-0.026000 0.000000</inkml:trace>
</inkml:ink>
</file>

<file path=ppt/ink/ink14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439.000000 905.000000,'-0.007000'0.026000,"-0.010000"0.040000,-0.011000 0.045000,-0.011000 0.044000,-0.010000 0.040000,-0.009000 0.034000,-0.007000 0.028000,-0.005000 0.021000,-0.004000 0.015000,-0.003000 0.011000,-0.002000 0.007000,-0.001000 0.004000,0.000000 0.002000,0.011000 0.065000,0.009000 0.065000,-0.009000 0.045000,-0.019000 0.030000,-0.024000 0.017000,-0.026000 0.008000,-0.006000 0.131000,0.006000 0.052000,0.014000-0.002000,0.018000-0.037000,-0.128000 0.183000,-0.065000 0.090000,-0.020000 0.078000,0.011000-0.008000,0.029000-0.063000,0.039000-0.094000,0.015000 0.089000,0.014000-0.030000,0.006000-0.075000,0.000000-0.096000,-0.086000 0.000000,-0.077000 0.041000,-0.041000 0.040000,-0.014000-0.037000,0.003000-0.083000,0.014000-0.107000,0.021000-0.114000,0.023000-0.110000,0.023000-0.100000,0.021000 0.000000</inkml:trace>
</inkml:ink>
</file>

<file path=ppt/ink/ink14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878.000000 971.000000,'0.037000'0.092000,"0.058000"0.144000,0.067000 0.167000,0.068000 0.169000,0.100000 0.177000,0.113000 0.168000,0.169000 0.169000,0.118000 0.083000,0.077000 0.022000,0.045000-0.018000,0.224000 0.417000,0.175000 0.297000,0.056000 0.162000,-0.023000 0.063000,-0.091000-0.078000,-0.128000-0.163000,-0.142000-0.205000,-0.140000-0.217000,0.110000 0.086000,0.042000-0.021000,-0.035000-0.125000,-0.081000-0.182000,-0.105000-0.205000,-0.112000-0.205000,-0.109000-0.190000,-0.099000-0.166000,-0.085000-0.139000,-0.070000-0.111000,-0.055000-0.085000,-0.041000-0.062000,0.165000-0.190000,0.138000-0.184000,0.111000-0.167000,0.085000-0.144000,0.486000-0.523000,0.338000-0.286000,0.679000-0.536000,0.405000-0.289000,0.201000-0.109000,0.054000 0.014000,0.896000-0.700000,0.411000-0.295000,-0.003000 0.022000,-0.268000 0.224000,-0.418000 0.336000,-0.483000 0.384000,-0.292000 0.251000,-0.370000 0.294000,-0.392000 0.301000,-0.378000 0.283000,-0.341000 0.250000,-0.292000 0.000000</inkml:trace>
</inkml:ink>
</file>

<file path=ppt/ink/ink14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775.000000 607.000000,'0.000000'0.017000,"0.000000"0.026000,0.000000 0.029000,0.000000 0.029000,0.000000 0.026000,0.000000 0.022000,0.000000 0.018000,0.000000 0.014000,0.000000 0.010000,0.000000 0.007000,0.000000 0.004000,0.000000 0.002000,0.000000 0.001000,0.000000 0.000000,0.000000 0.000000,0.074000 0.153000,0.042000 0.118000,0.018000 0.077000,0.002000 0.045000,0.065000 0.316000,0.027000 0.172000,0.000000 0.067000,-0.016000-0.006000,0.158000 0.096000,0.111000 0.007000,0.054000-0.051000,0.014000-0.084000,-0.013000-0.099000,-0.029000-0.102000,-0.056000-0.114000,-0.069000-0.114000,-0.072000-0.105000,-0.069000-0.092000,0.119000-0.075000,0.039000-0.101000,-0.004000-0.089000,-0.030000-0.074000,-0.043000-0.058000,-0.048000-0.044000,-0.047000-0.031000,-0.042000-0.021000,-0.036000-0.013000,-0.029000-0.007000,-0.022000-0.002000,-0.016000 0.000000,-0.011000 0.002000,-0.007000 0.003000,-0.004000 0.003000,0.321000-0.217000,0.364000-0.270000,0.233000-0.228000,0.133000-0.184000,0.058000-0.143000,0.007000-0.106000,0.231000-0.516000,0.136000-0.299000,0.066000-0.138000,0.016000-0.025000,0.185000-0.411000,0.059000-0.185000,0.526000-0.322000,0.197000-0.018000,-0.028000 0.178000,-0.170000 0.290000,-0.248000 0.378000,-0.280000 0.406000,-0.280000 0.394000,-0.259000 0.000000</inkml:trace>
</inkml:ink>
</file>

<file path=ppt/ink/ink141.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4:5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94950.000000 37050.000000,'0.000000'-50.000000,"100.000000"25.000000,0.000000 0.000000,25.000000 0.000000,0.000000 0.000000,325.000000-25.000000,0.000000 0.000000,-200.000000 50.000000,0.000000 0.000000,-200.000000 25.000000,0.000000 0.000000,-50.000000 0.000000</inkml:trace>
</inkml:ink>
</file>

<file path=ppt/ink/ink14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1209.000000 813.000000,'-0.029000'0.015000,"-0.046000"0.023000,-0.053000 0.027000,-0.054000 0.027000,-0.051000 0.025000,-0.045000 0.022000,-0.037000 0.019000,-0.030000 0.015000,-0.023000 0.012000,-0.017000 0.009000,-0.056000 0.065000,-0.077000 0.096000,-0.085000 0.109000,-0.083000 0.109000,-0.481000 0.286000,-0.406000 0.230000,-0.402000 0.251000,-0.148000 0.099000,0.025000-0.006000,0.134000-0.072000,0.028000-0.054000,0.105000-0.113000,0.147000-0.142000,0.163000-0.150000,0.154000-0.020000,0.302000-0.117000,0.296000-0.124000,0.267000-0.117000,0.226000-0.104000,0.182000-0.086000,0.139000-0.068000,0.101000-0.051000,0.069000-0.037000,0.044000-0.024000,0.025000-0.015000,0.011000-0.008000,0.001000-0.003000,-0.042000 0.004000,-0.032000 0.024000,-0.037000 0.028000,-0.037000 0.029000,-0.035000 0.027000,-0.030000 0.024000,-0.025000 0.143000,-0.020000 0.209000,-0.016000 0.291000,-0.012000 0.174000,-0.008000 0.087000,-0.005000 0.025000,-0.003000 0.407000,-0.001000 0.253000,0.000000 0.209000,0.001000 0.166000,0.001000-0.021000,0.001000 0.000000</inkml:trace>
</inkml:ink>
</file>

<file path=ppt/ink/ink14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1213.000000 814.000000,'0.025000'0.000000,"0.037000"0.000000,0.042000 0.000000,0.040000 0.000000,0.036000 0.000000,0.030000 0.000000,0.024000 0.000000,0.018000 0.000000,0.013000 0.000000,0.008000 0.000000,0.005000 0.000000,0.176000 0.110000,0.170000 0.099000,0.137000 0.122000,0.105000 0.127000,0.077000 0.084000,0.054000 0.051000,0.219000 0.154000,0.087000 0.062000,-0.003000-0.002000,-0.061000-0.042000,0.066000 0.088000,-0.005000 0.018000,-0.050000-0.028000,-0.050000-0.007000,-0.084000-0.066000,-0.099000-0.099000,-0.040000-0.113000,-0.073000-0.114000,-0.089000-0.106000,-0.092000-0.093000,-0.088000-0.078000,-0.078000-0.062000,-0.056000-0.034000,-0.111000-0.020000,-0.102000-0.004000,-0.087000 0.007000,-0.071000 0.012000,-0.054000 0.015000,-0.040000 0.015000,-0.027000 0.013000,-0.017000 0.011000,-0.010000 0.009000,-0.004000 0.007000,-0.001000 0.005000,0.002000 0.004000,0.003000 0.002000,0.003000 0.001000,0.003000 0.001000,0.003000 0.000000,0.003000 0.000000,0.002000 0.000000,0.002000 0.000000,0.001000 0.000000,0.001000 0.000000,0.000000 0.000000,0.000000 0.000000,0.000000 0.000000,0.000000 0.000000,0.000000 0.000000,0.000000 0.000000,0.000000 0.000000,0.000000 0.000000,0.000000 0.000000,0.000000 0.000000,0.000000 0.000000,-0.025000 0.172000,-0.038000 0.144000,-0.044000 0.107000,-0.045000 0.075000,-0.042000 0.049000,-0.037000 0.029000,-0.007000 0.186000,0.013000 0.125000,-0.122000 0.169000,-0.053000 0.038000,-0.004000-0.049000,0.027000-0.101000,0.045000 0.100000,0.053000 0.000000,0.055000-0.063000,0.042000-0.046000,0.052000-0.172000,0.043000-0.177000,0.034000-0.165000,0.025000-0.144000,0.018000-0.118000,0.012000-0.093000,0.007000-0.069000,0.004000-0.048000,0.001000-0.032000,0.000000-0.019000,-0.001000-0.009000,-0.002000-0.003000,-0.002000 0.001000,-0.002000 0.004000,-0.002000 0.005000,-0.001000 0.005000,-0.001000 0.005000,-0.001000 0.004000,-0.001000 0.004000,0.000000 0.003000,0.000000 0.002000,0.000000 0.002000,0.000000 0.001000,0.000000 0.001000,0.000000 0.000000,0.000000 0.000000</inkml:trace>
</inkml:ink>
</file>

<file path=ppt/ink/ink14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1187.000000 854.000000,'0.037000'0.037000,"0.058000"0.058000,0.067000 0.067000,0.068000 0.068000,0.063000 0.063000,0.056000 0.056000,0.120000 0.084000,0.079000 0.022000,0.047000-0.019000,0.023000-0.044000,0.006000 0.017000,-0.005000 0.054000,0.209000 0.038000,0.109000 0.024000,0.038000 0.014000,-0.011000 0.006000,-0.060000-0.036000,-0.086000-0.060000,-0.097000-0.071000,-0.097000-0.073000,0.002000-0.069000,-0.008000-0.061000,-0.014000-0.052000,-0.017000-0.042000,-0.017000 0.041000,-0.016000 0.018000,-0.015000 0.001000,-0.012000-0.009000,-0.010000-0.015000,-0.008000-0.018000,-0.024000-0.019000,-0.033000-0.017000,-0.036000-0.015000,-0.035000-0.013000,-0.014000-0.011000,0.001000-0.008000,-0.008000-0.006000,-0.013000-0.004000,-0.016000-0.003000,-0.016000-0.002000,0.077000-0.001000,0.057000 0.000000,0.022000 0.000000,-0.002000 0.000000,-0.018000 0.001000,-0.026000 0.001000,-0.030000 0.001000,-0.030000 0.001000,-0.028000 0.000000,-0.024000 0.000000,-0.014000-0.006000,-0.042000-0.010000,-0.042000-0.011000,-0.037000-0.011000,-0.031000-0.010000,-0.025000-0.009000,-0.019000-0.007000,-0.014000-0.005000,-0.010000-0.004000,-0.006000-0.003000,-0.003000-0.002000,-0.001000-0.001000,0.000000 0.000000,0.137000-0.210000,0.150000-0.190000,0.088000-0.086000,0.042000-0.014000,0.010000 0.034000,-0.012000 0.062000,0.104000 0.002000,0.097000-0.037000,0.030000-0.004000,-0.015000 0.018000,-0.043000 0.030000,-0.057000 0.036000,0.030000-0.018000,0.010000 0.022000,0.069000-0.046000,0.029000-0.012000,0.001000 0.010000,-0.017000 0.024000,0.169000-0.050000,0.051000 0.025000,-0.004000 0.055000,-0.038000 0.069000,-0.082000 0.094000,-0.035000 0.057000,-0.058000 0.051000,-0.070000 0.044000,-0.047000-0.127000,-0.099000-0.064000,-0.094000-0.025000,-0.083000 0.002000,-0.070000 0.019000,-0.057000 0.028000,-0.044000 0.032000,-0.032000 0.032000,-0.022000 0.029000,-0.014000 0.025000,-0.007000 0.019000,-0.010000 0.028000,-0.007000 0.025000,-0.005000 0.021000,-0.003000 0.016000,-0.002000 0.012000,-0.001000 0.008000,0.000000 0.006000,0.000000 0.003000,0.001000 0.002000,0.001000 0.001000,0.001000 0.000000,0.000000-0.001000,0.001000-0.001000,0.000000-0.001000,0.000000-0.001000,0.000000-0.001000,0.000000-0.001000,0.000000 0.000000,0.000000 0.000000,0.000000 0.000000,0.000000 0.000000,0.000000 0.000000,0.000000 0.000000,0.000000 0.000000,0.000000 0.000000,0.000000 0.000000,0.000000 0.000000,0.000000 0.000000,0.000000 0.000000,0.000000 0.000000,0.000000 0.000000,0.000000 0.000000</inkml:trace>
</inkml:ink>
</file>

<file path=ppt/ink/ink14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1204.000000 865.000000,'0.000000'0.029000,"0.000000"0.044000,0.000000 0.050000,0.000000 0.049000,0.000000 0.044000,0.000000 0.037000,0.000000 0.030000,0.000000 0.022000,0.000000 0.016000,0.000000 0.074000,0.000000 0.097000,0.066000 0.110000,0.039000 0.110000,0.019000 0.058000,0.004000 0.020000,0.147000 0.330000,0.070000 0.139000,0.019000 0.033000,-0.015000-0.037000,-0.035000-0.079000,-0.046000-0.100000,-0.049000-0.060000,-0.048000-0.104000,-0.043000-0.124000,-0.037000-0.128000,-0.031000-0.121000,-0.024000-0.108000,-0.018000-0.091000,-0.013000-0.074000,-0.007000-0.052000,-0.001000-0.055000,0.002000-0.041000,0.004000-0.029000,0.005000-0.019000,0.005000-0.011000,0.005000-0.006000,0.004000-0.002000,0.004000 0.001000,0.003000 0.002000,0.002000 0.003000,0.002000 0.003000,0.001000 0.003000,0.001000 0.003000,0.000000 0.002000,0.000000 0.002000,0.000000 0.001000,0.000000 0.001000,0.000000 0.001000,0.000000 0.000000,0.000000 0.000000,0.000000 0.000000,0.000000 0.000000,0.000000 0.000000,0.000000 0.000000,0.000000 0.000000,0.000000 0.000000,0.000000 0.000000</inkml:trace>
</inkml:ink>
</file>

<file path=ppt/ink/ink14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1209.000000 891.000000,'0.000000'0.037000,"0.000000"0.058000,0.000000 0.067000,0.000000 0.068000,0.000000 0.063000,0.000000 0.056000,0.000000 0.121000,0.000000 0.079000,0.000000 0.047000,0.000000 0.023000,0.025000-0.018000,0.038000-0.044000,0.045000-0.057000,0.045000-0.061000,0.042000-0.059000,0.037000-0.053000,0.025000-0.021000,0.016000 0.001000,0.008000 0.015000,0.003000 0.023000,0.050000 0.021000,0.028000-0.040000,-0.036000-0.055000,-0.017000-0.018000,-0.024000-0.011000,-0.027000-0.007000,-0.027000-0.003000,-0.025000 0.000000,-0.022000 0.001000,-0.018000 0.002000,-0.009000-0.038000,-0.002000-0.061000,0.002000-0.071000,0.005000-0.072000,0.006000-0.068000,0.006000-0.060000,0.006000-0.050000,0.006000-0.041000,0.005000-0.031000,0.004000-0.023000,-0.012000-0.013000,-0.021000-0.005000,-0.025000 0.001000,-0.026000 0.004000,0.123000-0.086000,0.061000-0.064000,0.091000-0.045000,0.030000-0.030000,-0.011000-0.018000,-0.037000-0.009000,-0.032000 0.035000,-0.027000 0.060000,-0.021000 0.071000,-0.016000 0.074000,-0.030000 0.051000,-0.037000 0.033000,-0.039000 0.019000,-0.037000 0.009000,-0.033000 0.001000,-0.028000-0.003000,-0.023000-0.006000,-0.018000-0.008000,-0.013000-0.004000,-0.009000-0.002000,-0.006000 0.000000,-0.004000 0.001000,-0.002000 0.002000,0.000000 0.002000,0.000000 0.002000,0.001000 0.002000,0.001000 0.002000,0.001000 0.001000,-0.017000 0.007000,-0.028000 0.010000,-0.032000 0.011000,-0.033000 0.011000,-0.031000 0.010000,-0.027000 0.009000,-0.023000 0.007000,-0.019000 0.006000,-0.088000-0.078000,-0.052000-0.053000,-0.026000-0.033000,-0.007000-0.017000,-0.086000-0.025000,-0.057000-0.028000,-0.005000 0.010000,0.029000 0.033000,0.049000 0.045000,0.058000 0.049000,0.059000 0.049000,0.056000 0.045000,0.049000 0.039000,0.042000 0.032000,0.034000 0.026000,0.026000 0.019000,0.010000 0.014000,0.002000 0.010000,-0.004000 0.006000,-0.008000 0.003000,-0.010000 0.001000,-0.010000 0.000000,-0.010000-0.001000,-0.009000-0.001000,-0.007000-0.002000,-0.006000-0.002000,-0.001000-0.002000,-0.004000-0.001000,-0.003000-0.001000,-0.002000-0.001000,-0.001000-0.001000,-0.001000 0.000000,-0.001000 0.000000,0.000000 0.000000,0.000000 0.000000,0.000000 0.000000</inkml:trace>
</inkml:ink>
</file>

<file path=ppt/ink/ink14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1222.000000 884.000000,'0.028000'0.018000,"0.043000"0.029000,0.050000 0.033000,0.051000 0.034000,0.047000 0.032000,0.042000 0.028000,0.035000 0.023000,0.028000 0.019000,-0.006000 0.033000,-0.027000 0.040000,-0.020000 0.188000,-0.015000 0.122000,-0.010000 0.071000,-0.006000 0.033000,-0.012000 0.204000,-0.033000 0.072000,-0.037000 0.006000,-0.036000-0.036000,-0.035000-0.025000,-0.025000-0.018000,-0.002000 0.106000,0.012000 0.030000,0.021000-0.021000,0.025000-0.052000,0.044000 0.043000,0.053000-0.047000,0.039000-0.042000,-0.009000-0.158000,-0.027000-0.166000,-0.035000-0.157000,-0.037000-0.137000,-0.036000-0.114000,-0.031000-0.090000,-0.026000-0.067000,-0.020000-0.047000,-0.015000-0.031000,-0.011000-0.019000,-0.007000-0.010000,-0.004000-0.003000,-0.002000 0.001000,-0.001000 0.004000,0.000000 0.005000,0.001000 0.005000,0.001000 0.005000,0.001000 0.004000,0.001000 0.004000,0.001000 0.003000,0.001000 0.002000,0.001000 0.002000,0.000000 0.001000,0.000000-0.018000,0.000000-0.034000,0.000000-0.039000,0.000000-0.040000,0.000000-0.037000,0.000000-0.033000,0.000000-0.114000,0.000000-0.083000,0.000000-0.039000,0.000000-0.008000,0.000000 0.012000,0.000000 0.024000,0.074000-0.034000,0.042000 0.005000,0.018000 0.029000,0.002000 0.043000,-0.009000 0.048000,-0.015000 0.048000,-0.018000 0.045000,-0.018000 0.039000,-0.013000 0.019000,-0.018000 0.038000,-0.015000 0.031000,-0.012000 0.024000,-0.009000 0.017000,-0.006000 0.012000,-0.004000 0.008000,-0.002000 0.004000,-0.001000 0.002000,0.000000 0.000000,0.000000-0.001000,0.001000-0.001000,0.001000-0.001000,0.001000-0.001000,0.001000-0.001000,0.000000-0.001000,0.000000-0.001000,0.000000-0.001000,0.000000 0.000000,0.000000 0.000000,0.000000 0.000000,0.000000 0.000000,0.000000 0.000000,0.000000 0.000000,0.020000 0.010000,0.030000 0.011000,0.034000 0.012000,0.033000 0.012000,0.030000 0.011000,0.026000 0.009000,0.021000 0.007000,0.016000 0.005000,0.012000 0.004000,0.008000 0.003000,0.005000 0.002000,0.003000 0.001000,0.001000 0.000000,0.169000-0.092000,0.144000-0.071000,0.107000-0.052000,0.075000-0.036000,0.473000-0.078000,0.251000-0.026000,0.090000 0.009000,-0.020000 0.031000,-0.106000 0.043000,-0.154000 0.047000,-0.174000 0.047000,-0.173000 0.043000,-0.160000 0.037000,-0.140000 0.031000,-0.117000 0.024000,-0.093000 0.019000,-0.073000 0.004000,-0.093000-0.005000,-0.077000-0.011000,-0.062000-0.014000,-0.047000-0.014000,-0.034000-0.013000,-0.023000-0.012000,-0.014000-0.010000,-0.007000-0.008000,-0.003000-0.006000,0.000000-0.004000,0.002000-0.003000,0.003000-0.002000,0.003000-0.001000,0.003000 0.000000,0.003000 0.000000,0.002000 0.000000,0.002000 0.000000,0.001000 0.000000,0.001000 0.000000,0.001000 0.000000,0.000000 0.000000,0.000000 0.000000,0.000000 0.000000,0.000000 0.000000,0.000000 0.000000</inkml:trace>
</inkml:ink>
</file>

<file path=ppt/ink/ink14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1247.000000 883.000000,'0.000000'0.031000,"0.000000"0.048000,0.000000 0.055000,0.000000 0.055000,0.000000 0.051000,0.000000 0.045000,0.000000 0.037000,0.000000 0.030000,0.000000 0.022000,0.000000 0.016000,0.000000 0.268000,0.000000 0.275000,0.000000 0.310000,0.000000 0.162000,0.000000 0.055000,0.000000-0.017000,0.000000-0.007000,0.000000-0.073000,0.000000-0.111000,0.000000-0.126000,0.037000-0.017000,0.058000-0.092000,0.030000 0.032000,0.010000-0.039000,-0.003000-0.081000,-0.012000-0.102000,0.008000-0.098000,0.011000-0.146000,0.016000-0.138000,0.018000-0.122000,-0.007000-0.115000,-0.022000-0.102000,-0.030000-0.085000,-0.032000-0.068000,-0.031000-0.051000,-0.028000-0.037000,-0.023000-0.025000,-0.019000-0.016000,-0.014000-0.008000,-0.010000-0.003000,-0.007000 0.000000,-0.005000 0.002000,-0.003000 0.003000,-0.001000 0.004000,0.000000 0.004000,0.000000 0.003000,0.001000 0.003000,0.001000 0.002000,0.001000 0.000000</inkml:trace>
</inkml:ink>
</file>

<file path=ppt/ink/ink14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1207.000000 814.000000,'0.000000'-0.013000,"0.000000"-0.019000,0.000000-0.021000,0.000000-0.020000,0.000000-0.018000,0.000000-0.015000,0.000000-0.012000,0.000000-0.009000,0.000000-0.006000,0.000000-0.004000,0.000000-0.003000,0.000000-0.001000,0.000000 0.000000,0.000000 0.000000,0.000000 0.000000,0.000000 0.001000,0.000000 0.001000,0.000000 0.001000,0.000000 0.001000,0.000000 0.000000,0.000000 0.000000,0.000000 0.000000,0.000000 0.000000,0.000000 0.000000,0.000000 0.000000,0.000000 0.000000,0.000000 0.000000,0.000000 0.000000,0.000000 0.000000,0.074000-0.160000,0.042000-0.126000,0.018000-0.086000,0.002000-0.054000,0.065000-0.085000,0.027000-0.025000,0.000000 0.015000,-0.016000 0.040000,0.048000-0.187000,0.011000-0.097000,-0.013000-0.014000,-0.027000 0.040000,-0.034000 0.072000,-0.036000 0.087000,0.039000 0.016000,0.010000 0.044000,-0.009000 0.058000,-0.020000 0.063000,0.011000 0.006000,0.030000 0.043000,0.003000-0.047000,-0.015000-0.028000,-0.006000-0.013000,0.000000-0.003000,0.003000 0.004000,0.005000 0.008000,-0.012000 0.028000,-0.022000 0.039000,-0.027000 0.043000,-0.028000 0.043000,-0.027000-0.089000,-0.024000-0.094000,0.072000-0.200000,0.054000-0.106000,0.039000-0.039000,0.026000 0.008000,0.010000-0.074000,-0.001000 0.027000,-0.008000 0.089000,-0.012000 0.123000,-0.014000 0.135000,-0.014000 0.133000,-0.006000 0.099000,-0.032000 0.124000,-0.032000 0.099000,-0.030000 0.076000,-0.025000 0.055000,-0.021000 0.037000,-0.016000 0.023000,-0.012000 0.013000,-0.008000 0.005000,-0.005000 0.000000,-0.003000-0.003000,-0.001000-0.004000,0.000000-0.005000,0.000000-0.005000,0.001000-0.004000,0.001000-0.004000,0.001000-0.003000,0.001000-0.002000,0.001000-0.002000,0.001000-0.001000,0.000000-0.001000,0.000000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0.000000,0.013000 0.000000,0.025000 0.000000,0.029000 0.000000,0.029000 0.000000,0.027000 0.000000,0.024000 0.000000,0.020000 0.000000,0.016000 0.000000,0.013000 0.000000,0.009000 0.000000,0.007000 0.000000,0.004000 0.000000,0.021000 0.000000,0.030000 0.000000,0.089000 0.000000,0.046000 0.000000,0.016000 0.000000,-0.005000 0.000000,0.056000 0.074000,0.017000 0.042000,-0.009000 0.018000,-0.025000 0.002000,0.058000-0.009000,0.034000-0.015000,0.016000-0.018000,0.003000-0.018000,-0.005000-0.017000,-0.010000-0.015000,0.208000 0.134000,0.112000 0.073000,0.042000 0.028000,-0.006000-0.002000,0.222000-0.022000,0.130000-0.033000,0.172000-0.037000,0.039000-0.037000,-0.049000-0.035000,-0.101000-0.030000,0.167000 0.122000,0.032000 0.063000,-0.057000 0.021000,-0.110000-0.008000,-0.135000-0.026000,-0.142000-0.035000,-0.015000-0.026000,-0.164000-0.045000,-0.179000-0.040000,-0.173000-0.034000,-0.153000-0.027000,-0.128000-0.021000,-0.102000-0.015000,-0.077000-0.010000,-0.055000-0.006000,-0.037000-0.003000,-0.023000-0.001000,-0.012000 0.000000,-0.005000 0.001000,0.000000 0.001000,0.003000 0.001000,0.005000 0.001000,0.005000 0.001000,0.005000 0.001000,0.005000 0.001000,0.004000 0.001000,0.003000 0.000000,0.002000 0.000000,0.002000 0.000000,0.001000 0.000000,0.001000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0.000000,0.005000-0.004000,0.008000-0.005000,0.009000-0.006000,0.009000-0.006000,0.008000-0.005000,0.007000-0.005000,0.005000-0.004000,0.004000-0.003000,0.003000-0.002000,0.002000-0.001000,0.001000-0.001000,0.001000 0.000000,0.000000 0.000000,0.000000 0.000000,0.000000 0.000000,0.000000 0.000000,0.000000 0.000000,0.000000 0.000000,0.000000 0.000000,0.000000 0.000000,0.000000 0.000000,0.000000 0.000000,0.000000 0.000000,0.000000 0.000000,0.024000-0.012000,0.049000-0.024000,0.056000-0.028000,0.057000-0.029000,0.035000-0.045000,0.018000-0.052000,0.006000-0.053000,-0.002000-0.050000,0.159000-0.044000,0.103000-0.037000,0.041000 0.007000,-0.002000 0.035000,-0.029000 0.050000,-0.044000 0.056000,0.041000-0.055000,0.019000-0.048000,0.004000-0.040000,-0.006000-0.032000,0.172000-0.172000,0.052000-0.101000,0.045000-0.086000,0.038000-0.069000,-0.007000-0.017000,-0.035000 0.018000,-0.050000 0.039000,-0.056000 0.049000,-0.056000 0.053000,-0.052000 0.051000,-0.082000-0.010000,-0.095000 0.026000,-0.097000 0.047000,-0.091000 0.057000,-0.043000 0.078000,-0.010000 0.085000,0.012000 0.084000,0.026000 0.077000,0.032000-0.044000,0.034000-0.118000,0.015000-0.065000,0.001000-0.026000,-0.008000 0.001000,-0.013000 0.018000,-0.025000 0.037000,-0.030000 0.046000,-0.031000 0.049000,-0.030000 0.047000,-0.027000 0.042000,-0.023000 0.036000,-0.019000 0.029000,-0.015000 0.023000,-0.020000 0.008000,-0.022000-0.002000,-0.022000-0.008000,-0.020000-0.012000,-0.017000-0.013000,-0.014000-0.013000,-0.011000-0.012000,-0.009000-0.010000,-0.002000-0.012000,0.002000 0.026000,0.005000 0.033000,0.007000 0.034000,0.007000 0.032000,0.006000 0.028000,0.005000 0.023000,0.005000 0.018000,0.003000 0.013000,0.003000 0.009000,0.002000 0.006000,0.001000 0.003000,0.001000 0.002000,0.000000 0.000000,0.000000 0.000000,0.000000-0.001000,0.000000-0.001000,0.000000-0.001000,0.000000-0.001000,0.000000-0.001000,0.000000-0.001000,0.000000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0.000000,0.155000 0.102000,0.126000 0.094000,0.094000 0.083000,0.066000 0.070000,0.271000 0.129000,0.137000 0.049000,-0.105000-0.016000,-0.024000 0.003000,-0.051000-0.031000,-0.065000-0.052000,-0.043000-0.028000,-0.077000-0.042000,-0.070000-0.034000,-0.061000-0.027000,-0.032000-0.001000,-0.012000 0.015000,0.003000-0.012000,0.011000-0.029000,0.016000-0.038000,0.018000-0.040000,0.063000-0.029000,0.015000-0.042000,-0.010000 0.025000,0.022000 0.018000,-0.002000 0.001000,-0.018000-0.009000,0.017000 0.037000,-0.041000 0.039000,-0.043000 0.047000,-0.040000 0.048000,0.014000-0.011000,0.001000-0.020000,-0.019000-0.034000,-0.031000-0.040000,-0.036000-0.041000,-0.036000-0.039000,-0.034000-0.034000,-0.030000-0.029000,-0.020000-0.016000,-0.012000-0.007000,-0.006000 0.000000,-0.001000 0.004000,0.001000 0.006000,0.003000 0.007000,0.004000 0.008000,0.004000 0.007000,0.004000 0.006000,0.004000 0.005000,0.010000 0.003000,-0.009000-0.010000,-0.012000-0.013000,-0.012000-0.014000,-0.012000-0.013000,-0.010000-0.011000,-0.009000-0.010000,-0.007000-0.008000,-0.005000-0.006000,-0.004000-0.004000,-0.002000-0.003000,-0.001000-0.002000,-0.001000-0.001000,0.000000 0.000000,0.000000 0.000000,0.000000 0.000000,0.000000 0.000000,-0.001000 0.015000,0.010000 0.023000,0.012000 0.027000,0.012000 0.027000,0.012000 0.026000,0.010000 0.023000,0.009000 0.019000,0.007000 0.015000,0.005000 0.012000,0.004000 0.009000,0.013000 0.004000,0.017000 0.000000,0.019000-0.002000,0.019000-0.003000,0.017000-0.004000,0.015000-0.004000,0.006000-0.016000,0.000000-0.023000,-0.004000-0.025000,-0.006000-0.025000,0.011000-0.023000,0.022000-0.020000,0.008000 0.002000,-0.001000 0.016000,-0.007000 0.023000,-0.010000 0.027000,-0.011000 0.027000,-0.011000 0.025000,-0.010000 0.022000,-0.009000 0.000000</inkml:trace>
</inkml:ink>
</file>

<file path=ppt/ink/ink1418.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1323.000000 777.000000,'-0.028000'0.000000,"-0.043000"0.000000,-0.050000 0.000000,-0.051000 0.000000,-0.047000 0.000000,-0.042000 0.000000,-0.035000 0.000000,-0.028000 0.000000,-0.111000 0.000000,-0.044000 0.000000,-0.009000 0.000000,0.014000 0.000000,0.047000 0.018000,0.029000 0.029000,0.029000 0.033000,0.028000 0.034000,0.024000 0.013000,0.021000-0.001000,0.017000-0.010000,0.013000-0.015000,0.013000-0.002000,0.012000 0.006000,0.011000 0.011000,0.009000 0.013000,0.008000 0.014000,0.006000 0.013000,0.004000 0.012000,0.003000 0.010000,0.002000 0.008000,0.001000 0.006000,0.015000 0.064000,0.023000 0.096000,-0.047000 0.127000,-0.015000 0.065000,0.007000 0.020000,0.020000-0.010000,0.027000 0.100000,0.030000 0.090000,0.029000 0.040000,0.027000 0.005000,0.023000-0.018000,0.019000-0.031000,0.015000 0.018000,0.011000-0.026000,0.008000-0.052000,0.006000-0.065000,0.004000 0.061000,0.002000 0.063000,0.010000-0.014000,0.014000-0.062000,0.016000-0.088000,0.016000-0.099000,0.015000-0.098000,0.013000-0.090000,0.011000-0.079000,0.009000-0.066000,0.020000-0.045000,0.025000-0.028000,0.027000-0.016000,0.026000-0.007000,0.023000 0.000000,0.020000 0.004000,0.016000 0.006000,0.013000 0.007000,0.010000 0.008000,0.007000 0.007000,0.019000-0.001000,0.026000-0.006000,0.102000-0.028000,0.069000-0.039000,0.043000-0.044000,0.024000-0.043000,-0.009000-0.040000,-0.030000-0.035000,-0.040000-0.029000,-0.044000-0.023000,0.012000-0.073000,0.047000-0.026000,0.010000-0.067000,-0.014000-0.015000,-0.028000 0.019000,-0.035000 0.040000,0.018000 0.032000,-0.023000 0.024000,-0.047000 0.017000,-0.059000 0.012000,-0.038000 0.001000,-0.022000-0.005000,-0.010000-0.009000,-0.001000-0.011000,0.004000-0.012000,0.007000-0.011000,0.058000-0.151000,0.012000-0.082000,-0.018000-0.032000,-0.036000 0.002000,-0.044000-0.105000,-0.047000-0.092000,-0.008000-0.021000,0.017000 0.025000,0.032000 0.053000,0.039000 0.067000,0.004000 0.052000,-0.018000 0.039000,-0.032000 0.047000,-0.038000 0.048000,-0.039000 0.045000,-0.037000 0.040000,-0.031000 0.036000,-0.029000 0.044000,-0.023000 0.040000,-0.018000 0.034000,-0.013000 0.028000,-0.009000 0.022000,-0.006000 0.016000,-0.003000 0.012000,-0.020000 0.010000,-0.029000 0.004000,-0.033000 0.002000,-0.033000 0.000000,-0.030000-0.001000,-0.027000-0.001000,-0.022000-0.002000,-0.018000-0.002000,-0.032000 0.008000,-0.039000 0.013000,-0.022000 0.016000,-0.009000 0.016000,-0.001000 0.015000,0.005000 0.013000,-0.084000-0.026000,-0.061000-0.049000,-0.023000-0.023000,0.002000-0.005000,0.019000 0.007000,0.028000 0.014000,-0.061000 0.018000,-0.039000 0.019000,0.005000 0.018000,0.033000 0.016000,0.049000 0.014000,0.055000 0.011000,0.055000 0.009000,0.051000 0.007000,0.045000 0.005000,0.037000 0.000000</inkml:trace>
</inkml:ink>
</file>

<file path=ppt/ink/ink14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1341.000000 771.000000,'0.000000'0.074000,"0.000000"0.115000,0.000000 0.134000,0.000000 0.135000,0.000000 0.108000,0.000000 0.083000,0.000000 0.060000,0.000000 0.042000,-0.018000 0.303000,-0.029000 0.153000,-0.033000 0.046000,-0.034000-0.026000,-0.124000 0.261000,-0.098000 0.205000,-0.186000 0.172000,-0.080000-0.009000,-0.007000-0.124000,0.040000-0.188000,0.068000-0.216000,0.080000-0.218000,0.082000-0.203000,0.078000-0.178000,0.051000-0.094000,0.029000-0.107000,0.014000-0.107000,0.003000-0.100000,0.003000-0.086000,0.024000-0.097000,0.026000-0.081000,0.026000-0.063000,0.023000-0.047000,0.019000-0.034000,0.016000-0.022000,0.012000-0.014000,0.009000-0.007000,0.006000-0.002000,0.004000 0.001000,0.002000 0.003000,0.001000 0.003000,0.000000 0.004000,0.000000 0.003000,-0.001000 0.003000,-0.001000 0.003000,-0.001000 0.002000,-0.001000 0.002000,-0.001000 0.001000,0.000000 0.001000,0.000000 0.000000,0.000000 0.000000,0.000000 0.000000,0.000000 0.000000,0.000000 0.000000,0.000000 0.000000,0.000000 0.000000,0.049000 0.016000,0.077000 0.012000,0.089000 0.013000,0.090000 0.013000,0.084000 0.012000,0.074000 0.000000</inkml:trace>
</inkml:ink>
</file>

<file path=ppt/ink/ink1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4:5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95050.000000 37550.000000,'-50.000000'0.000000,"25.000000"0.000000,0.000000 0.000000,50.000000 0.000000,0.000000 0.000000,200.000000-25.000000,0.000000 0.000000,100.000000 0.000000,0.000000 0.000000,25.000000 0.000000,0.000000 0.000000,-175.000000 25.000000,0.000000 0.000000,-100.000000-25.000000</inkml:trace>
</inkml:ink>
</file>

<file path=ppt/ink/ink14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1341.000000 789.000000,'0.037000'0.000000,"0.058000"0.000000,0.067000 0.000000,0.068000 0.000000,0.063000 0.000000,0.056000 0.000000,0.176000 0.000000,0.092000 0.000000,0.032000 0.000000,-0.009000 0.000000,0.113000 0.000000,0.035000 0.000000,-0.017000 0.000000,-0.049000 0.000000,0.026000 0.000000,-0.002000 0.000000,-0.019000 0.000000,-0.029000 0.000000,0.090000 0.074000,0.012000 0.042000,-0.039000 0.018000,-0.069000 0.002000,-0.083000-0.009000,-0.085000-0.015000,-0.066000-0.022000,-0.106000-0.038000,-0.095000-0.038000,-0.080000-0.035000,-0.064000-0.030000,-0.049000-0.025000,-0.035000-0.019000,-0.024000-0.014000,-0.015000-0.010000,-0.008000-0.006000,-0.003000-0.004000,0.000000-0.002000,0.002000 0.000000,0.003000 0.000000,0.003000 0.001000,0.003000 0.001000,0.003000 0.001000,0.003000 0.001000,0.002000 0.001000,0.002000 0.001000,0.001000 0.001000,0.001000 0.000000,0.000000 0.000000,0.000000 0.000000</inkml:trace>
</inkml:ink>
</file>

<file path=ppt/ink/ink14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1357.000000 781.000000,'0.000000'0.041000,"0.000000"0.062000,0.000000 0.069000,0.000000 0.067000,0.000000 0.060000,0.000000 0.050000,0.000000 0.039000,0.000000 0.030000,0.000000 0.021000,0.000000 0.014000,0.000000 0.008000,0.000000 0.035000,0.000000 0.052000,0.000000 0.030000,0.000000 0.013000,-0.074000 0.407000,-0.042000 0.260000,-0.092000 0.258000,-0.044000 0.090000,-0.009000-0.024000,0.013000-0.095000,-0.047000-0.005000,-0.009000-0.094000,0.017000-0.144000,0.032000-0.165000,0.039000-0.075000,0.041000-0.085000,-0.035000-0.030000,-0.007000-0.066000,0.011000-0.085000,0.022000-0.090000,0.028000-0.087000,0.029000-0.079000,0.028000-0.068000,0.025000 0.000000</inkml:trace>
</inkml:ink>
</file>

<file path=ppt/ink/ink14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1198.000000 900.000000,'0.022000'0.007000,"0.035000"0.012000,0.040000 0.013000,0.041000 0.014000,0.038000 0.013000,0.034000 0.011000,0.028000 0.009000,0.023000 0.008000,0.017000 0.006000,0.013000 0.004000,0.061000 0.088000,0.013000 0.061000,-0.019000 0.039000,-0.037000 0.023000,0.027000 0.102000,-0.007000 0.000000</inkml:trace>
</inkml:ink>
</file>

<file path=ppt/ink/ink14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1196.000000 866.000000,'0.022000'0.022000,"0.035000"0.035000,0.040000 0.040000,0.041000 0.041000,0.038000 0.038000,0.034000 0.034000,0.028000 0.028000,0.023000 0.023000,0.017000 0.018000,0.013000 0.013000,0.058000 0.102000,0.031000 0.098000,-0.047000-0.013000,-0.032000 0.003000,-0.043000-0.015000,-0.046000 0.000000</inkml:trace>
</inkml:ink>
</file>

<file path=ppt/ink/ink1424.xml><?xml version="1.0" encoding="utf-8"?>
<inkml:ink xmlns:inkml="http://www.w3.org/2003/InkML">
  <annotation type="ScanImages2ExtractSignatures">1</annotation>
  <annotation type="ScanImagesWidth">-1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1175.000000 855.000000,'0.000000'0.028000,"0.000000"0.043000,0.000000 0.050000,0.000000 0.051000,0.000000 0.047000,0.000000 0.042000,0.000000 0.035000,0.000000 0.028000,0.000000 0.031000,0.000000 0.031000,0.037000 0.065000,0.058000 0.000000</inkml:trace>
</inkml:ink>
</file>

<file path=ppt/ink/ink14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1173.000000 829.000000,'0.015000'0.005000,"0.022000"0.007000,0.025000 0.008000,0.025000 0.008000,0.023000 0.008000,0.020000 0.007000,0.016000 0.005000,0.012000 0.004000,0.009000 0.003000,0.006000 0.002000,0.004000 0.001000,0.002000 0.001000,0.001000 0.000000,0.000000 0.000000,0.000000 0.000000,-0.001000 0.000000,-0.001000 0.000000</inkml:trace>
</inkml:ink>
</file>

<file path=ppt/ink/ink14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1197.000000 811.000000,'0.028000'0.009000,"0.043000"0.014000,0.050000 0.017000,0.051000 0.017000,0.047000 0.016000,0.042000 0.014000,0.035000 0.012000,0.028000 0.009000,0.013000-0.002000,0.002000-0.009000,-0.005000-0.013000,-0.010000 0.000000</inkml:trace>
</inkml:ink>
</file>

<file path=ppt/ink/ink14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1213.000000 773.000000,'0.037000'0.000000,"0.058000"0.000000,0.067000 0.000000,0.068000 0.000000,0.063000 0.000000,0.056000 0.000000,0.051000 0.004000,-0.021000 0.007000,-0.042000 0.008000,-0.051000 0.007000,-0.052000 0.007000,-0.048000 0.005000,-0.041000 0.004000,-0.033000 0.003000,-0.026000 0.002000,-0.019000 0.002000,-0.013000 0.001000,-0.008000 0.000000,-0.005000 0.000000,-0.002000 0.000000,0.000000 0.000000,0.001000 0.000000,0.001000 0.000000,0.002000 0.000000,0.002000 0.000000,0.001000 0.000000</inkml:trace>
</inkml:ink>
</file>

<file path=ppt/ink/ink14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1256.000000 796.000000,'0.000000'0.028000,"0.000000"0.043000,0.000000 0.050000,0.000000 0.051000,0.000000 0.047000,0.000000 0.042000,0.000000 0.035000,0.000000 0.028000,0.037000 0.031000,0.058000 0.031000,0.030000-0.001000,0.010000-0.021000,-0.003000-0.032000,-0.012000-0.037000,-0.016000-0.037000,-0.018000-0.035000,-0.018000-0.031000,-0.016000-0.026000,-0.014000 0.000000</inkml:trace>
</inkml:ink>
</file>

<file path=ppt/ink/ink1429.xml><?xml version="1.0" encoding="utf-8"?>
<inkml:ink xmlns:inkml="http://www.w3.org/2003/InkML">
  <annotation type="ScanImages2ExtractSignatures">1</annotation>
  <annotation type="ScanImagesWidth">1752326144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1280.000000 748.000000,'0.037000'0.018000,"0.058000"0.029000,0.067000 0.033000,0.068000 0.034000,0.063000 0.032000,0.056000 0.028000,0.047000 0.023000,0.038000 0.019000,0.005000 0.143000,-0.017000 0.065000,-0.030000 0.010000,-0.036000-0.025000,-0.036000-0.046000,-0.035000-0.057000,-0.019000-0.047000,-0.007000-0.037000,0.001000-0.028000,0.006000-0.020000,0.009000-0.013000,0.010000 0.000000</inkml:trace>
</inkml:ink>
</file>

<file path=ppt/ink/ink143.xml><?xml version="1.0" encoding="utf-8"?>
<inkml:ink xmlns:inkml="http://www.w3.org/2003/InkML">
  <annotation type="ScanImages2ExtractSignatures">1</annotation>
  <annotation type="ScanImagesWidth">42477</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4:5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99800.000000 35650.000000,'0.000000'-50.000000,"-25.000000"-25.000000,0.000000 0.000000,-25.000000 25.000000,0.000000 0.000000,-25.000000 25.000000,0.000000 0.000000,0.000000 50.000000,0.000000 0.000000,-75.000000 100.000000,0.000000 0.000000,-25.000000 50.000000,0.000000 0.000000,-50.000000 150.000000,0.000000 0.000000,150.000000-175.000000,0.000000 0.000000,50.000000 75.000000,0.000000 0.000000,100.000000-100.000000,0.000000 0.000000,100.000000-50.000000,0.000000 0.000000,100.000000-100.000000,0.000000 0.000000,-75.000000-100.000000,0.000000 0.000000,-75.000000-50.000000,0.000000 0.000000,-125.000000 50.000000,0.000000 0.000000,-50.000000 75.000000,0.000000 0.000000,-25.000000 50.000000,0.000000 0.000000,-25.000000 0.000000,0.000000 0.000000,50.000000 50.000000,0.000000 0.000000,0.000000-25.000000,0.000000 0.000000,-50.000000 125.000000,0.000000 0.000000,50.000000-50.000000,0.000000 0.000000,50.000000-50.000000,0.000000 0.000000,100.000000-25.000000,0.000000 0.000000,75.000000-50.000000,0.000000 0.000000,-50.000000-50.000000,0.000000 0.000000,-75.000000 25.000000,0.000000 0.000000,-50.000000 25.000000,0.000000 0.000000,-50.000000 75.000000,0.000000 0.000000,50.000000 50.000000,0.000000 0.000000,25.000000-25.000000,0.000000 0.000000,100.000000 0.000000,0.000000 0.000000,50.000000-75.000000,0.000000 0.000000,-75.000000-25.000000,0.000000 0.000000,-50.000000-25.000000</inkml:trace>
</inkml:ink>
</file>

<file path=ppt/ink/ink14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1350.000000 806.000000,'0.000000'0.020000,"0.000000"0.030000,0.000000 0.034000,0.000000 0.033000,0.000000 0.030000,0.000000 0.026000,0.000000 0.021000,0.000000 0.016000,0.000000 0.012000,0.000000 0.008000,0.000000 0.005000,0.000000 0.003000,0.000000 0.001000,0.000000-0.010000,0.000000 0.003000,0.000000 0.003000,0.000000 0.003000,0.000000 0.003000,0.000000 0.003000,0.000000 0.002000,0.000000 0.000000</inkml:trace>
</inkml:ink>
</file>

<file path=ppt/ink/ink1431.xml><?xml version="1.0" encoding="utf-8"?>
<inkml:ink xmlns:inkml="http://www.w3.org/2003/InkML">
  <annotation type="ScanImages2ExtractSignatures">1</annotation>
  <annotation type="ScanImagesWidth">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1191.000000 724.000000,'0.147000'0.147000,"0.231000"0.231000,0.212000 0.322000,0.110000 0.210000,0.038000 0.123000,-0.012000 0.058000,-0.061000-0.025000,-0.088000-0.076000,-0.099000-0.103000,-0.099000-0.113000,0.056000 0.092000,0.078000 0.069000,0.012000 0.067000,-0.031000-0.012000,-0.056000-0.062000,-0.068000-0.090000,0.076000-0.009000,0.016000-0.030000,0.022000-0.019000,-0.053000-0.133000,-0.066000-0.143000,-0.068000-0.136000,-0.063000-0.119000,-0.054000-0.099000,-0.044000-0.077000,-0.034000-0.058000,-0.025000-0.041000,-0.017000-0.027000,-0.011000-0.016000,-0.006000-0.008000,-0.003000-0.003000,-0.001000 0.001000,0.001000 0.003000,0.002000 0.004000,0.002000 0.004000,0.002000 0.004000,0.002000 0.003000,0.002000 0.003000,0.803000-0.947000,0.528000-0.609000,0.390000-0.481000,0.117000-0.181000,-0.019000-0.029000,-0.103000 0.067000,0.133000-0.133000,0.110000-0.126000,0.015000-0.100000,-0.121000 0.072000,-0.199000 0.177000,-0.234000 0.230000,-0.147000 0.193000,-0.155000 0.000000</inkml:trace>
</inkml:ink>
</file>

<file path=ppt/ink/ink14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0:5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27700.000000 18050.000000,'-50.000000'0.000000,"25.000000"0.000000,0.000000 0.000000,0.000000 0.000000,0.000000 0.000000,0.000000 0.000000,0.000000 0.000000,-75.000000 50.000000,0.000000 0.000000,-25.000000 50.000000,0.000000 0.000000,-50.000000 0.000000,0.000000 0.000000,25.000000-25.000000,0.000000 0.000000,50.000000 0.000000,0.000000 0.000000,50.000000-50.000000,0.000000 0.000000,75.000000-25.000000,0.000000 0.000000,50.000000-25.000000,0.000000 0.000000,-25.000000-25.000000</inkml:trace>
</inkml:ink>
</file>

<file path=ppt/ink/ink1433.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0:5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27950.000000 18150.000000,'0.000000'-50.000000,"25.000000"50.000000,0.000000 0.000000,75.000000 25.000000,0.000000 0.000000,50.000000 25.000000,0.000000 0.000000,-25.000000 0.000000,0.000000 0.000000,-25.000000 0.000000,0.000000 0.000000,-75.000000 0.000000,0.000000 0.000000,0.000000 0.000000,0.000000 0.000000,-25.000000-25.000000,0.000000 0.000000,-50.000000 0.000000,0.000000 0.000000,50.000000 25.000000,0.000000 0.000000,-25.000000 25.000000,0.000000 0.000000,25.000000 25.000000,0.000000 0.000000,0.000000 75.000000,0.000000 0.000000,0.000000 50.000000,0.000000 0.000000,0.000000 0.000000,0.000000 0.000000,25.000000-25.000000,0.000000 0.000000,25.000000-25.000000,0.000000 0.000000,-25.000000-50.000000,0.000000 0.000000,0.000000-100.000000</inkml:trace>
</inkml:ink>
</file>

<file path=ppt/ink/ink14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0:5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26350.000000 19100.000000,'-150.000000'0.000000,"125.000000"0.000000,0.000000 0.000000,25.000000 150.000000,0.000000 0.000000,0.000000 50.000000,0.000000 0.000000,0.000000-50.000000,0.000000 0.000000,0.000000-100.000000,0.000000 0.000000,0.000000 175.000000,0.000000 0.000000,0.000000-25.000000,0.000000 0.000000,0.000000 0.000000,0.000000 0.000000,0.000000-50.000000,0.000000 0.000000,0.000000-25.000000,0.000000 0.000000,-25.000000-75.000000,0.000000 0.000000,25.000000-75.000000,0.000000 0.000000,25.000000 0.000000,0.000000 0.000000,25.000000 0.000000,0.000000 0.000000,0.000000 25.000000,0.000000 0.000000,25.000000 25.000000,0.000000 0.000000,0.000000 50.000000,0.000000 0.000000,25.000000-25.000000,0.000000 0.000000,0.000000 0.000000,0.000000 0.000000,25.000000 0.000000,0.000000 0.000000,25.000000 25.000000,0.000000 0.000000,-25.000000 0.000000,0.000000 0.000000,-25.000000-25.000000,0.000000 0.000000,-50.000000-25.000000,0.000000 0.000000,-25.000000-25.000000,0.000000 0.000000,-25.000000-25.000000,0.000000 0.000000,0.000000-50.000000,0.000000 0.000000,25.000000-50.000000,0.000000 0.000000,175.000000-175.000000,0.000000 0.000000,100.000000-25.000000,0.000000 0.000000,-50.000000 125.000000,0.000000 0.000000,-200.000000 150.000000</inkml:trace>
</inkml:ink>
</file>

<file path=ppt/ink/ink14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1:0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27550.000000 20000.000000,'-50.000000'-100.000000,"25.000000"100.000000,0.000000 0.000000,-25.000000 50.000000,0.000000 0.000000,-25.000000 150.000000,0.000000 0.000000,50.000000-50.000000,0.000000 0.000000,25.000000-25.000000,0.000000 0.000000,50.000000-50.000000,0.000000 0.000000,25.000000-25.000000,0.000000 0.000000,25.000000-50.000000,0.000000 0.000000,25.000000-100.000000,0.000000 0.000000,0.000000-50.000000,0.000000 0.000000,-50.000000-25.000000,0.000000 0.000000,-50.000000 25.000000,0.000000 0.000000,-100.000000 75.000000,0.000000 0.000000,-75.000000 75.000000,0.000000 0.000000,50.000000 25.000000,0.000000 0.000000,50.000000 0.000000</inkml:trace>
</inkml:ink>
</file>

<file path=ppt/ink/ink14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1:0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29300.000000 18550.000000,'-100.000000'0.000000,"75.000000"-25.000000,0.000000 0.000000,100.000000 0.000000,0.000000 0.000000,25.000000 25.000000,0.000000 0.000000,50.000000-25.000000,0.000000 0.000000,100.000000-25.000000,0.000000 0.000000,-100.000000 25.000000,0.000000 0.000000,-100.000000 0.000000</inkml:trace>
</inkml:ink>
</file>

<file path=ppt/ink/ink14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1:0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31800.000000 17700.000000,'0.000000'-50.000000,"0.000000"25.000000,0.000000 0.000000,-25.000000 0.000000,0.000000 0.000000,-25.000000 75.000000,0.000000 0.000000,-25.000000 25.000000,0.000000 0.000000,0.000000 25.000000,0.000000 0.000000,25.000000 25.000000,0.000000 0.000000,50.000000-25.000000,0.000000 0.000000,25.000000-25.000000,0.000000 0.000000,75.000000-75.000000,0.000000 0.000000,50.000000-25.000000,0.000000 0.000000,0.000000-75.000000,0.000000 0.000000,-50.000000-25.000000,0.000000 0.000000,-75.000000 0.000000,0.000000 0.000000,-25.000000 25.000000,0.000000 0.000000,-75.000000 25.000000,0.000000 0.000000,0.000000 50.000000,0.000000 0.000000,50.000000 25.000000,0.000000 0.000000,25.000000-25.000000,0.000000 0.000000,125.000000-50.000000,0.000000 0.000000,25.000000 0.000000,0.000000 0.000000,-50.000000 50.000000,0.000000 0.000000,-50.000000 25.000000,0.000000 0.000000,-25.000000 50.000000,0.000000 0.000000,0.000000 25.000000,0.000000 0.000000,-25.000000 0.000000,0.000000 0.000000,0.000000 25.000000,0.000000 0.000000,0.000000 50.000000,0.000000 0.000000,-25.000000 25.000000,0.000000 0.000000,-25.000000-75.000000,0.000000 0.000000,75.000000-175.000000,0.000000 0.000000,25.000000-25.000000,0.000000 0.000000,25.000000-25.000000,0.000000 0.000000,-25.000000 75.000000,0.000000 0.000000,0.000000 25.000000,0.000000 0.000000,0.000000 0.000000,0.000000 0.000000,25.000000 25.000000,0.000000 0.000000,0.000000 0.000000,0.000000 0.000000,-50.000000-25.000000</inkml:trace>
</inkml:ink>
</file>

<file path=ppt/ink/ink14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1:0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34100.000000 16550.000000,'0.000000'-150.000000,"0.000000"50.000000,0.000000 0.000000,0.000000 75.000000,0.000000 0.000000,0.000000 50.000000,0.000000 0.000000,-25.000000 150.000000,0.000000 0.000000,0.000000 125.000000,0.000000 0.000000,25.000000 150.000000,0.000000 0.000000,0.000000 275.000000,0.000000 0.000000,-25.000000-500.000000</inkml:trace>
</inkml:ink>
</file>

<file path=ppt/ink/ink14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1:0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27900.000000 15200.000000,'-150.000000'-50.000000,"125.000000"50.000000,0.000000 0.000000,100.000000 75.000000,0.000000 0.000000,25.000000-50.000000,0.000000 0.000000,75.000000-25.000000,0.000000 0.000000,25.000000-25.000000,0.000000 0.000000,-50.000000 0.000000,0.000000 0.000000,50.000000 0.000000,0.000000 0.000000,-75.000000 50.000000,0.000000 0.000000,-50.000000 25.000000,0.000000 0.000000,-25.000000-25.000000,0.000000 0.000000,0.000000 0.000000,0.000000 0.000000,50.000000-25.000000,0.000000 0.000000,25.000000-25.000000,0.000000 0.000000,25.000000-25.000000,0.000000 0.000000,0.000000 25.000000,0.000000 0.000000,-25.000000-25.000000,0.000000 0.000000,0.000000 25.000000,0.000000 0.000000,-25.000000 0.000000,0.000000 0.000000,0.000000 25.000000,0.000000 0.000000,25.000000 0.000000,0.000000 0.000000,50.000000 0.000000,0.000000 0.000000,-125.000000 0.000000</inkml:trace>
</inkml:ink>
</file>

<file path=ppt/ink/ink1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4:5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101550.000000 36200.000000,'0.000000'-50.000000,"-50.000000"0.000000,0.000000 0.000000,25.000000 25.000000,0.000000 0.000000,-25.000000 25.000000,0.000000 0.000000,-25.000000 100.000000,0.000000 0.000000,25.000000 75.000000,0.000000 0.000000,0.000000 0.000000,0.000000 0.000000,25.000000-25.000000,0.000000 0.000000,25.000000-25.000000,0.000000 0.000000,100.000000-75.000000,0.000000 0.000000,50.000000-50.000000,0.000000 0.000000,-25.000000-50.000000,0.000000 0.000000,-100.000000 0.000000,0.000000 0.000000,0.000000 0.000000</inkml:trace>
</inkml:ink>
</file>

<file path=ppt/ink/ink1440.xml><?xml version="1.0" encoding="utf-8"?>
<inkml:ink xmlns:inkml="http://www.w3.org/2003/InkML">
  <annotation type="ScanImages2ExtractSignatures">1</annotation>
  <annotation type="ScanImagesWidth">19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1:2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52050.000000 9150.000000,'100.000000'-50.000000,"0.000000"50.000000,0.000000 0.000000,75.000000 0.000000,0.000000 0.000000,0.000000 0.000000,0.000000 0.000000,-75.000000 0.000000,0.000000 0.000000,0.000000 25.000000,0.000000 0.000000,-75.000000 0.000000,0.000000 0.000000,-25.000000 0.000000</inkml:trace>
</inkml:ink>
</file>

<file path=ppt/ink/ink14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1:2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51900.000000 9400.000000,'-50.000000'0.000000,"25.000000"0.000000,0.000000 0.000000,0.000000 0.000000,0.000000 0.000000,-25.000000 75.000000,0.000000 0.000000,0.000000 50.000000,0.000000 0.000000,-25.000000-25.000000,0.000000 0.000000,25.000000 0.000000,0.000000 0.000000,25.000000-50.000000,0.000000 0.000000,-25.000000 0.000000,0.000000 0.000000,75.000000-50.000000,0.000000 0.000000,50.000000 75.000000,0.000000 0.000000,0.000000 0.000000,0.000000 0.000000,25.000000 0.000000,0.000000 0.000000,0.000000 0.000000,0.000000 0.000000,-25.000000 0.000000,0.000000 0.000000,-25.000000-50.000000,0.000000 0.000000,-25.000000 0.000000</inkml:trace>
</inkml:ink>
</file>

<file path=ppt/ink/ink14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1:2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53700.000000 9150.000000,'50.000000'50.000000,"0.000000"0.000000,0.000000 0.000000,0.000000 0.000000,0.000000 0.000000,0.000000 0.000000,0.000000 0.000000,25.000000 0.000000,0.000000 0.000000,-25.000000 0.000000,0.000000 0.000000,0.000000 0.000000,0.000000 0.000000,0.000000 0.000000,0.000000 0.000000,-50.000000 0.000000,0.000000 0.000000,25.000000-25.000000,0.000000 0.000000,-25.000000 0.000000,0.000000 0.000000,-25.000000-25.000000,0.000000 0.000000,0.000000 25.000000,0.000000 0.000000,0.000000 0.000000,0.000000 0.000000,-25.000000 25.000000,0.000000 0.000000,-25.000000 0.000000,0.000000 0.000000,0.000000 50.000000,0.000000 0.000000,-25.000000-25.000000,0.000000 0.000000,25.000000 50.000000,0.000000 0.000000,50.000000-50.000000,0.000000 0.000000,25.000000 0.000000,0.000000 0.000000,0.000000-50.000000</inkml:trace>
</inkml:ink>
</file>

<file path=ppt/ink/ink14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1:2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52050.000000 11400.000000,'-100.000000'0.000000,"75.000000"0.000000,0.000000 0.000000,100.000000 0.000000,0.000000 0.000000,125.000000 0.000000,0.000000 0.000000,75.000000-25.000000,0.000000 0.000000,-75.000000 0.000000,0.000000 0.000000,-100.000000 0.000000,0.000000 0.000000,-75.000000-25.000000</inkml:trace>
</inkml:ink>
</file>

<file path=ppt/ink/ink14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1:2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52750.000000 10200.000000,'-50.000000'0.000000,"-25.000000"0.000000,0.000000 0.000000,0.000000 25.000000,0.000000 0.000000,75.000000 75.000000,0.000000 0.000000,25.000000 0.000000,0.000000 0.000000,75.000000-50.000000,0.000000 0.000000,75.000000-50.000000,0.000000 0.000000,-25.000000-75.000000,0.000000 0.000000,-50.000000 0.000000,0.000000 0.000000,-75.000000 0.000000,0.000000 0.000000,-75.000000 50.000000,0.000000 0.000000,-100.000000 0.000000,0.000000 0.000000,100.000000 25.000000,0.000000 0.000000,-25.000000 0.000000</inkml:trace>
</inkml:ink>
</file>

<file path=ppt/ink/ink14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1:2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50150.000000 10200.000000,'-50.000000'0.000000,"0.000000"-25.000000,0.000000 0.000000,175.000000 25.000000,0.000000 0.000000,75.000000 0.000000,0.000000 0.000000,25.000000 25.000000,0.000000 0.000000,-125.000000 0.000000,0.000000 0.000000,-75.000000-25.000000</inkml:trace>
</inkml:ink>
</file>

<file path=ppt/ink/ink14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1:2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49300.000000 9650.000000,'-50.000000'0.000000,"-50.000000"25.000000,0.000000 0.000000,75.000000 0.000000,0.000000 0.000000,-25.000000 100.000000,0.000000 0.000000,50.000000-25.000000,0.000000 0.000000,75.000000-50.000000,0.000000 0.000000,0.000000-25.000000,0.000000 0.000000,25.000000-50.000000,0.000000 0.000000,0.000000-50.000000,0.000000 0.000000,-50.000000 0.000000,0.000000 0.000000,-50.000000 0.000000,0.000000 0.000000,-25.000000 0.000000,0.000000 0.000000,-100.000000 50.000000,0.000000 0.000000,0.000000 0.000000,0.000000 0.000000,25.000000 75.000000,0.000000 0.000000,50.000000-25.000000</inkml:trace>
</inkml:ink>
</file>

<file path=ppt/ink/ink14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1:2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47500.000000 9450.000000,'-100.000000'0.000000,"0.000000"-25.000000,0.000000 0.000000,100.000000 0.000000,0.000000 0.000000,0.000000 125.000000,0.000000 0.000000,0.000000 75.000000,0.000000 0.000000,25.000000 50.000000,0.000000 0.000000,-25.000000-75.000000,0.000000 0.000000,0.000000-50.000000,0.000000 0.000000,0.000000-75.000000,0.000000 0.000000,25.000000-50.000000,0.000000 0.000000,-25.000000-25.000000</inkml:trace>
</inkml:ink>
</file>

<file path=ppt/ink/ink14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1:2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47300.000000 10450.000000,'0.000000'-100.000000,"25.000000"50.000000,0.000000 0.000000,50.000000 25.000000,0.000000 0.000000,25.000000 25.000000,0.000000 0.000000,50.000000 0.000000,0.000000 0.000000,-50.000000 0.000000,0.000000 0.000000,-50.000000-25.000000</inkml:trace>
</inkml:ink>
</file>

<file path=ppt/ink/ink14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1:2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48550.000000 9550.000000,'-100.000000'-100.000000,"50.000000"125.000000,0.000000 0.000000,50.000000 100.000000,0.000000 0.000000,0.000000 100.000000,0.000000 0.000000,25.000000 200.000000,0.000000 0.000000,0.000000-300.000000</inkml:trace>
</inkml:ink>
</file>

<file path=ppt/ink/ink145.xml><?xml version="1.0" encoding="utf-8"?>
<inkml:ink xmlns:inkml="http://www.w3.org/2003/InkML">
  <annotation type="ScanImages2ExtractSignatures">1</annotation>
  <annotation type="ScanImagesWidth">356653330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4:5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102000.000000 36300.000000,'0.000000'-50.000000,"0.000000"0.000000,0.000000 0.000000,0.000000 75.000000,0.000000 0.000000,0.000000 75.000000,0.000000 0.000000,0.000000 50.000000,0.000000 0.000000,-25.000000-50.000000,0.000000 0.000000,-25.000000 0.000000,0.000000 0.000000,0.000000-50.000000,0.000000 0.000000,25.000000-25.000000,0.000000 0.000000,25.000000-50.000000</inkml:trace>
</inkml:ink>
</file>

<file path=ppt/ink/ink1450.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1:2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54700.000000 10000.000000,'-50.000000'0.000000,"125.000000"0.000000,0.000000 0.000000,25.000000 0.000000,0.000000 0.000000,75.000000 0.000000,0.000000 0.000000,0.000000 25.000000,0.000000 0.000000,-25.000000 0.000000,0.000000 0.000000,-50.000000-25.000000,0.000000 0.000000,-50.000000 0.000000,0.000000 0.000000,-25.000000 0.000000</inkml:trace>
</inkml:ink>
</file>

<file path=ppt/ink/ink1451.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1:3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57850.000000 9650.000000,'-150.000000'-50.000000,"75.000000"75.000000,0.000000 0.000000,25.000000 0.000000,0.000000 0.000000,0.000000 25.000000,0.000000 0.000000,0.000000 0.000000,0.000000 0.000000,50.000000 50.000000,0.000000 0.000000,-25.000000-25.000000,0.000000 0.000000,25.000000 0.000000,0.000000 0.000000,25.000000-50.000000,0.000000 0.000000,75.000000-25.000000,0.000000 0.000000,25.000000-25.000000,0.000000 0.000000,25.000000-50.000000,0.000000 0.000000,-25.000000 0.000000,0.000000 0.000000,-25.000000-25.000000,0.000000 0.000000,-25.000000-25.000000,0.000000 0.000000,-50.000000-25.000000,0.000000 0.000000,0.000000 25.000000,0.000000 0.000000,0.000000 75.000000,0.000000 0.000000,-25.000000 25.000000,0.000000 0.000000,25.000000 75.000000,0.000000 0.000000,-25.000000 50.000000,0.000000 0.000000,0.000000 50.000000,0.000000 0.000000,-25.000000 0.000000,0.000000 0.000000,-25.000000-25.000000,0.000000 0.000000,25.000000-25.000000,0.000000 0.000000,50.000000-175.000000,0.000000 0.000000,0.000000 0.000000,0.000000 0.000000,-25.000000 25.000000,0.000000 0.000000,25.000000 0.000000,0.000000 0.000000,0.000000 25.000000,0.000000 0.000000,25.000000 25.000000,0.000000 0.000000,25.000000 0.000000,0.000000 0.000000,-25.000000 0.000000,0.000000 0.000000,-25.000000 0.000000,0.000000 0.000000,0.000000 0.000000</inkml:trace>
</inkml:ink>
</file>

<file path=ppt/ink/ink14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1:3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59500.000000 8850.000000,'0.000000'-50.000000,"0.000000"25.000000,0.000000 0.000000,-25.000000 100.000000,0.000000 0.000000,25.000000 50.000000,0.000000 0.000000,-25.000000 75.000000,0.000000 0.000000,25.000000 25.000000,0.000000 0.000000,-25.000000 25.000000,0.000000 0.000000,25.000000 25.000000,0.000000 0.000000,-25.000000-250.000000</inkml:trace>
</inkml:ink>
</file>

<file path=ppt/ink/ink14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1:3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59850.000000 9550.000000,'0.000000'-50.000000,"100.000000"0.000000,0.000000 0.000000,-50.000000 50.000000,0.000000 0.000000,150.000000 0.000000,0.000000 0.000000,0.000000 0.000000,0.000000 0.000000,-25.000000 0.000000,0.000000 0.000000,-100.000000 0.000000,0.000000 0.000000,-75.000000 25.000000</inkml:trace>
</inkml:ink>
</file>

<file path=ppt/ink/ink14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1:3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59950.000000 10050.000000,'-50.000000'0.000000,"100.000000"25.000000,0.000000 0.000000,125.000000-25.000000,0.000000 0.000000,50.000000 0.000000,0.000000 0.000000,0.000000 0.000000,0.000000 0.000000,-175.000000 0.000000,0.000000 0.000000,0.000000 0.000000</inkml:trace>
</inkml:ink>
</file>

<file path=ppt/ink/ink14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1:3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62350.000000 9500.000000,'-50.000000'-200.000000,"25.000000"175.000000,0.000000 0.000000,-50.000000 25.000000,0.000000 0.000000,0.000000 50.000000,0.000000 0.000000,0.000000 25.000000,0.000000 0.000000,25.000000 25.000000,0.000000 0.000000,50.000000 0.000000,0.000000 0.000000,0.000000-25.000000,0.000000 0.000000,100.000000-25.000000,0.000000 0.000000,25.000000-50.000000,0.000000 0.000000,-25.000000-75.000000,0.000000 0.000000,50.000000-25.000000,0.000000 0.000000,-75.000000-25.000000,0.000000 0.000000,-50.000000-25.000000,0.000000 0.000000,-25.000000 75.000000,0.000000 0.000000,0.000000 25.000000,0.000000 0.000000,0.000000 125.000000,0.000000 0.000000,0.000000 50.000000,0.000000 0.000000,0.000000-25.000000,0.000000 0.000000,-25.000000 0.000000,0.000000 0.000000,0.000000 0.000000,0.000000 0.000000,25.000000-75.000000,0.000000 0.000000,0.000000-50.000000,0.000000 0.000000,0.000000-50.000000,0.000000 0.000000,25.000000 0.000000,0.000000 0.000000,25.000000 50.000000,0.000000 0.000000,-25.000000 0.000000,0.000000 0.000000,25.000000 25.000000,0.000000 0.000000,0.000000 0.000000,0.000000 0.000000,0.000000 0.000000,0.000000 0.000000,-25.000000 0.000000,0.000000 0.000000,0.000000-25.000000</inkml:trace>
</inkml:ink>
</file>

<file path=ppt/ink/ink14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1:3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63600.000000 8700.000000,'-50.000000'-150.000000,"25.000000"125.000000,0.000000 0.000000,25.000000 0.000000,0.000000 0.000000,0.000000 100.000000,0.000000 0.000000,0.000000 100.000000,0.000000 0.000000,-25.000000 50.000000,0.000000 0.000000,25.000000 50.000000,0.000000 0.000000,-25.000000 50.000000,0.000000 0.000000,-25.000000 0.000000,0.000000 0.000000,25.000000-75.000000,0.000000 0.000000,0.000000-200.000000</inkml:trace>
</inkml:ink>
</file>

<file path=ppt/ink/ink14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1:3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64100.000000 10000.000000,'-50.000000'0.000000,"125.000000"0.000000,0.000000 0.000000,75.000000-25.000000,0.000000 0.000000,50.000000 25.000000,0.000000 0.000000,-25.000000 25.000000,0.000000 0.000000,-25.000000 0.000000,0.000000 0.000000,-50.000000-25.000000,0.000000 0.000000,-75.000000 0.000000</inkml:trace>
</inkml:ink>
</file>

<file path=ppt/ink/ink14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1:3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66500.000000 9600.000000,'-50.000000'-100.000000,"0.000000"75.000000,0.000000 0.000000,-25.000000 25.000000,0.000000 0.000000,0.000000 25.000000,0.000000 0.000000,0.000000 50.000000,0.000000 0.000000,-25.000000 50.000000,0.000000 0.000000,50.000000 0.000000,0.000000 0.000000,50.000000-50.000000,0.000000 0.000000,25.000000-25.000000,0.000000 0.000000,75.000000-50.000000,0.000000 0.000000,75.000000-25.000000,0.000000 0.000000,-25.000000-50.000000,0.000000 0.000000,-25.000000-25.000000,0.000000 0.000000,-50.000000-25.000000,0.000000 0.000000,-75.000000 25.000000,0.000000 0.000000,0.000000 25.000000,0.000000 0.000000,-25.000000 50.000000,0.000000 0.000000,0.000000 75.000000,0.000000 0.000000,25.000000 50.000000,0.000000 0.000000,0.000000 25.000000,0.000000 0.000000,0.000000-25.000000,0.000000 0.000000,-75.000000 25.000000,0.000000 0.000000,25.000000-50.000000,0.000000 0.000000,50.000000-50.000000,0.000000 0.000000,0.000000-100.000000,0.000000 0.000000,25.000000-25.000000,0.000000 0.000000,0.000000 25.000000,0.000000 0.000000,25.000000 0.000000,0.000000 0.000000,25.000000 50.000000,0.000000 0.000000,-25.000000 25.000000,0.000000 0.000000,25.000000 0.000000,0.000000 0.000000,-25.000000 0.000000,0.000000 0.000000,0.000000 0.000000,0.000000 0.000000,-25.000000 0.000000</inkml:trace>
</inkml:ink>
</file>

<file path=ppt/ink/ink14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1:3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67550.000000 8950.000000,'0.000000'-50.000000,"-25.000000"0.000000,0.000000 0.000000,25.000000 150.000000,0.000000 0.000000,0.000000 50.000000,0.000000 0.000000,0.000000 50.000000,0.000000 0.000000,-50.000000 75.000000,0.000000 0.000000,0.000000 0.000000,0.000000 0.000000,50.000000-50.000000,0.000000 0.000000,0.000000-150.000000,0.000000 0.000000,25.000000-50.000000</inkml:trace>
</inkml:ink>
</file>

<file path=ppt/ink/ink1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4:5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101900.000000 36900.000000,'150.000000'-150.000000,"-75.000000"125.000000,0.000000 0.000000,0.000000 25.000000,0.000000 0.000000,-25.000000 0.000000,0.000000 0.000000,-25.000000 0.000000,0.000000 0.000000,0.000000-25.000000</inkml:trace>
</inkml:ink>
</file>

<file path=ppt/ink/ink14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1:3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68100.000000 9700.000000,'0.000000'-50.000000,"0.000000"25.000000,0.000000 0.000000,0.000000 125.000000,0.000000 0.000000,0.000000 25.000000,0.000000 0.000000,25.000000-25.000000,0.000000 0.000000,50.000000-25.000000,0.000000 0.000000,25.000000-75.000000,0.000000 0.000000,50.000000-100.000000,0.000000 0.000000,0.000000-25.000000,0.000000 0.000000,-100.000000 50.000000,0.000000 0.000000,-50.000000-50.000000,0.000000 0.000000,-100.000000 75.000000,0.000000 0.000000,-75.000000 50.000000,0.000000 0.000000,25.000000 50.000000,0.000000 0.000000,75.000000 0.000000</inkml:trace>
</inkml:ink>
</file>

<file path=ppt/ink/ink14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1:3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74000.000000 10350.000000,'0.000000'-50.000000,"0.000000"25.000000,0.000000 0.000000,125.000000 0.000000,0.000000 0.000000,25.000000 25.000000,0.000000 0.000000,25.000000-25.000000,0.000000 0.000000,25.000000 25.000000,0.000000 0.000000,0.000000 0.000000,0.000000 0.000000,-100.000000 0.000000,0.000000 0.000000,-50.000000-25.000000</inkml:trace>
</inkml:ink>
</file>

<file path=ppt/ink/ink14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1:4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77300.000000 9500.000000,'0.000000'-100.000000,"-25.000000"100.000000,0.000000 0.000000,0.000000 0.000000,0.000000 0.000000,-25.000000 0.000000,0.000000 0.000000,-50.000000 75.000000,0.000000 0.000000,25.000000 25.000000,0.000000 0.000000,25.000000 0.000000,0.000000 0.000000,0.000000 0.000000,0.000000 0.000000,50.000000-50.000000,0.000000 0.000000,25.000000-25.000000,0.000000 0.000000,125.000000-25.000000,0.000000 0.000000,75.000000-100.000000,0.000000 0.000000,-75.000000 25.000000,0.000000 0.000000,-75.000000 25.000000,0.000000 0.000000,-25.000000 25.000000,0.000000 0.000000,-75.000000 75.000000,0.000000 0.000000,0.000000 25.000000,0.000000 0.000000,25.000000 0.000000,0.000000 0.000000,50.000000-75.000000,0.000000 0.000000,25.000000 0.000000,0.000000 0.000000,25.000000-25.000000,0.000000 0.000000,-25.000000-50.000000,0.000000 0.000000,-50.000000 0.000000,0.000000 0.000000,-25.000000 25.000000,0.000000 0.000000,-75.000000 50.000000,0.000000 0.000000,0.000000 0.000000,0.000000 0.000000,25.000000 0.000000,0.000000 0.000000,25.000000 0.000000,0.000000 0.000000,50.000000 0.000000,0.000000 0.000000,75.000000-25.000000,0.000000 0.000000,25.000000 25.000000,0.000000 0.000000,-25.000000 0.000000,0.000000 0.000000,-50.000000 25.000000,0.000000 0.000000,-50.000000 50.000000,0.000000 0.000000,0.000000 0.000000,0.000000 0.000000,0.000000 25.000000,0.000000 0.000000,0.000000-25.000000,0.000000 0.000000,50.000000 0.000000,0.000000 0.000000,25.000000-75.000000,0.000000 0.000000,0.000000-25.000000,0.000000 0.000000,25.000000-75.000000,0.000000 0.000000,-75.000000 0.000000,0.000000 0.000000,0.000000-25.000000,0.000000 0.000000,-75.000000 25.000000,0.000000 0.000000,-25.000000 50.000000,0.000000 0.000000,25.000000 50.000000,0.000000 0.000000,100.000000-25.000000,0.000000 0.000000,25.000000 0.000000,0.000000 0.000000,-50.000000 25.000000</inkml:trace>
</inkml:ink>
</file>

<file path=ppt/ink/ink14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1:4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79900.000000 9300.000000,'150.000000'-50.000000,"-125.000000"50.000000,0.000000 0.000000,0.000000 25.000000,0.000000 0.000000,-25.000000 25.000000,0.000000 0.000000,25.000000 50.000000,0.000000 0.000000,-50.000000 0.000000,0.000000 0.000000,-100.000000 50.000000,0.000000 0.000000,-50.000000 25.000000,0.000000 0.000000,100.000000-100.000000,0.000000 0.000000,50.000000-75.000000,0.000000 0.000000,75.000000-50.000000,0.000000 0.000000,-25.000000 0.000000</inkml:trace>
</inkml:ink>
</file>

<file path=ppt/ink/ink1464.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1:4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80100.000000 9800.000000,'0.000000'-50.000000,"0.000000"100.000000,0.000000 0.000000,50.000000 25.000000,0.000000 0.000000,0.000000 0.000000,0.000000 0.000000,-25.000000 0.000000,0.000000 0.000000,-25.000000 0.000000,0.000000 0.000000,0.000000-50.000000,0.000000 0.000000,25.000000-25.000000,0.000000 0.000000,25.000000-100.000000,0.000000 0.000000,25.000000-75.000000,0.000000 0.000000,-50.000000 50.000000,0.000000 0.000000,0.000000 50.000000,0.000000 0.000000,-25.000000 50.000000,0.000000 0.000000,25.000000 75.000000,0.000000 0.000000,0.000000 50.000000,0.000000 0.000000,-25.000000 25.000000,0.000000 0.000000,0.000000-50.000000,0.000000 0.000000,-25.000000 25.000000,0.000000 0.000000,25.000000-75.000000,0.000000 0.000000,0.000000-50.000000,0.000000 0.000000,50.000000-50.000000,0.000000 0.000000,50.000000-25.000000,0.000000 0.000000,0.000000 50.000000,0.000000 0.000000,-25.000000 50.000000,0.000000 0.000000,-25.000000-25.000000,0.000000 0.000000,0.000000 25.000000,0.000000 0.000000,-50.000000-25.000000</inkml:trace>
</inkml:ink>
</file>

<file path=ppt/ink/ink14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1:4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81800.000000 8750.000000,'0.000000'-50.000000,"0.000000"25.000000,0.000000 0.000000,0.000000-75.000000,0.000000 0.000000,0.000000 225.000000,0.000000 0.000000,-25.000000 100.000000,0.000000 0.000000,0.000000 50.000000,0.000000 0.000000,-25.000000 100.000000,0.000000 0.000000,0.000000 125.000000,0.000000 0.000000,25.000000-125.000000,0.000000 0.000000,25.000000-325.000000</inkml:trace>
</inkml:ink>
</file>

<file path=ppt/ink/ink14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1:4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82050.000000 9950.000000,'-50.000000'0.000000,"0.000000"75.000000,0.000000 0.000000,25.000000 50.000000,0.000000 0.000000,25.000000 0.000000,0.000000 0.000000,25.000000-25.000000,0.000000 0.000000,100.000000-75.000000,0.000000 0.000000,25.000000-50.000000,0.000000 0.000000,-25.000000-25.000000,0.000000 0.000000,-75.000000-25.000000,0.000000 0.000000,-25.000000 25.000000,0.000000 0.000000,-25.000000 0.000000</inkml:trace>
</inkml:ink>
</file>

<file path=ppt/ink/ink1467.xml><?xml version="1.0" encoding="utf-8"?>
<inkml:ink xmlns:inkml="http://www.w3.org/2003/InkML">
  <annotation type="ScanImages2ExtractSignatures">1</annotation>
  <annotation type="ScanImagesWidth">-1949863688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1:4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82750.000000 10200.000000,'-50.000000'-50.000000,"25.000000"25.000000,0.000000 0.000000,-25.000000-25.000000,0.000000 0.000000,25.000000 50.000000,0.000000 0.000000,0.000000 0.000000,0.000000 0.000000,-25.000000 100.000000,0.000000 0.000000,25.000000 50.000000,0.000000 0.000000,0.000000 75.000000,0.000000 0.000000,0.000000 100.000000,0.000000 0.000000,-25.000000-225.000000</inkml:trace>
</inkml:ink>
</file>

<file path=ppt/ink/ink1468.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1:4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87400.000000 9400.000000,'150.000000'-50.000000,"-50.000000"50.000000,0.000000 0.000000,175.000000 0.000000,0.000000 0.000000,0.000000 0.000000,0.000000 0.000000,-200.000000 0.000000,0.000000 0.000000,100.000000 0.000000,0.000000 0.000000,-25.000000 0.000000,0.000000 0.000000,-125.000000 0.000000,0.000000 0.000000,0.000000-25.000000</inkml:trace>
</inkml:ink>
</file>

<file path=ppt/ink/ink14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1:4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90500.000000 8500.000000,'0.000000'-50.000000,"-50.000000"125.000000,0.000000 0.000000,-25.000000 50.000000,0.000000 0.000000,-25.000000 0.000000,0.000000 0.000000,25.000000 0.000000,0.000000 0.000000,0.000000-25.000000,0.000000 0.000000,75.000000-50.000000,0.000000 0.000000,75.000000-50.000000,0.000000 0.000000,100.000000-50.000000,0.000000 0.000000,25.000000 0.000000,0.000000 0.000000,-100.000000 0.000000,0.000000 0.000000,-50.000000 50.000000,0.000000 0.000000,-50.000000 50.000000,0.000000 0.000000,-25.000000 25.000000,0.000000 0.000000,25.000000-25.000000,0.000000 0.000000,75.000000-50.000000,0.000000 0.000000,50.000000-25.000000,0.000000 0.000000,-25.000000-25.000000,0.000000 0.000000,-25.000000-25.000000,0.000000 0.000000,-75.000000 0.000000,0.000000 0.000000,-25.000000-25.000000,0.000000 0.000000,-75.000000 75.000000,0.000000 0.000000,0.000000 25.000000,0.000000 0.000000,50.000000 0.000000,0.000000 0.000000,25.000000 25.000000,0.000000 0.000000,50.000000-25.000000,0.000000 0.000000,125.000000 0.000000,0.000000 0.000000,25.000000 0.000000,0.000000 0.000000,-25.000000 0.000000,0.000000 0.000000,-75.000000 75.000000,0.000000 0.000000,-25.000000 0.000000,0.000000 0.000000,-50.000000-25.000000,0.000000 0.000000,-50.000000 25.000000,0.000000 0.000000,25.000000-25.000000,0.000000 0.000000,25.000000 0.000000,0.000000 0.000000,50.000000-50.000000,0.000000 0.000000,0.000000-50.000000,0.000000 0.000000,0.000000-50.000000,0.000000 0.000000,-25.000000 0.000000,0.000000 0.000000,-25.000000 0.000000,0.000000 0.000000,0.000000 25.000000,0.000000 0.000000,0.000000 25.000000,0.000000 0.000000,-25.000000 50.000000,0.000000 0.000000,75.000000 25.000000,0.000000 0.000000,25.000000 25.000000,0.000000 0.000000,0.000000 0.000000,0.000000 0.000000,0.000000 25.000000,0.000000 0.000000,-25.000000 25.000000,0.000000 0.000000,-50.000000-25.000000,0.000000 0.000000,-75.000000 0.000000,0.000000 0.000000,25.000000-50.000000,0.000000 0.000000,25.000000-25.000000,0.000000 0.000000,25.000000-25.000000,0.000000 0.000000,150.000000-50.000000,0.000000 0.000000,0.000000 0.000000,0.000000 0.000000,0.000000 0.000000,0.000000 0.000000,-25.000000-25.000000,0.000000 0.000000,-75.000000-25.000000,0.000000 0.000000,-25.000000 75.000000</inkml:trace>
</inkml:ink>
</file>

<file path=ppt/ink/ink1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4:5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103000.000000 35650.000000,'0.000000'-50.000000,"-50.000000"0.000000,0.000000 0.000000,25.000000 50.000000,0.000000 0.000000,25.000000 75.000000,0.000000 0.000000,-50.000000 150.000000,0.000000 0.000000,25.000000 25.000000,0.000000 0.000000,0.000000 0.000000,0.000000 0.000000,-25.000000-25.000000,0.000000 0.000000,25.000000-75.000000,0.000000 0.000000,0.000000-125.000000,0.000000 0.000000,25.000000 0.000000</inkml:trace>
</inkml:ink>
</file>

<file path=ppt/ink/ink14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1:4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94200.000000 8250.000000,'0.000000'-100.000000,"-25.000000"25.000000,0.000000 0.000000,25.000000 25.000000,0.000000 0.000000,0.000000 25.000000,0.000000 0.000000,25.000000 100.000000,0.000000 0.000000,-25.000000 75.000000,0.000000 0.000000,-25.000000 100.000000,0.000000 0.000000,0.000000 100.000000,0.000000 0.000000,-50.000000 125.000000,0.000000 0.000000,-50.000000 200.000000,0.000000 0.000000,50.000000-275.000000,0.000000 0.000000,50.000000-325.000000</inkml:trace>
</inkml:ink>
</file>

<file path=ppt/ink/ink1471.xml><?xml version="1.0" encoding="utf-8"?>
<inkml:ink xmlns:inkml="http://www.w3.org/2003/InkML">
  <annotation type="ScanImages2ExtractSignatures">1</annotation>
  <annotation type="ScanImagesWidth">2883632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1:4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92350.000000 9200.000000,'100.000000'0.000000,"-75.000000"-25.000000,0.000000 0.000000,-25.000000 0.000000,0.000000 0.000000,-25.000000 25.000000,0.000000 0.000000,25.000000-25.000000,0.000000 0.000000,-50.000000 25.000000,0.000000 0.000000,0.000000 25.000000,0.000000 0.000000,25.000000 0.000000,0.000000 0.000000,-25.000000 25.000000,0.000000 0.000000,0.000000 0.000000,0.000000 0.000000,25.000000 25.000000,0.000000 0.000000,0.000000 25.000000,0.000000 0.000000,25.000000-25.000000,0.000000 0.000000,0.000000-25.000000,0.000000 0.000000,50.000000-25.000000,0.000000 0.000000,50.000000-50.000000,0.000000 0.000000,25.000000-25.000000,0.000000 0.000000,-100.000000 50.000000,0.000000 0.000000,0.000000-25.000000</inkml:trace>
</inkml:ink>
</file>

<file path=ppt/ink/ink14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4:5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92900.000000 42500.000000,'50.000000'0.000000,"-50.000000"-25.000000,0.000000 0.000000,0.000000 0.000000,0.000000 0.000000,-75.000000 75.000000,0.000000 0.000000,-50.000000 75.000000,0.000000 0.000000,-75.000000 25.000000,0.000000 0.000000,25.000000 0.000000,0.000000 0.000000,50.000000-50.000000,0.000000 0.000000,100.000000-25.000000,0.000000 0.000000,75.000000-75.000000,0.000000 0.000000,0.000000-50.000000</inkml:trace>
</inkml:ink>
</file>

<file path=ppt/ink/ink1473.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4:5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93150.000000 42600.000000,'100.000000'0.000000,"-25.000000"50.000000,0.000000 0.000000,50.000000 25.000000,0.000000 0.000000,0.000000-25.000000,0.000000 0.000000,0.000000 0.000000,0.000000 0.000000,0.000000 0.000000,0.000000 0.000000,-50.000000 0.000000,0.000000 0.000000,-50.000000-25.000000,0.000000 0.000000,-25.000000 0.000000,0.000000 0.000000,0.000000 0.000000,0.000000 0.000000,-25.000000 0.000000,0.000000 0.000000,0.000000 50.000000,0.000000 0.000000,0.000000 25.000000,0.000000 0.000000,25.000000 0.000000,0.000000 0.000000,-25.000000 25.000000,0.000000 0.000000,25.000000 25.000000,0.000000 0.000000,0.000000 25.000000,0.000000 0.000000,0.000000-25.000000,0.000000 0.000000,25.000000 25.000000,0.000000 0.000000,0.000000-25.000000,0.000000 0.000000,-25.000000-75.000000,0.000000 0.000000,0.000000-25.000000</inkml:trace>
</inkml:ink>
</file>

<file path=ppt/ink/ink14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5:0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91250.000000 43950.000000,'-50.000000'-100.000000,"75.000000"200.000000,0.000000 0.000000,0.000000 50.000000,0.000000 0.000000,-25.000000 25.000000,0.000000 0.000000,0.000000 0.000000,0.000000 0.000000,0.000000-25.000000,0.000000 0.000000,0.000000 25.000000,0.000000 0.000000,0.000000-25.000000,0.000000 0.000000,0.000000 0.000000,0.000000 0.000000,0.000000-50.000000,0.000000 0.000000,-25.000000-25.000000,0.000000 0.000000,25.000000-50.000000,0.000000 0.000000,-25.000000-25.000000,0.000000 0.000000,25.000000-25.000000,0.000000 0.000000,0.000000 0.000000,0.000000 0.000000,0.000000 0.000000,0.000000 0.000000,25.000000 25.000000,0.000000 0.000000,25.000000 0.000000,0.000000 0.000000,25.000000 0.000000,0.000000 0.000000,0.000000 50.000000,0.000000 0.000000,0.000000 50.000000,0.000000 0.000000,25.000000 25.000000,0.000000 0.000000,0.000000-50.000000,0.000000 0.000000,25.000000 0.000000,0.000000 0.000000,-25.000000-25.000000,0.000000 0.000000,0.000000-25.000000,0.000000 0.000000,-50.000000 0.000000,0.000000 0.000000,0.000000-25.000000,0.000000 0.000000,-25.000000 0.000000,0.000000 0.000000,-25.000000 25.000000,0.000000 0.000000,25.000000-25.000000,0.000000 0.000000,0.000000 0.000000,0.000000 0.000000,0.000000-25.000000,0.000000 0.000000,25.000000 0.000000,0.000000 0.000000,0.000000-50.000000,0.000000 0.000000,75.000000-50.000000,0.000000 0.000000,50.000000-100.000000,0.000000 0.000000,-25.000000 50.000000,0.000000 0.000000,-100.000000 50.000000,0.000000 0.000000,-25.000000 75.000000</inkml:trace>
</inkml:ink>
</file>

<file path=ppt/ink/ink14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5:0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92800.000000 44700.000000,'-50.000000'-50.000000,"25.000000"50.000000,0.000000 0.000000,0.000000 25.000000,0.000000 0.000000,0.000000 100.000000,0.000000 0.000000,25.000000 25.000000,0.000000 0.000000,0.000000-25.000000,0.000000 0.000000,0.000000-50.000000,0.000000 0.000000,75.000000-25.000000,0.000000 0.000000,0.000000-50.000000,0.000000 0.000000,25.000000-100.000000,0.000000 0.000000,0.000000-25.000000,0.000000 0.000000,-100.000000 0.000000,0.000000 0.000000,-75.000000 50.000000,0.000000 0.000000,-25.000000 25.000000,0.000000 0.000000,25.000000 25.000000,0.000000 0.000000,50.000000 25.000000,0.000000 0.000000,0.000000-25.000000</inkml:trace>
</inkml:ink>
</file>

<file path=ppt/ink/ink14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5:0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92850.000000 41000.000000,'0.000000'-50.000000,"25.000000"150.000000,0.000000 0.000000,-25.000000 75.000000,0.000000 0.000000,0.000000 0.000000,0.000000 0.000000,0.000000 25.000000,0.000000 0.000000,-25.000000-75.000000,0.000000 0.000000,25.000000-100.000000,0.000000 0.000000,-25.000000 25.000000</inkml:trace>
</inkml:ink>
</file>

<file path=ppt/ink/ink14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5:0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92750.000000 39450.000000,'-100.000000'-150.000000,"50.000000"100.000000,0.000000 0.000000,25.000000 50.000000,0.000000 0.000000,-25.000000 50.000000,0.000000 0.000000,0.000000 75.000000,0.000000 0.000000,25.000000 25.000000,0.000000 0.000000,0.000000-25.000000,0.000000 0.000000,50.000000-25.000000,0.000000 0.000000,25.000000-75.000000,0.000000 0.000000,25.000000-25.000000,0.000000 0.000000,25.000000-75.000000,0.000000 0.000000,-25.000000-50.000000,0.000000 0.000000,-50.000000 0.000000,0.000000 0.000000,-25.000000 0.000000,0.000000 0.000000,-50.000000 50.000000,0.000000 0.000000,25.000000 50.000000,0.000000 0.000000,25.000000 0.000000,0.000000 0.000000,25.000000 25.000000,0.000000 0.000000,75.000000 0.000000,0.000000 0.000000,-25.000000 0.000000,0.000000 0.000000,-25.000000 50.000000,0.000000 0.000000,-25.000000 0.000000,0.000000 0.000000,-25.000000 0.000000,0.000000 0.000000,0.000000 50.000000,0.000000 0.000000,-50.000000 25.000000,0.000000 0.000000,0.000000-50.000000,0.000000 0.000000,100.000000-75.000000,0.000000 0.000000,25.000000-50.000000,0.000000 0.000000,50.000000 25.000000,0.000000 0.000000,-50.000000 0.000000,0.000000 0.000000,-25.000000 25.000000,0.000000 0.000000,0.000000 0.000000,0.000000 0.000000,-25.000000-25.000000,0.000000 0.000000,-25.000000 0.000000</inkml:trace>
</inkml:ink>
</file>

<file path=ppt/ink/ink14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5:0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94250.000000 39000.000000,'0.000000'-100.000000,"25.000000"25.000000,0.000000 0.000000,-25.000000 200.000000,0.000000 0.000000,0.000000 75.000000,0.000000 0.000000,0.000000 25.000000,0.000000 0.000000,0.000000 25.000000,0.000000 0.000000,0.000000 100.000000,0.000000 0.000000,25.000000-250.000000</inkml:trace>
</inkml:ink>
</file>

<file path=ppt/ink/ink14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5:0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93350.000000 48050.000000,'-100.000000'-50.000000,"75.000000"50.000000,0.000000 0.000000,25.000000 100.000000,0.000000 0.000000,0.000000 75.000000,0.000000 0.000000,-25.000000 50.000000,0.000000 0.000000,25.000000-100.000000,0.000000 0.000000,-25.000000-50.000000</inkml:trace>
</inkml:ink>
</file>

<file path=ppt/ink/ink1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4:5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104200.000000 35850.000000,'0.000000'-50.000000,"-25.000000"-25.000000,0.000000 0.000000,0.000000 75.000000,0.000000 0.000000,-50.000000 50.000000,0.000000 0.000000,-25.000000 150.000000,0.000000 0.000000,0.000000 0.000000,0.000000 0.000000,25.000000-50.000000,0.000000 0.000000,50.000000-50.000000,0.000000 0.000000,25.000000-75.000000,0.000000 0.000000,125.000000-25.000000,0.000000 0.000000,25.000000-125.000000,0.000000 0.000000,0.000000 0.000000,0.000000 0.000000,-50.000000 50.000000,0.000000 0.000000,-75.000000 25.000000,0.000000 0.000000,-25.000000 100.000000,0.000000 0.000000,-50.000000 50.000000,0.000000 0.000000,25.000000 50.000000,0.000000 0.000000,25.000000-75.000000,0.000000 0.000000,75.000000-50.000000,0.000000 0.000000,25.000000-50.000000,0.000000 0.000000,50.000000-100.000000,0.000000 0.000000,-75.000000-50.000000,0.000000 0.000000,-25.000000-25.000000,0.000000 0.000000,-100.000000 100.000000,0.000000 0.000000,-50.000000 75.000000,0.000000 0.000000,-50.000000 50.000000,0.000000 0.000000,75.000000 100.000000,0.000000 0.000000,25.000000-75.000000</inkml:trace>
</inkml:ink>
</file>

<file path=ppt/ink/ink14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5:2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95000.000000 43100.000000,'-50.000000'0.000000,"75.000000"0.000000,0.000000 0.000000,0.000000 0.000000,0.000000 0.000000,125.000000-50.000000,0.000000 0.000000,25.000000-50.000000,0.000000 0.000000,0.000000 25.000000,0.000000 0.000000,-75.000000 50.000000,0.000000 0.000000,-50.000000 0.000000,0.000000 0.000000,-25.000000 0.000000</inkml:trace>
</inkml:ink>
</file>

<file path=ppt/ink/ink1481.xml><?xml version="1.0" encoding="utf-8"?>
<inkml:ink xmlns:inkml="http://www.w3.org/2003/InkML">
  <annotation type="ScanImages2ExtractSignatures">1</annotation>
  <annotation type="ScanImagesWidth">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5:2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97150.000000 41650.000000,'0.000000'-50.000000,"0.000000"0.000000,0.000000 0.000000,0.000000 25.000000,0.000000 0.000000,0.000000 50.000000,0.000000 0.000000,0.000000 50.000000,0.000000 0.000000,0.000000 25.000000,0.000000 0.000000,0.000000 50.000000,0.000000 0.000000,-25.000000 0.000000,0.000000 0.000000,-25.000000 25.000000,0.000000 0.000000,25.000000-50.000000,0.000000 0.000000,25.000000-75.000000,0.000000 0.000000,25.000000-75.000000</inkml:trace>
</inkml:ink>
</file>

<file path=ppt/ink/ink1482.xml><?xml version="1.0" encoding="utf-8"?>
<inkml:ink xmlns:inkml="http://www.w3.org/2003/InkML">
  <annotation type="ScanImages2ExtractSignatures">1</annotation>
  <annotation type="ScanImagesWidth">3145760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5:2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97500.000000 41150.000000,'0.000000'-50.000000,"50.000000"-25.000000,0.000000 0.000000,-25.000000 75.000000,0.000000 0.000000,50.000000 25.000000,0.000000 0.000000,-25.000000 75.000000,0.000000 0.000000,-25.000000 50.000000,0.000000 0.000000,-125.000000 25.000000,0.000000 0.000000,-25.000000-25.000000,0.000000 0.000000,25.000000-75.000000,0.000000 0.000000,50.000000-75.000000,0.000000 0.000000,100.000000 0.000000,0.000000 0.000000,100.000000-25.000000,0.000000 0.000000,-25.000000 25.000000,0.000000 0.000000,-50.000000 75.000000,0.000000 0.000000,-75.000000 25.000000,0.000000 0.000000,-50.000000 0.000000,0.000000 0.000000,-75.000000 0.000000,0.000000 0.000000,25.000000 25.000000,0.000000 0.000000,25.000000-75.000000,0.000000 0.000000,75.000000-75.000000,0.000000 0.000000,0.000000 0.000000,0.000000 0.000000,25.000000-25.000000</inkml:trace>
</inkml:ink>
</file>

<file path=ppt/ink/ink14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5:2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98550.000000 41750.000000,'50.000000'-50.000000,"-25.000000"25.000000,0.000000 0.000000,0.000000 25.000000,0.000000 0.000000,50.000000 100.000000,0.000000 0.000000,-25.000000 25.000000,0.000000 0.000000,-25.000000 50.000000,0.000000 0.000000,-75.000000 25.000000,0.000000 0.000000,-50.000000 0.000000,0.000000 0.000000,25.000000-125.000000,0.000000 0.000000,125.000000-225.000000,0.000000 0.000000,200.000000-150.000000,0.000000 0.000000,25.000000-100.000000,0.000000 0.000000,-175.000000 250.000000,0.000000 0.000000,-25.000000 50.000000</inkml:trace>
</inkml:ink>
</file>

<file path=ppt/ink/ink14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5:2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98050.000000 34400.000000,'-50.000000'-50.000000,"25.000000"25.000000,0.000000 0.000000,0.000000 0.000000,0.000000 0.000000,50.000000 25.000000,0.000000 0.000000,75.000000 0.000000,0.000000 0.000000,25.000000-50.000000,0.000000 0.000000,-25.000000 50.000000,0.000000 0.000000,-75.000000 0.000000,0.000000 0.000000,-25.000000 25.000000,0.000000 0.000000,0.000000 25.000000,0.000000 0.000000,-50.000000 25.000000,0.000000 0.000000,-25.000000 0.000000,0.000000 0.000000,0.000000 50.000000,0.000000 0.000000,0.000000 0.000000,0.000000 0.000000,0.000000 0.000000,0.000000 0.000000,25.000000-50.000000,0.000000 0.000000,50.000000-150.000000,0.000000 0.000000,0.000000 0.000000,0.000000 0.000000,25.000000 0.000000</inkml:trace>
</inkml:ink>
</file>

<file path=ppt/ink/ink1485.xml><?xml version="1.0" encoding="utf-8"?>
<inkml:ink xmlns:inkml="http://www.w3.org/2003/InkML">
  <annotation type="ScanImages2ExtractSignatures">1</annotation>
  <annotation type="ScanImagesWidth">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5:2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97900.000000 34600.000000,'-50.000000'-150.000000,"50.000000"125.000000,0.000000 0.000000,0.000000 100.000000,0.000000 0.000000,50.000000 25.000000,0.000000 0.000000,25.000000 50.000000,0.000000 0.000000,-25.000000-75.000000,0.000000 0.000000,0.000000 0.000000,0.000000 0.000000,0.000000-75.000000,0.000000 0.000000,-25.000000 0.000000,0.000000 0.000000,-25.000000-25.000000</inkml:trace>
</inkml:ink>
</file>

<file path=ppt/ink/ink1486.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5:2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98700.000000 34350.000000,'0.000000'-100.000000,"50.000000"75.000000,0.000000 0.000000,25.000000 0.000000,0.000000 0.000000,75.000000 25.000000,0.000000 0.000000,25.000000 0.000000,0.000000 0.000000,-25.000000 0.000000,0.000000 0.000000,-50.000000 0.000000,0.000000 0.000000,-50.000000-25.000000,0.000000 0.000000,-75.000000 0.000000,0.000000 0.000000,-50.000000-75.000000,0.000000 0.000000,0.000000-25.000000,0.000000 0.000000,25.000000-25.000000,0.000000 0.000000,25.000000 25.000000,0.000000 0.000000,25.000000 25.000000,0.000000 0.000000,-25.000000 75.000000,0.000000 0.000000,25.000000 50.000000,0.000000 0.000000,0.000000 100.000000,0.000000 0.000000,0.000000 100.000000,0.000000 0.000000,0.000000 0.000000,0.000000 0.000000,0.000000 50.000000,0.000000 0.000000,-25.000000-25.000000,0.000000 0.000000,0.000000 0.000000,0.000000 0.000000,0.000000-125.000000,0.000000 0.000000,25.000000-100.000000,0.000000 0.000000,-50.000000-50.000000,0.000000 0.000000,-25.000000-75.000000,0.000000 0.000000,-25.000000-25.000000,0.000000 0.000000,25.000000 50.000000,0.000000 0.000000,50.000000 0.000000,0.000000 0.000000,25.000000 50.000000,0.000000 0.000000,75.000000-50.000000,0.000000 0.000000,75.000000 25.000000,0.000000 0.000000,25.000000-25.000000,0.000000 0.000000,-50.000000 25.000000,0.000000 0.000000,-75.000000 0.000000</inkml:trace>
</inkml:ink>
</file>

<file path=ppt/ink/ink14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5:2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100950.000000 32600.000000,'50.000000'-50.000000,"25.000000"-25.000000,0.000000 0.000000,-25.000000 75.000000,0.000000 0.000000,25.000000 125.000000,0.000000 0.000000,-25.000000 25.000000,0.000000 0.000000,-50.000000 0.000000,0.000000 0.000000,-50.000000 25.000000,0.000000 0.000000,-75.000000-50.000000,0.000000 0.000000,0.000000-50.000000,0.000000 0.000000,-25.000000-25.000000,0.000000 0.000000,25.000000-50.000000,0.000000 0.000000,75.000000 25.000000,0.000000 0.000000,150.000000-50.000000,0.000000 0.000000,150.000000-25.000000,0.000000 0.000000,-50.000000 0.000000,0.000000 0.000000,-50.000000 50.000000,0.000000 0.000000,-75.000000 0.000000,0.000000 0.000000,-75.000000-25.000000,0.000000 0.000000,0.000000 0.000000</inkml:trace>
</inkml:ink>
</file>

<file path=ppt/ink/ink14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5:2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101550.000000 33600.000000,'-150.000000'-100.000000,"75.000000"50.000000,0.000000 0.000000,25.000000 50.000000,0.000000 0.000000,25.000000 75.000000,0.000000 0.000000,25.000000 75.000000,0.000000 0.000000,0.000000 100.000000,0.000000 0.000000,-25.000000 125.000000,0.000000 0.000000,-25.000000 200.000000,0.000000 0.000000,25.000000-350.000000,0.000000 0.000000,0.000000-125.000000</inkml:trace>
</inkml:ink>
</file>

<file path=ppt/ink/ink14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5:3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101550.000000 34350.000000,'50.000000'-50.000000,"-50.000000"-50.000000,0.000000 0.000000,0.000000 75.000000,0.000000 0.000000,-50.000000 25.000000,0.000000 0.000000,-50.000000 100.000000,0.000000 0.000000,-75.000000 75.000000,0.000000 0.000000,50.000000-25.000000,0.000000 0.000000,25.000000-25.000000,0.000000 0.000000,100.000000-75.000000,0.000000 0.000000,75.000000-75.000000,0.000000 0.000000,150.000000-150.000000,0.000000 0.000000,75.000000-25.000000,0.000000 0.000000,-50.000000 0.000000,0.000000 0.000000,-100.000000 50.000000,0.000000 0.000000,-100.000000 75.000000,0.000000 0.000000,0.000000 25.000000,0.000000 0.000000,-25.000000 50.000000,0.000000 0.000000,0.000000 50.000000,0.000000 0.000000,-25.000000 50.000000,0.000000 0.000000,-25.000000 0.000000,0.000000 0.000000,-75.000000 0.000000,0.000000 0.000000,25.000000-50.000000,0.000000 0.000000,25.000000-25.000000,0.000000 0.000000,25.000000 0.000000,0.000000 0.000000,25.000000 25.000000,0.000000 0.000000,25.000000 0.000000,0.000000 0.000000,0.000000 25.000000,0.000000 0.000000,0.000000 50.000000,0.000000 0.000000,-25.000000 0.000000,0.000000 0.000000,0.000000 0.000000,0.000000 0.000000,-25.000000-50.000000,0.000000 0.000000,-25.000000-75.000000,0.000000 0.000000,0.000000-25.000000,0.000000 0.000000,0.000000-100.000000,0.000000 0.000000,25.000000-75.000000,0.000000 0.000000,0.000000 50.000000,0.000000 0.000000,25.000000 100.000000,0.000000 0.000000,0.000000 25.000000,0.000000 0.000000,-25.000000 50.000000,0.000000 0.000000,-50.000000 100.000000,0.000000 0.000000,-25.000000 0.000000,0.000000 0.000000,25.000000 0.000000,0.000000 0.000000,25.000000-25.000000</inkml:trace>
</inkml:ink>
</file>

<file path=ppt/ink/ink149.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4:5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105200.000000 36600.000000,'100.000000'0.000000,"-75.000000"0.000000,0.000000 0.000000,100.000000 0.000000,0.000000 0.000000,-75.000000 0.000000,0.000000 0.000000,-50.000000 75.000000,0.000000 0.000000,-150.000000 50.000000,0.000000 0.000000,25.000000 25.000000,0.000000 0.000000,75.000000-75.000000,0.000000 0.000000,75.000000 0.000000,0.000000 0.000000,75.000000-25.000000,0.000000 0.000000,75.000000 25.000000,0.000000 0.000000,-75.000000 25.000000,0.000000 0.000000,-75.000000 50.000000,0.000000 0.000000,-100.000000 25.000000,0.000000 0.000000,-75.000000-25.000000,0.000000 0.000000,-25.000000-75.000000,0.000000 0.000000,100.000000-50.000000,0.000000 0.000000,25.000000-25.000000</inkml:trace>
</inkml:ink>
</file>

<file path=ppt/ink/ink14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5:3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102950.000000 34700.000000,'50.000000'50.000000,"-50.000000"0.000000,0.000000 0.000000,75.000000 0.000000,0.000000 0.000000,0.000000 0.000000,0.000000 0.000000,0.000000 0.000000,0.000000 0.000000,-50.000000 0.000000,0.000000 0.000000,-50.000000-50.000000</inkml:trace>
</inkml:ink>
</file>

<file path=ppt/ink/ink14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6:1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94100.000000 50600.000000,'0.000000'-50.000000,"0.000000"25.000000,0.000000 0.000000,0.000000 0.000000,0.000000 0.000000,-25.000000 25.000000,0.000000 0.000000,0.000000 0.000000,0.000000 0.000000,-25.000000 0.000000,0.000000 0.000000,-25.000000 0.000000,0.000000 0.000000,0.000000 25.000000,0.000000 0.000000,50.000000 0.000000,0.000000 0.000000,-75.000000 50.000000,0.000000 0.000000,0.000000 25.000000,0.000000 0.000000,75.000000-75.000000,0.000000 0.000000,-25.000000 50.000000,0.000000 0.000000,0.000000 50.000000,0.000000 0.000000,25.000000-25.000000,0.000000 0.000000,25.000000-25.000000,0.000000 0.000000,25.000000-25.000000,0.000000 0.000000,50.000000-50.000000,0.000000 0.000000,-50.000000 0.000000,0.000000 0.000000,125.000000 0.000000,0.000000 0.000000,100.000000-100.000000,0.000000 0.000000,-50.000000 50.000000,0.000000 0.000000,-150.000000 0.000000,0.000000 0.000000,0.000000 0.000000</inkml:trace>
</inkml:ink>
</file>

<file path=ppt/ink/ink14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6:1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94950.000000 50500.000000,'0.000000'-50.000000,"0.000000"25.000000,0.000000 0.000000,0.000000 0.000000,0.000000 0.000000,0.000000 100.000000,0.000000 0.000000,-25.000000 25.000000,0.000000 0.000000,-25.000000 50.000000,0.000000 0.000000,0.000000 25.000000,0.000000 0.000000,25.000000-50.000000,0.000000 0.000000,25.000000-50.000000,0.000000 0.000000,25.000000-125.000000</inkml:trace>
</inkml:ink>
</file>

<file path=ppt/ink/ink1493.xml><?xml version="1.0" encoding="utf-8"?>
<inkml:ink xmlns:inkml="http://www.w3.org/2003/InkML">
  <annotation type="ScanImages2ExtractSignatures">1</annotation>
  <annotation type="ScanImagesWidth">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6:1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94750.000000 51150.000000,'50.000000'-100.000000,"-25.000000"75.000000,0.000000 0.000000,50.000000 25.000000,0.000000 0.000000,50.000000-25.000000,0.000000 0.000000,-25.000000 25.000000,0.000000 0.000000,-50.000000 0.000000,0.000000 0.000000,-25.000000 0.000000</inkml:trace>
</inkml:ink>
</file>

<file path=ppt/ink/ink14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6:1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95900.000000 50250.000000,'0.000000'-50.000000,"-25.000000"-25.000000,0.000000 0.000000,0.000000 75.000000,0.000000 0.000000,25.000000 100.000000,0.000000 0.000000,0.000000 50.000000,0.000000 0.000000,-25.000000 50.000000,0.000000 0.000000,-25.000000 100.000000,0.000000 0.000000,0.000000 50.000000,0.000000 0.000000,25.000000-100.000000,0.000000 0.000000,0.000000-175.000000</inkml:trace>
</inkml:ink>
</file>

<file path=ppt/ink/ink1495.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6:1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96300.000000 51200.000000,'50.000000'-50.000000,"25.000000"50.000000,0.000000 0.000000,-25.000000 50.000000,0.000000 0.000000,-25.000000 25.000000,0.000000 0.000000,-50.000000 25.000000,0.000000 0.000000,-50.000000 0.000000,0.000000 0.000000,0.000000-50.000000,0.000000 0.000000,25.000000 0.000000,0.000000 0.000000,100.000000-50.000000,0.000000 0.000000,125.000000-25.000000,0.000000 0.000000,50.000000-25.000000,0.000000 0.000000,-150.000000 25.000000</inkml:trace>
</inkml:ink>
</file>

<file path=ppt/ink/ink1496.xml><?xml version="1.0" encoding="utf-8"?>
<inkml:ink xmlns:inkml="http://www.w3.org/2003/InkML">
  <annotation type="ScanImages2ExtractSignatures">1</annotation>
  <annotation type="ScanImagesWidth">3145774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6:1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97800.000000 51100.000000,'-100.000000'0.000000,"200.000000"0.000000,0.000000 0.000000,0.000000 0.000000,0.000000 0.000000,100.000000 0.000000,0.000000 0.000000,75.000000 25.000000,0.000000 0.000000,-125.000000-25.000000,0.000000 0.000000,-75.000000 25.000000,0.000000 0.000000,-50.000000-25.000000</inkml:trace>
</inkml:ink>
</file>

<file path=ppt/ink/ink14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6:1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100150.000000 50800.000000,'100.000000'-100.000000,"-75.000000"75.000000,0.000000 0.000000,0.000000 0.000000,0.000000 0.000000,-75.000000 50.000000,0.000000 0.000000,-75.000000 50.000000,0.000000 0.000000,0.000000 0.000000,0.000000 0.000000,0.000000 0.000000,0.000000 0.000000,75.000000 50.000000,0.000000 0.000000,50.000000-25.000000,0.000000 0.000000,100.000000-25.000000,0.000000 0.000000,75.000000-75.000000,0.000000 0.000000,-25.000000 0.000000,0.000000 0.000000,25.000000-75.000000,0.000000 0.000000,-75.000000-50.000000,0.000000 0.000000,-50.000000 0.000000,0.000000 0.000000,-25.000000 0.000000,0.000000 0.000000,-25.000000 25.000000,0.000000 0.000000,0.000000 75.000000,0.000000 0.000000,0.000000 0.000000,0.000000 0.000000,25.000000 75.000000,0.000000 0.000000,-25.000000 50.000000,0.000000 0.000000,0.000000 0.000000,0.000000 0.000000,-50.000000 50.000000,0.000000 0.000000,-25.000000 0.000000,0.000000 0.000000,25.000000-50.000000,0.000000 0.000000,50.000000-75.000000,0.000000 0.000000,0.000000-75.000000,0.000000 0.000000,50.000000-75.000000,0.000000 0.000000,0.000000 25.000000,0.000000 0.000000,25.000000 50.000000,0.000000 0.000000,0.000000 25.000000,0.000000 0.000000,25.000000 0.000000,0.000000 0.000000,-50.000000 25.000000,0.000000 0.000000,0.000000 0.000000,0.000000 0.000000,-25.000000-50.000000,0.000000 0.000000,0.000000 25.000000</inkml:trace>
</inkml:ink>
</file>

<file path=ppt/ink/ink14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6:1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101900.000000 50150.000000,'50.000000'-250.000000,"-50.000000"275.000000,0.000000 0.000000,0.000000 125.000000,0.000000 0.000000,-50.000000 50.000000,0.000000 0.000000,-25.000000 50.000000,0.000000 0.000000,-25.000000 125.000000,0.000000 0.000000,0.000000 50.000000,0.000000 0.000000,75.000000-175.000000,0.000000 0.000000,0.000000-225.000000</inkml:trace>
</inkml:ink>
</file>

<file path=ppt/ink/ink14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6:1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102000.000000 51350.000000,'-50.000000'0.000000,"75.000000"0.000000,0.000000 0.000000,0.000000 0.000000,0.000000 0.000000,0.000000 25.000000,0.000000 0.000000,-25.000000 25.000000,0.000000 0.000000,-25.000000 25.000000,0.000000 0.000000,-25.000000 25.000000,0.000000 0.000000,-25.000000-25.000000,0.000000 0.000000,25.000000-50.000000,0.000000 0.000000,50.000000 0.000000,0.000000 0.000000,25.000000-25.000000,0.000000 0.000000,100.000000 0.000000,0.000000 0.000000,25.000000 0.000000,0.000000 0.000000,-50.000000 0.000000,0.000000 0.000000,-50.000000 0.000000</inkml:trace>
</inkml:ink>
</file>

<file path=ppt/ink/ink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2:5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85350.000000 14200.000000,'100.000000'-100.000000,"0.000000"50.000000,0.000000 0.000000,50.000000 25.000000,0.000000 0.000000,150.000000 0.000000,0.000000 0.000000,225.000000-25.000000,0.000000 0.000000,-150.000000 25.000000,0.000000 0.000000,-150.000000 25.000000,0.000000 0.000000,-150.000000 0.000000</inkml:trace>
</inkml:ink>
</file>

<file path=ppt/ink/ink1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4:5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106550.000000 35200.000000,'150.000000'-150.000000,"-125.000000"150.000000,0.000000 0.000000,50.000000 25.000000,0.000000 0.000000,25.000000 125.000000,0.000000 0.000000,-50.000000 125.000000,0.000000 0.000000,-25.000000 0.000000,0.000000 0.000000,-125.000000-25.000000,0.000000 0.000000,-125.000000-50.000000,0.000000 0.000000,25.000000-50.000000,0.000000 0.000000,150.000000-125.000000,0.000000 0.000000,0.000000 25.000000</inkml:trace>
</inkml:ink>
</file>

<file path=ppt/ink/ink1500.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6:1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102700.000000 51400.000000,'-100.000000'0.000000,"150.000000"0.000000,0.000000 0.000000,75.000000 0.000000,0.000000 0.000000,50.000000 25.000000,0.000000 0.000000,-25.000000 25.000000,0.000000 0.000000,-50.000000-25.000000,0.000000 0.000000,-75.000000-25.000000</inkml:trace>
</inkml:ink>
</file>

<file path=ppt/ink/ink15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26:1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104900.000000 51150.000000,'0.000000'-50.000000,"-25.000000"50.000000,0.000000 0.000000,-25.000000 50.000000,0.000000 0.000000,-50.000000 25.000000,0.000000 0.000000,-25.000000 50.000000,0.000000 0.000000,25.000000-25.000000,0.000000 0.000000,50.000000 0.000000,0.000000 0.000000,50.000000-25.000000,0.000000 0.000000,50.000000-25.000000,0.000000 0.000000,100.000000-50.000000,0.000000 0.000000,25.000000-50.000000,0.000000 0.000000,-50.000000 0.000000,0.000000 0.000000,-50.000000 25.000000,0.000000 0.000000,-50.000000 25.000000,0.000000 0.000000,-75.000000 75.000000,0.000000 0.000000,50.000000 25.000000,0.000000 0.000000,0.000000-25.000000,0.000000 0.000000,50.000000-25.000000,0.000000 0.000000,25.000000-50.000000,0.000000 0.000000,25.000000-50.000000,0.000000 0.000000,0.000000-75.000000,0.000000 0.000000,-50.000000 0.000000,0.000000 0.000000,-50.000000 0.000000,0.000000 0.000000,-75.000000 50.000000,0.000000 0.000000,-25.000000 50.000000,0.000000 0.000000,0.000000 0.000000,0.000000 0.000000,50.000000 25.000000,0.000000 0.000000,50.000000 25.000000,0.000000 0.000000,50.000000 0.000000,0.000000 0.000000,125.000000 0.000000,0.000000 0.000000,-50.000000 0.000000,0.000000 0.000000,0.000000 25.000000,0.000000 0.000000,-75.000000 0.000000,0.000000 0.000000,-50.000000 0.000000,0.000000 0.000000,-50.000000 25.000000,0.000000 0.000000,0.000000 0.000000,0.000000 0.000000,25.000000 0.000000,0.000000 0.000000,25.000000 0.000000,0.000000 0.000000,50.000000 0.000000,0.000000 0.000000,0.000000-50.000000,0.000000 0.000000,0.000000 0.000000,0.000000 0.000000,-25.000000-75.000000,0.000000 0.000000,0.000000-50.000000,0.000000 0.000000,-25.000000 0.000000,0.000000 0.000000,0.000000 0.000000,0.000000 0.000000,0.000000 25.000000,0.000000 0.000000,-25.000000 50.000000,0.000000 0.000000,25.000000 0.000000,0.000000 0.000000,25.000000 25.000000,0.000000 0.000000,25.000000 0.000000,0.000000 0.000000,0.000000 25.000000,0.000000 0.000000,0.000000 50.000000,0.000000 0.000000,-50.000000 0.000000,0.000000 0.000000,0.000000 25.000000,0.000000 0.000000,-50.000000-25.000000,0.000000 0.000000,0.000000 0.000000,0.000000 0.000000,50.000000-25.000000,0.000000 0.000000,50.000000-50.000000,0.000000 0.000000,50.000000-25.000000,0.000000 0.000000,25.000000-50.000000,0.000000 0.000000,-25.000000 0.000000,0.000000 0.000000,-25.000000-25.000000,0.000000 0.000000,0.000000 25.000000,0.000000 0.000000,-50.000000 0.000000,0.000000 0.000000,-25.000000 50.000000,0.000000 0.000000,0.000000-25.000000,0.000000 0.000000,0.000000 100.000000,0.000000 0.000000,0.000000 50.000000,0.000000 0.000000,-50.000000 75.000000,0.000000 0.000000,25.000000 75.000000,0.000000 0.000000,-50.000000 75.000000,0.000000 0.000000,-75.000000 175.000000,0.000000 0.000000,50.000000-200.000000,0.000000 0.000000,50.000000-150.000000</inkml:trace>
</inkml:ink>
</file>

<file path=ppt/ink/ink1502.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59:3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84400.000000 22850.000000,'-50.000000'0.000000,"25.000000"0.000000,0.000000 0.000000,0.000000 0.000000,0.000000 0.000000,25.000000 25.000000,0.000000 0.000000,-25.000000 25.000000,0.000000 0.000000,-25.000000-25.000000,0.000000 0.000000,25.000000 25.000000,0.000000 0.000000,25.000000 0.000000,0.000000 0.000000,-25.000000 0.000000,0.000000 0.000000,0.000000 0.000000,0.000000 0.000000,0.000000 0.000000,0.000000 0.000000,0.000000 0.000000,0.000000 0.000000,0.000000 25.000000,0.000000 0.000000,0.000000-25.000000,0.000000 0.000000,25.000000 0.000000,0.000000 0.000000,0.000000 25.000000,0.000000 0.000000,0.000000-25.000000,0.000000 0.000000,0.000000 0.000000,0.000000 0.000000,0.000000 0.000000,0.000000 0.000000,0.000000 25.000000,0.000000 0.000000,25.000000 25.000000,0.000000 0.000000,-25.000000-25.000000,0.000000 0.000000,25.000000 0.000000,0.000000 0.000000,-25.000000 25.000000,0.000000 0.000000,25.000000-25.000000,0.000000 0.000000,0.000000-25.000000,0.000000 0.000000,0.000000 25.000000,0.000000 0.000000,0.000000 0.000000,0.000000 0.000000,25.000000-25.000000,0.000000 0.000000,-25.000000 0.000000,0.000000 0.000000,25.000000 0.000000,0.000000 0.000000,0.000000 0.000000,0.000000 0.000000,0.000000 0.000000,0.000000 0.000000,25.000000-25.000000,0.000000 0.000000,0.000000 25.000000,0.000000 0.000000,0.000000 0.000000,0.000000 0.000000,0.000000 0.000000,0.000000 0.000000,0.000000 0.000000,0.000000 0.000000,0.000000 0.000000,0.000000 0.000000,0.000000 0.000000,0.000000 0.000000,0.000000 0.000000,0.000000 0.000000,0.000000 25.000000,0.000000 0.000000,-25.000000-25.000000,0.000000 0.000000,25.000000-25.000000,0.000000 0.000000,-25.000000 25.000000,0.000000 0.000000,0.000000 0.000000,0.000000 0.000000,0.000000 25.000000,0.000000 0.000000,0.000000-25.000000,0.000000 0.000000,0.000000 0.000000,0.000000 0.000000,-25.000000 25.000000,0.000000 0.000000,25.000000 0.000000,0.000000 0.000000,-25.000000-25.000000,0.000000 0.000000,0.000000 25.000000,0.000000 0.000000,25.000000-25.000000,0.000000 0.000000,-25.000000 0.000000,0.000000 0.000000,25.000000 0.000000,0.000000 0.000000,-25.000000 0.000000,0.000000 0.000000,0.000000 0.000000,0.000000 0.000000,0.000000-25.000000,0.000000 0.000000,0.000000 25.000000,0.000000 0.000000,0.000000 0.000000,0.000000 0.000000,0.000000-25.000000,0.000000 0.000000,0.000000 0.000000,0.000000 0.000000,25.000000 0.000000,0.000000 0.000000,0.000000 0.000000,0.000000 0.000000,-25.000000 25.000000,0.000000 0.000000,25.000000-25.000000,0.000000 0.000000,0.000000 25.000000,0.000000 0.000000,-25.000000-25.000000,0.000000 0.000000,0.000000 25.000000,0.000000 0.000000,0.000000 0.000000,0.000000 0.000000,-25.000000 0.000000,0.000000 0.000000,25.000000 0.000000,0.000000 0.000000,0.000000-25.000000,0.000000 0.000000,0.000000 25.000000,0.000000 0.000000,0.000000-25.000000,0.000000 0.000000,0.000000 0.000000,0.000000 0.000000,25.000000-25.000000,0.000000 0.000000,0.000000 25.000000,0.000000 0.000000,0.000000-25.000000,0.000000 0.000000,0.000000 0.000000,0.000000 0.000000,-25.000000 0.000000,0.000000 0.000000,25.000000 0.000000,0.000000 0.000000,0.000000 0.000000,0.000000 0.000000,0.000000-25.000000,0.000000 0.000000,0.000000 25.000000,0.000000 0.000000,-25.000000 0.000000,0.000000 0.000000,25.000000 0.000000,0.000000 0.000000,-25.000000 0.000000,0.000000 0.000000,25.000000-25.000000,0.000000 0.000000,-25.000000 25.000000,0.000000 0.000000,0.000000 0.000000,0.000000 0.000000,0.000000 0.000000,0.000000 0.000000,0.000000 0.000000,0.000000 0.000000,25.000000 0.000000,0.000000 0.000000,-25.000000 0.000000,0.000000 0.000000,25.000000-25.000000,0.000000 0.000000,-25.000000 0.000000,0.000000 0.000000,0.000000 0.000000,0.000000 0.000000,0.000000 25.000000,0.000000 0.000000,0.000000-25.000000,0.000000 0.000000,0.000000 0.000000,0.000000 0.000000,-25.000000 0.000000,0.000000 0.000000,25.000000 0.000000,0.000000 0.000000,-25.000000 0.000000,0.000000 0.000000,25.000000 0.000000,0.000000 0.000000,25.000000-25.000000,0.000000 0.000000,-25.000000 0.000000,0.000000 0.000000,25.000000 25.000000,0.000000 0.000000,0.000000-25.000000,0.000000 0.000000,0.000000 25.000000,0.000000 0.000000,-25.000000-25.000000,0.000000 0.000000,0.000000 25.000000,0.000000 0.000000,0.000000 0.000000,0.000000 0.000000,-50.000000 25.000000,0.000000 0.000000,0.000000 0.000000,0.000000 0.000000,0.000000 0.000000,0.000000 0.000000,75.000000 0.000000,0.000000 0.000000,0.000000 0.000000,0.000000 0.000000,0.000000 0.000000</inkml:trace>
</inkml:ink>
</file>

<file path=ppt/ink/ink1503.xml><?xml version="1.0" encoding="utf-8"?>
<inkml:ink xmlns:inkml="http://www.w3.org/2003/InkML">
  <annotation type="ScanImages2ExtractSignatures">1</annotation>
  <annotation type="ScanImagesWidth">98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59:4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90150.000000 29950.000000,'0.000000'50.000000,"-25.000000"-50.000000,0.000000 0.000000,25.000000 25.000000,0.000000 0.000000,50.000000-25.000000,0.000000 0.000000,-25.000000 0.000000,0.000000 0.000000,25.000000-25.000000,0.000000 0.000000,0.000000 0.000000,0.000000 0.000000,0.000000-25.000000,0.000000 0.000000,0.000000 25.000000,0.000000 0.000000,0.000000-25.000000,0.000000 0.000000,0.000000 25.000000,0.000000 0.000000,0.000000-50.000000,0.000000 0.000000,0.000000 25.000000,0.000000 0.000000,0.000000 0.000000,0.000000 0.000000,-25.000000 0.000000,0.000000 0.000000,0.000000 25.000000,0.000000 0.000000,0.000000 0.000000,0.000000 0.000000,0.000000 0.000000,0.000000 0.000000,0.000000 0.000000,0.000000 0.000000,-25.000000-25.000000,0.000000 0.000000,25.000000 25.000000,0.000000 0.000000,0.000000-50.000000,0.000000 0.000000,0.000000 25.000000,0.000000 0.000000,-25.000000 25.000000,0.000000 0.000000,25.000000 25.000000,0.000000 0.000000,-25.000000-50.000000,0.000000 0.000000,50.000000 25.000000,0.000000 0.000000,-50.000000 0.000000,0.000000 0.000000,25.000000 0.000000,0.000000 0.000000,-25.000000-25.000000,0.000000 0.000000,25.000000-25.000000,0.000000 0.000000,0.000000 50.000000,0.000000 0.000000,-25.000000 0.000000,0.000000 0.000000,25.000000 0.000000,0.000000 0.000000,0.000000-25.000000,0.000000 0.000000,-25.000000 25.000000,0.000000 0.000000,25.000000-25.000000,0.000000 0.000000,0.000000 25.000000,0.000000 0.000000,0.000000 0.000000,0.000000 0.000000,-25.000000 0.000000,0.000000 0.000000,25.000000 0.000000,0.000000 0.000000,0.000000 0.000000,0.000000 0.000000,0.000000 0.000000,0.000000 0.000000,0.000000 0.000000,0.000000 0.000000,75.000000-25.000000,0.000000 0.000000,-50.000000-25.000000</inkml:trace>
</inkml:ink>
</file>

<file path=ppt/ink/ink1504.xml><?xml version="1.0" encoding="utf-8"?>
<inkml:ink xmlns:inkml="http://www.w3.org/2003/InkML">
  <annotation type="ScanImages2ExtractSignatures">1</annotation>
  <annotation type="ScanImagesWidth">11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59:4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92000.000000 28350.000000,'-50.000000'0.000000,"50.000000"-25.000000,0.000000 0.000000,0.000000 0.000000,0.000000 0.000000,25.000000 0.000000,0.000000 0.000000,-25.000000 0.000000,0.000000 0.000000,25.000000-25.000000,0.000000 0.000000,25.000000-25.000000,0.000000 0.000000,-25.000000 0.000000,0.000000 0.000000,25.000000-25.000000,0.000000 0.000000,-25.000000 25.000000,0.000000 0.000000,0.000000 0.000000,0.000000 0.000000,0.000000-25.000000,0.000000 0.000000,0.000000 50.000000,0.000000 0.000000,0.000000 0.000000,0.000000 0.000000,0.000000-25.000000,0.000000 0.000000,0.000000-25.000000,0.000000 0.000000,0.000000 25.000000,0.000000 0.000000,0.000000 0.000000,0.000000 0.000000,0.000000 25.000000,0.000000 0.000000,0.000000 0.000000,0.000000 0.000000,0.000000 25.000000,0.000000 0.000000,0.000000-25.000000,0.000000 0.000000,0.000000-25.000000,0.000000 0.000000,25.000000 25.000000,0.000000 0.000000,0.000000 0.000000,0.000000 0.000000,-25.000000-25.000000,0.000000 0.000000,25.000000 25.000000,0.000000 0.000000,-25.000000 0.000000,0.000000 0.000000,0.000000 0.000000,0.000000 0.000000,-25.000000-25.000000,0.000000 0.000000,25.000000 25.000000,0.000000 0.000000,-25.000000 25.000000,0.000000 0.000000,0.000000 0.000000,0.000000 0.000000,0.000000 0.000000,0.000000 0.000000,0.000000 0.000000,0.000000 0.000000,0.000000 0.000000,0.000000 0.000000,0.000000 50.000000</inkml:trace>
</inkml:ink>
</file>

<file path=ppt/ink/ink15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1:59:4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93450.000000 25400.000000,'0.000000'-50.000000,"25.000000"25.000000,0.000000 0.000000,0.000000-50.000000,0.000000 0.000000,-25.000000 25.000000,0.000000 0.000000,50.000000-50.000000,0.000000 0.000000,-25.000000-25.000000,0.000000 0.000000,0.000000 0.000000,0.000000 0.000000,0.000000 0.000000,0.000000 0.000000,0.000000 25.000000,0.000000 0.000000,0.000000 0.000000,0.000000 0.000000,-25.000000 0.000000,0.000000 0.000000,0.000000 0.000000,0.000000 0.000000,25.000000 0.000000,0.000000 0.000000,0.000000-25.000000,0.000000 0.000000,-25.000000 50.000000,0.000000 0.000000,0.000000 0.000000,0.000000 0.000000,-25.000000-25.000000,0.000000 0.000000,0.000000 25.000000,0.000000 0.000000,0.000000-25.000000,0.000000 0.000000,0.000000 25.000000,0.000000 0.000000,25.000000 0.000000,0.000000 0.000000,-25.000000 25.000000,0.000000 0.000000,0.000000 25.000000,0.000000 0.000000,25.000000 0.000000,0.000000 0.000000,-25.000000 0.000000,0.000000 0.000000,25.000000 0.000000,0.000000 0.000000,-25.000000-25.000000,0.000000 0.000000,0.000000 25.000000,0.000000 0.000000,-25.000000 0.000000,0.000000 0.000000,25.000000 25.000000,0.000000 0.000000,0.000000 0.000000,0.000000 0.000000,-25.000000-25.000000,0.000000 0.000000,0.000000 25.000000,0.000000 0.000000,0.000000 0.000000,0.000000 0.000000,0.000000 0.000000,0.000000 0.000000,0.000000 0.000000,0.000000 0.000000,0.000000 0.000000,0.000000 0.000000,0.000000-25.000000,0.000000 0.000000,-25.000000 25.000000,0.000000 0.000000,25.000000-25.000000,0.000000 0.000000,-25.000000 25.000000,0.000000 0.000000,0.000000 0.000000,0.000000 0.000000,0.000000 0.000000,0.000000 0.000000,25.000000 0.000000,0.000000 0.000000,-25.000000 0.000000,0.000000 0.000000,25.000000-25.000000,0.000000 0.000000,0.000000 0.000000,0.000000 0.000000,25.000000 25.000000,0.000000 0.000000,-25.000000-25.000000,0.000000 0.000000,25.000000 0.000000,0.000000 0.000000,-25.000000 0.000000,0.000000 0.000000,0.000000 25.000000,0.000000 0.000000,0.000000-25.000000,0.000000 0.000000,0.000000 25.000000,0.000000 0.000000,25.000000-25.000000,0.000000 0.000000,0.000000 25.000000,0.000000 0.000000,-25.000000 0.000000,0.000000 0.000000,25.000000 0.000000,0.000000 0.000000,-25.000000 0.000000,0.000000 0.000000,0.000000 25.000000,0.000000 0.000000,0.000000-25.000000,0.000000 0.000000,-25.000000 50.000000,0.000000 0.000000,0.000000-25.000000,0.000000 0.000000,-25.000000 0.000000,0.000000 0.000000,25.000000 0.000000,0.000000 0.000000,-25.000000 0.000000,0.000000 0.000000,-25.000000 0.000000,0.000000 0.000000,25.000000 0.000000,0.000000 0.000000,-25.000000 0.000000,0.000000 0.000000,25.000000 25.000000,0.000000 0.000000,0.000000-25.000000,0.000000 0.000000,0.000000-25.000000,0.000000 0.000000,-25.000000 25.000000,0.000000 0.000000,0.000000-25.000000,0.000000 0.000000,25.000000 25.000000,0.000000 0.000000,0.000000-25.000000,0.000000 0.000000,50.000000 0.000000,0.000000 0.000000,-25.000000 0.000000,0.000000 0.000000,0.000000 0.000000,0.000000 0.000000,25.000000 0.000000,0.000000 0.000000,0.000000 0.000000,0.000000 0.000000,-25.000000 0.000000,0.000000 0.000000,25.000000 0.000000,0.000000 0.000000,0.000000 0.000000,0.000000 0.000000,0.000000 0.000000,0.000000 0.000000,-25.000000 50.000000,0.000000 0.000000,0.000000-25.000000,0.000000 0.000000,25.000000 25.000000,0.000000 0.000000,-25.000000-25.000000,0.000000 0.000000,25.000000 0.000000,0.000000 0.000000,0.000000 0.000000,0.000000 0.000000,0.000000 0.000000,0.000000 0.000000,0.000000 0.000000,0.000000 0.000000,25.000000 0.000000,0.000000 0.000000,-25.000000 0.000000,0.000000 0.000000,-25.000000 0.000000,0.000000 0.000000,25.000000 25.000000,0.000000 0.000000,-25.000000 0.000000,0.000000 0.000000,0.000000 0.000000,0.000000 0.000000,25.000000 0.000000,0.000000 0.000000,0.000000 0.000000,0.000000 0.000000,25.000000 25.000000,0.000000 0.000000,25.000000 25.000000,0.000000 0.000000,25.000000-50.000000</inkml:trace>
</inkml:ink>
</file>

<file path=ppt/ink/ink15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0:0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44000.000000 39750.000000,'50.000000'-50.000000,"50.000000"50.000000,0.000000 0.000000,0.000000 0.000000,0.000000 0.000000,25.000000 25.000000,0.000000 0.000000,-100.000000 75.000000,0.000000 0.000000,-25.000000 0.000000,0.000000 0.000000,-100.000000 100.000000,0.000000 0.000000,-50.000000-50.000000,0.000000 0.000000,0.000000 0.000000,0.000000 0.000000,50.000000-75.000000,0.000000 0.000000,75.000000-50.000000,0.000000 0.000000,125.000000-75.000000,0.000000 0.000000,125.000000-75.000000,0.000000 0.000000,0.000000 75.000000,0.000000 0.000000,-75.000000 50.000000,0.000000 0.000000,-75.000000 75.000000,0.000000 0.000000,-25.000000 50.000000,0.000000 0.000000,-50.000000 50.000000,0.000000 0.000000,-75.000000 25.000000,0.000000 0.000000,-75.000000 0.000000,0.000000 0.000000,-100.000000-25.000000,0.000000 0.000000,25.000000-75.000000,0.000000 0.000000,150.000000-75.000000,0.000000 0.000000,50.000000-75.000000</inkml:trace>
</inkml:ink>
</file>

<file path=ppt/ink/ink15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0:1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54250.000000 15550.000000,'50.000000'-150.000000,"-50.000000"100.000000,0.000000 0.000000,-25.000000 0.000000,0.000000 0.000000,0.000000 25.000000,0.000000 0.000000,0.000000 25.000000,0.000000 0.000000,-50.000000 0.000000,0.000000 0.000000,0.000000 50.000000,0.000000 0.000000,-25.000000 25.000000,0.000000 0.000000,25.000000 50.000000,0.000000 0.000000,25.000000-50.000000,0.000000 0.000000,50.000000 0.000000,0.000000 0.000000,75.000000-25.000000,0.000000 0.000000,75.000000-50.000000,0.000000 0.000000,-25.000000 25.000000,0.000000 0.000000,-50.000000 25.000000,0.000000 0.000000,-75.000000 50.000000,0.000000 0.000000,-75.000000 25.000000,0.000000 0.000000,-100.000000 25.000000,0.000000 0.000000,25.000000-50.000000,0.000000 0.000000,0.000000-25.000000,0.000000 0.000000,100.000000-25.000000,0.000000 0.000000,25.000000-25.000000,0.000000 0.000000,50.000000-25.000000,0.000000 0.000000,125.000000-100.000000,0.000000 0.000000,25.000000 0.000000,0.000000 0.000000,0.000000-50.000000,0.000000 0.000000,25.000000-25.000000,0.000000 0.000000,-75.000000 25.000000,0.000000 0.000000,-25.000000 25.000000,0.000000 0.000000,-75.000000 75.000000,0.000000 0.000000,-25.000000 25.000000,0.000000 0.000000,-50.000000 125.000000,0.000000 0.000000,25.000000 75.000000,0.000000 0.000000,-25.000000 75.000000,0.000000 0.000000,-25.000000 100.000000,0.000000 0.000000,-25.000000 75.000000,0.000000 0.000000,-25.000000 100.000000,0.000000 0.000000,75.000000-175.000000,0.000000 0.000000,50.000000-175.000000,0.000000 0.000000,0.000000-150.000000</inkml:trace>
</inkml:ink>
</file>

<file path=ppt/ink/ink15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0:1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54650.000000 16200.000000,'50.000000'-300.000000,"0.000000"225.000000,0.000000 0.000000,50.000000 50.000000,0.000000 0.000000,25.000000 25.000000,0.000000 0.000000,0.000000 50.000000,0.000000 0.000000,-25.000000 50.000000,0.000000 0.000000,-50.000000-25.000000,0.000000 0.000000,-25.000000-25.000000,0.000000 0.000000,-25.000000 50.000000,0.000000 0.000000,-100.000000 25.000000,0.000000 0.000000,-200.000000 100.000000,0.000000 0.000000,-100.000000 75.000000,0.000000 0.000000,275.000000-200.000000</inkml:trace>
</inkml:ink>
</file>

<file path=ppt/ink/ink1509.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0:1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44300.000000 15800.000000,'-100.000000'0.000000,"-75.000000"0.000000,0.000000 0.000000,50.000000 0.000000,0.000000 0.000000,50.000000 0.000000,0.000000 0.000000,-100.000000 75.000000,0.000000 0.000000,125.000000-25.000000,0.000000 0.000000,50.000000 50.000000,0.000000 0.000000,50.000000 0.000000,0.000000 0.000000,50.000000-25.000000,0.000000 0.000000,25.000000-25.000000,0.000000 0.000000,-50.000000-25.000000,0.000000 0.000000,-50.000000 0.000000,0.000000 0.000000,-50.000000 50.000000,0.000000 0.000000,-125.000000 50.000000,0.000000 0.000000,25.000000-50.000000,0.000000 0.000000,25.000000-25.000000,0.000000 0.000000,75.000000-50.000000,0.000000 0.000000,75.000000-25.000000,0.000000 0.000000,125.000000-150.000000,0.000000 0.000000,25.000000-25.000000,0.000000 0.000000,-25.000000 75.000000,0.000000 0.000000,-25.000000 25.000000,0.000000 0.000000,-75.000000 25.000000,0.000000 0.000000,-50.000000 25.000000,0.000000 0.000000,-25.000000 25.000000,0.000000 0.000000,0.000000 0.000000,0.000000 0.000000,-25.000000 25.000000,0.000000 0.000000,-25.000000 50.000000,0.000000 0.000000,-25.000000 100.000000,0.000000 0.000000,25.000000 50.000000,0.000000 0.000000,0.000000 125.000000,0.000000 0.000000,0.000000 100.000000,0.000000 0.000000,-75.000000 75.000000,0.000000 0.000000,75.000000-25.000000,0.000000 0.000000,25.000000-300.000000,0.000000 0.000000,25.000000-125.000000</inkml:trace>
</inkml:ink>
</file>

<file path=ppt/ink/ink1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4:5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107200.000000 37100.000000,'100.000000'-100.000000,"50.000000"50.000000,0.000000 0.000000,-100.000000 75.000000,0.000000 0.000000,-25.000000 50.000000,0.000000 0.000000,-50.000000 25.000000,0.000000 0.000000,-75.000000 0.000000,0.000000 0.000000,-25.000000 25.000000,0.000000 0.000000,50.000000-50.000000,0.000000 0.000000,75.000000-50.000000,0.000000 0.000000,175.000000-25.000000,0.000000 0.000000,-100.000000 0.000000,0.000000 0.000000,25.000000-25.000000</inkml:trace>
</inkml:ink>
</file>

<file path=ppt/ink/ink15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0:1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44550.000000 16150.000000,'0.000000'-50.000000,"50.000000"-50.000000,0.000000 0.000000,-25.000000 50.000000,0.000000 0.000000,25.000000 25.000000,0.000000 0.000000,50.000000 0.000000,0.000000 0.000000,25.000000 75.000000,0.000000 0.000000,-25.000000 50.000000,0.000000 0.000000,-50.000000 25.000000,0.000000 0.000000,-100.000000 75.000000,0.000000 0.000000,-225.000000 125.000000,0.000000 0.000000,-200.000000 50.000000,0.000000 0.000000,300.000000-225.000000</inkml:trace>
</inkml:ink>
</file>

<file path=ppt/ink/ink15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0:3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82400.000000 13050.000000,'50.000000'-50.000000,"75.000000"-100.000000,0.000000 0.000000,175.000000-125.000000,0.000000 0.000000,-100.000000 100.000000,0.000000 0.000000,275.000000-225.000000,0.000000 0.000000,0.000000 125.000000,0.000000 0.000000,-75.000000 150.000000,0.000000 0.000000,-125.000000 25.000000,0.000000 0.000000,-100.000000 25.000000,0.000000 0.000000,-100.000000 50.000000,0.000000 0.000000,-125.000000 25.000000,0.000000 0.000000,25.000000 0.000000</inkml:trace>
</inkml:ink>
</file>

<file path=ppt/ink/ink15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0:3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88600.000000 9050.000000,'0.000000'-50.000000,"0.000000"0.000000,0.000000 0.000000,-25.000000 50.000000,0.000000 0.000000,-50.000000 0.000000,0.000000 0.000000,-25.000000 75.000000,0.000000 0.000000,0.000000 50.000000,0.000000 0.000000,50.000000-25.000000,0.000000 0.000000,50.000000-50.000000,0.000000 0.000000,75.000000 0.000000,0.000000 0.000000,25.000000-25.000000,0.000000 0.000000,-25.000000 25.000000,0.000000 0.000000,-50.000000 0.000000,0.000000 0.000000,-75.000000 50.000000,0.000000 0.000000,-125.000000 50.000000,0.000000 0.000000,25.000000-50.000000,0.000000 0.000000,50.000000-25.000000,0.000000 0.000000,200.000000-150.000000,0.000000 0.000000,175.000000-100.000000,0.000000 0.000000,-25.000000 0.000000,0.000000 0.000000,-75.000000 25.000000,0.000000 0.000000,-75.000000 0.000000,0.000000 0.000000,-50.000000 75.000000,0.000000 0.000000,-50.000000 50.000000,0.000000 0.000000,0.000000 0.000000,0.000000 0.000000,0.000000 75.000000,0.000000 0.000000,-25.000000 100.000000,0.000000 0.000000,25.000000 25.000000,0.000000 0.000000,-50.000000 50.000000,0.000000 0.000000,-25.000000 150.000000,0.000000 0.000000,0.000000 100.000000,0.000000 0.000000,25.000000-150.000000,0.000000 0.000000,50.000000-175.000000,0.000000 0.000000,-25.000000-125.000000</inkml:trace>
</inkml:ink>
</file>

<file path=ppt/ink/ink15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0:3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89150.000000 9450.000000,'0.000000'-50.000000,"0.000000"25.000000,0.000000 0.000000,150.000000-100.000000,0.000000 0.000000,-100.000000 100.000000,0.000000 0.000000,125.000000 25.000000,0.000000 0.000000,-50.000000 50.000000,0.000000 0.000000,-50.000000 75.000000,0.000000 0.000000,-100.000000 25.000000,0.000000 0.000000,-150.000000 50.000000,0.000000 0.000000,-25.000000-50.000000,0.000000 0.000000,25.000000-50.000000,0.000000 0.000000,125.000000-100.000000,0.000000 0.000000,25.000000-25.000000</inkml:trace>
</inkml:ink>
</file>

<file path=ppt/ink/ink1514.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0:3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91150.000000 8250.000000,'100.000000'0.000000,"-50.000000"0.000000,0.000000 0.000000,-25.000000 100.000000,0.000000 0.000000,-25.000000 75.000000,0.000000 0.000000,-75.000000-25.000000,0.000000 0.000000,25.000000-25.000000,0.000000 0.000000,50.000000-100.000000,0.000000 0.000000,125.000000-25.000000,0.000000 0.000000,300.000000-125.000000,0.000000 0.000000,-50.000000-25.000000,0.000000 0.000000,-300.000000 125.000000,0.000000 0.000000,-25.000000-25.000000</inkml:trace>
</inkml:ink>
</file>

<file path=ppt/ink/ink1515.xml><?xml version="1.0" encoding="utf-8"?>
<inkml:ink xmlns:inkml="http://www.w3.org/2003/InkML">
  <annotation type="ScanImages2ExtractSignatures">1</annotation>
  <annotation type="ScanImagesWidth">825635891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151.000000 92.000000,'0.037000'0.000000,"0.058000"0.000000,0.067000 0.000000,0.068000 0.000000,0.063000 0.000000,0.056000 0.000000,0.047000 0.000000,0.038000 0.000000,0.029000 0.000000,0.021000 0.000000,-0.032000 0.000000,0.001000 0.000000,-0.003000 0.000000,-0.005000 0.000000,-0.006000 0.000000,0.153000 0.053000,0.151000 0.034000,0.118000 0.019000,0.090000 0.008000,0.846000 0.019000,0.376000-0.011000,0.559000-0.016000,0.341000-0.018000,0.520000-0.018000,0.154000-0.017000,-0.091000-0.015000,-0.242000-0.012000,-0.320000-0.010000,-0.347000-0.008000,0.349000 0.179000,0.253000 0.137000,0.689000 0.174000,0.401000 0.112000,0.936000 0.161000,0.150000 0.039000,-0.213000-0.021000,-0.422000-0.057000,-0.223000-0.029000,-0.245000-0.030000,-0.391000-0.050000,-0.455000-0.060000,-0.315000-0.080000,-0.350000-0.087000,-0.346000-0.085000,-0.318000-0.077000,0.109000-0.067000,0.081000-0.055000,0.627000-0.044000,0.268000-0.033000,0.018000-0.024000,-0.143000-0.016000,-0.033000-0.010000,-0.181000-0.006000,-0.263000-0.002000,-0.295000 0.000000,0.110000 0.002000,0.067000 0.002000,0.274000 0.003000,0.018000 0.003000,-0.147000 0.003000,-0.242000 0.002000,0.047000 0.002000,-0.067000 0.002000,-0.134000 0.001000,-0.168000 0.001000,0.247000 0.001000,0.125000 0.000000,0.296000 0.019000,0.016000 0.029000,-0.165000 0.033000,-0.268000 0.034000,0.108000 0.087000,-0.026000 0.041000,-0.111000 0.008000,-0.157000-0.013000,0.175000-0.026000,0.080000-0.032000,0.363000 0.040000,0.076000 0.009000,-0.114000-0.011000,-0.227000-0.023000,-0.043000-0.029000,-0.143000-0.031000,-0.123000-0.030000,-0.101000-0.027000,-0.043000-0.023000,-0.002000-0.019000,0.097000-0.015000,-0.067000-0.011000,-0.167000-0.008000,-0.219000-0.005000,0.114000-0.003000,0.024000-0.002000,-0.036000-0.001000,-0.071000 0.000000,0.335000 0.001000,0.202000 0.001000,0.678000 0.001000,0.141000 0.001000,-0.131000 0.001000,-0.289000 0.001000,-0.514000 0.001000,-0.155000 0.000000,0.057000 0.000000,-0.337000 0.000000,-0.337000 0.000000,-0.310000 0.000000,-0.041000 0.000000,-0.019000 0.000000,-0.039000 0.000000,-0.049000 0.000000,-0.100000 0.000000,0.036000 0.000000,0.298000 0.000000,0.072000 0.000000,0.001000 0.000000,0.164000 0.000000,0.160000 0.000000,-0.001000 0.000000,-0.104000 0.000000,-0.163000 0.000000,0.045000-0.085000,-0.154000-0.045000,-0.197000-0.016000,-0.207000 0.002000,-0.195000 0.014000,-0.171000 0.020000,-0.142000 0.021000,-0.112000 0.021000,-0.084000 0.019000,-0.060000 0.016000,-0.040000 0.013000,-0.024000 0.010000,-0.012000 0.000000</inkml:trace>
</inkml:ink>
</file>

<file path=ppt/ink/ink15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1323.000000 411.000000,'0.020000'0.000000,"0.030000"0.000000,0.034000 0.000000,0.034000 0.000000,0.031000 0.000000,0.026000 0.000000,0.021000 0.000000,0.016000 0.000000,0.012000 0.000000,0.008000 0.000000,0.005000 0.000000,0.003000 0.000000,0.001000 0.000000,0.000000 0.000000,0.000000 0.000000,-0.001000 0.000000,-0.001000 0.000000,0.003000 0.000000,0.031000 0.000000,0.036000 0.000000,0.037000 0.000000,0.219000 0.037000,0.172000 0.058000,0.129000 0.067000,0.093000 0.068000,0.209000 0.026000,0.121000-0.002000,0.167000-0.001000,0.036000-0.001000,-0.050000-0.001000,-0.102000-0.001000,0.039000 0.000000,-0.022000 0.000000,-0.059000 0.000000,-0.078000 0.000000,-0.066000-0.018000,-0.054000-0.029000,-0.017000-0.033000,-0.067000-0.034000,-0.093000-0.032000,-0.103000-0.028000,-0.102000-0.023000,-0.094000-0.019000,0.004000-0.015000,-0.007000-0.011000,-0.014000-0.007000,-0.017000-0.005000,0.111000-0.003000,0.038000-0.001000,-0.012000 0.000000,-0.043000 0.000000,0.290000 0.001000,0.187000 0.001000,0.145000 0.001000,0.107000 0.001000,-0.018000 0.001000,-0.096000 0.001000,-0.139000 0.001000,-0.156000 0.001000,0.120000 0.000000,0.068000 0.000000,0.195000 0.000000,0.041000 0.000000,-0.061000 0.000000,-0.121000 0.000000,0.051000 0.000000,0.011000 0.000000,0.168000 0.000000,0.036000 0.000000,-0.052000 0.000000,-0.104000 0.000000,-0.056000 0.000000,-0.095000 0.000000,-0.113000 0.000000,-0.116000 0.000000,0.075000 0.000000,0.044000 0.000000,0.076000 0.000000,0.018000 0.000000,-0.021000 0.000000,-0.044000 0.000000,0.110000 0.000000,0.053000 0.000000,0.013000 0.000000,-0.014000 0.000000,0.062000 0.000000,-0.041000 0.000000,-0.104000 0.000000,-0.137000 0.000000,0.055000 0.000000,0.026000 0.000000,-0.049000 0.000000,-0.094000 0.000000,-0.116000 0.000000,-0.121000 0.000000,-0.042000 0.000000,-0.062000 0.000000,-0.070000 0.000000,-0.070000 0.000000,0.138000 0.000000,0.113000 0.000000,0.199000 0.000000,0.093000 0.000000,0.018000 0.000000,-0.032000 0.000000,0.160000 0.000000,0.124000 0.000000,0.073000 0.000000,-0.039000 0.000000,-0.107000 0.000000,-0.143000 0.000000,-0.064000 0.000000,-0.082000 0.000000,-0.087000 0.000000,-0.084000 0.000000,0.077000 0.000000,-0.036000 0.000000,0.027000 0.000000,0.039000 0.000000,-0.005000 0.000000,-0.033000 0.000000,-0.104000 0.000000,-0.074000 0.000000,-0.078000 0.000000,-0.076000 0.000000,0.371000 0.000000,0.136000 0.000000,-0.092000 0.000000,-0.056000 0.000000,-0.090000 0.000000,-0.105000 0.000000,-0.107000 0.000000,-0.100000 0.000000,0.109000 0.008000,-0.007000 0.012000,-0.049000 0.014000,-0.070000 0.013000,-0.077000 0.012000,-0.074000 0.010000,-0.066000 0.008000,-0.055000 0.006000,-0.044000 0.004000,-0.033000 0.003000,-0.024000 0.002000,-0.012000-0.008000,-0.001000-0.011000,0.004000-0.013000,0.007000-0.013000,0.008000-0.012000,0.009000-0.010000,0.008000-0.008000,0.007000-0.007000,0.005000-0.005000,0.004000-0.003000,0.003000-0.002000,0.002000-0.001000,0.001000-0.001000,0.052000 0.000000,0.099000 0.000000,0.078000 0.000000,0.058000 0.000000,0.042000 0.000000,0.028000 0.000000,0.054000-0.037000,0.067000-0.057000,0.162000-0.030000,0.064000-0.010000,-0.004000 0.004000,-0.047000 0.012000,-0.016000 0.016000,0.005000 0.018000,0.037000 0.018000,-0.019000 0.016000,-0.054000 0.014000,-0.072000 0.012000,-0.060000-0.009000,-0.048000-0.022000,-0.036000-0.028000,-0.026000-0.030000,-0.037000-0.011000,-0.040000 0.002000,-0.040000 0.010000,-0.036000 0.000000</inkml:trace>
</inkml:ink>
</file>

<file path=ppt/ink/ink15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837.000000 480.000000,'0.024000'0.008000,"0.036000"0.012000,0.041000 0.014000,0.040000 0.013000,0.036000 0.012000,0.030000 0.010000,0.024000 0.008000,0.018000 0.006000,0.013000 0.004000,0.009000 0.003000,0.006000 0.002000,0.033000 0.060000,0.087000 0.106000,0.118000 0.233000,0.056000 0.150000,0.012000 0.085000,-0.017000 0.038000,-0.034000 0.115000,-0.043000 0.009000,-0.045000-0.060000,-0.043000-0.099000,0.053000 0.104000,0.037000 0.079000,0.006000 0.002000,-0.014000-0.048000,-0.026000-0.076000,-0.032000-0.088000,-0.020000 0.010000,-0.055000-0.084000,-0.053000-0.105000,-0.048000-0.108000,-0.041000-0.102000,-0.033000-0.089000,-0.025000-0.073000,-0.018000-0.058000,-0.013000-0.043000,-0.008000-0.031000,-0.004000-0.020000,-0.002000-0.012000,0.000000-0.006000,0.001000-0.002000,0.001000 0.001000,0.002000 0.002000,0.002000 0.003000,0.009000-0.005000,0.010000-0.009000,0.010000-0.011000,0.010000-0.011000,0.009000-0.010000,0.007000-0.009000,0.006000-0.007000,0.004000-0.005000,0.003000-0.004000,0.002000-0.003000,0.001000-0.002000,0.193000-0.318000,0.253000-0.289000,0.189000-0.225000,0.134000-0.168000,0.090000-0.119000,0.054000-0.079000,0.156000-0.287000,0.063000-0.104000,-0.001000 0.020000,-0.042000 0.098000,0.100000-0.153000,0.037000-0.082000,0.141000-0.049000,0.049000 0.049000,-0.012000 0.109000,-0.051000 0.139000,0.112000 0.037000,-0.013000 0.117000,-0.092000 0.159000,-0.136000 0.000000</inkml:trace>
</inkml:ink>
</file>

<file path=ppt/ink/ink15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1529.000000 347.000000,'-0.026000'0.000000,"-0.042000"0.000000,-0.048000 0.000000,-0.050000 0.000000,-0.047000 0.000000,-0.042000 0.000000,-0.036000 0.000000,-0.029000 0.000000,-0.023000 0.000000,-0.003000 0.000000,0.005000 0.000000,0.010000 0.000000,-0.165000 0.000000,-0.073000 0.000000,-0.019000 0.000000,0.015000 0.000000,0.083000 0.000000,0.035000 0.000000,0.036000 0.000000,0.035000 0.000000,-0.224000 0.000000,-0.123000 0.000000,-0.192000 0.000000,-0.079000 0.000000,0.146000 0.017000,0.081000 0.028000,0.107000 0.032000,0.116000 0.033000,0.114000 0.031000,0.104000 0.028000,0.091000 0.024000,0.076000 0.019000,0.058000 0.054000,0.053000 0.043000,0.037000 0.042000,0.025000 0.038000,-0.134000 0.195000,-0.076000 0.167000,-0.034000 0.236000,-0.004000 0.115000,0.015000 0.029000,0.026000-0.028000,0.050000-0.062000,0.061000-0.080000,0.064000-0.085000,0.061000-0.082000,0.036000-0.001000,0.018000-0.022000,0.042000 0.076000,0.054000-0.014000,0.057000-0.070000,0.056000-0.101000,0.173000 0.034000,0.088000-0.030000,0.027000-0.068000,-0.014000-0.088000,-0.039000-0.094000,-0.052000-0.091000,-0.050000-0.082000,-0.046000-0.071000,-0.039000-0.058000,-0.033000-0.046000,0.030000-0.034000,0.067000-0.025000,0.022000-0.017000,-0.009000-0.010000,-0.028000-0.005000,-0.038000-0.002000,-0.042000 0.000000,-0.041000 0.002000,-0.037000 0.003000,-0.032000 0.003000,-0.011000 0.003000,0.003000 0.003000,0.012000 0.002000,0.016000 0.002000,0.018000 0.002000,0.018000 0.001000,0.011000 0.001000,0.005000 0.001000,0.001000 0.000000,-0.002000 0.000000,0.015000-0.074000,0.025000-0.115000,-0.008000-0.097000,-0.028000-0.078000,-0.039000-0.060000,-0.043000-0.044000,-0.005000-0.104000,0.019000-0.061000,0.033000-0.030000,0.040000-0.007000,0.004000 0.008000,-0.019000 0.017000,-0.032000 0.040000,-0.038000 0.052000,-0.040000 0.055000,-0.037000 0.054000,-0.033000 0.049000,-0.028000 0.042000,-0.023000 0.034000,-0.018000 0.000000</inkml:trace>
</inkml:ink>
</file>

<file path=ppt/ink/ink1519.xml><?xml version="1.0" encoding="utf-8"?>
<inkml:ink xmlns:inkml="http://www.w3.org/2003/InkML">
  <annotation type="ScanImages2ExtractSignatures">1</annotation>
  <annotation type="ScanImagesWidth">-2140808880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1535.000000 338.000000,'0.000000'0.037000,"0.000000"0.058000,0.000000 0.067000,0.000000 0.068000,0.000000 0.063000,0.000000 0.056000,0.000000 0.047000,0.000000 0.038000,0.000000 0.195000,0.000000 0.134000,0.000000 0.085000,0.000000 0.047000,0.000000 0.222000,0.000000 0.171000,0.000000 0.291000,0.000000 0.125000,0.000000 0.010000,0.000000-0.064000,0.000000 0.058000,0.000000-0.015000,0.000000-0.060000,0.000000-0.085000,0.000000 0.016000,0.000000-0.068000,0.000000-0.143000,0.000000-0.180000,0.000000-0.191000,0.000000-0.184000,0.000000-0.166000,0.000000-0.142000,0.000000-0.116000,0.012000-0.077000,0.019000-0.046000,0.022000-0.023000,0.023000-0.007000,0.021000 0.004000,0.019000 0.011000,0.016000-0.002000,-0.005000-0.043000,-0.012000-0.052000,-0.015000-0.054000,-0.015000-0.050000,-0.014000-0.043000,-0.012000-0.035000,-0.010000-0.027000,-0.008000-0.020000,-0.006000-0.014000,-0.004000-0.009000,-0.003000-0.005000,-0.002000-0.003000,-0.001000-0.001000,0.000000 0.001000,0.000000 0.001000,0.000000 0.002000,0.000000 0.002000,0.000000 0.002000,0.000000 0.001000,0.000000 0.001000,0.000000 0.001000,0.000000 0.001000,0.000000 0.000000,0.000000 0.000000,0.000000 0.000000,0.000000 0.000000,0.000000 0.000000,0.000000 0.000000,0.000000 0.000000,0.000000 0.000000,0.000000 0.000000,0.000000 0.000000,0.000000 0.000000,0.000000 0.000000</inkml:trace>
</inkml:ink>
</file>

<file path=ppt/ink/ink152.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0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65600.000000 25500.000000,'0.000000'-50.000000,"0.000000"-50.000000,0.000000 0.000000,0.000000 75.000000,0.000000 0.000000,-25.000000 0.000000,0.000000 0.000000,25.000000-50.000000,0.000000 0.000000,-25.000000 0.000000,0.000000 0.000000,-50.000000 0.000000,0.000000 0.000000,25.000000 75.000000,0.000000 0.000000,-50.000000 0.000000,0.000000 0.000000,-25.000000 50.000000,0.000000 0.000000,0.000000 50.000000,0.000000 0.000000,0.000000 50.000000,0.000000 0.000000,25.000000 25.000000,0.000000 0.000000,50.000000-25.000000,0.000000 0.000000,25.000000 0.000000,0.000000 0.000000,0.000000 0.000000,0.000000 0.000000,50.000000-25.000000,0.000000 0.000000,75.000000-25.000000,0.000000 0.000000,50.000000-75.000000,0.000000 0.000000,25.000000-50.000000,0.000000 0.000000,75.000000-125.000000,0.000000 0.000000,-50.000000 0.000000,0.000000 0.000000,-125.000000 50.000000,0.000000 0.000000,-50.000000 25.000000,0.000000 0.000000,-75.000000 25.000000,0.000000 0.000000,-25.000000 50.000000,0.000000 0.000000,0.000000 25.000000,0.000000 0.000000,0.000000 75.000000,0.000000 0.000000,-50.000000 25.000000,0.000000 0.000000,50.000000 25.000000,0.000000 0.000000,50.000000-50.000000,0.000000 0.000000,25.000000-75.000000,0.000000 0.000000,100.000000-50.000000,0.000000 0.000000,50.000000-100.000000,0.000000 0.000000,-50.000000 25.000000,0.000000 0.000000,-50.000000 50.000000,0.000000 0.000000,-50.000000 25.000000,0.000000 0.000000,-25.000000 50.000000,0.000000 0.000000,25.000000 75.000000,0.000000 0.000000,25.000000 0.000000,0.000000 0.000000,50.000000-50.000000,0.000000 0.000000,50.000000-25.000000,0.000000 0.000000,50.000000-25.000000,0.000000 0.000000,-25.000000-50.000000,0.000000 0.000000,-125.000000 0.000000</inkml:trace>
</inkml:ink>
</file>

<file path=ppt/ink/ink15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1542.000000 337.000000,'0.028000'0.000000,"0.043000"0.000000,0.050000 0.000000,0.051000 0.000000,0.047000 0.000000,0.042000 0.000000,0.035000 0.000000,0.028000 0.000000,0.068000 0.000000,0.088000 0.000000,0.058000 0.000000,0.034000 0.000000,0.016000 0.000000,0.004000 0.000000,0.187000 0.000000,0.075000 0.000000,0.018000 0.000000,-0.019000 0.000000,-0.004000 0.000000,-0.002000 0.000000,-0.055000 0.000000,-0.084000 0.000000,-0.097000 0.000000,-0.098000 0.000000,-0.091000 0.000000,-0.080000 0.000000,-0.068000 0.000000,-0.054000 0.000000</inkml:trace>
</inkml:ink>
</file>

<file path=ppt/ink/ink15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1671.000000 492.000000,'-0.110000'0.387000,"-0.099000"0.311000,-0.085000 0.240000,-0.069000 0.176000,-0.054000 0.252000,-0.041000 0.134000,-0.029000 0.049000,-0.019000-0.009000,-0.065000 0.322000,-0.002000 0.069000,0.049000-0.095000,0.016000 0.055000,0.044000-0.023000,0.060000-0.073000,0.052000 0.112000,0.073000-0.074000,0.068000-0.127000,0.059000-0.152000,-0.042000 0.049000,-0.001000-0.196000,0.017000-0.248000,0.026000-0.258000,0.029000-0.242000,0.029000-0.211000,0.026000-0.174000,0.022000-0.137000,0.018000-0.102000,0.013000-0.072000,0.010000-0.047000,0.007000-0.028000,0.004000-0.014000,0.002000-0.004000,0.001000 0.002000,0.000000 0.006000,0.000000 0.007000,-0.001000 0.008000,-0.001000 0.007000,-0.001000 0.007000,-0.001000 0.005000,-0.001000 0.004000,-0.001000 0.003000,0.000000 0.002000,0.000000 0.002000,0.000000 0.000000</inkml:trace>
</inkml:ink>
</file>

<file path=ppt/ink/ink1522.xml><?xml version="1.0" encoding="utf-8"?>
<inkml:ink xmlns:inkml="http://www.w3.org/2003/InkML">
  <annotation type="ScanImages2ExtractSignatures">1</annotation>
  <annotation type="ScanImagesWidth">267101816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1670.000000 490.000000,'0.018000'0.055000,"0.029000"0.086000,0.033000 0.100000,0.034000 0.102000,0.437000 0.794000,0.294000 0.517000,0.181000 0.301000,0.096000 0.141000,0.126000 0.285000,-0.011000 0.063000,-0.098000-0.085000,-0.147000-0.173000,-0.020000 0.060000,-0.084000-0.090000,-0.119000-0.180000,-0.133000-0.224000,-0.024000 0.114000,-0.092000-0.102000,-0.100000-0.155000,0.036000-0.131000,0.006000-0.104000,-0.030000-0.143000,-0.051000-0.090000,-0.061000-0.123000,-0.062000-0.135000,-0.059000 0.000000</inkml:trace>
</inkml:ink>
</file>

<file path=ppt/ink/ink1523.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1662.000000 515.000000,'0.028000'0.000000,"0.043000"0.000000,0.050000 0.000000,0.051000 0.000000,0.047000 0.000000,0.042000 0.000000,0.035000 0.000000,0.028000 0.000000,0.091000 0.000000,0.094000 0.000000,0.098000 0.000000,0.093000 0.000000,0.520000-0.074000,0.448000-0.042000,0.569000-0.018000,0.236000-0.002000,0.006000 0.009000,-0.142000 0.015000,-0.116000-0.001000,-0.238000-0.010000,-0.298000-0.016000,-0.315000 0.000000</inkml:trace>
</inkml:ink>
</file>

<file path=ppt/ink/ink15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1696.000000 518.000000,'-0.007000'-0.022000,"-0.011000"-0.034000,-0.013000-0.038000,-0.012000-0.037000,-0.011000-0.033000,-0.009000-0.028000,-0.007000-0.022000,-0.005000-0.017000,-0.004000-0.012000,-0.003000-0.008000,-0.002000-0.005000,-0.001000-0.003000,-0.011000-0.008000,-0.029000-0.050000,-0.034000-0.058000,-0.047000-0.046000,-0.052000-0.036000,-0.032000 0.011000,-0.018000 0.039000,-0.007000 0.055000,0.000000 0.061000,-0.069000-0.032000,-0.034000-0.015000,-0.009000-0.003000,0.007000 0.004000,-0.001000 0.027000,-0.007000 0.040000,0.009000 0.045000,0.018000 0.045000,0.023000 0.042000,0.024000 0.037000,0.014000 0.028000,0.048000 0.028000,0.048000 0.021000,0.044000 0.014000,0.037000 0.009000,0.030000 0.005000,0.023000 0.003000,0.017000 0.001000,0.012000-0.001000,0.008000-0.001000,0.004000-0.002000,0.002000-0.002000,0.000000-0.002000,0.005000 0.019000,0.009000 0.030000,0.010000 0.034000,0.010000 0.033000,0.009000 0.030000,0.007000 0.025000,0.006000 0.020000,0.005000 0.015000,0.003000 0.011000,0.002000 0.008000,0.001000 0.005000,0.001000 0.003000,0.000000 0.001000,0.000000 0.135000,0.000000 0.096000,0.000000 0.052000,0.000000 0.019000,0.000000-0.003000,0.000000-0.017000,0.000000 0.098000,0.000000 0.091000,0.000000 0.098000,0.000000 0.078000,0.000000 0.022000,0.000000-0.017000,0.000000-0.042000,0.012000-0.471000,0.095000 0.643000,0.043000-0.073000,0.019000-0.124000,0.003000-0.145000,-0.007000-0.146000,-0.013000-0.134000,-0.015000-0.116000,-0.016000-0.095000,-0.015000-0.074000,-0.013000-0.055000,-0.010000-0.039000,-0.008000-0.026000,-0.006000-0.015000,-0.004000-0.008000,-0.003000-0.002000,-0.002000 0.001000,0.151000-0.216000,0.095000-0.121000,0.051000-0.051000,0.019000-0.002000,-0.004000 0.030000,-0.017000 0.048000,0.036000 0.019000,-0.005000-0.001000,0.115000-0.087000,0.037000-0.062000,-0.016000-0.042000,-0.049000-0.026000,-0.066000 0.005000,-0.072000 0.024000,-0.071000 0.035000,-0.065000 0.039000,0.054000-0.016000,0.053000 0.023000,0.042000 0.009000,-0.022000 0.060000,-0.042000 0.061000,-0.051000 0.057000,-0.051000 0.049000,-0.047000 0.040000,-0.040000 0.031000,-0.033000 0.023000,-0.025000 0.016000,-0.019000 0.010000,-0.013000 0.006000,-0.008000 0.003000,-0.005000 0.001000,0.003000 0.023000,0.007000 0.031000,0.009000 0.036000,0.010000 0.035000,0.009000 0.032000,0.008000 0.028000,0.007000 0.023000,0.006000 0.018000,0.004000 0.013000,0.003000 0.009000,0.002000 0.006000,0.001000 0.004000,0.001000 0.002000,0.000000 0.000000,0.000000 0.000000,0.000000-0.001000,-0.008000 0.050000,-0.007000 0.093000,-0.008000 0.145000,-0.008000 0.168000,-0.008000 0.133000,-0.007000 0.101000,-0.006000 0.202000,-0.005000 0.105000,-0.004000 0.034000,-0.003000-0.013000,-0.002000 0.123000,-0.001000 0.054000,-0.001000 0.043000,0.000000 0.032000,0.000000 0.060000,0.000000 0.073000,0.000000 0.113000,0.000000-0.017000,0.000000-0.099000,0.000000-0.144000,-0.037000 0.095000,-0.057000 0.021000,-0.030000 0.229000,-0.010000 0.051000,0.004000-0.067000,0.012000-0.137000,0.016000 0.122000,0.018000-0.015000,0.018000-0.102000,0.016000-0.150000,0.014000-0.022000,0.012000-0.086000,-0.004000 0.095000,-0.012000-0.135000,-0.017000-0.198000,-0.019000-0.220000,-0.018000-0.214000,-0.016000-0.193000,-0.014000-0.163000,-0.011000-0.131000,-0.008000-0.100000,-0.006000-0.073000,-0.004000-0.050000,-0.003000-0.031000,-0.001000-0.017000,-0.070000-0.022000,-0.127000-0.030000,-0.147000-0.031000,-0.149000-0.029000,-0.269000-0.137000,-0.178000-0.122000,-0.107000-0.103000,-0.053000-0.083000,-0.641000-0.378000,-0.528000-0.318000,-0.656000-0.274000,-0.248000-0.079000,0.031000 0.052000,0.208000 0.132000,-0.192000-0.139000,0.082000-0.008000,0.252000 0.076000,0.341000 0.125000,0.042000-0.075000,0.069000 0.000000</inkml:trace>
</inkml:ink>
</file>

<file path=ppt/ink/ink1525.xml><?xml version="1.0" encoding="utf-8"?>
<inkml:ink xmlns:inkml="http://www.w3.org/2003/InkML">
  <annotation type="ScanImages2ExtractSignatures">1</annotation>
  <annotation type="ScanImagesWidth">-1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1691.000000 483.000000,'-0.018000'0.074000,"-0.029000"0.115000,-0.033000 0.134000,-0.034000 0.135000,-0.032000 0.237000,-0.028000 0.137000,-0.024000 0.063000,-0.019000 0.011000,0.004000 0.180000,0.018000 0.127000,0.026000 0.084000,0.029000 0.050000,-0.045000 0.099000,-0.015000-0.025000,0.005000-0.102000,0.017000-0.144000,0.024000 0.005000,0.027000-0.047000,0.026000-0.021000,0.024000-0.077000,0.021000-0.107000,0.017000-0.119000,0.014000-0.117000,0.011000-0.108000,0.008000-0.093000,0.005000 0.000000</inkml:trace>
</inkml:ink>
</file>

<file path=ppt/ink/ink15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864.000000 363.000000,'0.028000'0.000000,"0.043000"0.000000,0.050000 0.000000,0.051000 0.000000,0.047000 0.000000,0.042000 0.000000,0.035000 0.000000,0.028000 0.000000,0.013000 0.000000,0.002000 0.000000,-0.005000 0.000000,-0.010000 0.000000,-0.012000 0.000000,-0.012000 0.000000,-0.011000 0.000000,-0.010000 0.000000,0.212000 0.000000,0.118000 0.000000,0.049000 0.000000,0.001000 0.000000,-0.029000 0.000000,-0.047000 0.000000,-0.055000 0.000000,-0.055000 0.000000,-0.052000 0.018000,-0.046000 0.029000,-0.039000 0.033000,-0.031000 0.034000,-0.024000 0.013000,-0.018000-0.001000,-0.012000-0.010000,-0.008000-0.015000,-0.005000-0.017000,-0.002000-0.017000,0.000000-0.016000,0.001000-0.014000,0.013000-0.011000,0.001000-0.010000,0.000000-0.008000,0.000000-0.005000,0.000000-0.004000,0.000000-0.002000,0.000000-0.001000,0.000000 0.000000,0.006000 0.019000,0.029000 0.029000,0.035000 0.034000,0.035000 0.034000,0.009000 0.014000,-0.009000 0.000000,-0.020000-0.009000,-0.025000-0.015000,-0.027000-0.017000,-0.026000 0.000000</inkml:trace>
</inkml:ink>
</file>

<file path=ppt/ink/ink1527.xml><?xml version="1.0" encoding="utf-8"?>
<inkml:ink xmlns:inkml="http://www.w3.org/2003/InkML">
  <annotation type="ScanImages2ExtractSignatures">1</annotation>
  <annotation type="ScanImagesWidth">-1236729856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871.000000 368.000000,'0.018000'0.092000,"0.029000"0.144000,0.033000 0.167000,0.034000 0.169000,0.013000 0.103000,-0.001000 0.053000,-0.010000 0.017000,-0.015000-0.007000,-0.128000 0.236000,-0.117000 0.226000,-0.101000 0.425000,-0.083000 0.299000,-0.214000 0.252000,-0.134000 0.056000,-0.073000-0.073000,-0.028000-0.151000,0.039000-0.152000,0.079000-0.216000,0.099000-0.241000,0.104000-0.239000,0.027000 0.019000,0.048000-0.038000,0.059000-0.072000,0.061000-0.088000,-0.015000-0.092000,0.010000-0.088000,0.026000-0.079000,0.034000-0.067000,0.020000-0.051000,0.034000-0.124000,0.029000-0.120000,0.023000-0.107000,0.017000-0.090000,0.012000-0.072000,0.008000-0.055000,0.005000-0.039000,0.003000-0.027000,0.001000-0.016000,0.000000-0.009000,-0.001000-0.004000,-0.001000 0.000000,-0.001000 0.002000,-0.001000 0.003000,-0.001000 0.004000,-0.001000 0.004000,-0.001000 0.003000,0.000000 0.003000,0.000000 0.002000,0.000000 0.002000,0.000000 0.001000,0.000000 0.001000,0.000000 0.000000,0.000000 0.000000,0.000000 0.000000,0.000000 0.000000,0.000000 0.000000,0.000000 0.000000,0.000000 0.000000,0.000000 0.000000,0.000000 0.000000,0.000000 0.000000,-0.064000-0.032000,-0.109000-0.054000,-0.071000-0.040000,-0.027000-0.021000,-0.001000-0.009000,0.015000-0.001000,0.025000 0.004000,0.028000 0.007000,0.029000 0.009000,0.027000 0.009000,0.012000 0.021000,-0.006000 0.021000,-0.013000 0.022000,-0.017000 0.021000,-0.018000 0.019000,-0.018000 0.016000,-0.010000 0.013000,-0.004000 0.010000,0.000000 0.008000,0.002000 0.006000,-0.015000 0.004000,-0.024000 0.002000,0.001000-0.006000,0.017000-0.011000,0.026000-0.014000,0.029000-0.014000,0.030000-0.013000,0.028000-0.012000,0.024000-0.010000,0.021000-0.008000,0.016000-0.006000,0.013000-0.005000,0.018000-0.005000,0.036000 0.012000,0.037000 0.015000,0.034000 0.016000,0.029000 0.015000,0.023000 0.013000,0.018000 0.010000,0.013000 0.008000,0.009000 0.006000,0.006000 0.004000,0.003000 0.003000,0.001000 0.002000,0.000000 0.001000,0.000000 0.000000,-0.001000 0.000000,-0.001000 0.000000,-0.001000 0.000000,-0.001000 0.000000,-0.001000 0.000000,-0.001000 0.000000,0.000000 0.000000,0.000000 0.000000,0.000000 0.000000,0.000000 0.000000,0.000000 0.000000,0.000000 0.000000,0.000000 0.000000,0.000000 0.000000,0.000000 0.000000,0.025000 0.000000,0.049000 0.000000,0.056000 0.000000,0.056000 0.000000,0.052000 0.000000,0.045000 0.000000,0.022000 0.000000,0.029000 0.000000,0.226000 0.074000,0.114000 0.042000,0.034000 0.018000,-0.019000 0.002000,-0.034000-0.009000,-0.041000-0.015000,0.032000-0.018000,0.002000-0.018000,-0.017000-0.017000,-0.028000-0.015000,0.040000-0.013000,0.008000-0.011000,-0.014000-0.008000,-0.026000-0.006000,-0.060000-0.004000,-0.077000-0.003000,-0.083000-0.002000,-0.080000-0.001000,-0.072000 0.000000,-0.062000 0.000000,-0.051000 0.000000,-0.040000 0.001000,0.138000 0.000000,0.055000 0.001000,0.007000 0.001000,-0.024000 0.000000,-0.040000 0.000000,-0.047000 0.000000,-0.048000 0.000000,-0.044000 0.000000,-0.038000 0.000000,-0.031000 0.000000,-0.024000 0.000000,-0.018000 0.000000,-0.013000 0.000000,-0.008000 0.000000,-0.005000 0.000000,-0.003000 0.000000,-0.001000 0.000000,0.000000 0.000000,0.001000 0.000000,0.013000 0.000000,0.024000 0.000000,0.028000 0.000000,0.028000 0.000000,0.026000 0.000000,0.023000 0.000000,0.019000 0.000000,0.016000 0.000000,0.006000 0.000000,-0.001000 0.000000,-0.005000 0.000000,-0.007000 0.000000,-0.008000 0.000000,-0.008000 0.000000,0.005000 0.000000,-0.010000 0.000000,-0.010000 0.000000,-0.009000 0.000000,-0.007000 0.000000,-0.006000 0.000000,-0.004000 0.000000,-0.003000 0.000000,-0.002000 0.000000,-0.001000 0.000000,-0.001000 0.000000,0.000000 0.000000,0.000000 0.000000</inkml:trace>
</inkml:ink>
</file>

<file path=ppt/ink/ink15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884.000000 370.000000,'0.010000'0.029000,"0.015000"0.045000,0.017000 0.052000,0.017000 0.052000,0.016000 0.048000,0.014000 0.042000,0.012000 0.035000,0.009000 0.028000,0.142000 0.297000,0.074000 0.168000,0.023000 0.067000,-0.011000-0.002000,0.134000 0.340000,0.069000 0.166000,0.023000 0.043000,-0.009000-0.040000,-0.010000 0.095000,-0.010000 0.026000,-0.046000-0.004000,-0.065000-0.098000,-0.073000-0.150000,-0.073000-0.172000,-0.067000-0.174000,0.015000-0.104000,-0.007000-0.051000,-0.021000-0.013000,-0.028000-0.054000,-0.031000-0.077000,-0.030000-0.085000,-0.027000-0.085000,-0.024000-0.078000,-0.020000-0.068000,-0.016000-0.057000,-0.012000-0.045000,-0.008000-0.034000,-0.006000-0.025000,0.007000-0.004000,0.014000 0.010000,0.018000 0.019000,0.019000 0.023000,0.019000 0.023000,0.017000 0.022000,0.014000 0.020000,0.018000 0.012000,0.018000 0.006000,0.018000 0.002000,0.016000-0.001000,0.013000-0.002000,0.011000-0.003000,0.008000-0.004000,0.006000-0.004000,0.005000-0.003000,0.015000-0.005000,-0.008000-0.033000,-0.011000-0.037000,-0.012000-0.036000,-0.012000-0.033000,-0.010000-0.028000,-0.009000-0.022000,-0.007000-0.017000,-0.005000-0.012000,-0.004000-0.008000,-0.003000-0.005000,-0.002000-0.003000,-0.001000-0.001000,-0.005000-0.012000,-0.014000-0.017000,-0.016000-0.018000,-0.015000-0.018000,-0.014000-0.016000,-0.011000-0.013000,-0.009000-0.010000,-0.007000-0.008000,-0.005000-0.005000,-0.003000-0.004000,-0.002000-0.002000,-0.001000-0.001000,0.000000 0.000000,0.000000 0.000000,0.000000 0.000000,0.000000 0.001000,0.000000 0.001000,0.000000 0.001000,0.000000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0.000000,-0.009000-0.089000,-0.006000-0.159000,-0.006000-0.129000,-0.006000-0.101000,-0.006000-0.075000,-0.005000-0.053000,-0.004000-0.182000,-0.003000-0.104000,-0.003000-0.047000,-0.002000-0.007000,0.072000-0.220000,0.041000-0.119000,0.188000-0.486000,0.089000-0.145000,0.023000 0.035000,-0.019000 0.144000,0.015000 0.197000,-0.009000 0.155000,0.002000 0.137000,0.008000 0.115000,-0.025000 0.130000,-0.044000 0.129000,-0.054000 0.064000,-0.056000 0.092000,-0.053000 0.102000,-0.047000 0.102000,-0.021000 0.075000,-0.004000 0.053000,0.008000 0.035000,0.015000 0.021000,0.000000-0.039000,-0.010000-0.001000,-0.015000 0.024000,-0.018000 0.038000,-0.018000 0.044000,-0.017000 0.000000</inkml:trace>
</inkml:ink>
</file>

<file path=ppt/ink/ink15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533.000000 389.000000,'-0.028000'0.046000,"-0.043000"0.072000,-0.050000 0.083000,-0.051000 0.085000,-0.047000 0.079000,-0.042000 0.070000,-0.035000 0.059000,-0.028000 0.047000,-0.105000 0.174000,-0.146000 0.243000,-0.125000 0.195000,-0.102000 0.151000,-0.080000 0.111000,-0.060000 0.077000,-0.687000 0.639000,-0.375000 0.289000,-0.148000 0.043000,0.009000-0.117000,-0.205000 0.157000,-0.032000 0.027000,0.081000-0.059000,0.147000-0.109000,0.032000 0.014000,0.103000-0.129000,0.196000-0.230000,0.241000-0.277000,0.252000-0.287000,0.241000 0.000000</inkml:trace>
</inkml:ink>
</file>

<file path=ppt/ink/ink1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0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66950.000000 24450.000000,'-50.000000'0.000000,"25.000000"-25.000000,0.000000 0.000000,25.000000 0.000000,0.000000 0.000000,125.000000 25.000000,0.000000 0.000000,50.000000-25.000000,0.000000 0.000000,0.000000 25.000000,0.000000 0.000000,-75.000000 0.000000,0.000000 0.000000,-75.000000 25.000000,0.000000 0.000000,-25.000000 0.000000</inkml:trace>
</inkml:ink>
</file>

<file path=ppt/ink/ink15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506.000000 405.000000,'0.037000'0.025000,"0.058000"0.038000,0.067000 0.045000,0.068000 0.045000,0.063000 0.042000,0.056000 0.037000,0.065000 0.080000,0.067000 0.102000,0.063000 0.108000,0.055000 0.105000,0.415000 0.297000,0.246000 0.177000,0.120000 0.088000,0.031000 0.024000,0.796000 0.744000,0.422000 0.380000,-0.136000-0.232000,0.112000 0.065000,0.290000 0.160000,-0.188000-0.199000,-0.295000-0.260000,-0.342000-0.279000,-0.347000-0.272000,-0.324000-0.246000,-0.273000-0.237000,-0.221000-0.213000,-0.171000-0.182000,-0.127000-0.149000,-0.107000-0.106000,-0.106000-0.076000,-0.088000-0.047000,-0.069000-0.025000,-0.052000-0.009000,-0.037000 0.002000,-0.025000 0.008000,-0.016000 0.000000</inkml:trace>
</inkml:ink>
</file>

<file path=ppt/ink/ink15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106.000000 678.000000,'0.037000'0.000000,"0.058000"0.000000,0.067000 0.000000,0.068000 0.000000,0.063000 0.000000,0.056000 0.000000,0.047000 0.000000,0.038000 0.000000,0.213000 0.000000,0.310000 0.000000,1.122000 0.000000,0.823000 0.000000,0.571000 0.000000,0.367000 0.000000,2.047000 0.000000,1.123000 0.000000,0.576000 0.000000,0.189000 0.000000,-6.229000 0.009000,7.289000 0.286000,1.521000 0.244000,3.278000 0.390000,0.652000 0.161000,-0.340000 0.041000,-0.950000-0.039000,-0.608000-0.105000,-1.227000-0.140000,-1.534000-0.152000,-1.617000-0.148000,-1.183000-0.135000,-1.186000-0.117000,-1.064000-0.097000,-0.981000-0.076000,-0.856000-0.058000,-0.713000-0.042000,-0.384000-0.028000,-0.293000-0.018000,0.177000-0.012000,0.046000-0.004000,0.002000 0.001000,-0.025000 0.004000,0.185000 0.006000,0.056000 0.005000,-0.078000 0.005000,-0.157000 0.005000,0.263000 0.004000,0.145000 0.003000,0.261000 0.003000,0.095000 0.002000,-0.018000 0.001000,-0.089000 0.001000,0.001000 0.001000,-0.089000 0.000000,-0.140000 0.000000,-0.162000 0.000000,0.075000 0.000000,-0.074000 0.000000,-0.163000 0.000000,-0.208000 0.000000,-0.130000 0.000000,-0.144000 0.000000,-0.161000 0.000000,-0.159000 0.000000,-0.147000 0.000000,-0.128000 0.000000,-0.088000 0.000000,-0.056000 0.000000,0.042000 0.000000,0.028000 0.000000,0.017000 0.000000,0.009000 0.000000</inkml:trace>
</inkml:ink>
</file>

<file path=ppt/ink/ink15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1441.000000 95.000000,'0.000000'0.046000,"0.000000"0.072000,0.000000 0.083000,0.000000 0.085000,0.000000 0.079000,0.000000 0.070000,0.000000 0.059000,0.000000 0.047000,-0.147000 0.174000,-0.231000 0.243000,-0.212000 0.269000,-0.110000 0.119000,-0.038000 0.014000,0.012000-0.055000,-0.141000 0.219000,-0.082000 0.083000,-0.038000-0.010000,-0.007000-0.069000,-0.262000 0.322000,-0.260000 0.180000,-0.220000 0.297000,-0.031000 0.056000,0.092000-0.103000,0.164000-0.197000,0.135000-0.132000,0.180000-0.228000,0.196000-0.273000,0.192000-0.281000,0.175000-0.266000,0.151000-0.237000,0.125000-0.201000,0.099000-0.163000,0.075000-0.126000,0.054000 0.000000</inkml:trace>
</inkml:ink>
</file>

<file path=ppt/ink/ink15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1439.000000 93.000000,'-0.025000'0.008000,"-0.037000"0.012000,-0.042000 0.014000,-0.040000 0.013000,-0.036000 0.012000,-0.030000 0.010000,-0.024000 0.008000,-0.018000 0.006000,-0.013000 0.004000,-0.008000 0.003000,-0.005000 0.002000,-0.065000 0.169000,-0.145000 0.132000,-0.075000 0.092000,-0.025000 0.060000,0.009000 0.035000,0.030000 0.017000,-0.125000 0.040000,-0.067000-0.021000,-0.025000-0.059000,0.003000-0.079000,-0.089000 0.006000,0.006000-0.013000,0.066000-0.025000,0.099000-0.030000,-0.052000 0.042000,0.002000 0.011000,0.037000-0.009000,0.056000-0.021000,-0.028000-0.046000,-0.006000-0.058000,0.009000-0.062000,0.017000 0.000000</inkml:trace>
</inkml:ink>
</file>

<file path=ppt/ink/ink15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1435.000000 96.000000,'0.039000'-0.013000,"0.061000"-0.020000,0.070000-0.023000,0.070000-0.023000,0.064000-0.021000,0.056000-0.019000,0.032000 0.002000,0.036000 0.007000,0.010000 0.013000,-0.008000 0.015000,-0.018000 0.016000,-0.023000 0.015000,0.048000 0.013000,0.017000 0.011000,-0.004000 0.009000,-0.017000 0.007000,0.068000 0.042000,0.043000 0.061000,0.000000 0.032000,-0.028000 0.011000,-0.044000-0.003000,-0.050000-0.012000,-0.051000-0.017000,-0.048000-0.018000,-0.036000-0.018000,-0.026000-0.017000,-0.017000-0.015000,-0.011000-0.012000,-0.005000-0.010000,-0.002000-0.007000,0.001000-0.005000,0.002000-0.004000,0.021000 0.022000,0.032000 0.037000,0.037000 0.044000,0.037000 0.045000,0.034000 0.042000,0.030000 0.038000,-0.002000 0.007000,-0.023000-0.013000,-0.035000-0.025000,-0.039000-0.030000,-0.040000-0.032000,-0.037000-0.030000,-0.032000-0.027000,-0.027000-0.023000,-0.006000-0.007000,0.007000 0.004000,0.016000 0.011000,0.020000 0.015000,0.021000 0.016000,0.020000 0.000000</inkml:trace>
</inkml:ink>
</file>

<file path=ppt/ink/ink1535.xml><?xml version="1.0" encoding="utf-8"?>
<inkml:ink xmlns:inkml="http://www.w3.org/2003/InkML">
  <annotation type="ScanImages2ExtractSignatures">1</annotation>
  <annotation type="ScanImagesWidth">-1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1466.000000 97.000000,'0.025000'0.000000,"0.037000"0.000000,0.042000 0.000000,0.040000 0.000000,0.036000 0.000000,0.030000 0.000000,0.024000 0.000000,0.018000 0.000000,0.013000 0.000000,0.008000 0.000000,0.005000 0.000000,0.157000 0.110000,0.141000 0.099000,0.103000 0.085000,0.071000 0.069000,0.653000 0.423000,0.462000 0.249000,0.147000 0.137000,0.110000 0.099000,-0.021000 0.012000,-0.108000-0.047000,-0.159000-0.084000,-0.494000-0.314000,-0.054000-0.023000,0.384000 0.255000,-0.221000-0.140000,-0.239000-0.158000,-0.233000-0.158000,-0.212000-0.147000,-0.183000-0.128000,-0.151000-0.107000,-0.119000-0.086000,-0.085000-0.056000,-0.089000-0.042000,-0.063000-0.021000,-0.042000-0.006000,-0.025000 0.004000,-0.013000 0.009000,-0.004000 0.011000,0.001000 0.012000,0.004000 0.011000,0.006000 0.009000,0.006000 0.008000,0.006000 0.006000,0.005000 0.004000,0.004000 0.003000,0.003000 0.002000,0.002000 0.001000,0.002000 0.001000,0.001000 0.000000,0.001000 0.000000,0.000000 0.000000,0.000000 0.000000,0.000000 0.000000,0.000000 0.000000,0.000000 0.000000,0.000000 0.000000,0.000000 0.000000,0.000000 0.000000,0.000000 0.000000,0.000000 0.000000</inkml:trace>
</inkml:ink>
</file>

<file path=ppt/ink/ink15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1481.000000 120.000000,'0.029000'0.000000,"0.045000"0.000000,0.052000 0.000000,0.052000 0.000000,0.048000 0.000000,0.042000 0.000000,0.035000 0.000000,0.028000 0.000000,-0.004000 0.000000,-0.009000 0.000000,-0.017000 0.000000,-0.021000 0.000000,-0.021000 0.000000,-0.021000 0.000000,0.135000 0.000000,0.077000 0.000000,0.035000 0.000000,0.005000 0.000000,0.083000 0.000000,0.071000 0.000000,0.032000 0.000000,0.004000 0.000000,-0.015000 0.000000,-0.068000 0.000000,-0.017000 0.000000,-0.016000 0.000000,-0.015000 0.000000,0.135000 0.000000,-0.008000 0.000000,-0.036000 0.000000,-0.052000 0.000000,0.034000 0.000000,0.013000 0.000000,-0.020000 0.000000,-0.040000 0.000000,-0.049000 0.000000,-0.052000 0.000000,0.042000 0.000000,0.026000 0.000000,0.014000 0.000000,0.005000 0.000000,-0.001000 0.000000,-0.005000 0.000000,-0.026000 0.000000,-0.037000 0.000000,-0.041000 0.000000,-0.041000 0.000000,-0.033000-0.009000,-0.072000-0.014000,-0.070000-0.016000,-0.063000-0.015000,-0.053000-0.014000,-0.042000-0.012000,-0.032000-0.010000,-0.023000-0.007000,-0.016000-0.005000,-0.010000-0.004000,-0.005000-0.002000,-0.002000-0.001000,0.000000-0.001000,0.001000 0.000000,0.002000 0.000000,0.002000 0.000000,0.002000 0.000000,0.002000 0.000000,0.002000 0.000000,0.001000 0.000000,0.001000 0.000000,0.001000 0.000000,0.001000 0.000000,0.000000 0.000000,0.000000 0.000000,0.000000 0.000000,0.000000 0.000000,0.000000 0.000000,0.000000-0.021000,0.000000-0.046000,0.000000-0.053000,0.000000-0.054000,-0.018000-0.065000,-0.030000-0.088000,-0.036000-0.074000,0.041000 0.246000,-0.110000-0.576000,-0.042000-0.103000,-0.037000-0.046000,-0.093000-0.170000,-0.028000-0.021000,0.010000 0.053000,0.033000 0.096000,0.045000 0.115000,0.049000 0.000000</inkml:trace>
</inkml:ink>
</file>

<file path=ppt/ink/ink15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510.000000 179.000000,'-0.018000'0.074000,"-0.029000"0.115000,-0.033000 0.134000,-0.034000 0.135000,-0.234000 0.384000,-0.198000 0.368000,-0.197000 0.331000,-0.182000 0.282000,-0.324000 0.543000,-0.171000 0.229000,-0.060000 0.011000,0.015000-0.130000,-0.232000 0.213000,-0.079000 0.049000,0.025000-0.060000,0.090000-0.125000,-0.115000 0.211000,-0.016000 0.115000,-0.155000 0.175000,-0.011000-0.021000,0.082000-0.145000,0.135000-0.213000,-0.043000-0.039000,0.067000-0.145000,0.132000-0.203000,0.165000-0.225000,0.099000-0.075000,0.124000-0.121000,0.094000-0.206000,0.141000-0.245000,0.161000-0.252000,0.162000-0.238000,0.151000-0.211000,0.132000-0.179000,0.111000-0.145000,0.089000-0.112000,0.072000-0.102000,0.065000-0.112000,0.045000-0.092000,0.029000-0.071000,0.017000-0.052000,0.008000-0.036000,0.002000-0.023000,-0.002000-0.013000,-0.004000-0.006000,-0.005000-0.001000,-0.005000 0.002000,-0.005000 0.003000,-0.004000 0.004000,-0.003000 0.004000,-0.003000 0.004000,-0.002000 0.003000,-0.001000 0.003000,-0.001000 0.002000,0.000000 0.002000,0.000000 0.000000</inkml:trace>
</inkml:ink>
</file>

<file path=ppt/ink/ink1538.xml><?xml version="1.0" encoding="utf-8"?>
<inkml:ink xmlns:inkml="http://www.w3.org/2003/InkML">
  <annotation type="ScanImages2ExtractSignatures">1</annotation>
  <annotation type="ScanImagesWidth">-1949958134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513.000000 176.000000,'-0.110000'0.000000,"-0.173000"0.000000,-0.090000 0.018000,-0.030000 0.029000,0.010000 0.033000,0.036000 0.034000,-0.117000 0.013000,-0.058000-0.001000,-0.016000-0.010000,0.011000-0.015000,-0.264000 0.168000,-0.145000 0.071000,0.027000 0.129000,-0.039000 0.118000,0.005000 0.072000,0.033000 0.036000,-0.214000 0.325000,-0.059000 0.128000,0.013000 0.016000,0.059000-0.057000,0.047000-0.044000,0.035000-0.033000,-0.066000-0.023000,0.021000-0.089000,0.075000-0.124000,0.104000-0.138000,0.081000-0.118000,0.126000-0.137000,0.115000-0.118000,0.099000-0.096000,0.102000-0.077000,0.067000-0.051000,0.054000-0.037000,0.042000-0.025000,0.031000-0.016000,0.022000 0.000000</inkml:trace>
</inkml:ink>
</file>

<file path=ppt/ink/ink15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514.000000 178.000000,'0.037000'0.012000,"0.058000"0.019000,0.067000 0.022000,0.068000 0.023000,0.063000 0.021000,0.056000 0.019000,0.028000 0.040000,0.009000 0.051000,-0.004000 0.054000,-0.012000 0.052000,0.039000 0.084000,0.068000 0.098000,0.101000 0.137000,0.040000 0.078000,-0.001000 0.034000,-0.028000 0.004000,0.031000 0.131000,-0.007000 0.056000,-0.031000 0.004000,-0.044000-0.030000,-0.031000 0.061000,-0.020000 0.041000,0.043000 0.044000,0.007000-0.031000,-0.016000-0.077000,-0.030000-0.101000,-0.019000-0.035000,-0.010000-0.064000,-0.003000-0.077000,0.001000-0.081000,-0.033000-0.021000,-0.052000 0.000000</inkml:trace>
</inkml:ink>
</file>

<file path=ppt/ink/ink154.xml><?xml version="1.0" encoding="utf-8"?>
<inkml:ink xmlns:inkml="http://www.w3.org/2003/InkML">
  <annotation type="ScanImages2ExtractSignatures">1</annotation>
  <annotation type="ScanImagesWidth">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0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67150.000000 24800.000000,'-50.000000'0.000000,"-25.000000"0.000000,0.000000 0.000000,50.000000 0.000000,0.000000 0.000000,0.000000 100.000000,0.000000 0.000000,25.000000 75.000000,0.000000 0.000000,0.000000 75.000000,0.000000 0.000000,0.000000 75.000000,0.000000 0.000000,-25.000000 100.000000,0.000000 0.000000,25.000000-50.000000,0.000000 0.000000,0.000000-200.000000,0.000000 0.000000,25.000000-125.000000</inkml:trace>
</inkml:ink>
</file>

<file path=ppt/ink/ink1540.xml><?xml version="1.0" encoding="utf-8"?>
<inkml:ink xmlns:inkml="http://www.w3.org/2003/InkML">
  <annotation type="ScanImages2ExtractSignatures">1</annotation>
  <annotation type="ScanImagesWidth">1721048064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496.000000 203.000000,'-0.022000'0.017000,"-0.034000"0.026000,-0.039000 0.029000,-0.038000 0.029000,-0.035000 0.026000,-0.030000 0.022000,-0.024000 0.018000,-0.019000 0.014000,-0.014000 0.010000,-0.009000 0.007000,-0.006000 0.005000,-0.004000 0.003000,-0.002000 0.001000,0.000000 0.000000,0.000000 0.000000,0.007000 0.041000,0.003000 0.068000,0.003000 0.078000,0.003000 0.077000,-0.095000 0.059000,-0.098000 0.114000,-0.136000 0.193000,-0.048000 0.090000,-0.058000 0.063000,-0.059000 0.041000,-0.222000-0.031000,-0.089000-0.075000,0.003000-0.098000,0.062000-0.105000,0.021000-0.047000,0.067000-0.079000,0.092000-0.095000,0.101000-0.097000,0.058000-0.065000,0.117000-0.083000,0.103000-0.065000,0.085000-0.048000,0.067000-0.034000,0.050000-0.022000,0.035000-0.013000,0.023000-0.006000,0.014000-0.002000,0.007000 0.001000,0.002000 0.000000</inkml:trace>
</inkml:ink>
</file>

<file path=ppt/ink/ink1541.xml><?xml version="1.0" encoding="utf-8"?>
<inkml:ink xmlns:inkml="http://www.w3.org/2003/InkML">
  <annotation type="ScanImages2ExtractSignatures">1</annotation>
  <annotation type="ScanImagesWidth">267101816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494.000000 210.000000,'0.110000'0.000000,"0.173000"0.000000,0.090000 0.037000,0.030000 0.058000,0.137000 0.122000,0.048000 0.081000,-0.013000 0.048000,-0.050000 0.024000,0.021000 0.006000,-0.008000-0.005000,-0.026000-0.012000,-0.036000-0.016000,-0.021000 0.038000,-0.010000 0.070000,-0.021000 0.085000,-0.026000 0.015000,-0.027000-0.031000,-0.026000-0.058000,-0.042000-0.053000,-0.049000-0.046000,-0.050000-0.038000,-0.047000 0.000000</inkml:trace>
</inkml:ink>
</file>

<file path=ppt/ink/ink1542.xml><?xml version="1.0" encoding="utf-8"?>
<inkml:ink xmlns:inkml="http://www.w3.org/2003/InkML">
  <annotation type="ScanImages2ExtractSignatures">1</annotation>
  <annotation type="ScanImagesWidth">-2103505920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1861.000000 202.000000,'0.110000'0.000000,"0.173000"0.000000,0.127000 0.000000,0.088000 0.000000,0.056000 0.000000,0.032000 0.000000,0.125000 0.000000,0.101000 0.000000,0.064000-0.088000,-0.071000-0.049000,-0.111000-0.022000,-0.127000-0.003000,-0.126000 0.009000,-0.115000 0.015000,-0.098000 0.018000,-0.079000 0.018000,-0.061000 0.017000,-0.045000 0.014000,-0.031000 0.012000,-0.020000 0.009000,-0.012000 0.007000,-0.005000 0.005000,-0.001000 0.003000,0.002000 0.002000,0.003000 0.001000,0.004000 0.000000,0.004000 0.000000,0.004000 0.000000,0.003000-0.001000,0.003000-0.001000,0.002000-0.001000,0.002000 0.000000,0.001000 0.000000,0.001000 0.000000,0.000000 0.000000,0.000000 0.000000</inkml:trace>
</inkml:ink>
</file>

<file path=ppt/ink/ink1543.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1034.000000 695.000000,'0.029000'0.037000,"0.046000"0.058000,0.053000 0.067000,0.054000 0.068000,0.051000 0.063000,0.045000 0.056000,0.037000 0.047000,0.030000 0.038000,0.023000 0.029000,0.017000 0.021000,0.056000 0.199000,0.077000 0.298000,0.048000 0.174000,0.026000 0.081000,0.010000 0.016000,-0.001000-0.026000,0.139000 0.298000,0.071000 0.115000,0.023000-0.010000,-0.010000-0.090000,0.043000-0.023000,0.001000-0.053000,0.099000 0.052000,-0.065000-0.182000,-0.110000-0.227000,-0.128000-0.235000,-0.128000-0.219000,-0.117000-0.190000,-0.100000-0.156000,-0.081000-0.121000,-0.062000-0.090000,-0.045000-0.063000,-0.031000-0.041000,0.116000-0.093000,0.211000-0.126000,0.361000-0.230000,0.284000-0.205000,0.213000-0.174000,0.152000-0.142000,0.838000-0.681000,0.553000-0.461000,0.330000-0.286000,0.163000-0.153000,1.369000-1.087000,1.010000-0.795000,1.128000-0.973000,0.385000-0.353000,-0.119000 0.070000,-0.433000 0.336000,-0.510000 0.371000,-0.742000 0.587000,-0.837000 0.682000,-0.835000 0.692000,-0.701000 0.583000,-0.805000 0.665000,-0.682000 0.563000,-0.550000 0.454000,-0.423000 0.349000,-0.310000 0.255000,-0.214000 0.176000,-0.137000 0.113000,-0.078000 0.064000,-0.035000 0.029000,-0.006000 0.004000,0.013000-0.011000,0.024000-0.020000,0.028000-0.024000,0.029000-0.024000,0.027000-0.022000,0.024000-0.019000,0.020000-0.016000,0.015000-0.013000,-0.099000 0.205000,-0.092000 0.000000</inkml:trace>
</inkml:ink>
</file>

<file path=ppt/ink/ink15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1:3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64900.000000 47250.000000,'-100.000000'-50.000000,"75.000000"50.000000,0.000000 0.000000,0.000000 125.000000,0.000000 0.000000,25.000000-50.000000,0.000000 0.000000,-25.000000 75.000000,0.000000 0.000000,25.000000-25.000000,0.000000 0.000000,-25.000000 50.000000,0.000000 0.000000,0.000000 75.000000,0.000000 0.000000,0.000000 125.000000,0.000000 0.000000,-25.000000 0.000000,0.000000 0.000000,50.000000-50.000000,0.000000 0.000000,0.000000-100.000000,0.000000 0.000000,0.000000-75.000000,0.000000 0.000000,0.000000-125.000000,0.000000 0.000000,25.000000-50.000000</inkml:trace>
</inkml:ink>
</file>

<file path=ppt/ink/ink1545.xml><?xml version="1.0" encoding="utf-8"?>
<inkml:ink xmlns:inkml="http://www.w3.org/2003/InkML">
  <annotation type="ScanImages2ExtractSignatures">1</annotation>
  <annotation type="ScanImagesWidth">-1073741187</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1:3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66350.000000 48250.000000,'-50.000000'-50.000000,"0.000000"50.000000,0.000000 0.000000,0.000000 25.000000,0.000000 0.000000,-25.000000 50.000000,0.000000 0.000000,-75.000000 25.000000,0.000000 0.000000,0.000000 50.000000,0.000000 0.000000,0.000000 25.000000,0.000000 0.000000,50.000000-25.000000,0.000000 0.000000,25.000000-50.000000,0.000000 0.000000,75.000000-50.000000,0.000000 0.000000,0.000000-25.000000,0.000000 0.000000,75.000000 25.000000,0.000000 0.000000,75.000000 0.000000,0.000000 0.000000,25.000000 0.000000,0.000000 0.000000,-25.000000 0.000000,0.000000 0.000000,25.000000 0.000000,0.000000 0.000000,-50.000000-25.000000,0.000000 0.000000,-75.000000 0.000000</inkml:trace>
</inkml:ink>
</file>

<file path=ppt/ink/ink15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1:3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67150.000000 48750.000000,'-50.000000'0.000000,"25.000000"-25.000000,0.000000 0.000000,25.000000 0.000000,0.000000 0.000000,50.000000 25.000000,0.000000 0.000000,75.000000 0.000000,0.000000 0.000000,25.000000 0.000000,0.000000 0.000000,0.000000 25.000000,0.000000 0.000000,-50.000000-25.000000,0.000000 0.000000,-50.000000 25.000000,0.000000 0.000000,-25.000000-25.000000</inkml:trace>
</inkml:ink>
</file>

<file path=ppt/ink/ink1547.xml><?xml version="1.0" encoding="utf-8"?>
<inkml:ink xmlns:inkml="http://www.w3.org/2003/InkML">
  <annotation type="ScanImages2ExtractSignatures">1</annotation>
  <annotation type="ScanImagesWidth">2883632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1:3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67250.000000 50000.000000,'-100.000000'0.000000,"25.000000"0.000000,0.000000 0.000000,175.000000 0.000000,0.000000 0.000000,75.000000 0.000000,0.000000 0.000000,-25.000000-25.000000,0.000000 0.000000,-25.000000 50.000000,0.000000 0.000000,25.000000 25.000000,0.000000 0.000000,-75.000000-50.000000,0.000000 0.000000,0.000000 25.000000</inkml:trace>
</inkml:ink>
</file>

<file path=ppt/ink/ink15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1:4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71100.000000 50000.000000,'50.000000'0.000000,"-25.000000"0.000000,0.000000 0.000000,0.000000 0.000000,0.000000 0.000000,0.000000 0.000000,0.000000 0.000000,0.000000 0.000000,0.000000 0.000000,0.000000 0.000000,0.000000 0.000000,25.000000 0.000000,0.000000 0.000000,0.000000 0.000000,0.000000 0.000000,0.000000 0.000000,0.000000 0.000000,0.000000 0.000000,0.000000 0.000000,25.000000 0.000000,0.000000 0.000000,0.000000 25.000000,0.000000 0.000000,25.000000-25.000000,0.000000 0.000000,-25.000000 0.000000,0.000000 0.000000,25.000000 25.000000,0.000000 0.000000,0.000000-25.000000,0.000000 0.000000,0.000000 0.000000,0.000000 0.000000,25.000000 0.000000,0.000000 0.000000,0.000000-25.000000,0.000000 0.000000,0.000000 25.000000,0.000000 0.000000,0.000000 0.000000,0.000000 0.000000,0.000000 0.000000,0.000000 0.000000,25.000000 0.000000,0.000000 0.000000,0.000000 0.000000,0.000000 0.000000,-25.000000 0.000000,0.000000 0.000000,25.000000 0.000000,0.000000 0.000000,0.000000 0.000000,0.000000 0.000000,0.000000 25.000000,0.000000 0.000000,25.000000-25.000000,0.000000 0.000000,0.000000 0.000000,0.000000 0.000000,25.000000 0.000000,0.000000 0.000000,25.000000 0.000000,0.000000 0.000000,0.000000 0.000000,0.000000 0.000000,0.000000 0.000000,0.000000 0.000000,-25.000000-25.000000,0.000000 0.000000,-25.000000 25.000000,0.000000 0.000000,25.000000 0.000000,0.000000 0.000000,-50.000000 0.000000,0.000000 0.000000,-25.000000 0.000000,0.000000 0.000000,-25.000000 0.000000,0.000000 0.000000,25.000000 0.000000,0.000000 0.000000,0.000000 0.000000,0.000000 0.000000,-25.000000 0.000000,0.000000 0.000000,0.000000 0.000000,0.000000 0.000000,-25.000000 0.000000,0.000000 0.000000,25.000000 0.000000,0.000000 0.000000,-25.000000 0.000000,0.000000 0.000000,-25.000000-25.000000,0.000000 0.000000,-25.000000 0.000000,0.000000 0.000000,0.000000 0.000000,0.000000 0.000000,-25.000000 0.000000</inkml:trace>
</inkml:ink>
</file>

<file path=ppt/ink/ink15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1:5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73950.000000 46900.000000,'0.000000'-50.000000,"-25.000000"50.000000,0.000000 0.000000,0.000000 75.000000,0.000000 0.000000,-25.000000 100.000000,0.000000 0.000000,25.000000 0.000000,0.000000 0.000000,0.000000 0.000000,0.000000 0.000000,25.000000 25.000000,0.000000 0.000000,-25.000000-25.000000,0.000000 0.000000,25.000000-50.000000,0.000000 0.000000,0.000000-25.000000</inkml:trace>
</inkml:ink>
</file>

<file path=ppt/ink/ink1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0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67100.000000 25700.000000,'-50.000000'-100.000000,"50.000000"75.000000,0.000000 0.000000,75.000000 25.000000,0.000000 0.000000,75.000000 50.000000,0.000000 0.000000,-25.000000 0.000000,0.000000 0.000000,-100.000000 0.000000,0.000000 0.000000,0.000000-25.000000</inkml:trace>
</inkml:ink>
</file>

<file path=ppt/ink/ink15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1:5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75000.000000 47450.000000,'0.000000'-50.000000,"-25.000000"50.000000,0.000000 0.000000,0.000000 50.000000,0.000000 0.000000,25.000000 25.000000,0.000000 0.000000,-25.000000 0.000000,0.000000 0.000000,25.000000 25.000000,0.000000 0.000000,0.000000 0.000000,0.000000 0.000000,0.000000 0.000000,0.000000 0.000000,25.000000-75.000000,0.000000 0.000000,25.000000 0.000000,0.000000 0.000000,0.000000-25.000000,0.000000 0.000000,25.000000-50.000000,0.000000 0.000000,0.000000-25.000000,0.000000 0.000000,0.000000-25.000000,0.000000 0.000000,-25.000000-25.000000,0.000000 0.000000,-25.000000 0.000000,0.000000 0.000000,0.000000 0.000000,0.000000 0.000000,-50.000000 50.000000,0.000000 0.000000,-50.000000 25.000000,0.000000 0.000000,-25.000000 25.000000,0.000000 0.000000,0.000000 50.000000,0.000000 0.000000,0.000000 50.000000,0.000000 0.000000,50.000000 0.000000,0.000000 0.000000,50.000000-50.000000,0.000000 0.000000,0.000000 0.000000</inkml:trace>
</inkml:ink>
</file>

<file path=ppt/ink/ink1551.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2:0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76100.000000 46400.000000,'0.000000'-50.000000,"0.000000"25.000000,0.000000 0.000000,100.000000 0.000000,0.000000 0.000000,0.000000 25.000000,0.000000 0.000000,50.000000-25.000000,0.000000 0.000000,-75.000000 25.000000,0.000000 0.000000,-50.000000 25.000000,0.000000 0.000000,0.000000-25.000000</inkml:trace>
</inkml:ink>
</file>

<file path=ppt/ink/ink1552.xml><?xml version="1.0" encoding="utf-8"?>
<inkml:ink xmlns:inkml="http://www.w3.org/2003/InkML">
  <annotation type="ScanImages2ExtractSignatures">1</annotation>
  <annotation type="ScanImagesWidth">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2:0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77400.000000 45400.000000,'50.000000'-50.000000,"0.000000"25.000000,0.000000 0.000000,25.000000 25.000000,0.000000 0.000000,-25.000000 50.000000,0.000000 0.000000,0.000000 25.000000,0.000000 0.000000,-50.000000 25.000000,0.000000 0.000000,-75.000000 25.000000,0.000000 0.000000,-25.000000 50.000000,0.000000 0.000000,-25.000000-25.000000,0.000000 0.000000,50.000000-75.000000,0.000000 0.000000,25.000000-50.000000,0.000000 0.000000,125.000000-75.000000,0.000000 0.000000,50.000000-25.000000,0.000000 0.000000,25.000000 0.000000,0.000000 0.000000,-75.000000 50.000000,0.000000 0.000000,0.000000 0.000000,0.000000 0.000000,-25.000000 25.000000,0.000000 0.000000,-25.000000 0.000000</inkml:trace>
</inkml:ink>
</file>

<file path=ppt/ink/ink15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2:0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78450.000000 45950.000000,'100.000000'100.000000,"-50.000000"-25.000000,0.000000 0.000000,0.000000 0.000000,0.000000 0.000000,-50.000000-50.000000,0.000000 0.000000,25.000000 0.000000</inkml:trace>
</inkml:ink>
</file>

<file path=ppt/ink/ink1554.xml><?xml version="1.0" encoding="utf-8"?>
<inkml:ink xmlns:inkml="http://www.w3.org/2003/InkML">
  <annotation type="ScanImages2ExtractSignatures">1</annotation>
  <annotation type="ScanImagesWidth">3014704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2:0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79450.000000 45050.000000,'50.000000'0.000000,"0.000000"-50.000000,0.000000 0.000000,-25.000000 50.000000,0.000000 0.000000,-25.000000 75.000000,0.000000 0.000000,-25.000000 25.000000,0.000000 0.000000,-50.000000 0.000000,0.000000 0.000000,25.000000 0.000000,0.000000 0.000000,25.000000-75.000000,0.000000 0.000000,75.000000 0.000000,0.000000 0.000000,25.000000 0.000000,0.000000 0.000000,25.000000-25.000000,0.000000 0.000000,-25.000000 25.000000,0.000000 0.000000,-75.000000 50.000000,0.000000 0.000000,-25.000000 25.000000,0.000000 0.000000,-50.000000 0.000000,0.000000 0.000000,25.000000-25.000000,0.000000 0.000000,0.000000-50.000000,0.000000 0.000000,25.000000-75.000000</inkml:trace>
</inkml:ink>
</file>

<file path=ppt/ink/ink15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2:0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80650.000000 45150.000000,'50.000000'150.000000,"-25.000000"-50.000000,0.000000 0.000000,0.000000 0.000000,0.000000 0.000000,25.000000-25.000000,0.000000 0.000000,-25.000000-25.000000,0.000000 0.000000,-25.000000 25.000000,0.000000 0.000000,0.000000-25.000000,0.000000 0.000000,-50.000000 25.000000,0.000000 0.000000,-25.000000 25.000000,0.000000 0.000000,-75.000000 0.000000,0.000000 0.000000,25.000000-50.000000,0.000000 0.000000,25.000000-50.000000,0.000000 0.000000,50.000000-75.000000,0.000000 0.000000,25.000000 0.000000</inkml:trace>
</inkml:ink>
</file>

<file path=ppt/ink/ink15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2:0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80750.000000 44850.000000,'150.000000'-100.000000,"-75.000000"75.000000,0.000000 0.000000,50.000000 0.000000,0.000000 0.000000,0.000000 0.000000,0.000000 0.000000,-75.000000 25.000000,0.000000 0.000000,0.000000 0.000000,0.000000 0.000000,-25.000000 25.000000</inkml:trace>
</inkml:ink>
</file>

<file path=ppt/ink/ink1557.xml><?xml version="1.0" encoding="utf-8"?>
<inkml:ink xmlns:inkml="http://www.w3.org/2003/InkML">
  <annotation type="ScanImages2ExtractSignatures">1</annotation>
  <annotation type="ScanImagesWidth">32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2:0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73350.000000 51600.000000,'-50.000000'50.000000,"25.000000"0.000000,0.000000 0.000000,0.000000 25.000000,0.000000 0.000000,0.000000 100.000000,0.000000 0.000000,-25.000000 50.000000,0.000000 0.000000,25.000000 25.000000,0.000000 0.000000,-25.000000-25.000000,0.000000 0.000000,25.000000 25.000000,0.000000 0.000000,25.000000-125.000000,0.000000 0.000000,50.000000-100.000000,0.000000 0.000000,-50.000000-50.000000,0.000000 0.000000,50.000000 0.000000</inkml:trace>
</inkml:ink>
</file>

<file path=ppt/ink/ink15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2:0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74300.000000 52600.000000,'0.000000'-50.000000,"0.000000"75.000000,0.000000 0.000000,-50.000000 25.000000,0.000000 0.000000,25.000000 25.000000,0.000000 0.000000,0.000000 50.000000,0.000000 0.000000,0.000000-25.000000,0.000000 0.000000,25.000000-25.000000,0.000000 0.000000,25.000000 0.000000,0.000000 0.000000,25.000000-50.000000,0.000000 0.000000,25.000000-25.000000,0.000000 0.000000,0.000000 0.000000,0.000000 0.000000,0.000000-50.000000,0.000000 0.000000,0.000000-25.000000,0.000000 0.000000,-25.000000-25.000000,0.000000 0.000000,-25.000000-25.000000,0.000000 0.000000,0.000000-25.000000,0.000000 0.000000,-50.000000 50.000000,0.000000 0.000000,-50.000000 50.000000,0.000000 0.000000,0.000000 50.000000,0.000000 0.000000,0.000000 25.000000,0.000000 0.000000,25.000000 0.000000,0.000000 0.000000,25.000000 25.000000</inkml:trace>
</inkml:ink>
</file>

<file path=ppt/ink/ink15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2:0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75200.000000 52000.000000,'0.000000'-50.000000,"100.000000"25.000000,0.000000 0.000000,-25.000000 25.000000,0.000000 0.000000,25.000000 0.000000,0.000000 0.000000,-25.000000 0.000000,0.000000 0.000000,0.000000 0.000000,0.000000 0.000000,-50.000000 0.000000,0.000000 0.000000,-25.000000-25.000000</inkml:trace>
</inkml:ink>
</file>

<file path=ppt/ink/ink1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67650.000000 26200.000000,'50.000000'-100.000000,"50.000000"125.000000,0.000000 0.000000,-25.000000 25.000000,0.000000 0.000000,-50.000000 50.000000,0.000000 0.000000,-125.000000 25.000000,0.000000 0.000000,0.000000-50.000000,0.000000 0.000000,50.000000 0.000000,0.000000 0.000000,50.000000-25.000000,0.000000 0.000000,150.000000-50.000000,0.000000 0.000000,50.000000-75.000000,0.000000 0.000000,-100.000000 50.000000,0.000000 0.000000,-50.000000 0.000000</inkml:trace>
</inkml:ink>
</file>

<file path=ppt/ink/ink15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2:0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76550.000000 51000.000000,'0.000000'100.000000,"0.000000"0.000000,0.000000 0.000000,25.000000 50.000000,0.000000 0.000000,0.000000-50.000000,0.000000 0.000000,25.000000 0.000000,0.000000 0.000000,-25.000000 0.000000,0.000000 0.000000,-25.000000-50.000000,0.000000 0.000000,0.000000 25.000000,0.000000 0.000000,-50.000000-50.000000,0.000000 0.000000,-50.000000 50.000000,0.000000 0.000000,0.000000-50.000000,0.000000 0.000000,0.000000 0.000000,0.000000 0.000000,75.000000-25.000000,0.000000 0.000000,0.000000-25.000000</inkml:trace>
</inkml:ink>
</file>

<file path=ppt/ink/ink1561.xml><?xml version="1.0" encoding="utf-8"?>
<inkml:ink xmlns:inkml="http://www.w3.org/2003/InkML">
  <annotation type="ScanImages2ExtractSignatures">1</annotation>
  <annotation type="ScanImagesWidth">-1162166017</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2:0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76600.000000 51250.000000,'50.000000'0.000000,"0.000000"-25.000000,0.000000 0.000000,50.000000 0.000000,0.000000 0.000000,25.000000 0.000000,0.000000 0.000000,-25.000000 25.000000,0.000000 0.000000,-50.000000 0.000000,0.000000 0.000000,-50.000000 25.000000</inkml:trace>
</inkml:ink>
</file>

<file path=ppt/ink/ink15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2:0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77350.000000 51800.000000,'0.000000'50.000000,"-25.000000"-25.000000,0.000000 0.000000,50.000000 25.000000,0.000000 0.000000,25.000000 25.000000,0.000000 0.000000,0.000000-50.000000,0.000000 0.000000,0.000000 0.000000,0.000000 0.000000,-25.000000-25.000000,0.000000 0.000000,0.000000-25.000000</inkml:trace>
</inkml:ink>
</file>

<file path=ppt/ink/ink1563.xml><?xml version="1.0" encoding="utf-8"?>
<inkml:ink xmlns:inkml="http://www.w3.org/2003/InkML">
  <annotation type="ScanImages2ExtractSignatures">1</annotation>
  <annotation type="ScanImagesWidth">1799033088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2:0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78400.000000 51050.000000,'-50.000000'0.000000,"25.000000"25.000000,0.000000 0.000000,25.000000 25.000000,0.000000 0.000000,0.000000 50.000000,0.000000 0.000000,0.000000 25.000000,0.000000 0.000000,-25.000000 25.000000,0.000000 0.000000,0.000000-25.000000,0.000000 0.000000,25.000000-50.000000,0.000000 0.000000,0.000000-50.000000</inkml:trace>
</inkml:ink>
</file>

<file path=ppt/ink/ink15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2:0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79350.000000 50500.000000,'0.000000'-50.000000,"-50.000000"75.000000,0.000000 0.000000,25.000000 50.000000,0.000000 0.000000,0.000000 50.000000,0.000000 0.000000,-25.000000 0.000000,0.000000 0.000000,25.000000 50.000000,0.000000 0.000000,25.000000 0.000000,0.000000 0.000000,0.000000-50.000000,0.000000 0.000000,25.000000-50.000000,0.000000 0.000000,50.000000-75.000000,0.000000 0.000000,-25.000000-50.000000,0.000000 0.000000,-25.000000-25.000000,0.000000 0.000000,0.000000 0.000000,0.000000 0.000000,-25.000000 0.000000,0.000000 0.000000,-50.000000 50.000000,0.000000 0.000000,-50.000000 25.000000,0.000000 0.000000,0.000000 100.000000,0.000000 0.000000,50.000000 0.000000,0.000000 0.000000,0.000000-75.000000</inkml:trace>
</inkml:ink>
</file>

<file path=ppt/ink/ink1565.xml><?xml version="1.0" encoding="utf-8"?>
<inkml:ink xmlns:inkml="http://www.w3.org/2003/InkML">
  <annotation type="ScanImages2ExtractSignatures">1</annotation>
  <annotation type="ScanImagesWidth">-266890327</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2:1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81400.000000 52200.000000,'0.000000'50.000000,"-50.000000"25.000000,0.000000 0.000000,0.000000 0.000000,0.000000 0.000000,-25.000000 25.000000,0.000000 0.000000,-75.000000 75.000000,0.000000 0.000000,-25.000000 0.000000,0.000000 0.000000,25.000000-25.000000,0.000000 0.000000,50.000000-75.000000,0.000000 0.000000,75.000000-75.000000,0.000000 0.000000,50.000000-50.000000,0.000000 0.000000,0.000000 25.000000,0.000000 0.000000,0.000000 0.000000</inkml:trace>
</inkml:ink>
</file>

<file path=ppt/ink/ink15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2:1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80300.000000 52950.000000,'0.000000'-50.000000,"0.000000"25.000000,0.000000 0.000000,0.000000 0.000000,0.000000 0.000000,25.000000 25.000000,0.000000 0.000000,0.000000 0.000000,0.000000 0.000000,25.000000 50.000000,0.000000 0.000000,0.000000 25.000000,0.000000 0.000000,0.000000 25.000000,0.000000 0.000000,25.000000 25.000000,0.000000 0.000000,25.000000 0.000000,0.000000 0.000000,0.000000-25.000000,0.000000 0.000000,-50.000000-25.000000,0.000000 0.000000,-25.000000-50.000000</inkml:trace>
</inkml:ink>
</file>

<file path=ppt/ink/ink1567.xml><?xml version="1.0" encoding="utf-8"?>
<inkml:ink xmlns:inkml="http://www.w3.org/2003/InkML">
  <annotation type="ScanImages2ExtractSignatures">1</annotation>
  <annotation type="ScanImagesWidth">2883632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2:1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82750.000000 51900.000000,'-100.000000'-50.000000,"75.000000"50.000000,0.000000 0.000000,25.000000 50.000000,0.000000 0.000000,0.000000 125.000000,0.000000 0.000000,-25.000000 0.000000,0.000000 0.000000,-25.000000 0.000000,0.000000 0.000000,25.000000-25.000000,0.000000 0.000000,-25.000000-25.000000,0.000000 0.000000,50.000000-75.000000,0.000000 0.000000,0.000000-25.000000,0.000000 0.000000,25.000000-50.000000</inkml:trace>
</inkml:ink>
</file>

<file path=ppt/ink/ink15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2:1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83450.000000 52350.000000,'0.000000'-50.000000,"-25.000000"100.000000,0.000000 0.000000,0.000000 50.000000,0.000000 0.000000,25.000000 0.000000,0.000000 0.000000,-25.000000 25.000000,0.000000 0.000000,25.000000-25.000000,0.000000 0.000000,0.000000-25.000000,0.000000 0.000000,0.000000-25.000000,0.000000 0.000000,25.000000-25.000000,0.000000 0.000000,25.000000-25.000000,0.000000 0.000000,0.000000 0.000000,0.000000 0.000000,50.000000-75.000000,0.000000 0.000000,-25.000000 0.000000,0.000000 0.000000,-25.000000-25.000000,0.000000 0.000000,-25.000000 0.000000,0.000000 0.000000,-25.000000 25.000000,0.000000 0.000000,-50.000000 0.000000,0.000000 0.000000,-25.000000 50.000000,0.000000 0.000000,25.000000 0.000000,0.000000 0.000000,-25.000000 25.000000,0.000000 0.000000,0.000000 0.000000,0.000000 0.000000,50.000000 0.000000</inkml:trace>
</inkml:ink>
</file>

<file path=ppt/ink/ink15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2:1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84400.000000 51650.000000,'50.000000'0.000000,"-25.000000"0.000000,0.000000 0.000000,0.000000-25.000000,0.000000 0.000000,50.000000 25.000000,0.000000 0.000000,0.000000 0.000000,0.000000 0.000000,0.000000 0.000000,0.000000 0.000000,-25.000000 0.000000,0.000000 0.000000,25.000000 0.000000,0.000000 0.000000,-50.000000 0.000000,0.000000 0.000000,25.000000 0.000000,0.000000 0.000000,-25.000000 0.000000,0.000000 0.000000,-25.000000-25.000000</inkml:trace>
</inkml:ink>
</file>

<file path=ppt/ink/ink1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68900.000000 26000.000000,'-50.000000'-100.000000,"125.000000"75.000000,0.000000 0.000000,100.000000 25.000000,0.000000 0.000000,25.000000 0.000000,0.000000 0.000000,-50.000000 0.000000,0.000000 0.000000,-75.000000 0.000000,0.000000 0.000000,-50.000000 0.000000,0.000000 0.000000,-50.000000-25.000000</inkml:trace>
</inkml:ink>
</file>

<file path=ppt/ink/ink1570.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2:1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86050.000000 50950.000000,'0.000000'50.000000,"-25.000000"25.000000,0.000000 0.000000,0.000000 50.000000,0.000000 0.000000,25.000000 75.000000,0.000000 0.000000,0.000000 50.000000,0.000000 0.000000,0.000000-125.000000,0.000000 0.000000,-25.000000-50.000000</inkml:trace>
</inkml:ink>
</file>

<file path=ppt/ink/ink15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2:1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101800.000000 36450.000000,'0.000000'-50.000000,"-25.000000"50.000000,0.000000 0.000000,-100.000000-50.000000,0.000000 0.000000,100.000000 25.000000,0.000000 0.000000,-75.000000 25.000000,0.000000 0.000000,0.000000 75.000000,0.000000 0.000000,0.000000 0.000000,0.000000 0.000000,-50.000000 50.000000,0.000000 0.000000,25.000000 25.000000,0.000000 0.000000,0.000000 0.000000,0.000000 0.000000,25.000000 75.000000,0.000000 0.000000,50.000000 25.000000,0.000000 0.000000,50.000000 0.000000,0.000000 0.000000,25.000000-50.000000,0.000000 0.000000,75.000000-75.000000,0.000000 0.000000,75.000000-25.000000,0.000000 0.000000,-25.000000-50.000000,0.000000 0.000000,25.000000-50.000000,0.000000 0.000000,25.000000 0.000000,0.000000 0.000000,-25.000000-75.000000,0.000000 0.000000,-25.000000-50.000000,0.000000 0.000000,25.000000-75.000000,0.000000 0.000000,-25.000000-100.000000,0.000000 0.000000,-50.000000-25.000000,0.000000 0.000000,-25.000000 50.000000,0.000000 0.000000,-75.000000 75.000000,0.000000 0.000000,-50.000000 0.000000,0.000000 0.000000,-75.000000 100.000000,0.000000 0.000000,-50.000000 75.000000,0.000000 0.000000,-150.000000 75.000000,0.000000 0.000000,225.000000-25.000000,0.000000 0.000000,0.000000 25.000000</inkml:trace>
</inkml:ink>
</file>

<file path=ppt/ink/ink15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2:1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102000.000000 24300.000000,'-150.000000'50.000000,"125.000000"-50.000000,0.000000 0.000000,-25.000000 0.000000,0.000000 0.000000,0.000000 0.000000,0.000000 0.000000,25.000000 0.000000,0.000000 0.000000,-25.000000 0.000000,0.000000 0.000000,50.000000-25.000000,0.000000 0.000000,0.000000 0.000000,0.000000 0.000000,-25.000000 0.000000</inkml:trace>
</inkml:ink>
</file>

<file path=ppt/ink/ink15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2:1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101400.000000 24100.000000,'0.000000'50.000000,"0.000000"-25.000000</inkml:trace>
</inkml:ink>
</file>

<file path=ppt/ink/ink1574.xml><?xml version="1.0" encoding="utf-8"?>
<inkml:ink xmlns:inkml="http://www.w3.org/2003/InkML">
  <annotation type="ScanImages2ExtractSignatures">1</annotation>
  <annotation type="ScanImagesWidth">64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2:2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101200.000000 24250.000000,'-50.000000'50.000000,"25.000000"-50.000000,0.000000 0.000000,0.000000 0.000000,0.000000 0.000000,50.000000 0.000000,0.000000 0.000000,0.000000 0.000000,0.000000 0.000000,50.000000 0.000000,0.000000 0.000000,0.000000 0.000000,0.000000 0.000000,0.000000 0.000000,0.000000 0.000000,-25.000000 25.000000,0.000000 0.000000,0.000000 0.000000,0.000000 0.000000,0.000000-25.000000,0.000000 0.000000,0.000000 0.000000,0.000000 0.000000,-25.000000 0.000000,0.000000 0.000000,25.000000 0.000000,0.000000 0.000000,-100.000000 0.000000,0.000000 0.000000,-75.000000 50.000000,0.000000 0.000000,0.000000-25.000000,0.000000 0.000000,0.000000-25.000000,0.000000 0.000000,25.000000 0.000000,0.000000 0.000000,50.000000 0.000000,0.000000 0.000000,25.000000-25.000000,0.000000 0.000000,125.000000 0.000000,0.000000 0.000000,25.000000 25.000000,0.000000 0.000000,0.000000-25.000000,0.000000 0.000000,0.000000 25.000000,0.000000 0.000000,-25.000000 25.000000,0.000000 0.000000,0.000000-25.000000,0.000000 0.000000,-75.000000 0.000000,0.000000 0.000000,0.000000 0.000000</inkml:trace>
</inkml:ink>
</file>

<file path=ppt/ink/ink15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2:2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101200.000000 17050.000000,'-50.000000'0.000000,"0.000000"-25.000000,0.000000 0.000000,50.000000 0.000000,0.000000 0.000000,-25.000000 0.000000,0.000000 0.000000,0.000000 0.000000,0.000000 0.000000,25.000000 0.000000,0.000000 0.000000,25.000000 25.000000,0.000000 0.000000,125.000000-50.000000,0.000000 0.000000,50.000000 25.000000,0.000000 0.000000,0.000000-25.000000,0.000000 0.000000,-50.000000 50.000000,0.000000 0.000000,-50.000000 0.000000,0.000000 0.000000,-75.000000 0.000000,0.000000 0.000000,-50.000000 25.000000,0.000000 0.000000,-50.000000 0.000000,0.000000 0.000000,-25.000000 0.000000,0.000000 0.000000,-25.000000 0.000000,0.000000 0.000000,50.000000-25.000000,0.000000 0.000000,50.000000 0.000000,0.000000 0.000000,0.000000 0.000000,0.000000 0.000000,150.000000 25.000000,0.000000 0.000000,-50.000000-25.000000,0.000000 0.000000,0.000000 25.000000</inkml:trace>
</inkml:ink>
</file>

<file path=ppt/ink/ink15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2:2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81900.000000 49450.000000,'-50.000000'50.000000,"25.000000"-50.000000,0.000000 0.000000,25.000000 25.000000,0.000000 0.000000,25.000000-25.000000,0.000000 0.000000,0.000000 0.000000,0.000000 0.000000,25.000000 0.000000,0.000000 0.000000,-25.000000-25.000000,0.000000 0.000000,0.000000 25.000000,0.000000 0.000000,0.000000 0.000000,0.000000 0.000000,-25.000000 25.000000,0.000000 0.000000,0.000000 0.000000,0.000000 0.000000,0.000000 25.000000,0.000000 0.000000,-25.000000-25.000000,0.000000 0.000000,0.000000 25.000000,0.000000 0.000000,0.000000-25.000000,0.000000 0.000000,0.000000 0.000000,0.000000 0.000000,25.000000 0.000000,0.000000 0.000000,-25.000000-25.000000,0.000000 0.000000,50.000000 0.000000,0.000000 0.000000,25.000000 0.000000,0.000000 0.000000,-25.000000-25.000000,0.000000 0.000000,50.000000 0.000000,0.000000 0.000000,0.000000 25.000000,0.000000 0.000000,50.000000-25.000000,0.000000 0.000000,-25.000000 25.000000,0.000000 0.000000,25.000000 25.000000,0.000000 0.000000,50.000000 0.000000,0.000000 0.000000,-50.000000-25.000000,0.000000 0.000000,25.000000-50.000000,0.000000 0.000000,0.000000 25.000000,0.000000 0.000000,0.000000 25.000000,0.000000 0.000000,0.000000 0.000000,0.000000 0.000000,0.000000 0.000000,0.000000 0.000000,-25.000000-25.000000,0.000000 0.000000,-25.000000 0.000000,0.000000 0.000000,-25.000000 25.000000,0.000000 0.000000,-25.000000 0.000000,0.000000 0.000000,-25.000000 25.000000,0.000000 0.000000,-50.000000 0.000000</inkml:trace>
</inkml:ink>
</file>

<file path=ppt/ink/ink1577.xml><?xml version="1.0" encoding="utf-8"?>
<inkml:ink xmlns:inkml="http://www.w3.org/2003/InkML">
  <annotation type="ScanImages2ExtractSignatures">1</annotation>
  <annotation type="ScanImagesWidth">-1073741824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2:2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88000.000000 48850.000000,'-50.000000'0.000000,"100.000000"0.000000,0.000000 0.000000,50.000000 0.000000,0.000000 0.000000,25.000000 0.000000,0.000000 0.000000,25.000000 0.000000,0.000000 0.000000,-25.000000-25.000000,0.000000 0.000000,-25.000000 0.000000,0.000000 0.000000,-75.000000 25.000000,0.000000 0.000000,0.000000 0.000000,0.000000 0.000000,-25.000000 25.000000,0.000000 0.000000,0.000000 0.000000,0.000000 0.000000,-25.000000 0.000000</inkml:trace>
</inkml:ink>
</file>

<file path=ppt/ink/ink1578.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2:2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88350.000000 50200.000000,'-150.000000'0.000000,"225.000000"0.000000,0.000000 0.000000,0.000000 0.000000,0.000000 0.000000,50.000000 0.000000,0.000000 0.000000,25.000000 0.000000,0.000000 0.000000,0.000000 25.000000,0.000000 0.000000,-25.000000 0.000000,0.000000 0.000000,-75.000000-25.000000,0.000000 0.000000,-25.000000 0.000000</inkml:trace>
</inkml:ink>
</file>

<file path=ppt/ink/ink1579.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2:5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102300.000000 12350.000000,'0.000000'-50.000000,"-50.000000"0.000000,0.000000 0.000000,0.000000 25.000000,0.000000 0.000000,50.000000 0.000000,0.000000 0.000000,-25.000000 25.000000,0.000000 0.000000,0.000000 75.000000,0.000000 0.000000,-50.000000 125.000000,0.000000 0.000000,25.000000 0.000000,0.000000 0.000000,25.000000 0.000000,0.000000 0.000000,50.000000-50.000000,0.000000 0.000000,25.000000-75.000000,0.000000 0.000000,75.000000-100.000000,0.000000 0.000000,50.000000-150.000000,0.000000 0.000000,0.000000-50.000000,0.000000 0.000000,-75.000000 0.000000,0.000000 0.000000,-25.000000-25.000000,0.000000 0.000000,-50.000000 50.000000,0.000000 0.000000,-25.000000 100.000000,0.000000 0.000000,0.000000 50.000000,0.000000 0.000000,0.000000 125.000000,0.000000 0.000000,-25.000000 150.000000,0.000000 0.000000,25.000000-50.000000,0.000000 0.000000,0.000000 0.000000,0.000000 0.000000,50.000000-25.000000,0.000000 0.000000,-25.000000-50.000000,0.000000 0.000000,0.000000-50.000000,0.000000 0.000000,0.000000-25.000000,0.000000 0.000000,-25.000000-75.000000</inkml:trace>
</inkml:ink>
</file>

<file path=ppt/ink/ink1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69750.000000 25150.000000,'0.000000'-50.000000,"-100.000000"25.000000,0.000000 0.000000,75.000000 25.000000,0.000000 0.000000,0.000000 50.000000,0.000000 0.000000,50.000000 150.000000,0.000000 0.000000,25.000000 25.000000,0.000000 0.000000,-50.000000 25.000000,0.000000 0.000000,25.000000-150.000000,0.000000 0.000000,-25.000000-50.000000</inkml:trace>
</inkml:ink>
</file>

<file path=ppt/ink/ink15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2:5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103700.000000 11250.000000,'50.000000'0.000000,"-50.000000"-25.000000,0.000000 0.000000,100.000000-50.000000,0.000000 0.000000,-50.000000 75.000000,0.000000 0.000000,100.000000 0.000000,0.000000 0.000000,50.000000-25.000000,0.000000 0.000000,0.000000 25.000000,0.000000 0.000000,-175.000000-25.000000,0.000000 0.000000,25.000000 25.000000</inkml:trace>
</inkml:ink>
</file>

<file path=ppt/ink/ink15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2:5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76700.000000 19850.000000,'-150.000000'50.000000,"125.000000"-25.000000,0.000000 0.000000,25.000000 0.000000,0.000000 0.000000,-100.000000 150.000000,0.000000 0.000000,50.000000-50.000000,0.000000 0.000000,0.000000-25.000000,0.000000 0.000000,25.000000-25.000000,0.000000 0.000000,50.000000-100.000000,0.000000 0.000000,0.000000 0.000000</inkml:trace>
</inkml:ink>
</file>

<file path=ppt/ink/ink15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2:5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76800.000000 19350.000000,'50.000000'0.000000,"-50.000000"100.000000,0.000000 0.000000,0.000000 75.000000,0.000000 0.000000,0.000000-25.000000,0.000000 0.000000,0.000000 0.000000,0.000000 0.000000,-25.000000 0.000000,0.000000 0.000000,0.000000-50.000000,0.000000 0.000000,0.000000-50.000000,0.000000 0.000000,0.000000-50.000000,0.000000 0.000000,-50.000000-50.000000,0.000000 0.000000,25.000000-50.000000,0.000000 0.000000,0.000000 0.000000,0.000000 0.000000,50.000000 50.000000,0.000000 0.000000,-25.000000 50.000000,0.000000 0.000000,100.000000 25.000000,0.000000 0.000000,50.000000-25.000000,0.000000 0.000000,50.000000 0.000000,0.000000 0.000000,-25.000000-25.000000,0.000000 0.000000,-25.000000 0.000000,0.000000 0.000000,-100.000000 0.000000,0.000000 0.000000,-25.000000-25.000000,0.000000 0.000000,-25.000000 0.000000,0.000000 0.000000,-50.000000 50.000000,0.000000 0.000000,25.000000 0.000000,0.000000 0.000000,0.000000 50.000000,0.000000 0.000000,25.000000 0.000000,0.000000 0.000000,25.000000 0.000000,0.000000 0.000000,25.000000-25.000000,0.000000 0.000000,25.000000-25.000000,0.000000 0.000000,0.000000-25.000000,0.000000 0.000000,-25.000000 25.000000,0.000000 0.000000,0.000000 0.000000,0.000000 0.000000,-25.000000 125.000000,0.000000 0.000000,25.000000 50.000000,0.000000 0.000000,-25.000000 50.000000,0.000000 0.000000,-25.000000 50.000000,0.000000 0.000000,0.000000-75.000000,0.000000 0.000000,-25.000000-50.000000,0.000000 0.000000,0.000000-100.000000,0.000000 0.000000,-25.000000-25.000000,0.000000 0.000000,0.000000-125.000000,0.000000 0.000000,50.000000-175.000000,0.000000 0.000000,75.000000 0.000000,0.000000 0.000000,125.000000 50.000000,0.000000 0.000000,0.000000 50.000000,0.000000 0.000000,-125.000000 125.000000</inkml:trace>
</inkml:ink>
</file>

<file path=ppt/ink/ink15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2:5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77950.000000 19400.000000,'-50.000000'0.000000,"50.000000"25.000000,0.000000 0.000000,125.000000-25.000000,0.000000 0.000000,25.000000 25.000000,0.000000 0.000000,-25.000000 0.000000,0.000000 0.000000,-75.000000 0.000000,0.000000 0.000000,-25.000000-25.000000</inkml:trace>
</inkml:ink>
</file>

<file path=ppt/ink/ink1584.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2:5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78600.000000 18800.000000,'-50.000000'0.000000,"25.000000"0.000000,0.000000 0.000000,0.000000 50.000000,0.000000 0.000000,25.000000 75.000000,0.000000 0.000000,0.000000 75.000000,0.000000 0.000000,0.000000 25.000000,0.000000 0.000000,-25.000000-25.000000,0.000000 0.000000,25.000000-150.000000</inkml:trace>
</inkml:ink>
</file>

<file path=ppt/ink/ink15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2:5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78350.000000 20750.000000,'50.000000'0.000000,"25.000000"0.000000,0.000000 0.000000,50.000000 0.000000,0.000000 0.000000,0.000000 0.000000,0.000000 0.000000,-25.000000 25.000000,0.000000 0.000000,-50.000000 0.000000,0.000000 0.000000,-25.000000-25.000000</inkml:trace>
</inkml:ink>
</file>

<file path=ppt/ink/ink15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2:5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79150.000000 20350.000000,'-50.000000'-50.000000,"25.000000"75.000000,0.000000 0.000000,0.000000 75.000000,0.000000 0.000000,25.000000 50.000000,0.000000 0.000000,25.000000-50.000000,0.000000 0.000000,25.000000-25.000000,0.000000 0.000000,-25.000000-50.000000</inkml:trace>
</inkml:ink>
</file>

<file path=ppt/ink/ink15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2:5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80350.000000 20400.000000,'-50.000000'0.000000,"25.000000"-25.000000,0.000000 0.000000,-75.000000 0.000000,0.000000 0.000000,25.000000 75.000000,0.000000 0.000000,0.000000 50.000000,0.000000 0.000000,50.000000 0.000000,0.000000 0.000000,25.000000 0.000000,0.000000 0.000000,50.000000-25.000000,0.000000 0.000000,25.000000 0.000000,0.000000 0.000000,50.000000-75.000000,0.000000 0.000000,0.000000-50.000000,0.000000 0.000000,-50.000000-50.000000,0.000000 0.000000,-25.000000-50.000000,0.000000 0.000000,-25.000000 50.000000,0.000000 0.000000,-25.000000 50.000000,0.000000 0.000000,0.000000 25.000000,0.000000 0.000000,0.000000 100.000000,0.000000 0.000000,0.000000 50.000000,0.000000 0.000000,0.000000 0.000000,0.000000 0.000000,25.000000-50.000000,0.000000 0.000000,-25.000000-25.000000,0.000000 0.000000,25.000000-50.000000</inkml:trace>
</inkml:ink>
</file>

<file path=ppt/ink/ink15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2:5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81500.000000 19550.000000,'0.000000'-100.000000,"25.000000"100.000000,0.000000 0.000000,100.000000 0.000000,0.000000 0.000000,25.000000 25.000000,0.000000 0.000000,25.000000 50.000000,0.000000 0.000000,-150.000000-75.000000</inkml:trace>
</inkml:ink>
</file>

<file path=ppt/ink/ink1589.xml><?xml version="1.0" encoding="utf-8"?>
<inkml:ink xmlns:inkml="http://www.w3.org/2003/InkML">
  <annotation type="ScanImages2ExtractSignatures">1</annotation>
  <annotation type="ScanImagesWidth">337008263</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3:1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97900.000000 20850.000000,'50.000000'-50.000000,"-50.000000"25.000000,0.000000 0.000000,0.000000 50.000000,0.000000 0.000000,25.000000 75.000000,0.000000 0.000000,-25.000000 50.000000,0.000000 0.000000,0.000000 25.000000,0.000000 0.000000,25.000000 25.000000,0.000000 0.000000,-25.000000 25.000000,0.000000 0.000000,0.000000-75.000000,0.000000 0.000000,0.000000-50.000000,0.000000 0.000000,0.000000-75.000000,0.000000 0.000000,-50.000000-125.000000,0.000000 0.000000,25.000000-100.000000,0.000000 0.000000,-50.000000 0.000000,0.000000 0.000000,25.000000 75.000000,0.000000 0.000000,25.000000 100.000000,0.000000 0.000000,75.000000 50.000000,0.000000 0.000000,50.000000 25.000000,0.000000 0.000000,25.000000-25.000000,0.000000 0.000000,25.000000-25.000000,0.000000 0.000000,0.000000-25.000000,0.000000 0.000000,-75.000000-25.000000,0.000000 0.000000,-50.000000-25.000000,0.000000 0.000000,-25.000000 25.000000,0.000000 0.000000,0.000000 0.000000,0.000000 0.000000,-75.000000 25.000000,0.000000 0.000000,25.000000 25.000000,0.000000 0.000000,0.000000 0.000000,0.000000 0.000000,0.000000 50.000000,0.000000 0.000000,0.000000 25.000000,0.000000 0.000000,0.000000 50.000000,0.000000 0.000000,50.000000-50.000000,0.000000 0.000000,0.000000-25.000000,0.000000 0.000000,50.000000-50.000000,0.000000 0.000000,50.000000 0.000000,0.000000 0.000000,-25.000000-50.000000,0.000000 0.000000,-25.000000-25.000000,0.000000 0.000000,-25.000000 50.000000,0.000000 0.000000,-25.000000 0.000000,0.000000 0.000000,0.000000 75.000000,0.000000 0.000000,-25.000000 75.000000,0.000000 0.000000,0.000000 0.000000,0.000000 0.000000,25.000000 0.000000,0.000000 0.000000,0.000000 50.000000,0.000000 0.000000,-25.000000-25.000000,0.000000 0.000000,0.000000 25.000000,0.000000 0.000000,0.000000-25.000000,0.000000 0.000000,25.000000-25.000000,0.000000 0.000000,-25.000000-50.000000,0.000000 0.000000,-25.000000-25.000000,0.000000 0.000000,-25.000000-25.000000,0.000000 0.000000,0.000000-25.000000,0.000000 0.000000,25.000000-50.000000,0.000000 0.000000,-25.000000-25.000000,0.000000 0.000000,75.000000-75.000000,0.000000 0.000000,0.000000 0.000000,0.000000 0.000000,100.000000 0.000000,0.000000 0.000000,100.000000 0.000000,0.000000 0.000000,0.000000 0.000000,0.000000 0.000000,-150.000000 125.000000,0.000000 0.000000,0.000000-25.000000</inkml:trace>
</inkml:ink>
</file>

<file path=ppt/ink/ink1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71500.000000 25100.000000,'-50.000000'-100.000000,"25.000000"125.000000,0.000000 0.000000,75.000000 150.000000,0.000000 0.000000,-50.000000 0.000000,0.000000 0.000000,-50.000000 25.000000,0.000000 0.000000,-25.000000-50.000000,0.000000 0.000000,75.000000-125.000000</inkml:trace>
</inkml:ink>
</file>

<file path=ppt/ink/ink15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3:1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100050.000000 21450.000000,'-100.000000'50.000000,"25.000000"50.000000,0.000000 0.000000,25.000000 75.000000,0.000000 0.000000,0.000000 25.000000,0.000000 0.000000,50.000000-25.000000,0.000000 0.000000,0.000000-75.000000,0.000000 0.000000,50.000000-50.000000,0.000000 0.000000,100.000000-50.000000,0.000000 0.000000,0.000000-75.000000,0.000000 0.000000,-125.000000 25.000000</inkml:trace>
</inkml:ink>
</file>

<file path=ppt/ink/ink1591.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3:1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100850.000000 21800.000000,'-50.000000'150.000000,"0.000000"-25.000000,0.000000 0.000000,-25.000000 0.000000,0.000000 0.000000,-25.000000 0.000000,0.000000 0.000000,0.000000-25.000000,0.000000 0.000000,75.000000-75.000000,0.000000 0.000000,25.000000-75.000000,0.000000 0.000000,125.000000-125.000000,0.000000 0.000000,0.000000 25.000000,0.000000 0.000000,-25.000000 25.000000,0.000000 0.000000,-25.000000 100.000000,0.000000 0.000000,-50.000000 150.000000,0.000000 0.000000,-25.000000 0.000000,0.000000 0.000000,0.000000 0.000000,0.000000 0.000000,-25.000000-50.000000,0.000000 0.000000,25.000000-25.000000,0.000000 0.000000,75.000000-100.000000,0.000000 0.000000,0.000000-100.000000,0.000000 0.000000,0.000000 25.000000,0.000000 0.000000,0.000000-25.000000,0.000000 0.000000,-25.000000 125.000000,0.000000 0.000000,-25.000000 100.000000,0.000000 0.000000,-25.000000 25.000000,0.000000 0.000000,-25.000000 0.000000,0.000000 0.000000,-25.000000 0.000000,0.000000 0.000000,25.000000-50.000000,0.000000 0.000000,25.000000-25.000000,0.000000 0.000000,50.000000-50.000000,0.000000 0.000000,25.000000 0.000000,0.000000 0.000000,0.000000-25.000000,0.000000 0.000000,-25.000000 25.000000,0.000000 0.000000,-25.000000-25.000000,0.000000 0.000000,0.000000-25.000000,0.000000 0.000000,-25.000000 50.000000</inkml:trace>
</inkml:ink>
</file>

<file path=ppt/ink/ink15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3:1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102200.000000 21500.000000,'0.000000'-100.000000,"0.000000"50.000000,0.000000 0.000000,25.000000 25.000000,0.000000 0.000000,-25.000000 100.000000,0.000000 0.000000,-25.000000 75.000000,0.000000 0.000000,0.000000 75.000000,0.000000 0.000000,-25.000000 25.000000,0.000000 0.000000,25.000000-50.000000,0.000000 0.000000,-25.000000 125.000000,0.000000 0.000000,0.000000-125.000000,0.000000 0.000000,25.000000-100.000000,0.000000 0.000000,0.000000-75.000000,0.000000 0.000000,25.000000-75.000000,0.000000 0.000000,0.000000 0.000000</inkml:trace>
</inkml:ink>
</file>

<file path=ppt/ink/ink1593.xml><?xml version="1.0" encoding="utf-8"?>
<inkml:ink xmlns:inkml="http://www.w3.org/2003/InkML">
  <annotation type="ScanImages2ExtractSignatures">1</annotation>
  <annotation type="ScanImagesWidth">-1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3:1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102150.000000 22350.000000,'250.000000'-200.000000,"-200.000000"175.000000,0.000000 0.000000,0.000000 50.000000,0.000000 0.000000,-50.000000 50.000000,0.000000 0.000000,-25.000000 25.000000,0.000000 0.000000,0.000000-25.000000,0.000000 0.000000,0.000000-50.000000,0.000000 0.000000,75.000000 0.000000,0.000000 0.000000,0.000000 25.000000,0.000000 0.000000,0.000000 0.000000,0.000000 0.000000,-50.000000 0.000000,0.000000 0.000000,-50.000000 25.000000,0.000000 0.000000,-50.000000-25.000000,0.000000 0.000000,25.000000-25.000000,0.000000 0.000000,0.000000-25.000000,0.000000 0.000000,50.000000 0.000000</inkml:trace>
</inkml:ink>
</file>

<file path=ppt/ink/ink1594.xml><?xml version="1.0" encoding="utf-8"?>
<inkml:ink xmlns:inkml="http://www.w3.org/2003/InkML">
  <annotation type="ScanImages2ExtractSignatures">1</annotation>
  <annotation type="ScanImagesWidth">3080241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3:1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103100.000000 21050.000000,'50.000000'0.000000,"25.000000"0.000000,0.000000 0.000000,-50.000000 25.000000,0.000000 0.000000,50.000000 50.000000,0.000000 0.000000,-50.000000 75.000000,0.000000 0.000000,-25.000000 0.000000,0.000000 0.000000,0.000000 50.000000,0.000000 0.000000,-100.000000 0.000000,0.000000 0.000000,-50.000000 0.000000,0.000000 0.000000,-100.000000 0.000000,0.000000 0.000000,150.000000-125.000000,0.000000 0.000000,50.000000-50.000000</inkml:trace>
</inkml:ink>
</file>

<file path=ppt/ink/ink1595.xml><?xml version="1.0" encoding="utf-8"?>
<inkml:ink xmlns:inkml="http://www.w3.org/2003/InkML">
  <annotation type="ScanImages2ExtractSignatures">1</annotation>
  <annotation type="ScanImagesWidth">345188255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3:1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103600.000000 20750.000000,'-50.000000'0.000000,"75.000000"0.000000,0.000000 0.000000,100.000000-25.000000,0.000000 0.000000,25.000000 25.000000,0.000000 0.000000,-50.000000 0.000000,0.000000 0.000000,25.000000 0.000000,0.000000 0.000000,-50.000000 0.000000,0.000000 0.000000,-25.000000-25.000000,0.000000 0.000000,-50.000000 0.000000</inkml:trace>
</inkml:ink>
</file>

<file path=ppt/ink/ink15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3:1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104100.000000 20100.000000,'0.000000'-100.000000,"0.000000"75.000000,0.000000 0.000000,0.000000 50.000000,0.000000 0.000000,25.000000 75.000000,0.000000 0.000000,-25.000000 75.000000,0.000000 0.000000,25.000000 0.000000,0.000000 0.000000,-25.000000 0.000000,0.000000 0.000000,-25.000000-125.000000</inkml:trace>
</inkml:ink>
</file>

<file path=ppt/ink/ink1597.xml><?xml version="1.0" encoding="utf-8"?>
<inkml:ink xmlns:inkml="http://www.w3.org/2003/InkML">
  <annotation type="ScanImages2ExtractSignatures">1</annotation>
  <annotation type="ScanImagesWidth">2883632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4:0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82900.000000 28600.000000,'-100.000000'-50.000000,"100.000000"25.000000,0.000000 0.000000,-25.000000 25.000000,0.000000 0.000000,0.000000 25.000000,0.000000 0.000000,0.000000 100.000000,0.000000 0.000000,0.000000-75.000000,0.000000 0.000000,-25.000000 150.000000,0.000000 0.000000,0.000000 75.000000,0.000000 0.000000,-25.000000 25.000000,0.000000 0.000000,25.000000-75.000000,0.000000 0.000000,50.000000-125.000000,0.000000 0.000000,125.000000-300.000000,0.000000 0.000000,-50.000000 0.000000,0.000000 0.000000,-25.000000 100.000000</inkml:trace>
</inkml:ink>
</file>

<file path=ppt/ink/ink15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4:0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83350.000000 28300.000000,'0.000000'-50.000000,"0.000000"75.000000,0.000000 0.000000,0.000000 75.000000,0.000000 0.000000,25.000000 25.000000,0.000000 0.000000,0.000000 0.000000,0.000000 0.000000,0.000000 125.000000,0.000000 0.000000,-25.000000 0.000000,0.000000 0.000000,0.000000-50.000000,0.000000 0.000000,-25.000000-100.000000,0.000000 0.000000,0.000000-75.000000,0.000000 0.000000,-25.000000-75.000000,0.000000 0.000000,-50.000000-75.000000,0.000000 0.000000,0.000000-75.000000,0.000000 0.000000,25.000000 50.000000,0.000000 0.000000,25.000000 75.000000,0.000000 0.000000,50.000000 25.000000,0.000000 0.000000,50.000000 25.000000,0.000000 0.000000,50.000000 25.000000,0.000000 0.000000,25.000000 0.000000,0.000000 0.000000,50.000000 0.000000,0.000000 0.000000,-25.000000 0.000000,0.000000 0.000000,-50.000000-25.000000,0.000000 0.000000,-25.000000-25.000000,0.000000 0.000000,-50.000000 0.000000,0.000000 0.000000,0.000000 0.000000,0.000000 0.000000,-25.000000 0.000000,0.000000 0.000000,-25.000000 25.000000,0.000000 0.000000,0.000000 25.000000,0.000000 0.000000,-50.000000 50.000000,0.000000 0.000000,25.000000 50.000000,0.000000 0.000000,25.000000-25.000000,0.000000 0.000000,25.000000 0.000000,0.000000 0.000000,0.000000-25.000000,0.000000 0.000000,25.000000-50.000000,0.000000 0.000000,50.000000 0.000000,0.000000 0.000000,0.000000-75.000000,0.000000 0.000000,-50.000000 0.000000,0.000000 0.000000,0.000000 25.000000,0.000000 0.000000,-25.000000 25.000000,0.000000 0.000000,0.000000 0.000000,0.000000 0.000000,0.000000 75.000000,0.000000 0.000000,-25.000000 50.000000,0.000000 0.000000,25.000000 50.000000,0.000000 0.000000,0.000000 25.000000,0.000000 0.000000,-25.000000 75.000000,0.000000 0.000000,0.000000 75.000000,0.000000 0.000000,25.000000 0.000000,0.000000 0.000000,0.000000-75.000000,0.000000 0.000000,-25.000000-50.000000,0.000000 0.000000,0.000000-75.000000,0.000000 0.000000,0.000000-100.000000,0.000000 0.000000,-25.000000-25.000000,0.000000 0.000000,0.000000-50.000000,0.000000 0.000000,-25.000000-150.000000,0.000000 0.000000,75.000000-25.000000,0.000000 0.000000,50.000000-50.000000,0.000000 0.000000,125.000000-50.000000,0.000000 0.000000,0.000000 0.000000,0.000000 0.000000,-25.000000 100.000000,0.000000 0.000000,-100.000000 175.000000</inkml:trace>
</inkml:ink>
</file>

<file path=ppt/ink/ink1599.xml><?xml version="1.0" encoding="utf-8"?>
<inkml:ink xmlns:inkml="http://www.w3.org/2003/InkML">
  <annotation type="ScanImages2ExtractSignatures">1</annotation>
  <annotation type="ScanImagesWidth">6553611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4:0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85300.000000 28800.000000,'0.000000'-50.000000,"50.000000"-25.000000,0.000000 0.000000,-50.000000 50.000000,0.000000 0.000000,-50.000000 100.000000,0.000000 0.000000,-25.000000 50.000000,0.000000 0.000000,25.000000 0.000000,0.000000 0.000000,25.000000 0.000000,0.000000 0.000000,25.000000 0.000000,0.000000 0.000000,50.000000-50.000000,0.000000 0.000000,50.000000-50.000000,0.000000 0.000000,25.000000-125.000000,0.000000 0.000000,-50.000000-25.000000,0.000000 0.000000,-25.000000 75.000000</inkml:trace>
</inkml:ink>
</file>

<file path=ppt/ink/ink16.xml><?xml version="1.0" encoding="utf-8"?>
<inkml:ink xmlns:inkml="http://www.w3.org/2003/InkML">
  <annotation type="ScanImages2ExtractSignatures">1</annotation>
  <annotation type="ScanImagesWidth">-2134033408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2:5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88250.000000 13050.000000,'-50.000000'-50.000000,"100.000000"25.000000,0.000000 0.000000,25.000000 25.000000,0.000000 0.000000,25.000000 50.000000,0.000000 0.000000,75.000000 50.000000,0.000000 0.000000,-25.000000-50.000000,0.000000 0.000000,-50.000000 0.000000,0.000000 0.000000,-100.000000-25.000000</inkml:trace>
</inkml:ink>
</file>

<file path=ppt/ink/ink1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0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71600.000000 25900.000000,'0.000000'-50.000000,"0.000000"25.000000,0.000000 0.000000,50.000000 0.000000,0.000000 0.000000,25.000000 25.000000,0.000000 0.000000,50.000000-25.000000,0.000000 0.000000,-50.000000 25.000000,0.000000 0.000000,-50.000000 0.000000,0.000000 0.000000,-25.000000-25.000000</inkml:trace>
</inkml:ink>
</file>

<file path=ppt/ink/ink16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4:0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86000.000000 28800.000000,'50.000000'-200.000000,"-50.000000"250.000000,0.000000 0.000000,-50.000000 100.000000,0.000000 0.000000,0.000000 0.000000,0.000000 0.000000,-25.000000-25.000000,0.000000 0.000000,25.000000-50.000000,0.000000 0.000000,50.000000-50.000000,0.000000 0.000000,50.000000-125.000000,0.000000 0.000000,25.000000-50.000000,0.000000 0.000000,25.000000 25.000000,0.000000 0.000000,-25.000000 75.000000,0.000000 0.000000,-25.000000 50.000000,0.000000 0.000000,-25.000000 25.000000,0.000000 0.000000,0.000000 75.000000,0.000000 0.000000,-25.000000-25.000000,0.000000 0.000000,0.000000 25.000000,0.000000 0.000000,0.000000-25.000000,0.000000 0.000000,25.000000-75.000000,0.000000 0.000000,75.000000-150.000000,0.000000 0.000000,-25.000000 25.000000,0.000000 0.000000,25.000000-25.000000,0.000000 0.000000,-50.000000 75.000000,0.000000 0.000000,-25.000000 50.000000,0.000000 0.000000,-25.000000 50.000000,0.000000 0.000000,0.000000 25.000000,0.000000 0.000000,0.000000-25.000000,0.000000 0.000000,0.000000 25.000000,0.000000 0.000000,50.000000-25.000000,0.000000 0.000000,-25.000000 0.000000,0.000000 0.000000,0.000000-25.000000,0.000000 0.000000,25.000000-50.000000,0.000000 0.000000,-25.000000-25.000000,0.000000 0.000000,0.000000 25.000000</inkml:trace>
</inkml:ink>
</file>

<file path=ppt/ink/ink16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4:0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87700.000000 27850.000000,'50.000000'-100.000000,"-50.000000"75.000000,0.000000 0.000000,0.000000 0.000000,0.000000 0.000000,0.000000 50.000000,0.000000 0.000000,0.000000 75.000000,0.000000 0.000000,-25.000000 100.000000,0.000000 0.000000,25.000000-50.000000,0.000000 0.000000,-25.000000 100.000000,0.000000 0.000000,25.000000 50.000000,0.000000 0.000000,-25.000000 0.000000,0.000000 0.000000,25.000000-100.000000,0.000000 0.000000,0.000000-125.000000,0.000000 0.000000,-25.000000-50.000000</inkml:trace>
</inkml:ink>
</file>

<file path=ppt/ink/ink1602.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4:0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87225.000000 29050.000000,'232.000000'232.000000,"1.000000"1.000000</inkml:trace>
</inkml:ink>
</file>

<file path=ppt/ink/ink16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4:0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87300.000000 28550.000000,'0.000000'-50.000000,"-25.000000"75.000000,0.000000 0.000000,0.000000 75.000000,0.000000 0.000000,0.000000 50.000000,0.000000 0.000000,25.000000 25.000000,0.000000 0.000000,0.000000-150.000000,0.000000 0.000000,-25.000000 25.000000</inkml:trace>
</inkml:ink>
</file>

<file path=ppt/ink/ink16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4:0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87900.000000 29150.000000,'100.000000'-150.000000,"-50.000000"150.000000,0.000000 0.000000,50.000000 0.000000,0.000000 0.000000,-75.000000 50.000000,0.000000 0.000000,-25.000000 50.000000,0.000000 0.000000,-75.000000-25.000000,0.000000 0.000000,0.000000-25.000000,0.000000 0.000000,25.000000 0.000000,0.000000 0.000000,125.000000-75.000000,0.000000 0.000000,0.000000 0.000000,0.000000 0.000000,25.000000 25.000000,0.000000 0.000000,-75.000000 25.000000,0.000000 0.000000,-25.000000 50.000000,0.000000 0.000000,-75.000000 0.000000,0.000000 0.000000,0.000000 0.000000,0.000000 0.000000,25.000000-50.000000,0.000000 0.000000,25.000000-75.000000,0.000000 0.000000,0.000000 0.000000</inkml:trace>
</inkml:ink>
</file>

<file path=ppt/ink/ink16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4:0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88500.000000 27850.000000,'0.000000'-50.000000,"0.000000"25.000000,0.000000 0.000000,75.000000 0.000000,0.000000 0.000000,0.000000 75.000000,0.000000 0.000000,25.000000 25.000000,0.000000 0.000000,-25.000000 25.000000,0.000000 0.000000,0.000000 25.000000,0.000000 0.000000,-50.000000 0.000000,0.000000 0.000000,-50.000000 25.000000,0.000000 0.000000,-100.000000 75.000000,0.000000 0.000000,-50.000000 50.000000,0.000000 0.000000,75.000000-125.000000,0.000000 0.000000,50.000000-100.000000</inkml:trace>
</inkml:ink>
</file>

<file path=ppt/ink/ink16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4:0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89300.000000 27050.000000,'100.000000'-50.000000,"-50.000000"50.000000,0.000000 0.000000,50.000000 0.000000,0.000000 0.000000,50.000000 0.000000,0.000000 0.000000,-75.000000-25.000000,0.000000 0.000000,-25.000000 25.000000</inkml:trace>
</inkml:ink>
</file>

<file path=ppt/ink/ink16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4:0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89800.000000 26500.000000,'-50.000000'-50.000000,"25.000000"50.000000,0.000000 0.000000,25.000000 100.000000,0.000000 0.000000,0.000000 75.000000,0.000000 0.000000,0.000000 100.000000,0.000000 0.000000,25.000000-50.000000,0.000000 0.000000,0.000000-150.000000</inkml:trace>
</inkml:ink>
</file>

<file path=ppt/ink/ink1608.xml><?xml version="1.0" encoding="utf-8"?>
<inkml:ink xmlns:inkml="http://www.w3.org/2003/InkML">
  <annotation type="ScanImages2ExtractSignatures">1</annotation>
  <annotation type="ScanImagesWidth">-988762193</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4:1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89400.000000 29450.000000,'50.000000'-50.000000,"0.000000"50.000000,0.000000 0.000000,0.000000 0.000000,0.000000 0.000000,0.000000 25.000000,0.000000 0.000000,-25.000000 25.000000,0.000000 0.000000,-25.000000 25.000000,0.000000 0.000000,-50.000000 25.000000,0.000000 0.000000,0.000000-25.000000,0.000000 0.000000,-25.000000 0.000000,0.000000 0.000000,50.000000-25.000000,0.000000 0.000000,25.000000-25.000000,0.000000 0.000000,100.000000-25.000000,0.000000 0.000000,125.000000-100.000000,0.000000 0.000000,50.000000 0.000000,0.000000 0.000000,-100.000000 0.000000,0.000000 0.000000,-100.000000 75.000000</inkml:trace>
</inkml:ink>
</file>

<file path=ppt/ink/ink1609.xml><?xml version="1.0" encoding="utf-8"?>
<inkml:ink xmlns:inkml="http://www.w3.org/2003/InkML">
  <annotation type="ScanImages2ExtractSignatures">1</annotation>
  <annotation type="ScanImagesWidth">337000426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4:3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10850.000000 46650.000000,'-50.000000'0.000000,"-100.000000"50.000000,0.000000 0.000000,125.000000 0.000000,0.000000 0.000000,-75.000000 250.000000,0.000000 0.000000,50.000000-100.000000,0.000000 0.000000,-25.000000 75.000000,0.000000 0.000000,0.000000-50.000000,0.000000 0.000000,50.000000-75.000000,0.000000 0.000000,25.000000-125.000000,0.000000 0.000000,0.000000-150.000000,0.000000 0.000000,0.000000 50.000000,0.000000 0.000000,25.000000 0.000000</inkml:trace>
</inkml:ink>
</file>

<file path=ppt/ink/ink1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0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72300.000000 24400.000000,'0.000000'-150.000000,"0.000000"100.000000,0.000000 0.000000,-25.000000 50.000000,0.000000 0.000000,25.000000 50.000000,0.000000 0.000000,0.000000 50.000000,0.000000 0.000000,0.000000 175.000000,0.000000 0.000000,0.000000 25.000000,0.000000 0.000000,0.000000 25.000000,0.000000 0.000000,-25.000000-50.000000,0.000000 0.000000,0.000000-150.000000,0.000000 0.000000,25.000000-75.000000</inkml:trace>
</inkml:ink>
</file>

<file path=ppt/ink/ink16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4:3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10550.000000 46650.000000,'50.000000'-100.000000,"-25.000000"100.000000,0.000000 0.000000,0.000000 50.000000,0.000000 0.000000,25.000000 175.000000,0.000000 0.000000,-50.000000 0.000000,0.000000 0.000000,0.000000 50.000000,0.000000 0.000000,0.000000 25.000000,0.000000 0.000000,0.000000-25.000000,0.000000 0.000000,-25.000000-125.000000,0.000000 0.000000,0.000000-75.000000,0.000000 0.000000,-75.000000-125.000000,0.000000 0.000000,-50.000000-150.000000,0.000000 0.000000,50.000000 25.000000,0.000000 0.000000,25.000000 25.000000,0.000000 0.000000,75.000000 75.000000,0.000000 0.000000,0.000000 25.000000,0.000000 0.000000,100.000000 25.000000,0.000000 0.000000,50.000000 25.000000,0.000000 0.000000,25.000000 25.000000,0.000000 0.000000,-25.000000-25.000000,0.000000 0.000000,25.000000 0.000000,0.000000 0.000000,-50.000000-75.000000,0.000000 0.000000,-75.000000 25.000000,0.000000 0.000000,-50.000000 0.000000,0.000000 0.000000,-25.000000 25.000000,0.000000 0.000000,-50.000000 25.000000,0.000000 0.000000,0.000000 50.000000,0.000000 0.000000,25.000000 50.000000,0.000000 0.000000,25.000000 0.000000,0.000000 0.000000,25.000000-25.000000,0.000000 0.000000,25.000000-50.000000,0.000000 0.000000,75.000000-25.000000,0.000000 0.000000,0.000000-75.000000,0.000000 0.000000,-25.000000-25.000000,0.000000 0.000000,-75.000000 50.000000,0.000000 0.000000,-25.000000 0.000000,0.000000 0.000000,-25.000000 50.000000,0.000000 0.000000,25.000000 50.000000,0.000000 0.000000,25.000000 100.000000,0.000000 0.000000,0.000000 75.000000,0.000000 0.000000,0.000000 75.000000,0.000000 0.000000,-25.000000 50.000000,0.000000 0.000000,0.000000-25.000000,0.000000 0.000000,-25.000000-50.000000,0.000000 0.000000,25.000000-50.000000,0.000000 0.000000,-50.000000-125.000000,0.000000 0.000000,-25.000000-100.000000,0.000000 0.000000,-25.000000-175.000000,0.000000 0.000000,75.000000-75.000000,0.000000 0.000000,75.000000 0.000000,0.000000 0.000000,100.000000-25.000000,0.000000 0.000000,25.000000 0.000000,0.000000 0.000000,25.000000 50.000000,0.000000 0.000000,0.000000 50.000000,0.000000 0.000000,0.000000 25.000000,0.000000 0.000000,-25.000000 25.000000,0.000000 0.000000,-75.000000 50.000000,0.000000 0.000000,-50.000000 0.000000,0.000000 0.000000,-25.000000 50.000000,0.000000 0.000000,-25.000000 25.000000,0.000000 0.000000,-50.000000 75.000000,0.000000 0.000000,25.000000 50.000000,0.000000 0.000000,0.000000 25.000000,0.000000 0.000000,25.000000 25.000000,0.000000 0.000000,25.000000-25.000000,0.000000 0.000000,75.000000-50.000000,0.000000 0.000000,50.000000-100.000000,0.000000 0.000000,50.000000-175.000000,0.000000 0.000000,-25.000000-50.000000,0.000000 0.000000,-50.000000-25.000000,0.000000 0.000000,-25.000000 0.000000,0.000000 0.000000,-50.000000 75.000000,0.000000 0.000000,-25.000000 75.000000,0.000000 0.000000,0.000000 150.000000,0.000000 0.000000,0.000000 125.000000,0.000000 0.000000,-25.000000 25.000000,0.000000 0.000000,0.000000 50.000000,0.000000 0.000000,25.000000 100.000000,0.000000 0.000000,0.000000-200.000000,0.000000 0.000000,25.000000-25.000000</inkml:trace>
</inkml:ink>
</file>

<file path=ppt/ink/ink16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4:4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16200.000000 48600.000000,'-50.000000'0.000000,"50.000000"-25.000000,0.000000 0.000000,0.000000 0.000000,0.000000 0.000000,100.000000 25.000000,0.000000 0.000000,50.000000-25.000000,0.000000 0.000000,25.000000 25.000000,0.000000 0.000000,25.000000 0.000000,0.000000 0.000000,-25.000000 25.000000,0.000000 0.000000,-25.000000 25.000000,0.000000 0.000000,-50.000000 0.000000,0.000000 0.000000,-75.000000-25.000000,0.000000 0.000000,0.000000-25.000000</inkml:trace>
</inkml:ink>
</file>

<file path=ppt/ink/ink16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4:4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18000.000000 47650.000000,'0.000000'-50.000000,"-25.000000"25.000000,0.000000 0.000000,50.000000 25.000000,0.000000 0.000000,75.000000 0.000000,0.000000 0.000000,25.000000 75.000000,0.000000 0.000000,50.000000-25.000000,0.000000 0.000000,-25.000000 0.000000,0.000000 0.000000,-25.000000 0.000000,0.000000 0.000000,-75.000000 25.000000,0.000000 0.000000,-50.000000-50.000000</inkml:trace>
</inkml:ink>
</file>

<file path=ppt/ink/ink1613.xml><?xml version="1.0" encoding="utf-8"?>
<inkml:ink xmlns:inkml="http://www.w3.org/2003/InkML">
  <annotation type="ScanImages2ExtractSignatures">1</annotation>
  <annotation type="ScanImagesWidth">473460962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4:4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16500.000000 49000.000000,'-100.000000'-50.000000,"75.000000"25.000000,0.000000 0.000000,50.000000 25.000000,0.000000 0.000000,75.000000 25.000000,0.000000 0.000000,125.000000 50.000000,0.000000 0.000000,50.000000 0.000000,0.000000 0.000000,-25.000000-50.000000,0.000000 0.000000,-100.000000 25.000000,0.000000 0.000000,-100.000000-25.000000</inkml:trace>
</inkml:ink>
</file>

<file path=ppt/ink/ink16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4:4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16600.000000 49650.000000,'0.000000'-50.000000,"-50.000000"-25.000000,0.000000 0.000000,75.000000 50.000000,0.000000 0.000000,100.000000 50.000000,0.000000 0.000000,50.000000 100.000000,0.000000 0.000000,25.000000 50.000000,0.000000 0.000000,-125.000000-100.000000,0.000000 0.000000,-25.000000-25.000000</inkml:trace>
</inkml:ink>
</file>

<file path=ppt/ink/ink16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4:4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21150.000000 47200.000000,'0.000000'-100.000000,"0.000000"-100.000000,0.000000 0.000000,0.000000 175.000000,0.000000 0.000000,0.000000 75.000000,0.000000 0.000000,-50.000000 150.000000,0.000000 0.000000,-25.000000 50.000000,0.000000 0.000000,0.000000 25.000000,0.000000 0.000000,25.000000-100.000000,0.000000 0.000000,25.000000-75.000000,0.000000 0.000000,100.000000-250.000000,0.000000 0.000000,-75.000000 75.000000,0.000000 0.000000,50.000000 0.000000</inkml:trace>
</inkml:ink>
</file>

<file path=ppt/ink/ink1616.xml><?xml version="1.0" encoding="utf-8"?>
<inkml:ink xmlns:inkml="http://www.w3.org/2003/InkML">
  <annotation type="ScanImages2ExtractSignatures">1</annotation>
  <annotation type="ScanImagesWidth">3473458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4:4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21200.000000 46950.000000,'100.000000'-350.000000,"-75.000000"325.000000,0.000000 0.000000,0.000000 75.000000,0.000000 0.000000,0.000000 125.000000,0.000000 0.000000,0.000000 25.000000,0.000000 0.000000,-25.000000 50.000000,0.000000 0.000000,0.000000-50.000000,0.000000 0.000000,-50.000000-50.000000,0.000000 0.000000,0.000000-75.000000,0.000000 0.000000,0.000000-75.000000,0.000000 0.000000,0.000000-125.000000,0.000000 0.000000,0.000000-25.000000,0.000000 0.000000,50.000000 0.000000,0.000000 0.000000,25.000000 50.000000,0.000000 0.000000,0.000000 75.000000,0.000000 0.000000,50.000000 25.000000,0.000000 0.000000,0.000000 25.000000,0.000000 0.000000,50.000000 0.000000,0.000000 0.000000,25.000000-25.000000,0.000000 0.000000,25.000000-50.000000,0.000000 0.000000,-75.000000 0.000000,0.000000 0.000000,-100.000000 0.000000,0.000000 0.000000,-25.000000 0.000000,0.000000 0.000000,-100.000000 25.000000,0.000000 0.000000,25.000000 50.000000,0.000000 0.000000,25.000000 50.000000,0.000000 0.000000,25.000000 25.000000,0.000000 0.000000,50.000000-25.000000,0.000000 0.000000,75.000000-25.000000,0.000000 0.000000,25.000000-25.000000,0.000000 0.000000,-25.000000-25.000000,0.000000 0.000000,-50.000000-50.000000,0.000000 0.000000,0.000000 25.000000,0.000000 0.000000,-25.000000 0.000000,0.000000 0.000000,0.000000 0.000000,0.000000 0.000000,0.000000 75.000000,0.000000 0.000000,-25.000000 50.000000,0.000000 0.000000,25.000000 75.000000,0.000000 0.000000,0.000000 100.000000,0.000000 0.000000,-25.000000 100.000000,0.000000 0.000000,-25.000000-75.000000,0.000000 0.000000,0.000000-100.000000,0.000000 0.000000,-25.000000-125.000000,0.000000 0.000000,-25.000000-25.000000,0.000000 0.000000,25.000000-100.000000,0.000000 0.000000,25.000000-100.000000,0.000000 0.000000,75.000000-150.000000,0.000000 0.000000,150.000000-75.000000,0.000000 0.000000,-25.000000 75.000000,0.000000 0.000000,-50.000000 175.000000,0.000000 0.000000,-75.000000 75.000000</inkml:trace>
</inkml:ink>
</file>

<file path=ppt/ink/ink16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4:4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23000.000000 46200.000000,'0.000000'-50.000000,"100.000000"-25.000000,0.000000 0.000000,0.000000 75.000000,0.000000 0.000000,25.000000 0.000000,0.000000 0.000000,25.000000 25.000000,0.000000 0.000000,-75.000000 25.000000,0.000000 0.000000,-75.000000-25.000000</inkml:trace>
</inkml:ink>
</file>

<file path=ppt/ink/ink1618.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4:4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23650.000000 45500.000000,'-50.000000'0.000000,"25.000000"-50.000000,0.000000 0.000000,0.000000 50.000000,0.000000 0.000000,25.000000 25.000000,0.000000 0.000000,0.000000 125.000000,0.000000 0.000000,-25.000000 100.000000,0.000000 0.000000,0.000000 150.000000,0.000000 0.000000,-25.000000-200.000000,0.000000 0.000000,50.000000-100.000000</inkml:trace>
</inkml:ink>
</file>

<file path=ppt/ink/ink16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4:4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25300.000000 47900.000000,'-50.000000'-50.000000,"-75.000000"-25.000000,0.000000 0.000000,125.000000 50.000000,0.000000 0.000000,50.000000 0.000000,0.000000 0.000000,150.000000 0.000000,0.000000 0.000000,50.000000 0.000000,0.000000 0.000000,-25.000000 25.000000,0.000000 0.000000,-75.000000 25.000000,0.000000 0.000000,-100.000000 0.000000,0.000000 0.000000,-25.000000 0.000000</inkml:trace>
</inkml:ink>
</file>

<file path=ppt/ink/ink1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0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72600.000000 25950.000000,'0.000000'-50.000000,"50.000000"-25.000000,0.000000 0.000000,25.000000 0.000000,0.000000 0.000000,0.000000 75.000000,0.000000 0.000000,-50.000000 50.000000,0.000000 0.000000,-25.000000 100.000000,0.000000 0.000000,-75.000000-25.000000,0.000000 0.000000,25.000000-50.000000,0.000000 0.000000,50.000000-50.000000,0.000000 0.000000,100.000000-50.000000,0.000000 0.000000,75.000000-125.000000,0.000000 0.000000,25.000000-125.000000,0.000000 0.000000,-25.000000-50.000000,0.000000 0.000000,-75.000000 125.000000,0.000000 0.000000,-75.000000 75.000000,0.000000 0.000000,-75.000000 275.000000,0.000000 0.000000,25.000000 50.000000,0.000000 0.000000,25.000000-25.000000,0.000000 0.000000,50.000000-25.000000,0.000000 0.000000,25.000000-50.000000,0.000000 0.000000,-75.000000 25.000000,0.000000 0.000000,-25.000000 0.000000,0.000000 0.000000,-125.000000-25.000000,0.000000 0.000000,50.000000 0.000000,0.000000 0.000000,50.000000-100.000000,0.000000 0.000000,25.000000 0.000000</inkml:trace>
</inkml:ink>
</file>

<file path=ppt/ink/ink1620.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4:4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26200.000000 47000.000000,'-100.000000'-50.000000,"50.000000"25.000000,0.000000 0.000000,0.000000 25.000000,0.000000 0.000000,50.000000 100.000000,0.000000 0.000000,-25.000000 100.000000,0.000000 0.000000,25.000000 50.000000,0.000000 0.000000,-25.000000 0.000000,0.000000 0.000000,25.000000-150.000000,0.000000 0.000000,0.000000-50.000000</inkml:trace>
</inkml:ink>
</file>

<file path=ppt/ink/ink16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4:4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28600.000000 47100.000000,'0.000000'-50.000000,"-75.000000"0.000000,0.000000 0.000000,0.000000 25.000000,0.000000 0.000000,-75.000000 25.000000,0.000000 0.000000,50.000000 125.000000,0.000000 0.000000,50.000000 25.000000,0.000000 0.000000,25.000000 25.000000,0.000000 0.000000,50.000000-25.000000,0.000000 0.000000,50.000000-75.000000,0.000000 0.000000,50.000000-50.000000,0.000000 0.000000,50.000000-50.000000,0.000000 0.000000,-25.000000-75.000000,0.000000 0.000000,-50.000000-25.000000,0.000000 0.000000,-50.000000-75.000000,0.000000 0.000000,-25.000000 25.000000,0.000000 0.000000,0.000000 50.000000,0.000000 0.000000,-25.000000 75.000000,0.000000 0.000000,0.000000 175.000000,0.000000 0.000000,0.000000 100.000000,0.000000 0.000000,-25.000000 0.000000,0.000000 0.000000,25.000000-25.000000,0.000000 0.000000,0.000000-25.000000,0.000000 0.000000,25.000000-100.000000,0.000000 0.000000,0.000000-75.000000</inkml:trace>
</inkml:ink>
</file>

<file path=ppt/ink/ink1622.xml><?xml version="1.0" encoding="utf-8"?>
<inkml:ink xmlns:inkml="http://www.w3.org/2003/InkML">
  <annotation type="ScanImages2ExtractSignatures">1</annotation>
  <annotation type="ScanImagesWidth">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4:4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30250.000000 46150.000000,'50.000000'-50.000000,"25.000000"-50.000000,0.000000 0.000000,-25.000000 75.000000,0.000000 0.000000,100.000000 25.000000,0.000000 0.000000,0.000000 75.000000,0.000000 0.000000,-125.000000-25.000000,0.000000 0.000000,0.000000-25.000000</inkml:trace>
</inkml:ink>
</file>

<file path=ppt/ink/ink16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4:4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20100.000000 55100.000000,'-300.000000'-50.000000,"275.000000"100.000000,0.000000 0.000000,-75.000000 200.000000,0.000000 0.000000,50.000000-150.000000,0.000000 0.000000,25.000000-25.000000,0.000000 0.000000,-25.000000 25.000000,0.000000 0.000000,0.000000 0.000000,0.000000 0.000000,25.000000-75.000000,0.000000 0.000000,25.000000-50.000000,0.000000 0.000000,100.000000-150.000000,0.000000 0.000000,-25.000000 50.000000,0.000000 0.000000,0.000000 25.000000,0.000000 0.000000,-25.000000 75.000000,0.000000 0.000000,0.000000 50.000000,0.000000 0.000000,-25.000000 25.000000,0.000000 0.000000,0.000000 50.000000,0.000000 0.000000,0.000000-50.000000,0.000000 0.000000,-25.000000 0.000000,0.000000 0.000000,25.000000-25.000000,0.000000 0.000000,25.000000-50.000000,0.000000 0.000000,25.000000-150.000000,0.000000 0.000000,50.000000-75.000000,0.000000 0.000000,-50.000000 100.000000,0.000000 0.000000,-25.000000 50.000000,0.000000 0.000000,-25.000000 75.000000,0.000000 0.000000,-25.000000 50.000000,0.000000 0.000000,25.000000 100.000000,0.000000 0.000000,-25.000000 50.000000,0.000000 0.000000,-75.000000 0.000000,0.000000 0.000000,25.000000-50.000000,0.000000 0.000000,50.000000-75.000000,0.000000 0.000000,50.000000-175.000000,0.000000 0.000000,75.000000 0.000000,0.000000 0.000000,-25.000000 25.000000,0.000000 0.000000,-50.000000 50.000000,0.000000 0.000000,-25.000000 25.000000,0.000000 0.000000,0.000000 0.000000,0.000000 0.000000,-25.000000 0.000000,0.000000 0.000000,0.000000-25.000000,0.000000 0.000000,0.000000 0.000000</inkml:trace>
</inkml:ink>
</file>

<file path=ppt/ink/ink16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4:4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21550.000000 53950.000000,'50.000000'-200.000000,"-50.000000"175.000000,0.000000 0.000000,0.000000 100.000000,0.000000 0.000000,-25.000000 50.000000,0.000000 0.000000,0.000000 100.000000,0.000000 0.000000,-25.000000 125.000000,0.000000 0.000000,-25.000000 25.000000,0.000000 0.000000,25.000000-50.000000,0.000000 0.000000,0.000000-125.000000,0.000000 0.000000,50.000000-150.000000,0.000000 0.000000,0.000000-75.000000</inkml:trace>
</inkml:ink>
</file>

<file path=ppt/ink/ink1625.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4:4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21750.000000 55350.000000,'100.000000'-100.000000,"-75.000000"25.000000,0.000000 0.000000,0.000000 0.000000,0.000000 0.000000,-25.000000 100.000000,0.000000 0.000000,-25.000000 150.000000,0.000000 0.000000,-25.000000 0.000000,0.000000 0.000000,25.000000-75.000000,0.000000 0.000000,50.000000-50.000000,0.000000 0.000000,50.000000-50.000000,0.000000 0.000000,25.000000 0.000000,0.000000 0.000000,-25.000000 50.000000,0.000000 0.000000,-75.000000 75.000000,0.000000 0.000000,-75.000000 25.000000,0.000000 0.000000,25.000000-100.000000,0.000000 0.000000,-25.000000 75.000000,0.000000 0.000000,25.000000-25.000000,0.000000 0.000000,-50.000000 75.000000,0.000000 0.000000,50.000000-125.000000</inkml:trace>
</inkml:ink>
</file>

<file path=ppt/ink/ink16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4:4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23400.000000 51550.000000,'0.000000'-150.000000,"0.000000"125.000000,0.000000 0.000000,25.000000 150.000000,0.000000 0.000000,-25.000000 25.000000,0.000000 0.000000,0.000000 275.000000,0.000000 0.000000,0.000000 25.000000,0.000000 0.000000,-25.000000 200.000000,0.000000 0.000000,0.000000-50.000000,0.000000 0.000000,25.000000-175.000000,0.000000 0.000000,0.000000-325.000000,0.000000 0.000000,-25.000000 25.000000</inkml:trace>
</inkml:ink>
</file>

<file path=ppt/ink/ink16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4:4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22650.000000 56350.000000,'-50.000000'100.000000,"50.000000"-75.000000,0.000000 0.000000,0.000000 0.000000,0.000000 0.000000,0.000000 0.000000,0.000000 0.000000,0.000000 50.000000,0.000000 0.000000,50.000000 50.000000,0.000000 0.000000,0.000000 50.000000,0.000000 0.000000,0.000000 0.000000,0.000000 0.000000,-25.000000-25.000000,0.000000 0.000000,0.000000-75.000000,0.000000 0.000000,50.000000-100.000000,0.000000 0.000000,100.000000-225.000000,0.000000 0.000000,150.000000-250.000000,0.000000 0.000000,-200.000000 350.000000</inkml:trace>
</inkml:ink>
</file>

<file path=ppt/ink/ink1628.xml><?xml version="1.0" encoding="utf-8"?>
<inkml:ink xmlns:inkml="http://www.w3.org/2003/InkML">
  <annotation type="ScanImages2ExtractSignatures">1</annotation>
  <annotation type="ScanImagesWidth">257291608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6:0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101975.000000 15825.000000,'232.000000'232.000000,"1.000000"1.000000</inkml:trace>
</inkml:ink>
</file>

<file path=ppt/ink/ink16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6:1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101600.000000 13300.000000,'0.000000'-50.000000,"-25.000000"25.000000,0.000000 0.000000,25.000000 100.000000,0.000000 0.000000,0.000000 50.000000,0.000000 0.000000,0.000000 25.000000,0.000000 0.000000,25.000000-50.000000,0.000000 0.000000,0.000000 0.000000,0.000000 0.000000,-25.000000 25.000000,0.000000 0.000000,0.000000-25.000000,0.000000 0.000000,0.000000-25.000000,0.000000 0.000000,0.000000 25.000000,0.000000 0.000000,0.000000-25.000000,0.000000 0.000000,0.000000 0.000000,0.000000 0.000000,0.000000 0.000000,0.000000 0.000000,0.000000 0.000000,0.000000 0.000000,0.000000 0.000000,0.000000 0.000000,0.000000 0.000000,0.000000 0.000000,0.000000 0.000000,0.000000 0.000000,-25.000000 25.000000,0.000000 0.000000,25.000000-25.000000,0.000000 0.000000,-25.000000 0.000000,0.000000 0.000000,25.000000 0.000000,0.000000 0.000000,0.000000 0.000000,0.000000 0.000000,0.000000 0.000000,0.000000 0.000000,0.000000 0.000000,0.000000 0.000000,0.000000-25.000000,0.000000 0.000000,0.000000 25.000000,0.000000 0.000000,0.000000-25.000000,0.000000 0.000000,0.000000 0.000000,0.000000 0.000000,0.000000 25.000000,0.000000 0.000000,0.000000 0.000000,0.000000 0.000000,25.000000 0.000000,0.000000 0.000000,-25.000000 0.000000,0.000000 0.000000,0.000000 0.000000,0.000000 0.000000,0.000000 0.000000,0.000000 0.000000,0.000000 0.000000,0.000000 0.000000,0.000000 25.000000,0.000000 0.000000,0.000000 0.000000,0.000000 0.000000,-25.000000 25.000000,0.000000 0.000000,0.000000 0.000000,0.000000 0.000000,25.000000 0.000000,0.000000 0.000000,0.000000-25.000000,0.000000 0.000000,-25.000000-50.000000,0.000000 0.000000,25.000000 0.000000,0.000000 0.000000,0.000000-25.000000,0.000000 0.000000,0.000000 50.000000,0.000000 0.000000,0.000000-25.000000,0.000000 0.000000,0.000000 25.000000,0.000000 0.000000,0.000000 25.000000,0.000000 0.000000,0.000000-25.000000,0.000000 0.000000,-25.000000 0.000000,0.000000 0.000000,25.000000-25.000000,0.000000 0.000000,0.000000 0.000000,0.000000 0.000000,0.000000 0.000000,0.000000 0.000000,0.000000 0.000000,0.000000 0.000000,0.000000-25.000000,0.000000 0.000000,0.000000 25.000000,0.000000 0.000000,25.000000-50.000000,0.000000 0.000000,-25.000000-25.000000,0.000000 0.000000,0.000000 0.000000</inkml:trace>
</inkml:ink>
</file>

<file path=ppt/ink/ink1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0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75500.000000 24850.000000,'50.000000'-50.000000,"-50.000000"0.000000,0.000000 0.000000,-25.000000 50.000000,0.000000 0.000000,-25.000000 125.000000,0.000000 0.000000,0.000000 125.000000,0.000000 0.000000,-25.000000 0.000000,0.000000 0.000000,75.000000-75.000000,0.000000 0.000000,0.000000-100.000000,0.000000 0.000000,75.000000-75.000000,0.000000 0.000000,75.000000-150.000000,0.000000 0.000000,-25.000000-100.000000,0.000000 0.000000,-100.000000-25.000000,0.000000 0.000000,-25.000000 50.000000,0.000000 0.000000,-50.000000 150.000000,0.000000 0.000000,-50.000000 75.000000,0.000000 0.000000,0.000000 100.000000,0.000000 0.000000,75.000000 25.000000,0.000000 0.000000,75.000000-75.000000,0.000000 0.000000,0.000000-25.000000</inkml:trace>
</inkml:ink>
</file>

<file path=ppt/ink/ink1630.xml><?xml version="1.0" encoding="utf-8"?>
<inkml:ink xmlns:inkml="http://www.w3.org/2003/InkML">
  <annotation type="ScanImages2ExtractSignatures">1</annotation>
  <annotation type="ScanImagesWidth">-2141731616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6:1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101650.000000 21300.000000,'50.000000'0.000000,"-50.000000"25.000000,0.000000 0.000000,-25.000000 25.000000,0.000000 0.000000,25.000000 0.000000,0.000000 0.000000,0.000000 0.000000,0.000000 0.000000,0.000000 25.000000,0.000000 0.000000,0.000000 0.000000,0.000000 0.000000,0.000000-25.000000,0.000000 0.000000,-25.000000 25.000000,0.000000 0.000000,25.000000-50.000000,0.000000 0.000000,0.000000 25.000000,0.000000 0.000000,0.000000 25.000000,0.000000 0.000000,0.000000-25.000000,0.000000 0.000000,0.000000 25.000000,0.000000 0.000000,0.000000 0.000000,0.000000 0.000000,0.000000 0.000000,0.000000 0.000000,0.000000 0.000000,0.000000 0.000000,25.000000-25.000000,0.000000 0.000000,-25.000000 25.000000,0.000000 0.000000,0.000000-25.000000,0.000000 0.000000,0.000000 0.000000,0.000000 0.000000,0.000000 25.000000,0.000000 0.000000,0.000000-25.000000,0.000000 0.000000,0.000000 25.000000,0.000000 0.000000,0.000000 25.000000,0.000000 0.000000,0.000000-25.000000,0.000000 0.000000,-25.000000 25.000000,0.000000 0.000000,25.000000 0.000000,0.000000 0.000000,0.000000-25.000000,0.000000 0.000000,0.000000 25.000000,0.000000 0.000000,0.000000-25.000000,0.000000 0.000000,0.000000 25.000000,0.000000 0.000000,0.000000-25.000000,0.000000 0.000000,0.000000 25.000000,0.000000 0.000000,-25.000000-25.000000,0.000000 0.000000,25.000000 0.000000,0.000000 0.000000,-25.000000 0.000000,0.000000 0.000000,0.000000 0.000000,0.000000 0.000000,25.000000 0.000000,0.000000 0.000000,0.000000 0.000000,0.000000 0.000000,0.000000 0.000000,0.000000 0.000000,0.000000 25.000000,0.000000 0.000000,0.000000 0.000000,0.000000 0.000000,0.000000 0.000000,0.000000 0.000000,0.000000-25.000000,0.000000 0.000000,0.000000 25.000000,0.000000 0.000000,0.000000-25.000000,0.000000 0.000000,0.000000 25.000000,0.000000 0.000000,0.000000-25.000000,0.000000 0.000000,0.000000 25.000000,0.000000 0.000000,0.000000-25.000000,0.000000 0.000000,-25.000000 0.000000,0.000000 0.000000,25.000000-25.000000,0.000000 0.000000,-25.000000 25.000000,0.000000 0.000000,25.000000 0.000000,0.000000 0.000000,0.000000 0.000000,0.000000 0.000000,0.000000 0.000000,0.000000 0.000000,0.000000 0.000000,0.000000 0.000000,0.000000-25.000000,0.000000 0.000000,0.000000 25.000000,0.000000 0.000000,0.000000 0.000000,0.000000 0.000000,0.000000 25.000000,0.000000 0.000000,0.000000-25.000000,0.000000 0.000000,0.000000 25.000000,0.000000 0.000000,0.000000-25.000000,0.000000 0.000000,0.000000 0.000000,0.000000 0.000000,0.000000 0.000000,0.000000 0.000000,0.000000-25.000000,0.000000 0.000000,0.000000 0.000000,0.000000 0.000000,0.000000 0.000000,0.000000 0.000000,0.000000 0.000000,0.000000 0.000000,0.000000 25.000000,0.000000 0.000000,0.000000-25.000000,0.000000 0.000000,0.000000 25.000000,0.000000 0.000000,0.000000-25.000000,0.000000 0.000000,0.000000 25.000000,0.000000 0.000000,0.000000 25.000000,0.000000 0.000000,0.000000-25.000000,0.000000 0.000000,0.000000 25.000000,0.000000 0.000000,0.000000-25.000000,0.000000 0.000000,0.000000 25.000000,0.000000 0.000000,0.000000-25.000000,0.000000 0.000000,0.000000 25.000000,0.000000 0.000000,0.000000-25.000000,0.000000 0.000000,0.000000 25.000000,0.000000 0.000000,0.000000-25.000000,0.000000 0.000000,0.000000 0.000000,0.000000 0.000000,0.000000 25.000000,0.000000 0.000000,0.000000-25.000000,0.000000 0.000000,0.000000-25.000000,0.000000 0.000000,0.000000 25.000000,0.000000 0.000000,25.000000-25.000000,0.000000 0.000000,-25.000000 25.000000,0.000000 0.000000,0.000000 0.000000,0.000000 0.000000,0.000000 0.000000,0.000000 0.000000,0.000000 0.000000,0.000000 0.000000,0.000000 0.000000,0.000000 0.000000,0.000000 0.000000,0.000000 0.000000,0.000000-25.000000,0.000000 0.000000,0.000000 25.000000,0.000000 0.000000,0.000000 0.000000,0.000000 0.000000,0.000000 0.000000,0.000000 0.000000,0.000000 0.000000,0.000000 0.000000,0.000000 0.000000,0.000000 0.000000,0.000000-25.000000,0.000000 0.000000,0.000000 25.000000,0.000000 0.000000,-25.000000-25.000000,0.000000 0.000000,25.000000 0.000000,0.000000 0.000000,0.000000 0.000000,0.000000 0.000000,0.000000 0.000000,0.000000 0.000000,0.000000 0.000000,0.000000 0.000000,0.000000 0.000000,0.000000 0.000000,0.000000-25.000000</inkml:trace>
</inkml:ink>
</file>

<file path=ppt/ink/ink1631.xml><?xml version="1.0" encoding="utf-8"?>
<inkml:ink xmlns:inkml="http://www.w3.org/2003/InkML">
  <annotation type="ScanImages2ExtractSignatures">1</annotation>
  <annotation type="ScanImagesWidth">-178651083</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6:2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50600.000000 26550.000000,'50.000000'0.000000,"25.000000"0.000000,0.000000 0.000000,25.000000 0.000000,0.000000 0.000000,0.000000 0.000000,0.000000 0.000000,-25.000000 0.000000,0.000000 0.000000,-25.000000 25.000000,0.000000 0.000000,-25.000000 0.000000,0.000000 0.000000,-25.000000 0.000000</inkml:trace>
</inkml:ink>
</file>

<file path=ppt/ink/ink16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6:2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50500.000000 27450.000000,'-50.000000'0.000000,"100.000000"0.000000,0.000000 0.000000,0.000000 0.000000,0.000000 0.000000,25.000000 25.000000,0.000000 0.000000,0.000000-25.000000,0.000000 0.000000,25.000000 0.000000,0.000000 0.000000,-50.000000 0.000000,0.000000 0.000000,0.000000 50.000000,0.000000 0.000000,-25.000000-25.000000</inkml:trace>
</inkml:ink>
</file>

<file path=ppt/ink/ink1633.xml><?xml version="1.0" encoding="utf-8"?>
<inkml:ink xmlns:inkml="http://www.w3.org/2003/InkML">
  <annotation type="ScanImages2ExtractSignatures">1</annotation>
  <annotation type="ScanImagesWidth">3014704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6:2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53050.000000 27150.000000,'0.000000'50.000000,"0.000000"-75.000000,0.000000 0.000000,0.000000 0.000000,0.000000 0.000000,25.000000 25.000000,0.000000 0.000000,0.000000 0.000000,0.000000 0.000000,0.000000 0.000000,0.000000 0.000000,0.000000 0.000000,0.000000 0.000000,-25.000000-25.000000,0.000000 0.000000,0.000000 50.000000,0.000000 0.000000,0.000000 0.000000,0.000000 0.000000,0.000000-75.000000</inkml:trace>
</inkml:ink>
</file>

<file path=ppt/ink/ink1634.xml><?xml version="1.0" encoding="utf-8"?>
<inkml:ink xmlns:inkml="http://www.w3.org/2003/InkML">
  <annotation type="ScanImages2ExtractSignatures">1</annotation>
  <annotation type="ScanImagesWidth">345178114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6:3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53650.000000 25850.000000,'0.000000'-50.000000,"-25.000000"150.000000,0.000000 0.000000,-25.000000 0.000000,0.000000 0.000000,25.000000 75.000000,0.000000 0.000000,-25.000000 50.000000,0.000000 0.000000,25.000000 100.000000,0.000000 0.000000,0.000000-25.000000,0.000000 0.000000,0.000000-100.000000,0.000000 0.000000,25.000000-125.000000,0.000000 0.000000,0.000000-50.000000,0.000000 0.000000,0.000000 0.000000</inkml:trace>
</inkml:ink>
</file>

<file path=ppt/ink/ink16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6:3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54300.000000 26550.000000,'50.000000'0.000000,"-75.000000"50.000000,0.000000 0.000000,0.000000 50.000000,0.000000 0.000000,0.000000 0.000000,0.000000 0.000000,0.000000 0.000000,0.000000 0.000000,25.000000 0.000000,0.000000 0.000000,0.000000 0.000000,0.000000 0.000000,0.000000-25.000000,0.000000 0.000000,50.000000-50.000000,0.000000 0.000000,25.000000 0.000000,0.000000 0.000000,25.000000-75.000000,0.000000 0.000000,0.000000-50.000000,0.000000 0.000000,-25.000000-25.000000,0.000000 0.000000,-25.000000 0.000000,0.000000 0.000000,-25.000000 0.000000,0.000000 0.000000,-50.000000 25.000000,0.000000 0.000000,-50.000000 75.000000,0.000000 0.000000,0.000000 0.000000,0.000000 0.000000,0.000000 50.000000,0.000000 0.000000,50.000000-25.000000,0.000000 0.000000,0.000000 25.000000</inkml:trace>
</inkml:ink>
</file>

<file path=ppt/ink/ink1636.xml><?xml version="1.0" encoding="utf-8"?>
<inkml:ink xmlns:inkml="http://www.w3.org/2003/InkML">
  <annotation type="ScanImages2ExtractSignatures">1</annotation>
  <annotation type="ScanImagesWidth">-1961754613</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6:3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55150.000000 25400.000000,'50.000000'50.000000,"50.000000"-50.000000,0.000000 0.000000,0.000000 0.000000,0.000000 0.000000,0.000000 0.000000,0.000000 0.000000,-25.000000 0.000000,0.000000 0.000000,-25.000000 0.000000,0.000000 0.000000,-25.000000 0.000000,0.000000 0.000000,0.000000 0.000000</inkml:trace>
</inkml:ink>
</file>

<file path=ppt/ink/ink16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6:3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56050.000000 24600.000000,'0.000000'-100.000000,"0.000000"75.000000,0.000000 0.000000,25.000000 25.000000,0.000000 0.000000,50.000000 0.000000,0.000000 0.000000,0.000000 25.000000,0.000000 0.000000,25.000000 0.000000,0.000000 0.000000,-25.000000 0.000000,0.000000 0.000000,-25.000000-25.000000,0.000000 0.000000,-25.000000 0.000000,0.000000 0.000000,-25.000000 25.000000,0.000000 0.000000,25.000000 25.000000,0.000000 0.000000,-50.000000 25.000000,0.000000 0.000000,0.000000 50.000000,0.000000 0.000000,-25.000000 25.000000,0.000000 0.000000,-25.000000 50.000000,0.000000 0.000000,0.000000-25.000000,0.000000 0.000000,25.000000-50.000000,0.000000 0.000000,50.000000-100.000000</inkml:trace>
</inkml:ink>
</file>

<file path=ppt/ink/ink1638.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6:3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57350.000000 25400.000000,'0.000000'150.000000,"0.000000"-50.000000,0.000000 0.000000,50.000000-50.000000,0.000000 0.000000,-25.000000 0.000000,0.000000 0.000000,0.000000-50.000000</inkml:trace>
</inkml:ink>
</file>

<file path=ppt/ink/ink1639.xml><?xml version="1.0" encoding="utf-8"?>
<inkml:ink xmlns:inkml="http://www.w3.org/2003/InkML">
  <annotation type="ScanImages2ExtractSignatures">1</annotation>
  <annotation type="ScanImagesWidth">19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6:3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58100.000000 24100.000000,'-100.000000'0.000000,"100.000000"75.000000,0.000000 0.000000,0.000000 25.000000,0.000000 0.000000,25.000000 25.000000,0.000000 0.000000,50.000000-50.000000,0.000000 0.000000,0.000000-25.000000,0.000000 0.000000,0.000000-50.000000,0.000000 0.000000,-25.000000 0.000000,0.000000 0.000000,-25.000000-25.000000</inkml:trace>
</inkml:ink>
</file>

<file path=ppt/ink/ink1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0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76350.000000 25000.000000,'100.000000'0.000000,"-50.000000"50.000000,0.000000 0.000000,-50.000000 25.000000,0.000000 0.000000,-25.000000 50.000000,0.000000 0.000000,-25.000000 0.000000,0.000000 0.000000,50.000000 0.000000,0.000000 0.000000,25.000000-25.000000,0.000000 0.000000,100.000000-75.000000,0.000000 0.000000,50.000000 0.000000,0.000000 0.000000,0.000000-100.000000,0.000000 0.000000,-100.000000 25.000000,0.000000 0.000000,-50.000000 0.000000</inkml:trace>
</inkml:ink>
</file>

<file path=ppt/ink/ink16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6:3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58800.000000 23950.000000,'-100.000000'0.000000,"75.000000"0.000000,0.000000 0.000000,-25.000000 50.000000,0.000000 0.000000,0.000000 75.000000,0.000000 0.000000,0.000000 25.000000,0.000000 0.000000,-25.000000 50.000000,0.000000 0.000000,25.000000-25.000000,0.000000 0.000000,50.000000-125.000000,0.000000 0.000000,-25.000000 0.000000</inkml:trace>
</inkml:ink>
</file>

<file path=ppt/ink/ink1641.xml><?xml version="1.0" encoding="utf-8"?>
<inkml:ink xmlns:inkml="http://www.w3.org/2003/InkML">
  <annotation type="ScanImages2ExtractSignatures">1</annotation>
  <annotation type="ScanImagesWidth">2097200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6:3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59150.000000 24500.000000,'-100.000000'0.000000,"75.000000"75.000000,0.000000 0.000000,25.000000 0.000000,0.000000 0.000000,0.000000 25.000000,0.000000 0.000000,0.000000-25.000000,0.000000 0.000000,25.000000-25.000000,0.000000 0.000000,25.000000-50.000000,0.000000 0.000000,25.000000-25.000000,0.000000 0.000000,0.000000-75.000000,0.000000 0.000000,0.000000-25.000000,0.000000 0.000000,-50.000000 0.000000,0.000000 0.000000,-25.000000 25.000000,0.000000 0.000000,-25.000000 75.000000,0.000000 0.000000,-50.000000 25.000000,0.000000 0.000000,0.000000 75.000000,0.000000 0.000000,25.000000-50.000000</inkml:trace>
</inkml:ink>
</file>

<file path=ppt/ink/ink1642.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6:3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59800.000000 26650.000000,'-100.000000'50.000000,"50.000000"25.000000,0.000000 0.000000,-25.000000 0.000000,0.000000 0.000000,0.000000 50.000000,0.000000 0.000000,25.000000 0.000000,0.000000 0.000000,25.000000-50.000000,0.000000 0.000000,0.000000-50.000000,0.000000 0.000000,25.000000 0.000000</inkml:trace>
</inkml:ink>
</file>

<file path=ppt/ink/ink16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6:3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58900.000000 26650.000000,'0.000000'50.000000,"75.000000"25.000000,0.000000 0.000000,0.000000 25.000000,0.000000 0.000000,50.000000 25.000000,0.000000 0.000000,-25.000000 0.000000,0.000000 0.000000,-50.000000-50.000000,0.000000 0.000000,-25.000000-50.000000</inkml:trace>
</inkml:ink>
</file>

<file path=ppt/ink/ink1644.xml><?xml version="1.0" encoding="utf-8"?>
<inkml:ink xmlns:inkml="http://www.w3.org/2003/InkML">
  <annotation type="ScanImages2ExtractSignatures">1</annotation>
  <annotation type="ScanImagesWidth">32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6:4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61450.000000 26000.000000,'0.000000'-100.000000,"0.000000"125.000000,0.000000 0.000000,-25.000000 50.000000,0.000000 0.000000,25.000000 50.000000,0.000000 0.000000,-50.000000 25.000000,0.000000 0.000000,0.000000 100.000000,0.000000 0.000000,0.000000 100.000000,0.000000 0.000000,25.000000-125.000000,0.000000 0.000000,25.000000-150.000000,0.000000 0.000000,25.000000-50.000000</inkml:trace>
</inkml:ink>
</file>

<file path=ppt/ink/ink16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6:4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62500.000000 26450.000000,'0.000000'-50.000000,"0.000000"100.000000,0.000000 0.000000,-50.000000 25.000000,0.000000 0.000000,0.000000 50.000000,0.000000 0.000000,25.000000 0.000000,0.000000 0.000000,0.000000 25.000000,0.000000 0.000000,25.000000-25.000000,0.000000 0.000000,0.000000-50.000000,0.000000 0.000000,50.000000-25.000000,0.000000 0.000000,50.000000-50.000000,0.000000 0.000000,0.000000-75.000000,0.000000 0.000000,0.000000-75.000000,0.000000 0.000000,-50.000000-25.000000,0.000000 0.000000,-25.000000 25.000000,0.000000 0.000000,-50.000000 50.000000,0.000000 0.000000,-50.000000 50.000000,0.000000 0.000000,-25.000000 50.000000,0.000000 0.000000,25.000000 0.000000,0.000000 0.000000,50.000000 25.000000</inkml:trace>
</inkml:ink>
</file>

<file path=ppt/ink/ink16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6:4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63150.000000 25550.000000,'0.000000'-50.000000,"0.000000"0.000000,0.000000 0.000000,25.000000 25.000000,0.000000 0.000000,75.000000 25.000000,0.000000 0.000000,25.000000 0.000000,0.000000 0.000000,0.000000 0.000000,0.000000 0.000000,-25.000000 25.000000,0.000000 0.000000,-75.000000-25.000000</inkml:trace>
</inkml:ink>
</file>

<file path=ppt/ink/ink16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6:4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64350.000000 24400.000000,'50.000000'0.000000,"0.000000"-25.000000,0.000000 0.000000,0.000000 25.000000,0.000000 0.000000,25.000000 75.000000,0.000000 0.000000,-50.000000 25.000000,0.000000 0.000000,-25.000000 25.000000,0.000000 0.000000,-75.000000 75.000000,0.000000 0.000000,-50.000000-50.000000,0.000000 0.000000,25.000000-25.000000,0.000000 0.000000,50.000000-75.000000,0.000000 0.000000,25.000000-25.000000,0.000000 0.000000,75.000000-25.000000,0.000000 0.000000,50.000000-25.000000,0.000000 0.000000,25.000000 0.000000,0.000000 0.000000,0.000000 0.000000,0.000000 0.000000,-75.000000 25.000000,0.000000 0.000000,-25.000000-25.000000</inkml:trace>
</inkml:ink>
</file>

<file path=ppt/ink/ink1648.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6:4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65350.000000 25200.000000,'50.000000'100.000000,"-50.000000"-75.000000,0.000000 0.000000,25.000000 25.000000,0.000000 0.000000,50.000000 0.000000,0.000000 0.000000,-25.000000 0.000000,0.000000 0.000000,-25.000000-25.000000,0.000000 0.000000,-25.000000 0.000000</inkml:trace>
</inkml:ink>
</file>

<file path=ppt/ink/ink16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6:4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65900.000000 24050.000000,'50.000000'0.000000,"0.000000"-50.000000,0.000000 0.000000,0.000000 50.000000,0.000000 0.000000,-25.000000 25.000000,0.000000 0.000000,0.000000 75.000000,0.000000 0.000000,-50.000000 0.000000,0.000000 0.000000,0.000000 0.000000,0.000000 0.000000,0.000000-50.000000,0.000000 0.000000,25.000000 0.000000,0.000000 0.000000,25.000000 0.000000,0.000000 0.000000,25.000000 0.000000,0.000000 0.000000,-25.000000-25.000000,0.000000 0.000000,0.000000 25.000000,0.000000 0.000000,-25.000000-25.000000,0.000000 0.000000,0.000000 0.000000,0.000000 0.000000,25.000000 100.000000,0.000000 0.000000,-100.000000 25.000000,0.000000 0.000000,0.000000-75.000000,0.000000 0.000000,50.000000-50.000000,0.000000 0.000000,0.000000 0.000000</inkml:trace>
</inkml:ink>
</file>

<file path=ppt/ink/ink1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0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77500.000000 25450.000000,'-50.000000'-50.000000,"-75.000000"25.000000,0.000000 0.000000,75.000000 25.000000,0.000000 0.000000,-25.000000 50.000000,0.000000 0.000000,25.000000 125.000000,0.000000 0.000000,25.000000 25.000000,0.000000 0.000000,-50.000000 50.000000,0.000000 0.000000,50.000000-175.000000</inkml:trace>
</inkml:ink>
</file>

<file path=ppt/ink/ink1650.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6:4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67100.000000 23950.000000,'-50.000000'50.000000,"50.000000"0.000000,0.000000 0.000000,0.000000 25.000000,0.000000 0.000000,25.000000 50.000000,0.000000 0.000000,-25.000000-50.000000,0.000000 0.000000,50.000000 100.000000,0.000000 0.000000,-25.000000-75.000000,0.000000 0.000000,25.000000-25.000000,0.000000 0.000000,-25.000000-25.000000,0.000000 0.000000,-25.000000-25.000000,0.000000 0.000000,0.000000 0.000000,0.000000 0.000000,-75.000000 50.000000,0.000000 0.000000,-25.000000 0.000000,0.000000 0.000000,25.000000-25.000000,0.000000 0.000000,25.000000-25.000000</inkml:trace>
</inkml:ink>
</file>

<file path=ppt/ink/ink16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6:4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67200.000000 24050.000000,'50.000000'0.000000,"25.000000"-50.000000,0.000000 0.000000,-50.000000 50.000000,0.000000 0.000000,75.000000-25.000000,0.000000 0.000000,0.000000 25.000000,0.000000 0.000000,-25.000000 25.000000,0.000000 0.000000,-50.000000-25.000000</inkml:trace>
</inkml:ink>
</file>

<file path=ppt/ink/ink16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7:0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95600.000000 28400.000000,'0.000000'-50.000000,"-25.000000"50.000000,0.000000 0.000000,50.000000 0.000000,0.000000 0.000000,50.000000 0.000000,0.000000 0.000000,50.000000 0.000000,0.000000 0.000000,0.000000 0.000000,0.000000 0.000000,0.000000-50.000000,0.000000 0.000000,-75.000000 50.000000,0.000000 0.000000,-25.000000 0.000000,0.000000 0.000000,-50.000000 0.000000</inkml:trace>
</inkml:ink>
</file>

<file path=ppt/ink/ink1653.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7: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96300.000000 27700.000000,'-50.000000'-100.000000,"50.000000"200.000000,0.000000 0.000000,0.000000 75.000000,0.000000 0.000000,-25.000000-25.000000,0.000000 0.000000,-25.000000 25.000000,0.000000 0.000000,25.000000-100.000000</inkml:trace>
</inkml:ink>
</file>

<file path=ppt/ink/ink16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7:0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97850.000000 21050.000000,'0.000000'-100.000000,"0.000000"75.000000,0.000000 0.000000,0.000000 0.000000,0.000000 0.000000,0.000000 0.000000,0.000000 0.000000,-50.000000 50.000000,0.000000 0.000000,0.000000 100.000000,0.000000 0.000000,-25.000000 75.000000,0.000000 0.000000,-25.000000 25.000000,0.000000 0.000000,25.000000-25.000000,0.000000 0.000000,0.000000-50.000000,0.000000 0.000000,75.000000-100.000000</inkml:trace>
</inkml:ink>
</file>

<file path=ppt/ink/ink1655.xml><?xml version="1.0" encoding="utf-8"?>
<inkml:ink xmlns:inkml="http://www.w3.org/2003/InkML">
  <annotation type="ScanImages2ExtractSignatures">1</annotation>
  <annotation type="ScanImagesWidth">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7:0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97100.000000 22300.000000,'-50.000000'-50.000000,"50.000000"25.000000,0.000000 0.000000,50.000000-25.000000,0.000000 0.000000,50.000000 25.000000,0.000000 0.000000,25.000000 0.000000,0.000000 0.000000,0.000000 25.000000,0.000000 0.000000,-25.000000 25.000000,0.000000 0.000000,-75.000000 0.000000,0.000000 0.000000,0.000000-25.000000</inkml:trace>
</inkml:ink>
</file>

<file path=ppt/ink/ink1656.xml><?xml version="1.0" encoding="utf-8"?>
<inkml:ink xmlns:inkml="http://www.w3.org/2003/InkML">
  <annotation type="ScanImages2ExtractSignatures">1</annotation>
  <annotation type="ScanImagesWidth">19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7:0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98150.000000 21150.000000,'0.000000'-50.000000,"0.000000"25.000000,0.000000 0.000000,0.000000 75.000000,0.000000 0.000000,25.000000 75.000000,0.000000 0.000000,-25.000000 75.000000,0.000000 0.000000,0.000000 50.000000,0.000000 0.000000,0.000000 25.000000,0.000000 0.000000,-25.000000-200.000000</inkml:trace>
</inkml:ink>
</file>

<file path=ppt/ink/ink16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7:3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13150.000000 38150.000000,'0.000000'-150.000000,"-25.000000"125.000000,0.000000 0.000000,25.000000 75.000000,0.000000 0.000000,-25.000000 125.000000,0.000000 0.000000,-25.000000 100.000000,0.000000 0.000000,0.000000 0.000000,0.000000 0.000000,25.000000-50.000000,0.000000 0.000000,0.000000-50.000000,0.000000 0.000000,25.000000-50.000000,0.000000 0.000000,50.000000-25.000000,0.000000 0.000000,25.000000-50.000000,0.000000 0.000000,25.000000-75.000000,0.000000 0.000000,25.000000-125.000000,0.000000 0.000000,0.000000 0.000000,0.000000 0.000000,0.000000 25.000000,0.000000 0.000000,-25.000000 0.000000,0.000000 0.000000,-50.000000 25.000000,0.000000 0.000000,-25.000000 50.000000,0.000000 0.000000,-25.000000 25.000000,0.000000 0.000000,-50.000000 0.000000,0.000000 0.000000,0.000000 75.000000,0.000000 0.000000,0.000000 75.000000,0.000000 0.000000,0.000000-25.000000,0.000000 0.000000,25.000000 0.000000,0.000000 0.000000,25.000000-25.000000,0.000000 0.000000,0.000000-50.000000,0.000000 0.000000,50.000000-25.000000,0.000000 0.000000,50.000000-50.000000,0.000000 0.000000,25.000000-25.000000,0.000000 0.000000,-25.000000-25.000000,0.000000 0.000000,-50.000000 0.000000,0.000000 0.000000,-25.000000 50.000000,0.000000 0.000000,-25.000000 25.000000,0.000000 0.000000,-25.000000 0.000000,0.000000 0.000000,0.000000 25.000000,0.000000 0.000000,0.000000 0.000000,0.000000 0.000000,25.000000 25.000000,0.000000 0.000000,-25.000000 25.000000,0.000000 0.000000,0.000000 25.000000,0.000000 0.000000,25.000000 25.000000,0.000000 0.000000,-25.000000 0.000000,0.000000 0.000000,25.000000 50.000000,0.000000 0.000000,-25.000000 50.000000,0.000000 0.000000,25.000000 75.000000,0.000000 0.000000,0.000000 25.000000,0.000000 0.000000,-25.000000-50.000000,0.000000 0.000000,25.000000-25.000000,0.000000 0.000000,-25.000000-50.000000,0.000000 0.000000,0.000000-75.000000,0.000000 0.000000,-25.000000-25.000000,0.000000 0.000000,0.000000-50.000000,0.000000 0.000000,0.000000-25.000000,0.000000 0.000000,-50.000000-50.000000,0.000000 0.000000,25.000000-50.000000,0.000000 0.000000,25.000000 0.000000,0.000000 0.000000,50.000000-50.000000,0.000000 0.000000,25.000000-50.000000,0.000000 0.000000,125.000000-100.000000,0.000000 0.000000,100.000000-50.000000,0.000000 0.000000,50.000000 50.000000,0.000000 0.000000,-200.000000 225.000000</inkml:trace>
</inkml:ink>
</file>

<file path=ppt/ink/ink16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7:3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18900.000000 39800.000000,'-50.000000'-50.000000,"25.000000"50.000000,0.000000 0.000000,25.000000-25.000000,0.000000 0.000000,50.000000 25.000000,0.000000 0.000000,25.000000 0.000000,0.000000 0.000000,50.000000-25.000000,0.000000 0.000000,0.000000 25.000000,0.000000 0.000000,-25.000000-25.000000,0.000000 0.000000,-25.000000 25.000000,0.000000 0.000000,-50.000000 25.000000,0.000000 0.000000,0.000000-25.000000,0.000000 0.000000,-25.000000 25.000000,0.000000 0.000000,0.000000 0.000000</inkml:trace>
</inkml:ink>
</file>

<file path=ppt/ink/ink16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7:3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18850.000000 40400.000000,'-50.000000'0.000000,"0.000000"25.000000,0.000000 0.000000,25.000000-25.000000,0.000000 0.000000,0.000000 0.000000,0.000000 0.000000,50.000000 0.000000,0.000000 0.000000,25.000000-50.000000,0.000000 0.000000,25.000000 25.000000,0.000000 0.000000,25.000000 0.000000,0.000000 0.000000,25.000000 25.000000,0.000000 0.000000,0.000000 0.000000,0.000000 0.000000,0.000000 0.000000,0.000000 0.000000,0.000000 0.000000,0.000000 0.000000,-100.000000 0.000000</inkml:trace>
</inkml:ink>
</file>

<file path=ppt/ink/ink166.xml><?xml version="1.0" encoding="utf-8"?>
<inkml:ink xmlns:inkml="http://www.w3.org/2003/InkML">
  <annotation type="ScanImages2ExtractSignatures">1</annotation>
  <annotation type="ScanImagesWidth">-2140522432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0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78250.000000 25150.000000,'250.000000'-100.000000,"-75.000000"75.000000,0.000000 0.000000,175.000000 25.000000,0.000000 0.000000,-150.000000 25.000000,0.000000 0.000000,-175.000000 50.000000,0.000000 0.000000,-25.000000-50.000000,0.000000 0.000000,-50.000000 0.000000</inkml:trace>
</inkml:ink>
</file>

<file path=ppt/ink/ink16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7:3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20950.000000 39950.000000,'-50.000000'0.000000,"50.000000"-25.000000,0.000000 0.000000,50.000000-25.000000,0.000000 0.000000,25.000000 50.000000,0.000000 0.000000,25.000000-25.000000,0.000000 0.000000,0.000000 25.000000,0.000000 0.000000,0.000000 0.000000,0.000000 0.000000,-25.000000-25.000000</inkml:trace>
</inkml:ink>
</file>

<file path=ppt/ink/ink16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7:3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21900.000000 39050.000000,'0.000000'-50.000000,"75.000000"-25.000000,0.000000 0.000000,-50.000000 75.000000,0.000000 0.000000,75.000000 0.000000,0.000000 0.000000,25.000000 25.000000,0.000000 0.000000,0.000000 75.000000,0.000000 0.000000,-75.000000 25.000000,0.000000 0.000000,-50.000000 25.000000,0.000000 0.000000,-50.000000 25.000000,0.000000 0.000000,-75.000000 0.000000,0.000000 0.000000,0.000000-25.000000,0.000000 0.000000,25.000000-25.000000,0.000000 0.000000,0.000000 0.000000,0.000000 0.000000,75.000000-100.000000,0.000000 0.000000,25.000000 0.000000,0.000000 0.000000,175.000000-100.000000,0.000000 0.000000,225.000000-100.000000,0.000000 0.000000,175.000000-25.000000,0.000000 0.000000,-400.000000 150.000000</inkml:trace>
</inkml:ink>
</file>

<file path=ppt/ink/ink16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7:4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1300.000000 27850.000000,'-50.000000'0.000000,"25.000000"-25.000000,0.000000 0.000000,-150.000000-25.000000,0.000000 0.000000,150.000000 25.000000,0.000000 0.000000,0.000000 25.000000,0.000000 0.000000,0.000000 0.000000,0.000000 0.000000,0.000000-25.000000,0.000000 0.000000,100.000000 50.000000,0.000000 0.000000,25.000000 100.000000,0.000000 0.000000,0.000000 50.000000,0.000000 0.000000,0.000000-25.000000,0.000000 0.000000,-25.000000-25.000000,0.000000 0.000000,0.000000-125.000000,0.000000 0.000000,-50.000000 25.000000,0.000000 0.000000,75.000000-25.000000,0.000000 0.000000,-75.000000 0.000000,0.000000 0.000000,25.000000-25.000000,0.000000 0.000000,0.000000-25.000000,0.000000 0.000000,125.000000-100.000000,0.000000 0.000000,75.000000-200.000000,0.000000 0.000000,150.000000-125.000000,0.000000 0.000000,100.000000 25.000000,0.000000 0.000000,-375.000000 300.000000</inkml:trace>
</inkml:ink>
</file>

<file path=ppt/ink/ink16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7:5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300.000000 37750.000000,'-100.000000'0.000000,"25.000000"25.000000,0.000000 0.000000,100.000000-25.000000</inkml:trace>
</inkml:ink>
</file>

<file path=ppt/ink/ink16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7:5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100.000000 37950.000000,'100.000000'200.000000,"0.000000"-75.000000,0.000000 0.000000,75.000000 100.000000,0.000000 0.000000,-75.000000-50.000000,0.000000 0.000000,25.000000-75.000000,0.000000 0.000000,25.000000-100.000000,0.000000 0.000000,75.000000-250.000000,0.000000 0.000000,200.000000-400.000000,0.000000 0.000000,225.000000-350.000000,0.000000 0.000000,-275.000000 550.000000,0.000000 0.000000,-175.000000 175.000000</inkml:trace>
</inkml:ink>
</file>

<file path=ppt/ink/ink16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777.000000 84.000000,'0.792000'0.000000,"0.651000"0.000000,0.513000 0.000000,0.387000 0.000000,2.652000 0.055000,1.772000 0.087000,1.077000 0.100000,0.554000 0.102000,2.571000 0.113000,1.832000 0.039000,3.796000 0.053000,1.164000 0.013000,-0.170000 0.003000,-0.986000-0.003000,-0.977000 0.124000,-0.292000 0.088000,-0.862000 0.023000,-1.180000-0.021000,0.325000 0.002000,-1.713000-0.113000,-1.971000-0.124000,-1.971000-0.121000,-1.894000-0.119000,-1.379000-0.085000,-1.118000-0.070000,-0.942000-0.056000,-0.759000-0.042000,-0.587000-0.030000,-0.433000-0.021000,-0.303000-0.013000,-0.208000-0.010000,-0.162000-0.003000,-0.093000 0.001000,-0.042000 0.003000,-0.008000 0.004000,0.014000 0.004000,0.026000 0.004000,0.031000 0.004000,0.031000 0.003000,0.029000 0.002000,0.025000 0.002000,0.020000 0.001000,-0.017000-0.002000,-0.035000-0.004000,-0.044000-0.005000,-0.047000-0.005000,-0.044000-0.005000,-0.038000-0.004000,-0.032000-0.003000,-0.025000-0.003000,-0.019000-0.002000,-0.013000-0.001000,-0.009000-0.001000,-0.005000-0.001000,-0.003000 0.000000,-0.001000 0.000000,0.000000 0.000000,0.001000 0.000000,0.001000 0.000000,0.001000 0.000000,0.001000 0.000000,0.001000 0.000000,0.001000 0.000000,0.001000 0.000000,0.001000 0.000000,0.000000 0.000000,0.000000 0.000000,0.000000 0.000000,0.000000 0.000000</inkml:trace>
</inkml:ink>
</file>

<file path=ppt/ink/ink16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38.000000 274.000000,'0.028000'0.000000,"0.043000"0.000000,0.050000 0.000000,0.051000 0.000000,0.047000 0.000000,0.042000 0.000000,0.035000 0.000000,0.028000 0.000000,0.510000 0.074000,0.338000 0.042000,0.185000 0.073000,0.074000 0.088000,-0.003000 0.091000,-0.052000 0.087000,0.160000 0.169000,0.136000 0.136000,0.056000 0.123000,-0.073000 0.032000,-0.150000-0.028000,-0.189000-0.065000,-0.071000-0.016000,-0.137000-0.057000,-0.169000-0.080000,-0.178000-0.088000,-0.170000-0.087000,-0.152000-0.080000,-0.093000-0.081000,-0.048000-0.077000,-0.016000-0.068000,0.006000-0.057000,0.019000-0.046000,0.026000-0.036000,0.250000-0.137000,0.154000-0.118000,0.081000-0.097000,0.028000-0.077000,0.490000-0.426000,0.307000-0.324000,0.167000-0.234000,0.066000-0.160000,0.419000-0.358000,0.173000-0.164000,0.352000-0.415000,0.073000-0.176000,-0.111000-0.011000,-0.221000 0.096000,-0.146000 0.065000,-0.235000 0.188000,-0.274000 0.253000,-0.279000 0.000000</inkml:trace>
</inkml:ink>
</file>

<file path=ppt/ink/ink16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557.000000 538.000000,'0.037000'0.000000,"0.058000"0.000000,0.067000 0.000000,0.068000 0.000000,0.063000 0.000000,0.056000 0.000000,0.599000 0.000000,0.387000 0.000000,0.223000 0.000000,0.102000 0.000000,0.311000 0.000000,0.128000 0.000000,0.001000 0.000000,-0.080000 0.000000,0.021000 0.000000,-0.063000 0.000000,-0.112000 0.000000,-0.136000 0.000000,0.117000 0.000000,-0.024000 0.000000,-0.113000 0.000000,-0.161000 0.000000,-0.033000 0.000000,-0.096000 0.000000,-0.129000 0.000000,-0.141000 0.000000,-0.034000 0.000000,-0.127000 0.000000,-0.139000 0.000000,-0.135000 0.000000,-0.168000 0.000000,-0.085000 0.000000,-0.070000 0.000000,-0.056000 0.000000</inkml:trace>
</inkml:ink>
</file>

<file path=ppt/ink/ink1668.xml><?xml version="1.0" encoding="utf-8"?>
<inkml:ink xmlns:inkml="http://www.w3.org/2003/InkML">
  <annotation type="ScanImages2ExtractSignatures">1</annotation>
  <annotation type="ScanImagesWidth">267101816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560.000000 527.000000,'0.040000'0.000000,"0.060000"0.000000,0.068000 0.000000,0.066000 0.000000,0.060000 0.000000,0.050000 0.000000,0.040000 0.000000,0.031000 0.000000,0.022000 0.000000,0.015000 0.000000,0.009000 0.000000,0.245000 0.074000,0.222000 0.042000,0.166000 0.018000,0.117000 0.002000,0.538000-0.009000,0.400000-0.015000,0.429000-0.018000,0.122000-0.018000,-0.084000-0.017000,-0.210000-0.015000,-0.146000-0.013000,-0.241000-0.010000,-0.285000-0.008000,-0.291000-0.006000,-0.149000 0.016000,-0.222000 0.028000,-0.205000 0.034000,-0.177000 0.035000,-0.071000-0.008000,0.011000-0.001000,0.125000 0.004000,-0.002000-0.014000,-0.038000-0.016000,-0.059000-0.016000,0.000000-0.015000,-0.036000-0.014000,-0.056000-0.011000,-0.065000-0.009000,-0.066000-0.007000,-0.062000-0.005000,-0.030000-0.004000,-0.007000-0.002000,0.008000-0.001000,0.017000-0.001000,-0.003000 0.000000,-0.016000 0.000000,-0.023000 0.000000,-0.026000 0.001000,-0.025000 0.001000,-0.023000 0.000000</inkml:trace>
</inkml:ink>
</file>

<file path=ppt/ink/ink1669.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506.000000 546.000000,'0.074000'0.442000,"0.042000"0.324000,0.055000 0.225000,0.060000 0.144000,0.058000 0.083000,0.053000 0.037000,0.009000 0.520000,-0.020000 0.423000,-0.037000 0.330000,-0.045000 0.246000,0.063000 0.358000,0.055000 0.109000,0.008000-0.150000,-0.022000-0.305000,-0.040000-0.382000,-0.048000-0.403000,0.046000-0.254000,-0.001000-0.374000,-0.021000-0.345000,-0.032000-0.298000,-0.036000-0.245000,-0.035000-0.191000,-0.032000-0.143000,-0.027000-0.101000,-0.022000-0.066000,-0.017000-0.040000,-0.013000-0.020000,-0.009000-0.006000,-0.006000 0.003000,-0.003000 0.008000,-0.002000 0.011000,0.000000 0.012000,0.000000 0.011000,0.104000-0.468000,0.094000-0.300000,0.078000-0.170000,0.063000-0.074000,0.196000-0.320000,0.119000-0.159000,0.061000-0.045000,0.019000 0.032000,0.194000-0.271000,0.070000-0.077000,-0.014000 0.053000,-0.067000 0.132000,0.033000-0.158000,-0.053000-0.038000,-0.018000-0.068000,-0.068000 0.064000,-0.095000 0.144000,-0.105000 0.185000,-0.104000 0.198000,-0.096000 0.191000,-0.022000 0.099000,-0.047000 0.107000,-0.059000 0.052000,-0.063000 0.087000,-0.060000 0.103000,-0.055000 0.105000,-0.047000 0.099000,-0.038000 0.088000,-0.030000 0.074000,-0.023000 0.060000,-0.016000 0.047000,-0.011000 0.000000</inkml:trace>
</inkml:ink>
</file>

<file path=ppt/ink/ink167.xml><?xml version="1.0" encoding="utf-8"?>
<inkml:ink xmlns:inkml="http://www.w3.org/2003/InkML">
  <annotation type="ScanImages2ExtractSignatures">1</annotation>
  <annotation type="ScanImagesWidth">-2139249712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0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78500.000000 25900.000000,'-200.000000'0.000000,"275.000000"0.000000,0.000000 0.000000,175.000000-25.000000,0.000000 0.000000,75.000000 25.000000,0.000000 0.000000,25.000000 0.000000,0.000000 0.000000,-250.000000 25.000000</inkml:trace>
</inkml:ink>
</file>

<file path=ppt/ink/ink1670.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539.000000 547.000000,'-0.007000'0.029000,"-0.012000"0.046000,-0.013000 0.053000,-0.014000 0.054000,-0.013000 0.051000,-0.011000 0.045000,-0.009000 0.038000,-0.008000 0.030000,-0.006000 0.023000,-0.004000 0.017000,-0.216000 0.314000,-0.189000 0.333000,-0.342000 0.892000,-0.193000 0.521000,-0.084000 0.245000,-0.008000 0.051000,0.078000 0.236000,0.127000 0.042000,0.076000-0.048000,0.037000-0.103000,0.047000-0.240000,0.049000-0.310000,0.047000-0.333000,0.043000-0.322000,-0.037000-0.182000,-0.012000-0.225000,0.005000-0.089000,0.016000-0.143000,0.014000-0.122000,0.114000-0.238000,0.124000-0.225000,0.120000-0.198000,0.106000-0.163000,0.089000-0.128000,0.070000-0.095000,0.053000-0.067000,0.037000-0.044000,0.025000-0.026000,0.015000-0.013000,0.008000-0.004000,0.003000 0.002000,-0.001000 0.005000,-0.003000 0.007000,-0.003000 0.007000,-0.004000 0.007000,-0.004000 0.006000,-0.003000 0.005000,-0.003000 0.004000,0.129000-0.214000,0.145000-0.228000,0.083000-0.150000,0.038000-0.089000,0.006000-0.043000,-0.015000-0.011000,0.193000-0.265000,0.092000-0.114000,0.020000-0.009000,-0.027000 0.000000</inkml:trace>
</inkml:ink>
</file>

<file path=ppt/ink/ink1671.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539.000000 549.000000,'0.020000'0.007000,"0.030000"0.010000,0.034000 0.011000,0.033000 0.011000,0.030000 0.010000,0.026000 0.009000,0.021000 0.007000,0.016000 0.005000,0.012000 0.004000,0.008000 0.003000,0.005000 0.002000,0.003000 0.001000,0.001000 0.000000,0.118000 0.262000,0.081000 0.216000,0.116000 0.384000,0.059000 0.283000,0.140000 0.324000,0.034000 0.106000,-0.036000-0.042000,-0.078000-0.133000,-0.100000-0.182000,-0.106000-0.200000,-0.028000 0.086000,0.023000 0.115000,0.055000 0.383000,-0.003000 0.158000,-0.040000 0.003000,-0.060000-0.097000,0.005000-0.029000,-0.028000-0.130000,-0.046000-0.185000,-0.055000-0.207000,-0.056000-0.206000,0.021000-0.057000,0.013000-0.031000,0.007000-0.086000,0.003000-0.115000,0.000000-0.125000,-0.001000-0.089000,-0.038000-0.118000,-0.044000-0.096000,-0.043000-0.075000,-0.039000-0.055000,-0.033000-0.039000,-0.027000-0.025000,-0.021000-0.015000,-0.015000-0.007000,-0.010000-0.002000,-0.007000 0.002000,-0.004000 0.003000,-0.002000 0.004000,0.000000 0.005000,0.001000 0.004000,0.001000 0.004000,0.001000 0.003000,0.001000 0.002000,0.001000 0.002000,0.001000 0.001000,0.001000 0.001000,0.001000 0.000000,0.000000 0.000000,0.000000 0.000000</inkml:trace>
</inkml:ink>
</file>

<file path=ppt/ink/ink16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535.000000 567.000000,'0.018000'0.000000,"0.027000"0.000000,0.030000 0.000000,0.029000 0.000000,0.026000 0.000000,0.022000 0.000000,0.018000 0.000000,0.013000 0.000000,0.010000 0.000000,0.006000 0.000000,0.004000 0.000000,0.002000 0.000000,0.001000 0.000000,0.000000 0.000000,-0.001000 0.000000,-0.001000 0.000000,-0.001000 0.000000,-0.001000 0.000000,-0.001000 0.000000,-0.001000 0.000000,0.015000 0.000000,0.038000 0.000000,0.044000 0.000000,0.044000 0.000000,0.020000 0.000000,0.033000 0.000000,0.029000 0.000000,0.024000 0.000000,0.203000 0.000000,0.156000 0.000000,0.059000 0.000000,-0.008000 0.000000,-0.050000 0.000000,-0.073000 0.000000,0.119000 0.000000,-0.035000 0.000000,-0.089000 0.000000,-0.114000 0.000000,-0.119000 0.000000,-0.112000 0.000000,-0.098000 0.000000,-0.081000 0.000000,-0.064000 0.000000,-0.048000 0.000000,-0.034000 0.000000,-0.022000 0.000000,-0.013000 0.000000,-0.007000 0.000000,-0.002000 0.000000,0.001000 0.000000,0.003000 0.000000,0.003000 0.000000,0.004000 0.000000,0.003000 0.000000,0.003000 0.000000,0.003000 0.000000,0.002000 0.000000,0.002000 0.000000</inkml:trace>
</inkml:ink>
</file>

<file path=ppt/ink/ink16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1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22350.000000 13550.000000,'-50.000000'0.000000,"125.000000"-50.000000,0.000000 0.000000,75.000000 0.000000,0.000000 0.000000,-100.000000 25.000000,0.000000 0.000000,175.000000-25.000000,0.000000 0.000000,-50.000000 0.000000,0.000000 0.000000,-50.000000 25.000000,0.000000 0.000000,-75.000000 25.000000,0.000000 0.000000,-50.000000-25.000000,0.000000 0.000000,-25.000000-25.000000,0.000000 0.000000,-75.000000-50.000000,0.000000 0.000000,0.000000 25.000000,0.000000 0.000000,0.000000 0.000000,0.000000 0.000000,25.000000 25.000000,0.000000 0.000000,50.000000 25.000000,0.000000 0.000000,25.000000 125.000000,0.000000 0.000000,0.000000 50.000000,0.000000 0.000000,-25.000000 0.000000,0.000000 0.000000,0.000000 75.000000,0.000000 0.000000,25.000000-75.000000,0.000000 0.000000,0.000000-100.000000,0.000000 0.000000,25.000000-50.000000,0.000000 0.000000,75.000000-175.000000,0.000000 0.000000,0.000000-50.000000,0.000000 0.000000,-25.000000 0.000000,0.000000 0.000000,0.000000 50.000000,0.000000 0.000000,-50.000000 75.000000,0.000000 0.000000,-25.000000 75.000000,0.000000 0.000000,0.000000 75.000000,0.000000 0.000000,-50.000000 100.000000,0.000000 0.000000,-25.000000 50.000000,0.000000 0.000000,-25.000000 50.000000,0.000000 0.000000,-25.000000-25.000000,0.000000 0.000000,25.000000-25.000000,0.000000 0.000000,0.000000-75.000000,0.000000 0.000000,75.000000-100.000000,0.000000 0.000000,25.000000-50.000000,0.000000 0.000000,150.000000-150.000000,0.000000 0.000000,100.000000-125.000000,0.000000 0.000000,-25.000000 125.000000,0.000000 0.000000,-125.000000 125.000000,0.000000 0.000000,-75.000000 50.000000,0.000000 0.000000,-75.000000 125.000000,0.000000 0.000000,-100.000000 50.000000,0.000000 0.000000,0.000000 75.000000,0.000000 0.000000,-50.000000 25.000000,0.000000 0.000000,-50.000000 0.000000,0.000000 0.000000,25.000000 0.000000,0.000000 0.000000,50.000000-125.000000,0.000000 0.000000,125.000000-100.000000,0.000000 0.000000,75.000000-150.000000,0.000000 0.000000,0.000000 50.000000</inkml:trace>
</inkml:ink>
</file>

<file path=ppt/ink/ink1674.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1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23500.000000 13800.000000,'250.000000'-50.000000,"-150.000000"100.000000,0.000000 0.000000,25.000000 25.000000,0.000000 0.000000,25.000000-25.000000,0.000000 0.000000,-50.000000 0.000000,0.000000 0.000000,-50.000000 0.000000,0.000000 0.000000,-50.000000 25.000000,0.000000 0.000000,-25.000000-25.000000</inkml:trace>
</inkml:ink>
</file>

<file path=ppt/ink/ink1675.xml><?xml version="1.0" encoding="utf-8"?>
<inkml:ink xmlns:inkml="http://www.w3.org/2003/InkML">
  <annotation type="ScanImages2ExtractSignatures">1</annotation>
  <annotation type="ScanImagesWidth">1465341783</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2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23050.000000 15450.000000,'-200.000000'100.000000,"175.000000"-100.000000,0.000000 0.000000,200.000000-50.000000,0.000000 0.000000,75.000000-50.000000,0.000000 0.000000,-50.000000 25.000000,0.000000 0.000000,-100.000000 25.000000,0.000000 0.000000,-75.000000 25.000000,0.000000 0.000000,-100.000000 25.000000,0.000000 0.000000,-25.000000-50.000000,0.000000 0.000000,-25.000000-25.000000,0.000000 0.000000,75.000000 75.000000,0.000000 0.000000,25.000000 0.000000,0.000000 0.000000,25.000000 150.000000,0.000000 0.000000,0.000000 25.000000,0.000000 0.000000,0.000000-50.000000,0.000000 0.000000,0.000000 75.000000,0.000000 0.000000,0.000000-100.000000,0.000000 0.000000,75.000000-100.000000,0.000000 0.000000,75.000000-175.000000,0.000000 0.000000,-25.000000-25.000000,0.000000 0.000000,-100.000000 125.000000</inkml:trace>
</inkml:ink>
</file>

<file path=ppt/ink/ink16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2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24800.000000 13700.000000,'50.000000'-100.000000,"-25.000000"75.000000,0.000000 0.000000,75.000000-25.000000,0.000000 0.000000,75.000000-25.000000,0.000000 0.000000,25.000000 25.000000,0.000000 0.000000,-75.000000 25.000000,0.000000 0.000000,-75.000000 25.000000,0.000000 0.000000,-25.000000-25.000000,0.000000 0.000000,-125.000000 0.000000,0.000000 0.000000,25.000000-75.000000,0.000000 0.000000,-25.000000 0.000000,0.000000 0.000000,50.000000 50.000000,0.000000 0.000000,25.000000 100.000000,0.000000 0.000000,0.000000 150.000000,0.000000 0.000000,-50.000000 75.000000,0.000000 0.000000,-75.000000 125.000000,0.000000 0.000000,-25.000000-25.000000,0.000000 0.000000,50.000000-200.000000,0.000000 0.000000,100.000000-150.000000,0.000000 0.000000,50.000000-75.000000,0.000000 0.000000,0.000000 0.000000</inkml:trace>
</inkml:ink>
</file>

<file path=ppt/ink/ink1677.xml><?xml version="1.0" encoding="utf-8"?>
<inkml:ink xmlns:inkml="http://www.w3.org/2003/InkML">
  <annotation type="ScanImages2ExtractSignatures">1</annotation>
  <annotation type="ScanImagesWidth">24576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2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25650.000000 13800.000000,'200.000000'-100.000000,"-100.000000"100.000000,0.000000 0.000000,0.000000 0.000000,0.000000 0.000000,0.000000 50.000000,0.000000 0.000000,-50.000000 25.000000,0.000000 0.000000,-25.000000 50.000000,0.000000 0.000000,-25.000000-75.000000,0.000000 0.000000,-25.000000 0.000000</inkml:trace>
</inkml:ink>
</file>

<file path=ppt/ink/ink16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2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25000.000000 15100.000000,'-50.000000'0.000000,"25.000000"0.000000,0.000000 0.000000,25.000000 25.000000,0.000000 0.000000,25.000000 50.000000,0.000000 0.000000,0.000000 25.000000,0.000000 0.000000,-25.000000 25.000000,0.000000 0.000000,-50.000000 0.000000,0.000000 0.000000,50.000000-75.000000,0.000000 0.000000,-25.000000-50.000000</inkml:trace>
</inkml:ink>
</file>

<file path=ppt/ink/ink1679.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2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25300.000000 15450.000000,'100.000000'0.000000,"-25.000000"25.000000,0.000000 0.000000,25.000000 50.000000,0.000000 0.000000,25.000000 25.000000,0.000000 0.000000,0.000000 25.000000,0.000000 0.000000,0.000000 0.000000,0.000000 0.000000,-50.000000-50.000000,0.000000 0.000000,-50.000000-50.000000,0.000000 0.000000,-25.000000-100.000000,0.000000 0.000000,-25.000000-100.000000,0.000000 0.000000,25.000000-50.000000,0.000000 0.000000,50.000000 0.000000,0.000000 0.000000,0.000000 100.000000,0.000000 0.000000,25.000000 100.000000,0.000000 0.000000,-25.000000 25.000000,0.000000 0.000000,-25.000000 50.000000,0.000000 0.000000,-25.000000 25.000000,0.000000 0.000000,-50.000000 25.000000,0.000000 0.000000,25.000000-50.000000</inkml:trace>
</inkml:ink>
</file>

<file path=ppt/ink/ink168.xml><?xml version="1.0" encoding="utf-8"?>
<inkml:ink xmlns:inkml="http://www.w3.org/2003/InkML">
  <annotation type="ScanImages2ExtractSignatures">1</annotation>
  <annotation type="ScanImagesWidth">-2121306880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0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81900.000000 24100.000000,'0.000000'100.000000,"0.000000"-50.000000,0.000000 0.000000,0.000000 25.000000,0.000000 0.000000,0.000000 175.000000,0.000000 0.000000,-25.000000-50.000000,0.000000 0.000000,25.000000-50.000000,0.000000 0.000000,0.000000-100.000000,0.000000 0.000000,-25.000000-25.000000</inkml:trace>
</inkml:ink>
</file>

<file path=ppt/ink/ink16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2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26100.000000 14800.000000,'50.000000'0.000000,"0.000000"25.000000,0.000000 0.000000,75.000000 0.000000,0.000000 0.000000,-75.000000 25.000000</inkml:trace>
</inkml:ink>
</file>

<file path=ppt/ink/ink1681.xml><?xml version="1.0" encoding="utf-8"?>
<inkml:ink xmlns:inkml="http://www.w3.org/2003/InkML">
  <annotation type="ScanImages2ExtractSignatures">1</annotation>
  <annotation type="ScanImagesWidth">2883632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2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29950.000000 13400.000000,'-50.000000'0.000000,"25.000000"0.000000,0.000000 0.000000,125.000000 0.000000,0.000000 0.000000,0.000000 0.000000,0.000000 0.000000,100.000000 0.000000,0.000000 0.000000,-150.000000 100.000000,0.000000 0.000000,-50.000000 75.000000,0.000000 0.000000,-75.000000 25.000000,0.000000 0.000000,-25.000000 0.000000,0.000000 0.000000,0.000000-25.000000,0.000000 0.000000,0.000000-25.000000,0.000000 0.000000,25.000000-75.000000,0.000000 0.000000,50.000000-50.000000,0.000000 0.000000,0.000000-25.000000,0.000000 0.000000,50.000000 0.000000,0.000000 0.000000,75.000000-50.000000,0.000000 0.000000,-25.000000 25.000000,0.000000 0.000000,75.000000-25.000000,0.000000 0.000000,-50.000000 25.000000,0.000000 0.000000,-50.000000 25.000000,0.000000 0.000000,-25.000000 0.000000</inkml:trace>
</inkml:ink>
</file>

<file path=ppt/ink/ink16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2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31250.000000 14750.000000,'50.000000'0.000000,"50.000000"0.000000,0.000000 0.000000,-25.000000 50.000000,0.000000 0.000000,-25.000000 0.000000,0.000000 0.000000,-50.000000 100.000000,0.000000 0.000000,-100.000000 0.000000,0.000000 0.000000,-25.000000-25.000000,0.000000 0.000000,25.000000-50.000000,0.000000 0.000000,50.000000-25.000000,0.000000 0.000000,100.000000-50.000000,0.000000 0.000000,100.000000-25.000000,0.000000 0.000000,0.000000-25.000000,0.000000 0.000000,-25.000000 50.000000,0.000000 0.000000,-100.000000 0.000000,0.000000 0.000000,25.000000 0.000000</inkml:trace>
</inkml:ink>
</file>

<file path=ppt/ink/ink1683.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2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29800.000000 20250.000000,'-50.000000'0.000000,"75.000000"75.000000,0.000000 0.000000,25.000000 0.000000,0.000000 0.000000,0.000000 50.000000,0.000000 0.000000,-50.000000-25.000000,0.000000 0.000000,0.000000-50.000000</inkml:trace>
</inkml:ink>
</file>

<file path=ppt/ink/ink1684.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2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29550.000000 21700.000000,'0.000000'50.000000,"0.000000"0.000000,0.000000 0.000000,0.000000 75.000000,0.000000 0.000000,0.000000 100.000000,0.000000 0.000000,-50.000000 75.000000,0.000000 0.000000,25.000000-100.000000,0.000000 0.000000,0.000000-75.000000,0.000000 0.000000,0.000000-100.000000,0.000000 0.000000,175.000000-225.000000,0.000000 0.000000,-50.000000 50.000000,0.000000 0.000000,-25.000000 25.000000</inkml:trace>
</inkml:ink>
</file>

<file path=ppt/ink/ink1685.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2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31650.000000 20200.000000,'0.000000'-50.000000,"-125.000000"100.000000,0.000000 0.000000,-50.000000 125.000000,0.000000 0.000000,-50.000000 75.000000,0.000000 0.000000,100.000000-75.000000,0.000000 0.000000,100.000000-125.000000,0.000000 0.000000,100.000000-75.000000,0.000000 0.000000,25.000000-25.000000,0.000000 0.000000,-50.000000 25.000000,0.000000 0.000000,-25.000000 100.000000,0.000000 0.000000,-50.000000 50.000000,0.000000 0.000000,-25.000000 100.000000,0.000000 0.000000,-25.000000-25.000000,0.000000 0.000000,50.000000-75.000000,0.000000 0.000000,25.000000-100.000000,0.000000 0.000000,150.000000-250.000000,0.000000 0.000000,50.000000-75.000000,0.000000 0.000000,-50.000000 125.000000,0.000000 0.000000,-75.000000 125.000000,0.000000 0.000000,-75.000000 100.000000,0.000000 0.000000,-150.000000 200.000000,0.000000 0.000000,-50.000000 50.000000,0.000000 0.000000,75.000000-125.000000,0.000000 0.000000,100.000000-125.000000,0.000000 0.000000,125.000000-175.000000,0.000000 0.000000,100.000000-75.000000,0.000000 0.000000,-50.000000 125.000000,0.000000 0.000000,-125.000000 100.000000,0.000000 0.000000,-50.000000 125.000000,0.000000 0.000000,-50.000000 0.000000,0.000000 0.000000,-25.000000-25.000000,0.000000 0.000000,100.000000-75.000000,0.000000 0.000000,100.000000-125.000000,0.000000 0.000000,25.000000-50.000000,0.000000 0.000000,-25.000000-50.000000,0.000000 0.000000,25.000000-75.000000,0.000000 0.000000,25.000000 25.000000,0.000000 0.000000,0.000000 100.000000,0.000000 0.000000,-75.000000 75.000000,0.000000 0.000000,-25.000000 75.000000,0.000000 0.000000,-25.000000 75.000000,0.000000 0.000000,25.000000 25.000000,0.000000 0.000000,25.000000 25.000000,0.000000 0.000000,-25.000000 0.000000,0.000000 0.000000,-50.000000 100.000000,0.000000 0.000000,-125.000000 0.000000,0.000000 0.000000,0.000000-100.000000,0.000000 0.000000,0.000000-125.000000,0.000000 0.000000,50.000000-100.000000,0.000000 0.000000,25.000000-100.000000,0.000000 0.000000,50.000000 0.000000,0.000000 0.000000,50.000000 100.000000,0.000000 0.000000,25.000000 75.000000,0.000000 0.000000,50.000000 100.000000,0.000000 0.000000,50.000000 50.000000,0.000000 0.000000,-25.000000-25.000000,0.000000 0.000000,-75.000000-75.000000</inkml:trace>
</inkml:ink>
</file>

<file path=ppt/ink/ink16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2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34400.000000 20800.000000,'0.000000'-50.000000,"-25.000000"100.000000,0.000000 0.000000,-25.000000 100.000000,0.000000 0.000000,0.000000 0.000000,0.000000 0.000000,0.000000 50.000000,0.000000 0.000000,75.000000-125.000000,0.000000 0.000000,100.000000-75.000000,0.000000 0.000000,50.000000-75.000000,0.000000 0.000000,0.000000-50.000000,0.000000 0.000000,-100.000000 25.000000,0.000000 0.000000,-50.000000 25.000000,0.000000 0.000000,-50.000000-25.000000,0.000000 0.000000,-25.000000 25.000000,0.000000 0.000000,0.000000 50.000000,0.000000 0.000000,0.000000 75.000000,0.000000 0.000000,0.000000 50.000000,0.000000 0.000000,0.000000 50.000000,0.000000 0.000000,0.000000 75.000000,0.000000 0.000000,-75.000000 150.000000,0.000000 0.000000,-25.000000-50.000000,0.000000 0.000000,125.000000-225.000000</inkml:trace>
</inkml:ink>
</file>

<file path=ppt/ink/ink16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2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34250.000000 23050.000000,'200.000000'-200.000000,"-125.000000"150.000000,0.000000 0.000000,100.000000-75.000000,0.000000 0.000000,0.000000 25.000000,0.000000 0.000000,-50.000000 75.000000,0.000000 0.000000,-100.000000 100.000000,0.000000 0.000000,-50.000000 100.000000,0.000000 0.000000,-100.000000 0.000000,0.000000 0.000000,-25.000000-50.000000,0.000000 0.000000,25.000000-50.000000,0.000000 0.000000,50.000000-50.000000,0.000000 0.000000,50.000000-100.000000,0.000000 0.000000,25.000000 50.000000,0.000000 0.000000,-25.000000-25.000000</inkml:trace>
</inkml:ink>
</file>

<file path=ppt/ink/ink1688.xml><?xml version="1.0" encoding="utf-8"?>
<inkml:ink xmlns:inkml="http://www.w3.org/2003/InkML">
  <annotation type="ScanImages2ExtractSignatures">1</annotation>
  <annotation type="ScanImagesWidth">267101184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2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34500.000000 23050.000000,'50.000000'-50.000000,"-25.000000"-25.000000,0.000000 0.000000,75.000000 125.000000,0.000000 0.000000,50.000000 50.000000,0.000000 0.000000,25.000000 0.000000,0.000000 0.000000,0.000000 0.000000,0.000000 0.000000,-75.000000-50.000000,0.000000 0.000000,-75.000000-50.000000</inkml:trace>
</inkml:ink>
</file>

<file path=ppt/ink/ink16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2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35300.000000 20200.000000,'-50.000000'-50.000000,"25.000000"-50.000000,0.000000 0.000000,50.000000 75.000000,0.000000 0.000000,100.000000 75.000000,0.000000 0.000000,0.000000 150.000000,0.000000 0.000000,-100.000000-150.000000,0.000000 0.000000,0.000000 25.000000</inkml:trace>
</inkml:ink>
</file>

<file path=ppt/ink/ink1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0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81750.000000 25200.000000,'150.000000'-250.000000,"-50.000000"200.000000,0.000000 0.000000,50.000000 25.000000,0.000000 0.000000,-25.000000 25.000000,0.000000 0.000000,-50.000000 0.000000,0.000000 0.000000,-50.000000 0.000000,0.000000 0.000000,-25.000000-25.000000</inkml:trace>
</inkml:ink>
</file>

<file path=ppt/ink/ink1690.xml><?xml version="1.0" encoding="utf-8"?>
<inkml:ink xmlns:inkml="http://www.w3.org/2003/InkML">
  <annotation type="ScanImages2ExtractSignatures">1</annotation>
  <annotation type="ScanImagesWidth">1799033088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2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36200.000000 20900.000000,'50.000000'-100.000000,"0.000000"100.000000,0.000000 0.000000,75.000000-75.000000,0.000000 0.000000,75.000000 0.000000,0.000000 0.000000,-25.000000 25.000000,0.000000 0.000000,-100.000000 25.000000,0.000000 0.000000,-100.000000 25.000000</inkml:trace>
</inkml:ink>
</file>

<file path=ppt/ink/ink1691.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2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37050.000000 19950.000000,'-100.000000'-100.000000,"100.000000"150.000000,0.000000 0.000000,0.000000 125.000000,0.000000 0.000000,0.000000 25.000000,0.000000 0.000000,-100.000000 100.000000,0.000000 0.000000,-75.000000 100.000000,0.000000 0.000000,-25.000000-75.000000,0.000000 0.000000,150.000000-250.000000,0.000000 0.000000,25.000000-50.000000</inkml:trace>
</inkml:ink>
</file>

<file path=ppt/ink/ink1692.xml><?xml version="1.0" encoding="utf-8"?>
<inkml:ink xmlns:inkml="http://www.w3.org/2003/InkML">
  <annotation type="ScanImages2ExtractSignatures">1</annotation>
  <annotation type="ScanImagesWidth">345047054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2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37150.000000 21100.000000,'50.000000'0.000000,"0.000000"-25.000000,0.000000 0.000000,0.000000 25.000000,0.000000 0.000000,50.000000 25.000000,0.000000 0.000000,75.000000 0.000000,0.000000 0.000000,-25.000000 50.000000,0.000000 0.000000,-100.000000 0.000000,0.000000 0.000000,-50.000000-25.000000,0.000000 0.000000,-50.000000-25.000000</inkml:trace>
</inkml:ink>
</file>

<file path=ppt/ink/ink1693.xml><?xml version="1.0" encoding="utf-8"?>
<inkml:ink xmlns:inkml="http://www.w3.org/2003/InkML">
  <annotation type="ScanImages2ExtractSignatures">1</annotation>
  <annotation type="ScanImagesWidth">19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2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37300.000000 21850.000000,'50.000000'-50.000000,"-25.000000"50.000000,0.000000 0.000000,0.000000 100.000000,0.000000 0.000000,-75.000000 50.000000,0.000000 0.000000,0.000000-75.000000</inkml:trace>
</inkml:ink>
</file>

<file path=ppt/ink/ink1694.xml><?xml version="1.0" encoding="utf-8"?>
<inkml:ink xmlns:inkml="http://www.w3.org/2003/InkML">
  <annotation type="ScanImages2ExtractSignatures">1</annotation>
  <annotation type="ScanImagesWidth">2949168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2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36150.000000 23100.000000,'-50.000000'0.000000,"-25.000000"0.000000,0.000000 0.000000,0.000000 0.000000,0.000000 0.000000,75.000000 50.000000,0.000000 0.000000,125.000000 25.000000,0.000000 0.000000,0.000000-50.000000,0.000000 0.000000,-75.000000-25.000000,0.000000 0.000000,0.000000 25.000000</inkml:trace>
</inkml:ink>
</file>

<file path=ppt/ink/ink16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2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37100.000000 23200.000000,'50.000000'0.000000,"-25.000000"50.000000,0.000000 0.000000,25.000000 25.000000,0.000000 0.000000,0.000000-25.000000,0.000000 0.000000,25.000000 25.000000,0.000000 0.000000,-25.000000-25.000000,0.000000 0.000000,-25.000000-25.000000,0.000000 0.000000,0.000000-25.000000,0.000000 0.000000,0.000000-25.000000,0.000000 0.000000,25.000000-125.000000,0.000000 0.000000,25.000000-75.000000,0.000000 0.000000,25.000000 25.000000,0.000000 0.000000,-25.000000 100.000000,0.000000 0.000000,-25.000000 100.000000,0.000000 0.000000,0.000000 75.000000,0.000000 0.000000,-25.000000 50.000000,0.000000 0.000000,-75.000000 25.000000,0.000000 0.000000,-75.000000-75.000000,0.000000 0.000000,100.000000-50.000000</inkml:trace>
</inkml:ink>
</file>

<file path=ppt/ink/ink16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2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37300.000000 22900.000000,'0.000000'-100.000000,"0.000000"75.000000,0.000000 0.000000,125.000000 25.000000,0.000000 0.000000,-25.000000 25.000000,0.000000 0.000000,-50.000000 0.000000</inkml:trace>
</inkml:ink>
</file>

<file path=ppt/ink/ink1697.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2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39950.000000 23600.000000,'-200.000000'0.000000,"325.000000"-25.000000,0.000000 0.000000,25.000000-25.000000,0.000000 0.000000,100.000000 0.000000,0.000000 0.000000,-75.000000 50.000000,0.000000 0.000000,-50.000000 25.000000,0.000000 0.000000,-100.000000 0.000000</inkml:trace>
</inkml:ink>
</file>

<file path=ppt/ink/ink1698.xml><?xml version="1.0" encoding="utf-8"?>
<inkml:ink xmlns:inkml="http://www.w3.org/2003/InkML">
  <annotation type="ScanImages2ExtractSignatures">1</annotation>
  <annotation type="ScanImagesWidth">16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2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40200.000000 21250.000000,'-50.000000'-100.000000,"50.000000"75.000000,0.000000 0.000000,50.000000 0.000000,0.000000 0.000000,75.000000 25.000000,0.000000 0.000000,-50.000000 0.000000,0.000000 0.000000,-25.000000 0.000000,0.000000 0.000000,100.000000 25.000000,0.000000 0.000000,-100.000000 0.000000,0.000000 0.000000,-50.000000 0.000000,0.000000 0.000000,-25.000000-25.000000,0.000000 0.000000,0.000000 0.000000,0.000000 0.000000,-25.000000 50.000000,0.000000 0.000000,25.000000 0.000000,0.000000 0.000000,25.000000 50.000000,0.000000 0.000000,0.000000 0.000000,0.000000 0.000000,-25.000000 50.000000,0.000000 0.000000,0.000000 0.000000,0.000000 0.000000,25.000000-25.000000,0.000000 0.000000,0.000000-50.000000,0.000000 0.000000,0.000000-25.000000,0.000000 0.000000,0.000000-25.000000,0.000000 0.000000,0.000000 0.000000,0.000000 0.000000,-25.000000 0.000000,0.000000 0.000000,25.000000 0.000000,0.000000 0.000000,-25.000000 0.000000</inkml:trace>
</inkml:ink>
</file>

<file path=ppt/ink/ink1699.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3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40200.000000 23450.000000,'-50.000000'0.000000,"-50.000000"25.000000,0.000000 0.000000,25.000000-25.000000,0.000000 0.000000,25.000000 25.000000,0.000000 0.000000,125.000000-25.000000,0.000000 0.000000,150.000000-25.000000,0.000000 0.000000,25.000000 0.000000,0.000000 0.000000,-200.000000 0.000000</inkml:trace>
</inkml:ink>
</file>

<file path=ppt/ink/ink17.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2:5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86350.000000 14600.000000,'-150.000000'50.000000,"100.000000"-25.000000,0.000000 0.000000,0.000000 0.000000,0.000000 0.000000,75.000000-25.000000,0.000000 0.000000,100.000000-25.000000,0.000000 0.000000,75.000000 0.000000,0.000000 0.000000,50.000000 0.000000,0.000000 0.000000,125.000000 0.000000,0.000000 0.000000,-75.000000 0.000000,0.000000 0.000000,-100.000000 25.000000,0.000000 0.000000,-175.000000 25.000000,0.000000 0.000000,-75.000000 0.000000</inkml:trace>
</inkml:ink>
</file>

<file path=ppt/ink/ink1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0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82800.000000 24200.000000,'0.000000'-50.000000,"0.000000"0.000000,0.000000 0.000000,0.000000 0.000000,0.000000 0.000000,0.000000 25.000000,0.000000 0.000000,0.000000 75.000000,0.000000 0.000000,25.000000 75.000000,0.000000 0.000000,-25.000000 100.000000,0.000000 0.000000,0.000000 25.000000,0.000000 0.000000,-25.000000-50.000000,0.000000 0.000000,25.000000-125.000000,0.000000 0.000000,0.000000-50.000000</inkml:trace>
</inkml:ink>
</file>

<file path=ppt/ink/ink1700.xml><?xml version="1.0" encoding="utf-8"?>
<inkml:ink xmlns:inkml="http://www.w3.org/2003/InkML">
  <annotation type="ScanImages2ExtractSignatures">1</annotation>
  <annotation type="ScanImagesWidth">257290896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3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42450.000000 22950.000000,'0.000000'-100.000000,"0.000000"75.000000,0.000000 0.000000,100.000000 25.000000,0.000000 0.000000,0.000000 25.000000,0.000000 0.000000,-50.000000 50.000000,0.000000 0.000000,-25.000000 0.000000,0.000000 0.000000,-50.000000 50.000000,0.000000 0.000000,-100.000000 0.000000,0.000000 0.000000,-25.000000 0.000000,0.000000 0.000000,25.000000-50.000000,0.000000 0.000000,50.000000-25.000000,0.000000 0.000000,50.000000-50.000000,0.000000 0.000000,150.000000-25.000000,0.000000 0.000000,25.000000 0.000000,0.000000 0.000000,50.000000 25.000000,0.000000 0.000000,-50.000000 0.000000,0.000000 0.000000,-100.000000 0.000000,0.000000 0.000000,-25.000000 0.000000</inkml:trace>
</inkml:ink>
</file>

<file path=ppt/ink/ink17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3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70500.000000 13500.000000,'-50.000000'-100.000000,"50.000000"25.000000,0.000000 0.000000,0.000000 50.000000,0.000000 0.000000,0.000000 0.000000,0.000000 0.000000,25.000000 0.000000</inkml:trace>
</inkml:ink>
</file>

<file path=ppt/ink/ink17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3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70700.000000 13150.000000,'-50.000000'0.000000,"125.000000"0.000000,0.000000 0.000000,75.000000-25.000000,0.000000 0.000000,200.000000-25.000000,0.000000 0.000000,0.000000 0.000000,0.000000 0.000000,-200.000000 50.000000,0.000000 0.000000,-125.000000 0.000000,0.000000 0.000000,-125.000000 25.000000,0.000000 0.000000,-75.000000-50.000000,0.000000 0.000000,0.000000-75.000000,0.000000 0.000000,50.000000 0.000000,0.000000 0.000000,50.000000 25.000000,0.000000 0.000000,25.000000 25.000000,0.000000 0.000000,50.000000 125.000000,0.000000 0.000000,0.000000 100.000000,0.000000 0.000000,0.000000 50.000000,0.000000 0.000000,-25.000000 50.000000,0.000000 0.000000,0.000000-50.000000,0.000000 0.000000,-25.000000-75.000000,0.000000 0.000000,75.000000-175.000000,0.000000 0.000000,100.000000-225.000000,0.000000 0.000000,-25.000000-75.000000,0.000000 0.000000,0.000000 75.000000,0.000000 0.000000,-50.000000 75.000000,0.000000 0.000000,25.000000 50.000000,0.000000 0.000000,-50.000000 100.000000,0.000000 0.000000,0.000000 75.000000,0.000000 0.000000,-25.000000 100.000000,0.000000 0.000000,-125.000000 75.000000,0.000000 0.000000,-75.000000 50.000000,0.000000 0.000000,0.000000 0.000000,0.000000 0.000000,100.000000-125.000000,0.000000 0.000000,75.000000-125.000000,0.000000 0.000000,75.000000-125.000000,0.000000 0.000000,175.000000-125.000000,0.000000 0.000000,-25.000000 50.000000,0.000000 0.000000,-125.000000 125.000000,0.000000 0.000000,-50.000000 75.000000,0.000000 0.000000,-175.000000 125.000000,0.000000 0.000000,-75.000000 100.000000,0.000000 0.000000,0.000000 25.000000,0.000000 0.000000,25.000000-50.000000,0.000000 0.000000,0.000000 25.000000,0.000000 0.000000,125.000000-125.000000</inkml:trace>
</inkml:ink>
</file>

<file path=ppt/ink/ink1703.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3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71750.000000 14200.000000,'100.000000'-50.000000,"75.000000"25.000000,0.000000 0.000000,-100.000000 25.000000,0.000000 0.000000,50.000000 75.000000,0.000000 0.000000,-50.000000 50.000000,0.000000 0.000000,-50.000000 50.000000,0.000000 0.000000,-75.000000-75.000000,0.000000 0.000000,-25.000000-50.000000</inkml:trace>
</inkml:ink>
</file>

<file path=ppt/ink/ink1704.xml><?xml version="1.0" encoding="utf-8"?>
<inkml:ink xmlns:inkml="http://www.w3.org/2003/InkML">
  <annotation type="ScanImages2ExtractSignatures">1</annotation>
  <annotation type="ScanImagesWidth">257290896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3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71250.000000 15500.000000,'-150.000000'0.000000,"150.000000"-25.000000,0.000000 0.000000,100.000000-50.000000,0.000000 0.000000,125.000000 50.000000,0.000000 0.000000,-25.000000 0.000000,0.000000 0.000000,-75.000000 0.000000,0.000000 0.000000,-100.000000 25.000000,0.000000 0.000000,-50.000000-25.000000,0.000000 0.000000,-100.000000-50.000000,0.000000 0.000000,0.000000 0.000000,0.000000 0.000000,75.000000 50.000000,0.000000 0.000000,-25.000000 25.000000,0.000000 0.000000,50.000000 125.000000,0.000000 0.000000,0.000000 25.000000,0.000000 0.000000,0.000000 25.000000,0.000000 0.000000,25.000000-25.000000,0.000000 0.000000,50.000000-75.000000,0.000000 0.000000,75.000000-75.000000,0.000000 0.000000,100.000000-125.000000,0.000000 0.000000,-175.000000 75.000000,0.000000 0.000000,0.000000-25.000000</inkml:trace>
</inkml:ink>
</file>

<file path=ppt/ink/ink17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3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74000.000000 13250.000000,'-50.000000'0.000000,"50.000000"-25.000000,0.000000 0.000000,175.000000-25.000000,0.000000 0.000000,75.000000 25.000000,0.000000 0.000000,0.000000 0.000000,0.000000 0.000000,-100.000000 0.000000,0.000000 0.000000,-100.000000 0.000000,0.000000 0.000000,-50.000000 0.000000,0.000000 0.000000,-75.000000-50.000000,0.000000 0.000000,-50.000000 0.000000,0.000000 0.000000,50.000000-25.000000,0.000000 0.000000,25.000000 50.000000,0.000000 0.000000,50.000000 25.000000,0.000000 0.000000,0.000000 50.000000,0.000000 0.000000,0.000000 100.000000,0.000000 0.000000,-50.000000 75.000000,0.000000 0.000000,-25.000000 25.000000,0.000000 0.000000,-125.000000 75.000000,0.000000 0.000000,0.000000-25.000000,0.000000 0.000000,75.000000-175.000000,0.000000 0.000000,100.000000-100.000000,0.000000 0.000000,100.000000-175.000000,0.000000 0.000000,-50.000000 100.000000</inkml:trace>
</inkml:ink>
</file>

<file path=ppt/ink/ink1706.xml><?xml version="1.0" encoding="utf-8"?>
<inkml:ink xmlns:inkml="http://www.w3.org/2003/InkML">
  <annotation type="ScanImages2ExtractSignatures">1</annotation>
  <annotation type="ScanImagesWidth">257291608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3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74800.000000 13400.000000,'200.000000'-50.000000,"-75.000000"50.000000,0.000000 0.000000,0.000000 50.000000,0.000000 0.000000,-25.000000 50.000000,0.000000 0.000000,-75.000000 0.000000,0.000000 0.000000,-75.000000 50.000000,0.000000 0.000000,-75.000000-25.000000,0.000000 0.000000,100.000000-100.000000</inkml:trace>
</inkml:ink>
</file>

<file path=ppt/ink/ink17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3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74950.000000 14350.000000,'-50.000000'-150.000000,"50.000000"125.000000,0.000000 0.000000,75.000000 0.000000,0.000000 0.000000,-50.000000 25.000000,0.000000 0.000000,-25.000000 25.000000,0.000000 0.000000,0.000000 75.000000,0.000000 0.000000,-125.000000 50.000000,0.000000 0.000000,-50.000000 0.000000,0.000000 0.000000,25.000000-75.000000,0.000000 0.000000,75.000000-50.000000</inkml:trace>
</inkml:ink>
</file>

<file path=ppt/ink/ink1708.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3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73600.000000 15250.000000,'-100.000000'0.000000,"100.000000"-25.000000,0.000000 0.000000,0.000000 0.000000,0.000000 0.000000,50.000000 25.000000,0.000000 0.000000,25.000000 0.000000,0.000000 0.000000,25.000000 25.000000,0.000000 0.000000,-25.000000-25.000000,0.000000 0.000000,0.000000 25.000000,0.000000 0.000000,0.000000 25.000000,0.000000 0.000000,0.000000 50.000000,0.000000 0.000000,-25.000000 0.000000,0.000000 0.000000,0.000000-25.000000,0.000000 0.000000,25.000000 25.000000,0.000000 0.000000,-25.000000-25.000000,0.000000 0.000000,0.000000-50.000000,0.000000 0.000000,-25.000000-25.000000,0.000000 0.000000,-25.000000-50.000000,0.000000 0.000000,0.000000-50.000000,0.000000 0.000000,25.000000-75.000000,0.000000 0.000000,75.000000 25.000000,0.000000 0.000000,0.000000 75.000000,0.000000 0.000000,0.000000 50.000000,0.000000 0.000000,-25.000000 50.000000,0.000000 0.000000,-25.000000 50.000000,0.000000 0.000000,-50.000000 25.000000,0.000000 0.000000,-75.000000-25.000000,0.000000 0.000000,-25.000000-25.000000,0.000000 0.000000,50.000000-50.000000</inkml:trace>
</inkml:ink>
</file>

<file path=ppt/ink/ink17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3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74900.000000 15400.000000,'-50.000000'0.000000,"25.000000"-25.000000,0.000000 0.000000,0.000000-25.000000,0.000000 0.000000,75.000000 50.000000,0.000000 0.000000,125.000000 0.000000,0.000000 0.000000,-25.000000 0.000000,0.000000 0.000000,-100.000000 0.000000</inkml:trace>
</inkml:ink>
</file>

<file path=ppt/ink/ink1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0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84000.000000 23300.000000,'0.000000'-50.000000,"50.000000"-25.000000,0.000000 0.000000,75.000000 50.000000,0.000000 0.000000,0.000000 25.000000,0.000000 0.000000,-50.000000 50.000000,0.000000 0.000000,-50.000000 25.000000,0.000000 0.000000,-100.000000 0.000000,0.000000 0.000000,25.000000-50.000000</inkml:trace>
</inkml:ink>
</file>

<file path=ppt/ink/ink1710.xml><?xml version="1.0" encoding="utf-8"?>
<inkml:ink xmlns:inkml="http://www.w3.org/2003/InkML">
  <annotation type="ScanImages2ExtractSignatures">1</annotation>
  <annotation type="ScanImagesWidth">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3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77850.000000 13000.000000,'0.000000'-50.000000,"25.000000"0.000000,0.000000 0.000000,25.000000 50.000000,0.000000 0.000000,75.000000 0.000000,0.000000 0.000000,25.000000 50.000000,0.000000 0.000000,-75.000000 0.000000,0.000000 0.000000,-75.000000 0.000000,0.000000 0.000000,-75.000000 25.000000,0.000000 0.000000,0.000000 50.000000,0.000000 0.000000,25.000000 25.000000,0.000000 0.000000,25.000000 50.000000,0.000000 0.000000,0.000000 0.000000,0.000000 0.000000,0.000000 25.000000,0.000000 0.000000,-25.000000-50.000000,0.000000 0.000000,25.000000-25.000000,0.000000 0.000000,0.000000-75.000000,0.000000 0.000000,0.000000-75.000000,0.000000 0.000000,0.000000 0.000000</inkml:trace>
</inkml:ink>
</file>

<file path=ppt/ink/ink17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3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77500.000000 15700.000000,'-150.000000'0.000000,"125.000000"0.000000,0.000000 0.000000,200.000000 0.000000,0.000000 0.000000,0.000000 25.000000,0.000000 0.000000,100.000000-25.000000,0.000000 0.000000,-200.000000 25.000000,0.000000 0.000000,-25.000000-25.000000</inkml:trace>
</inkml:ink>
</file>

<file path=ppt/ink/ink17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3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79700.000000 15300.000000,'-50.000000'-50.000000,"50.000000"150.000000,0.000000 0.000000,25.000000 50.000000,0.000000 0.000000,-25.000000 100.000000,0.000000 0.000000,0.000000-50.000000,0.000000 0.000000,-25.000000-75.000000</inkml:trace>
</inkml:ink>
</file>

<file path=ppt/ink/ink1713.xml><?xml version="1.0" encoding="utf-8"?>
<inkml:ink xmlns:inkml="http://www.w3.org/2003/InkML">
  <annotation type="ScanImages2ExtractSignatures">1</annotation>
  <annotation type="ScanImagesWidth">345178115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4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72850.000000 19950.000000,'50.000000'100.000000,"75.000000"25.000000,0.000000 0.000000,-75.000000 25.000000,0.000000 0.000000,-75.000000 25.000000,0.000000 0.000000,-100.000000-25.000000,0.000000 0.000000,25.000000-75.000000,0.000000 0.000000,25.000000-25.000000,0.000000 0.000000,25.000000-50.000000,0.000000 0.000000,75.000000 100.000000,0.000000 0.000000,0.000000 75.000000,0.000000 0.000000,-25.000000 100.000000,0.000000 0.000000,-50.000000-50.000000,0.000000 0.000000,0.000000-75.000000,0.000000 0.000000,50.000000-75.000000,0.000000 0.000000,150.000000-275.000000,0.000000 0.000000,100.000000-250.000000,0.000000 0.000000,-150.000000 275.000000</inkml:trace>
</inkml:ink>
</file>

<file path=ppt/ink/ink17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4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74750.000000 19750.000000,'100.000000'-100.000000,"-75.000000"25.000000,0.000000 0.000000,-25.000000 50.000000,0.000000 0.000000,-100.000000 100.000000,0.000000 0.000000,-100.000000 150.000000,0.000000 0.000000,-25.000000 0.000000,0.000000 0.000000,75.000000-50.000000,0.000000 0.000000,125.000000-125.000000,0.000000 0.000000,100.000000-75.000000,0.000000 0.000000,0.000000 0.000000,0.000000 0.000000,-50.000000 50.000000,0.000000 0.000000,-25.000000 125.000000,0.000000 0.000000,-100.000000 50.000000,0.000000 0.000000,25.000000-50.000000,0.000000 0.000000,25.000000-50.000000,0.000000 0.000000,75.000000-100.000000,0.000000 0.000000,125.000000-175.000000,0.000000 0.000000,75.000000-25.000000,0.000000 0.000000,-75.000000 125.000000,0.000000 0.000000,-125.000000 75.000000,0.000000 0.000000,-125.000000 150.000000,0.000000 0.000000,-75.000000 25.000000,0.000000 0.000000,50.000000 0.000000,0.000000 0.000000,75.000000-100.000000,0.000000 0.000000,50.000000-50.000000,0.000000 0.000000,75.000000 0.000000,0.000000 0.000000,-25.000000 75.000000,0.000000 0.000000,0.000000 25.000000,0.000000 0.000000,-50.000000-75.000000,0.000000 0.000000,75.000000-125.000000,0.000000 0.000000,125.000000-225.000000,0.000000 0.000000,25.000000-50.000000,0.000000 0.000000,0.000000 75.000000,0.000000 0.000000,-100.000000 100.000000,0.000000 0.000000,-75.000000 150.000000,0.000000 0.000000,-75.000000 50.000000,0.000000 0.000000,-50.000000 150.000000,0.000000 0.000000,75.000000 0.000000,0.000000 0.000000,0.000000-25.000000,0.000000 0.000000,50.000000 0.000000,0.000000 0.000000,0.000000 0.000000,0.000000 0.000000,-25.000000-25.000000,0.000000 0.000000,-100.000000 25.000000,0.000000 0.000000,-125.000000-50.000000,0.000000 0.000000,0.000000-50.000000,0.000000 0.000000,75.000000-100.000000,0.000000 0.000000,25.000000-75.000000,0.000000 0.000000,100.000000-25.000000,0.000000 0.000000,50.000000 50.000000,0.000000 0.000000,50.000000 100.000000,0.000000 0.000000,50.000000 75.000000,0.000000 0.000000,50.000000 25.000000,0.000000 0.000000,-25.000000-25.000000,0.000000 0.000000,-25.000000-75.000000,0.000000 0.000000,-125.000000 25.000000</inkml:trace>
</inkml:ink>
</file>

<file path=ppt/ink/ink17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4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76850.000000 20750.000000,'0.000000'-50.000000,"50.000000"0.000000,0.000000 0.000000,0.000000 75.000000,0.000000 0.000000,-50.000000 100.000000,0.000000 0.000000,-75.000000 75.000000,0.000000 0.000000,0.000000-25.000000,0.000000 0.000000,50.000000-50.000000,0.000000 0.000000,75.000000-125.000000,0.000000 0.000000,125.000000-100.000000,0.000000 0.000000,0.000000-25.000000,0.000000 0.000000,-50.000000-25.000000,0.000000 0.000000,-100.000000 50.000000,0.000000 0.000000,-50.000000 0.000000,0.000000 0.000000,-25.000000 75.000000,0.000000 0.000000,-25.000000 25.000000,0.000000 0.000000,75.000000 25.000000,0.000000 0.000000,-50.000000 75.000000,0.000000 0.000000,-25.000000 25.000000,0.000000 0.000000,0.000000 75.000000,0.000000 0.000000,-50.000000 75.000000,0.000000 0.000000,-25.000000-50.000000,0.000000 0.000000,75.000000-50.000000,0.000000 0.000000,75.000000-150.000000,0.000000 0.000000,25.000000-100.000000,0.000000 0.000000,150.000000-75.000000,0.000000 0.000000,50.000000 25.000000,0.000000 0.000000,-75.000000 75.000000,0.000000 0.000000,-75.000000 50.000000,0.000000 0.000000,-50.000000 100.000000,0.000000 0.000000,-75.000000 75.000000,0.000000 0.000000,-75.000000-25.000000,0.000000 0.000000,-25.000000 0.000000,0.000000 0.000000,0.000000-75.000000,0.000000 0.000000,50.000000-75.000000,0.000000 0.000000,75.000000-100.000000,0.000000 0.000000,50.000000-50.000000,0.000000 0.000000,25.000000 75.000000,0.000000 0.000000,50.000000 75.000000,0.000000 0.000000,50.000000 125.000000,0.000000 0.000000,0.000000-50.000000,0.000000 0.000000,-50.000000 0.000000,0.000000 0.000000,0.000000-50.000000,0.000000 0.000000,-75.000000-25.000000</inkml:trace>
</inkml:ink>
</file>

<file path=ppt/ink/ink17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4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77650.000000 20050.000000,'50.000000'-100.000000,"-50.000000"25.000000,0.000000 0.000000,75.000000 50.000000,0.000000 0.000000,50.000000 125.000000,0.000000 0.000000,-50.000000 25.000000,0.000000 0.000000,-50.000000-75.000000</inkml:trace>
</inkml:ink>
</file>

<file path=ppt/ink/ink17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4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79400.000000 20650.000000,'100.000000'-150.000000,"-25.000000"125.000000,0.000000 0.000000,-25.000000 25.000000,0.000000 0.000000,150.000000-50.000000,0.000000 0.000000,0.000000 0.000000,0.000000 0.000000,-75.000000 25.000000,0.000000 0.000000,-75.000000 25.000000,0.000000 0.000000,-125.000000-25.000000,0.000000 0.000000,-50.000000-75.000000,0.000000 0.000000,0.000000-25.000000,0.000000 0.000000,75.000000 25.000000,0.000000 0.000000,0.000000 75.000000,0.000000 0.000000,50.000000 75.000000,0.000000 0.000000,0.000000 125.000000,0.000000 0.000000,-25.000000 75.000000,0.000000 0.000000,-75.000000 50.000000,0.000000 0.000000,-75.000000 50.000000,0.000000 0.000000,-50.000000 25.000000,0.000000 0.000000,125.000000-225.000000,0.000000 0.000000,75.000000-125.000000</inkml:trace>
</inkml:ink>
</file>

<file path=ppt/ink/ink1718.xml><?xml version="1.0" encoding="utf-8"?>
<inkml:ink xmlns:inkml="http://www.w3.org/2003/InkML">
  <annotation type="ScanImages2ExtractSignatures">1</annotation>
  <annotation type="ScanImagesWidth">-2081451320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4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80350.000000 21150.000000,'50.000000'0.000000,"75.000000"0.000000,0.000000 0.000000,0.000000 25.000000,0.000000 0.000000,0.000000 25.000000,0.000000 0.000000,-75.000000 25.000000,0.000000 0.000000,-50.000000-25.000000,0.000000 0.000000,-25.000000-25.000000</inkml:trace>
</inkml:ink>
</file>

<file path=ppt/ink/ink17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4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80650.000000 21600.000000,'-50.000000'0.000000,"50.000000"50.000000,0.000000 0.000000,-50.000000 75.000000,0.000000 0.000000,25.000000-75.000000,0.000000 0.000000,-25.000000 0.000000</inkml:trace>
</inkml:ink>
</file>

<file path=ppt/ink/ink1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0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83950.000000 23700.000000,'-200.000000'0.000000,"175.000000"50.000000,0.000000 0.000000,0.000000 75.000000,0.000000 0.000000,25.000000 150.000000,0.000000 0.000000,0.000000 100.000000,0.000000 0.000000,0.000000 25.000000,0.000000 0.000000,0.000000-50.000000,0.000000 0.000000,-25.000000-50.000000,0.000000 0.000000,0.000000-250.000000</inkml:trace>
</inkml:ink>
</file>

<file path=ppt/ink/ink17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4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79200.000000 22700.000000,'-350.000000'150.000000,"300.000000"-75.000000,0.000000 0.000000,25.000000 0.000000,0.000000 0.000000,50.000000 25.000000,0.000000 0.000000,50.000000-25.000000,0.000000 0.000000,25.000000-50.000000,0.000000 0.000000,-50.000000-25.000000</inkml:trace>
</inkml:ink>
</file>

<file path=ppt/ink/ink1721.xml><?xml version="1.0" encoding="utf-8"?>
<inkml:ink xmlns:inkml="http://www.w3.org/2003/InkML">
  <annotation type="ScanImages2ExtractSignatures">1</annotation>
  <annotation type="ScanImagesWidth">19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4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80250.000000 23300.000000,'50.000000'200.000000,"0.000000"-125.000000,0.000000 0.000000,25.000000 0.000000,0.000000 0.000000,0.000000 0.000000,0.000000 0.000000,-50.000000-25.000000,0.000000 0.000000,0.000000-150.000000,0.000000 0.000000,50.000000-100.000000,0.000000 0.000000,25.000000 25.000000,0.000000 0.000000,0.000000 50.000000,0.000000 0.000000,-50.000000 100.000000,0.000000 0.000000,0.000000 25.000000,0.000000 0.000000,-50.000000 75.000000,0.000000 0.000000,0.000000 0.000000,0.000000 0.000000,-50.000000-25.000000,0.000000 0.000000,-50.000000 0.000000,0.000000 0.000000,75.000000-50.000000,0.000000 0.000000,0.000000 0.000000</inkml:trace>
</inkml:ink>
</file>

<file path=ppt/ink/ink17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4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80300.000000 22600.000000,'0.000000'-50.000000,"-25.000000"25.000000,0.000000 0.000000,125.000000 50.000000,0.000000 0.000000,75.000000 25.000000,0.000000 0.000000,-100.000000-25.000000</inkml:trace>
</inkml:ink>
</file>

<file path=ppt/ink/ink17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4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84650.000000 20700.000000,'50.000000'-100.000000,"25.000000"100.000000,0.000000 0.000000,125.000000 0.000000,0.000000 0.000000,-50.000000 0.000000,0.000000 0.000000,-100.000000 25.000000,0.000000 0.000000,25.000000 25.000000,0.000000 0.000000,-75.000000 0.000000,0.000000 0.000000,-75.000000 0.000000,0.000000 0.000000,-50.000000 25.000000,0.000000 0.000000,25.000000 50.000000,0.000000 0.000000,50.000000 50.000000,0.000000 0.000000,25.000000 50.000000,0.000000 0.000000,0.000000 25.000000,0.000000 0.000000,25.000000-100.000000,0.000000 0.000000,-25.000000-50.000000,0.000000 0.000000,-25.000000-50.000000,0.000000 0.000000,-25.000000 0.000000,0.000000 0.000000,-25.000000-50.000000,0.000000 0.000000,0.000000 0.000000,0.000000 0.000000,0.000000 0.000000,0.000000 0.000000,25.000000 25.000000,0.000000 0.000000,50.000000-25.000000,0.000000 0.000000,125.000000 0.000000,0.000000 0.000000,100.000000 0.000000,0.000000 0.000000,100.000000 0.000000,0.000000 0.000000,50.000000 100.000000,0.000000 0.000000,-200.000000-50.000000,0.000000 0.000000,-100.000000-25.000000</inkml:trace>
</inkml:ink>
</file>

<file path=ppt/ink/ink17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4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87700.000000 22250.000000,'0.000000'-100.000000,"0.000000"125.000000,0.000000 0.000000,0.000000 150.000000,0.000000 0.000000,0.000000 50.000000,0.000000 0.000000,0.000000 75.000000,0.000000 0.000000,0.000000-125.000000,0.000000 0.000000,-50.000000-50.000000</inkml:trace>
</inkml:ink>
</file>

<file path=ppt/ink/ink17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5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13650.000000 10500.000000,'0.000000'-150.000000,"25.000000"100.000000,0.000000 0.000000,50.000000 25.000000,0.000000 0.000000,75.000000 50.000000,0.000000 0.000000,-25.000000 25.000000,0.000000 0.000000,-75.000000-50.000000,0.000000 0.000000,25.000000 25.000000,0.000000 0.000000,50.000000 0.000000,0.000000 0.000000,150.000000 0.000000,0.000000 0.000000,-200.000000-25.000000,0.000000 0.000000,0.000000 0.000000,0.000000 0.000000,0.000000-25.000000,0.000000 0.000000,25.000000 25.000000,0.000000 0.000000,-25.000000-25.000000,0.000000 0.000000,250.000000 25.000000,0.000000 0.000000,-75.000000 100.000000,0.000000 0.000000,-50.000000 50.000000,0.000000 0.000000,-50.000000-50.000000,0.000000 0.000000,50.000000-75.000000,0.000000 0.000000,0.000000-125.000000,0.000000 0.000000,25.000000-25.000000,0.000000 0.000000,-25.000000 50.000000,0.000000 0.000000,0.000000 50.000000,0.000000 0.000000,-50.000000 125.000000,0.000000 0.000000,-75.000000 0.000000,0.000000 0.000000,25.000000-50.000000,0.000000 0.000000,50.000000-25.000000,0.000000 0.000000,25.000000-50.000000,0.000000 0.000000,25.000000 0.000000,0.000000 0.000000,25.000000 0.000000,0.000000 0.000000,25.000000 0.000000,0.000000 0.000000,25.000000-25.000000,0.000000 0.000000,50.000000-25.000000,0.000000 0.000000,-75.000000 25.000000,0.000000 0.000000,-75.000000 25.000000,0.000000 0.000000,-50.000000 75.000000,0.000000 0.000000,-75.000000 0.000000,0.000000 0.000000,0.000000 0.000000,0.000000 0.000000,0.000000-25.000000,0.000000 0.000000,25.000000-25.000000,0.000000 0.000000,50.000000 0.000000,0.000000 0.000000,-50.000000-25.000000,0.000000 0.000000,-25.000000-25.000000</inkml:trace>
</inkml:ink>
</file>

<file path=ppt/ink/ink1726.xml><?xml version="1.0" encoding="utf-8"?>
<inkml:ink xmlns:inkml="http://www.w3.org/2003/InkML">
  <annotation type="ScanImages2ExtractSignatures">1</annotation>
  <annotation type="ScanImagesWidth">65570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5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32700.000000 6150.000000,'0.000000'-50.000000,"25.000000"75.000000,0.000000 0.000000,50.000000 75.000000,0.000000 0.000000,25.000000 0.000000,0.000000 0.000000,-25.000000 25.000000,0.000000 0.000000,-75.000000-25.000000,0.000000 0.000000,-25.000000-50.000000</inkml:trace>
</inkml:ink>
</file>

<file path=ppt/ink/ink17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5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32600.000000 7600.000000,'50.000000'0.000000,"-25.000000"50.000000,0.000000 0.000000,0.000000 75.000000,0.000000 0.000000,-25.000000 75.000000,0.000000 0.000000,0.000000 50.000000,0.000000 0.000000,0.000000-25.000000,0.000000 0.000000,-50.000000-100.000000,0.000000 0.000000,25.000000-75.000000,0.000000 0.000000,25.000000-175.000000,0.000000 0.000000,25.000000 75.000000,0.000000 0.000000,125.000000-350.000000,0.000000 0.000000,25.000000-25.000000,0.000000 0.000000,-100.000000 250.000000,0.000000 0.000000,-25.000000 100.000000</inkml:trace>
</inkml:ink>
</file>

<file path=ppt/ink/ink17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5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34300.000000 5400.000000,'50.000000'-100.000000,"0.000000"50.000000,0.000000 0.000000,-25.000000 25.000000,0.000000 0.000000,-25.000000 50.000000,0.000000 0.000000,-100.000000 125.000000,0.000000 0.000000,-50.000000 75.000000,0.000000 0.000000,0.000000 0.000000,0.000000 0.000000,75.000000-75.000000,0.000000 0.000000,50.000000-75.000000,0.000000 0.000000,100.000000-125.000000,0.000000 0.000000,-25.000000 25.000000,0.000000 0.000000,-25.000000 50.000000,0.000000 0.000000,0.000000 50.000000,0.000000 0.000000,-75.000000 75.000000,0.000000 0.000000,0.000000-25.000000,0.000000 0.000000,50.000000-75.000000,0.000000 0.000000,25.000000-25.000000,0.000000 0.000000,100.000000-150.000000,0.000000 0.000000,0.000000 0.000000,0.000000 0.000000,-50.000000 75.000000,0.000000 0.000000,-75.000000 175.000000,0.000000 0.000000,-125.000000 50.000000,0.000000 0.000000,0.000000-25.000000,0.000000 0.000000,75.000000-100.000000,0.000000 0.000000,75.000000-50.000000,0.000000 0.000000,50.000000-50.000000,0.000000 0.000000,25.000000 0.000000,0.000000 0.000000,-75.000000 50.000000,0.000000 0.000000,-25.000000 175.000000,0.000000 0.000000,-75.000000 25.000000,0.000000 0.000000,0.000000-75.000000,0.000000 0.000000,25.000000-50.000000,0.000000 0.000000,150.000000-200.000000,0.000000 0.000000,75.000000-175.000000,0.000000 0.000000,25.000000-25.000000,0.000000 0.000000,-75.000000 100.000000,0.000000 0.000000,-50.000000 100.000000,0.000000 0.000000,-75.000000 75.000000,0.000000 0.000000,25.000000 125.000000,0.000000 0.000000,0.000000 25.000000,0.000000 0.000000,50.000000-25.000000,0.000000 0.000000,-25.000000 50.000000,0.000000 0.000000,-25.000000 25.000000,0.000000 0.000000,-75.000000 100.000000,0.000000 0.000000,-75.000000 0.000000,0.000000 0.000000,-25.000000-50.000000,0.000000 0.000000,25.000000-100.000000,0.000000 0.000000,50.000000-125.000000,0.000000 0.000000,75.000000-175.000000,0.000000 0.000000,0.000000-50.000000,0.000000 0.000000,25.000000 100.000000,0.000000 0.000000,0.000000 100.000000,0.000000 0.000000,75.000000 75.000000,0.000000 0.000000,50.000000 125.000000,0.000000 0.000000,25.000000 0.000000,0.000000 0.000000,25.000000 0.000000,0.000000 0.000000,-100.000000-25.000000,0.000000 0.000000,-75.000000-100.000000</inkml:trace>
</inkml:ink>
</file>

<file path=ppt/ink/ink17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5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36450.000000 6700.000000,'-50.000000'-50.000000,"50.000000"125.000000,0.000000 0.000000,0.000000 50.000000,0.000000 0.000000,-25.000000 25.000000,0.000000 0.000000,25.000000-25.000000,0.000000 0.000000,0.000000-75.000000,0.000000 0.000000,100.000000-50.000000,0.000000 0.000000,100.000000-75.000000,0.000000 0.000000,-25.000000-50.000000,0.000000 0.000000,-75.000000 0.000000,0.000000 0.000000,-100.000000 50.000000,0.000000 0.000000,-25.000000-25.000000,0.000000 0.000000,-50.000000 25.000000,0.000000 0.000000,25.000000 75.000000,0.000000 0.000000,0.000000 75.000000,0.000000 0.000000,0.000000 50.000000,0.000000 0.000000,25.000000 50.000000,0.000000 0.000000,-25.000000-25.000000,0.000000 0.000000,-50.000000 100.000000,0.000000 0.000000,-25.000000 25.000000,0.000000 0.000000,75.000000-150.000000,0.000000 0.000000,50.000000-100.000000,0.000000 0.000000,0.000000-125.000000,0.000000 0.000000,50.000000 0.000000,0.000000 0.000000,75.000000 0.000000,0.000000 0.000000,25.000000-25.000000,0.000000 0.000000,0.000000 50.000000,0.000000 0.000000,0.000000 25.000000,0.000000 0.000000,-75.000000 50.000000,0.000000 0.000000,-75.000000 50.000000,0.000000 0.000000,-25.000000 100.000000,0.000000 0.000000,-75.000000 50.000000,0.000000 0.000000,-50.000000 25.000000,0.000000 0.000000,-25.000000-75.000000,0.000000 0.000000,75.000000-100.000000,0.000000 0.000000,75.000000-125.000000,0.000000 0.000000,0.000000-100.000000,0.000000 0.000000,25.000000 100.000000,0.000000 0.000000,100.000000 50.000000,0.000000 0.000000,25.000000 25.000000,0.000000 0.000000,25.000000 50.000000,0.000000 0.000000,0.000000 25.000000,0.000000 0.000000,-75.000000 0.000000,0.000000 0.000000,-25.000000-50.000000,0.000000 0.000000,-25.000000-75.000000</inkml:trace>
</inkml:ink>
</file>

<file path=ppt/ink/ink1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0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83700.000000 25000.000000,'50.000000'-50.000000,"-25.000000"-50.000000,0.000000 0.000000,50.000000 50.000000,0.000000 0.000000,-50.000000 50.000000,0.000000 0.000000,150.000000-25.000000,0.000000 0.000000,25.000000 0.000000,0.000000 0.000000,-125.000000 0.000000</inkml:trace>
</inkml:ink>
</file>

<file path=ppt/ink/ink17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5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37350.000000 6200.000000,'0.000000'-100.000000,"0.000000"0.000000,0.000000 0.000000,25.000000 100.000000,0.000000 0.000000,50.000000 125.000000,0.000000 0.000000,-25.000000 50.000000,0.000000 0.000000,-25.000000-125.000000</inkml:trace>
</inkml:ink>
</file>

<file path=ppt/ink/ink17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5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37950.000000 6900.000000,'100.000000'0.000000,"-25.000000"-50.000000,0.000000 0.000000,75.000000 0.000000,0.000000 0.000000,25.000000-75.000000,0.000000 0.000000,-25.000000 25.000000,0.000000 0.000000,-50.000000 25.000000,0.000000 0.000000,-75.000000 50.000000,0.000000 0.000000,-50.000000-25.000000,0.000000 0.000000,-75.000000-25.000000,0.000000 0.000000,25.000000 25.000000,0.000000 0.000000,25.000000 25.000000,0.000000 0.000000,25.000000 75.000000,0.000000 0.000000,0.000000 100.000000,0.000000 0.000000,0.000000 75.000000,0.000000 0.000000,-50.000000 0.000000,0.000000 0.000000,-50.000000 50.000000,0.000000 0.000000,-50.000000 25.000000,0.000000 0.000000,100.000000-75.000000,0.000000 0.000000,50.000000-200.000000,0.000000 0.000000,0.000000-25.000000</inkml:trace>
</inkml:ink>
</file>

<file path=ppt/ink/ink1732.xml><?xml version="1.0" encoding="utf-8"?>
<inkml:ink xmlns:inkml="http://www.w3.org/2003/InkML">
  <annotation type="ScanImages2ExtractSignatures">1</annotation>
  <annotation type="ScanImagesWidth">1229895744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5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38650.000000 7150.000000,'50.000000'-50.000000,"25.000000"0.000000,0.000000 0.000000,0.000000 50.000000,0.000000 0.000000,100.000000-25.000000,0.000000 0.000000,-100.000000 75.000000,0.000000 0.000000,-25.000000 50.000000,0.000000 0.000000,-150.000000 50.000000,0.000000 0.000000,-25.000000-50.000000,0.000000 0.000000,25.000000-75.000000,0.000000 0.000000,50.000000-25.000000,0.000000 0.000000,75.000000-25.000000,0.000000 0.000000,25.000000 0.000000,0.000000 0.000000,25.000000 25.000000,0.000000 0.000000,-50.000000 25.000000,0.000000 0.000000,-25.000000 50.000000,0.000000 0.000000,-125.000000 75.000000,0.000000 0.000000,-25.000000-50.000000,0.000000 0.000000,125.000000-75.000000,0.000000 0.000000,-25.000000 25.000000</inkml:trace>
</inkml:ink>
</file>

<file path=ppt/ink/ink17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5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38000.000000 8750.000000,'-150.000000'50.000000,"125.000000"-50.000000,0.000000 0.000000,25.000000 50.000000,0.000000 0.000000,25.000000 50.000000,0.000000 0.000000,25.000000 0.000000,0.000000 0.000000,25.000000-50.000000,0.000000 0.000000,25.000000-50.000000,0.000000 0.000000,-50.000000-50.000000</inkml:trace>
</inkml:ink>
</file>

<file path=ppt/ink/ink17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5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38800.000000 9100.000000,'50.000000'-50.000000,"0.000000"75.000000,0.000000 0.000000,0.000000 75.000000,0.000000 0.000000,25.000000 0.000000,0.000000 0.000000,25.000000-50.000000,0.000000 0.000000,0.000000 0.000000,0.000000 0.000000,-50.000000-25.000000,0.000000 0.000000,-25.000000-25.000000,0.000000 0.000000,0.000000-50.000000,0.000000 0.000000,0.000000-125.000000,0.000000 0.000000,0.000000-150.000000,0.000000 0.000000,25.000000 50.000000,0.000000 0.000000,0.000000 175.000000,0.000000 0.000000,25.000000 100.000000,0.000000 0.000000,-25.000000 50.000000,0.000000 0.000000,-25.000000 75.000000,0.000000 0.000000,-25.000000 25.000000,0.000000 0.000000,-25.000000 0.000000,0.000000 0.000000,-50.000000-25.000000,0.000000 0.000000,50.000000-125.000000,0.000000 0.000000,-25.000000 50.000000</inkml:trace>
</inkml:ink>
</file>

<file path=ppt/ink/ink1735.xml><?xml version="1.0" encoding="utf-8"?>
<inkml:ink xmlns:inkml="http://www.w3.org/2003/InkML">
  <annotation type="ScanImages2ExtractSignatures">1</annotation>
  <annotation type="ScanImagesWidth">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8:5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39000.000000 8750.000000,'0.000000'-50.000000,"50.000000"0.000000,0.000000 0.000000,150.000000 50.000000,0.000000 0.000000,-25.000000-50.000000,0.000000 0.000000,-100.000000 0.000000</inkml:trace>
</inkml:ink>
</file>

<file path=ppt/ink/ink1736.xml><?xml version="1.0" encoding="utf-8"?>
<inkml:ink xmlns:inkml="http://www.w3.org/2003/InkML">
  <annotation type="ScanImages2ExtractSignatures">1</annotation>
  <annotation type="ScanImagesWidth">2097200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9:0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42600.000000 7600.000000,'50.000000'-50.000000,"75.000000"50.000000,0.000000 0.000000,75.000000 0.000000,0.000000 0.000000,100.000000 25.000000,0.000000 0.000000,125.000000-25.000000,0.000000 0.000000,-25.000000-25.000000,0.000000 0.000000,-25.000000-25.000000,0.000000 0.000000,-50.000000 50.000000,0.000000 0.000000,-50.000000-25.000000,0.000000 0.000000,-100.000000 50.000000,0.000000 0.000000,-75.000000 0.000000,0.000000 0.000000,-75.000000 0.000000,0.000000 0.000000,-25.000000-50.000000</inkml:trace>
</inkml:ink>
</file>

<file path=ppt/ink/ink1737.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9:0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47750.000000 6550.000000,'50.000000'-50.000000,"0.000000"50.000000,0.000000 0.000000,50.000000 25.000000,0.000000 0.000000,0.000000 0.000000,0.000000 0.000000,100.000000 50.000000,0.000000 0.000000,-50.000000 0.000000,0.000000 0.000000,-50.000000 0.000000,0.000000 0.000000,-50.000000 0.000000,0.000000 0.000000,-50.000000 0.000000,0.000000 0.000000,-100.000000 50.000000,0.000000 0.000000,-100.000000 25.000000,0.000000 0.000000,-50.000000 125.000000,0.000000 0.000000,25.000000-25.000000,0.000000 0.000000,175.000000-175.000000,0.000000 0.000000,0.000000-50.000000</inkml:trace>
</inkml:ink>
</file>

<file path=ppt/ink/ink17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9: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50150.000000 6750.000000,'100.000000'-200.000000,"-25.000000"175.000000,0.000000 0.000000,125.000000-25.000000,0.000000 0.000000,125.000000-25.000000,0.000000 0.000000,-175.000000 50.000000,0.000000 0.000000,-25.000000 0.000000,0.000000 0.000000,-100.000000 25.000000,0.000000 0.000000,-75.000000 0.000000,0.000000 0.000000,-50.000000 0.000000,0.000000 0.000000,-50.000000-125.000000,0.000000 0.000000,25.000000 0.000000,0.000000 0.000000,-25.000000-25.000000,0.000000 0.000000,125.000000 125.000000,0.000000 0.000000,0.000000 0.000000,0.000000 0.000000,25.000000 50.000000,0.000000 0.000000,0.000000 150.000000,0.000000 0.000000,25.000000 100.000000,0.000000 0.000000,-25.000000 75.000000,0.000000 0.000000,-25.000000-200.000000,0.000000 0.000000,0.000000-25.000000,0.000000 0.000000,50.000000-125.000000,0.000000 0.000000,150.000000-175.000000,0.000000 0.000000,0.000000-150.000000,0.000000 0.000000,-125.000000 150.000000,0.000000 0.000000,0.000000 75.000000</inkml:trace>
</inkml:ink>
</file>

<file path=ppt/ink/ink17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9: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51800.000000 5450.000000,'0.000000'-50.000000,"25.000000"-50.000000,0.000000 0.000000,-25.000000 75.000000,0.000000 0.000000,-50.000000 125.000000,0.000000 0.000000,-75.000000 150.000000,0.000000 0.000000,25.000000 50.000000,0.000000 0.000000,-25.000000-50.000000,0.000000 0.000000,50.000000-100.000000,0.000000 0.000000,50.000000-75.000000,0.000000 0.000000,100.000000-100.000000,0.000000 0.000000,50.000000-75.000000,0.000000 0.000000,-50.000000 25.000000,0.000000 0.000000,-50.000000 50.000000,0.000000 0.000000,-50.000000 75.000000,0.000000 0.000000,-100.000000 100.000000,0.000000 0.000000,-50.000000 25.000000,0.000000 0.000000,0.000000 25.000000,0.000000 0.000000,-25.000000 100.000000,0.000000 0.000000,25.000000-50.000000,0.000000 0.000000,100.000000-175.000000</inkml:trace>
</inkml:ink>
</file>

<file path=ppt/ink/ink174.xml><?xml version="1.0" encoding="utf-8"?>
<inkml:ink xmlns:inkml="http://www.w3.org/2003/InkML">
  <annotation type="ScanImages2ExtractSignatures">1</annotation>
  <annotation type="ScanImagesWidth">10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0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80350.000000 24200.000000,'-50.000000'0.000000,"-50.000000"-25.000000,0.000000 0.000000,100.000000 0.000000,0.000000 0.000000,50.000000 25.000000,0.000000 0.000000,125.000000 0.000000,0.000000 0.000000,-25.000000 75.000000,0.000000 0.000000,-100.000000 125.000000,0.000000 0.000000,-75.000000 25.000000,0.000000 0.000000,-100.000000-25.000000,0.000000 0.000000,-75.000000-50.000000,0.000000 0.000000,25.000000-75.000000,0.000000 0.000000,75.000000-25.000000,0.000000 0.000000,100.000000-25.000000,0.000000 0.000000,175.000000 0.000000,0.000000 0.000000,200.000000-75.000000,0.000000 0.000000,100.000000-25.000000,0.000000 0.000000,-350.000000 50.000000,0.000000 0.000000,25.000000 0.000000</inkml:trace>
</inkml:ink>
</file>

<file path=ppt/ink/ink17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9: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51100.000000 7300.000000,'200.000000'-100.000000,"-125.000000"75.000000,0.000000 0.000000,100.000000 50.000000,0.000000 0.000000,-50.000000 25.000000,0.000000 0.000000,0.000000 75.000000,0.000000 0.000000,-125.000000 0.000000,0.000000 0.000000,-75.000000 0.000000,0.000000 0.000000,0.000000-25.000000,0.000000 0.000000,25.000000-75.000000</inkml:trace>
</inkml:ink>
</file>

<file path=ppt/ink/ink1741.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9: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50800.000000 8700.000000,'-250.000000'50.000000,"300.000000"-100.000000,0.000000 0.000000,150.000000-25.000000,0.000000 0.000000,75.000000-50.000000,0.000000 0.000000,-75.000000 75.000000,0.000000 0.000000,-75.000000 25.000000,0.000000 0.000000,-100.000000 25.000000,0.000000 0.000000,-50.000000 25.000000,0.000000 0.000000,0.000000-25.000000</inkml:trace>
</inkml:ink>
</file>

<file path=ppt/ink/ink17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9:0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51700.000000 7950.000000,'-200.000000'0.000000,"175.000000"25.000000,0.000000 0.000000,0.000000 125.000000,0.000000 0.000000,0.000000 75.000000,0.000000 0.000000,0.000000-25.000000,0.000000 0.000000,25.000000 0.000000,0.000000 0.000000,50.000000-75.000000,0.000000 0.000000,75.000000-150.000000,0.000000 0.000000,100.000000-175.000000,0.000000 0.000000,25.000000-150.000000,0.000000 0.000000,-200.000000 225.000000</inkml:trace>
</inkml:ink>
</file>

<file path=ppt/ink/ink1743.xml><?xml version="1.0" encoding="utf-8"?>
<inkml:ink xmlns:inkml="http://www.w3.org/2003/InkML">
  <annotation type="ScanImages2ExtractSignatures">1</annotation>
  <annotation type="ScanImagesWidth">2949168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9:0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53450.000000 6700.000000,'100.000000'-200.000000,"25.000000"100.000000,0.000000 0.000000,25.000000 25.000000,0.000000 0.000000,0.000000 50.000000,0.000000 0.000000,-75.000000 0.000000,0.000000 0.000000,-50.000000 25.000000,0.000000 0.000000,0.000000 0.000000,0.000000 0.000000,-100.000000-50.000000,0.000000 0.000000,25.000000-50.000000,0.000000 0.000000,-25.000000-25.000000,0.000000 0.000000,50.000000 75.000000,0.000000 0.000000,0.000000 50.000000,0.000000 0.000000,25.000000 125.000000,0.000000 0.000000,-50.000000 125.000000,0.000000 0.000000,0.000000 0.000000,0.000000 0.000000,-50.000000 50.000000,0.000000 0.000000,-75.000000 0.000000,0.000000 0.000000,50.000000-25.000000,0.000000 0.000000,50.000000-125.000000,0.000000 0.000000,100.000000-275.000000,0.000000 0.000000,25.000000 25.000000</inkml:trace>
</inkml:ink>
</file>

<file path=ppt/ink/ink17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9:0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54200.000000 6950.000000,'50.000000'-50.000000,"50.000000"50.000000,0.000000 0.000000,-50.000000 0.000000,0.000000 0.000000,75.000000 25.000000,0.000000 0.000000,-25.000000 50.000000,0.000000 0.000000,-75.000000 0.000000,0.000000 0.000000,-75.000000 25.000000,0.000000 0.000000,-75.000000 0.000000,0.000000 0.000000,25.000000-75.000000,0.000000 0.000000,50.000000-25.000000</inkml:trace>
</inkml:ink>
</file>

<file path=ppt/ink/ink17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9:0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54250.000000 7600.000000,'-100.000000'0.000000,"125.000000"-25.000000,0.000000 0.000000,50.000000 0.000000,0.000000 0.000000,25.000000 25.000000,0.000000 0.000000,-50.000000 25.000000,0.000000 0.000000,-50.000000 25.000000,0.000000 0.000000,-125.000000 50.000000,0.000000 0.000000,50.000000-25.000000,0.000000 0.000000,25.000000-50.000000</inkml:trace>
</inkml:ink>
</file>

<file path=ppt/ink/ink1746.xml><?xml version="1.0" encoding="utf-8"?>
<inkml:ink xmlns:inkml="http://www.w3.org/2003/InkML">
  <annotation type="ScanImages2ExtractSignatures">1</annotation>
  <annotation type="ScanImagesWidth">2949164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9:0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53250.000000 8450.000000,'-50.000000'50.000000,"0.000000"0.000000,0.000000 0.000000,50.000000 25.000000,0.000000 0.000000,0.000000 50.000000,0.000000 0.000000,50.000000-25.000000,0.000000 0.000000,0.000000-25.000000,0.000000 0.000000,25.000000-50.000000,0.000000 0.000000,-25.000000-50.000000</inkml:trace>
</inkml:ink>
</file>

<file path=ppt/ink/ink17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9:0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54200.000000 8800.000000,'100.000000'150.000000,"-25.000000"-50.000000,0.000000 0.000000,-25.000000 0.000000,0.000000 0.000000,25.000000 0.000000,0.000000 0.000000,-50.000000-75.000000,0.000000 0.000000,-25.000000 0.000000,0.000000 0.000000,0.000000-50.000000,0.000000 0.000000,50.000000-125.000000,0.000000 0.000000,25.000000-100.000000,0.000000 0.000000,50.000000 25.000000,0.000000 0.000000,0.000000 125.000000,0.000000 0.000000,-50.000000 100.000000,0.000000 0.000000,25.000000 25.000000,0.000000 0.000000,-50.000000 25.000000,0.000000 0.000000,-50.000000 50.000000,0.000000 0.000000,-50.000000 25.000000,0.000000 0.000000,-100.000000-50.000000,0.000000 0.000000,100.000000-50.000000</inkml:trace>
</inkml:ink>
</file>

<file path=ppt/ink/ink17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9:0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54150.000000 8300.000000,'50.000000'-50.000000,"75.000000"50.000000,0.000000 0.000000,125.000000 50.000000,0.000000 0.000000,-200.000000-50.000000,0.000000 0.000000,25.000000 50.000000</inkml:trace>
</inkml:ink>
</file>

<file path=ppt/ink/ink1749.xml><?xml version="1.0" encoding="utf-8"?>
<inkml:ink xmlns:inkml="http://www.w3.org/2003/InkML">
  <annotation type="ScanImages2ExtractSignatures">1</annotation>
  <annotation type="ScanImagesWidth">3276844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9:1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48600.000000 27000.000000,'0.000000'-50.000000,"0.000000"-25.000000,0.000000 0.000000,0.000000 100.000000,0.000000 0.000000,-25.000000 100.000000,0.000000 0.000000,0.000000 100.000000,0.000000 0.000000,0.000000 50.000000,0.000000 0.000000,-25.000000 0.000000,0.000000 0.000000,25.000000-50.000000,0.000000 0.000000,25.000000-75.000000,0.000000 0.000000,0.000000-75.000000,0.000000 0.000000,0.000000-125.000000,0.000000 0.000000,0.000000 0.000000</inkml:trace>
</inkml:ink>
</file>

<file path=ppt/ink/ink175.xml><?xml version="1.0" encoding="utf-8"?>
<inkml:ink xmlns:inkml="http://www.w3.org/2003/InkML">
  <annotation type="ScanImages2ExtractSignatures">1</annotation>
  <annotation type="ScanImagesWidth">-1960766265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1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85450.000000 24750.000000,'0.000000'-50.000000,"75.000000"-25.000000,0.000000 0.000000,50.000000 50.000000,0.000000 0.000000,50.000000 25.000000,0.000000 0.000000,-25.000000 0.000000,0.000000 0.000000,-75.000000 0.000000,0.000000 0.000000,-50.000000-25.000000</inkml:trace>
</inkml:ink>
</file>

<file path=ppt/ink/ink17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9:1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48700.000000 26700.000000,'50.000000'0.000000,"0.000000"0.000000,0.000000 0.000000,25.000000 0.000000,0.000000 0.000000,0.000000 0.000000,0.000000 0.000000,-25.000000 50.000000,0.000000 0.000000,-25.000000 25.000000,0.000000 0.000000,-25.000000 50.000000,0.000000 0.000000,-50.000000 75.000000,0.000000 0.000000,-50.000000 0.000000,0.000000 0.000000,-25.000000-25.000000,0.000000 0.000000,0.000000-75.000000,0.000000 0.000000,50.000000-75.000000,0.000000 0.000000,50.000000 0.000000,0.000000 0.000000,25.000000-50.000000,0.000000 0.000000,100.000000-50.000000,0.000000 0.000000,25.000000 25.000000,0.000000 0.000000,0.000000 25.000000,0.000000 0.000000,-50.000000 50.000000,0.000000 0.000000,-25.000000 50.000000,0.000000 0.000000,-50.000000 25.000000,0.000000 0.000000,-50.000000 50.000000,0.000000 0.000000,-25.000000-25.000000,0.000000 0.000000,-25.000000 0.000000,0.000000 0.000000,0.000000-50.000000,0.000000 0.000000,75.000000-50.000000,0.000000 0.000000,25.000000-75.000000,0.000000 0.000000,25.000000 0.000000</inkml:trace>
</inkml:ink>
</file>

<file path=ppt/ink/ink17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9:1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49800.000000 27800.000000,'0.000000'-50.000000,"25.000000"50.000000,0.000000 0.000000,25.000000 25.000000,0.000000 0.000000,25.000000 25.000000,0.000000 0.000000,0.000000 25.000000,0.000000 0.000000,-50.000000 50.000000,0.000000 0.000000,-25.000000 50.000000,0.000000 0.000000,-50.000000 0.000000,0.000000 0.000000,-25.000000-25.000000,0.000000 0.000000,50.000000-75.000000,0.000000 0.000000,25.000000-125.000000,0.000000 0.000000,75.000000-100.000000,0.000000 0.000000,25.000000-50.000000,0.000000 0.000000,0.000000-25.000000,0.000000 0.000000,0.000000 0.000000,0.000000 0.000000,-25.000000 75.000000,0.000000 0.000000,-25.000000 125.000000,0.000000 0.000000,-50.000000 50.000000</inkml:trace>
</inkml:ink>
</file>

<file path=ppt/ink/ink1752.xml><?xml version="1.0" encoding="utf-8"?>
<inkml:ink xmlns:inkml="http://www.w3.org/2003/InkML">
  <annotation type="ScanImages2ExtractSignatures">1</annotation>
  <annotation type="ScanImagesWidth">257291608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9:1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51850.000000 29100.000000,'-50.000000'0.000000,"50.000000"25.000000,0.000000 0.000000,0.000000 0.000000,0.000000 0.000000,25.000000 0.000000,0.000000 0.000000,0.000000-25.000000,0.000000 0.000000,-25.000000 50.000000,0.000000 0.000000,25.000000-25.000000</inkml:trace>
</inkml:ink>
</file>

<file path=ppt/ink/ink17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9:1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53800.000000 27500.000000,'0.000000'-50.000000,"-25.000000"50.000000,0.000000 0.000000,50.000000 0.000000,0.000000 0.000000,-25.000000-25.000000,0.000000 0.000000,0.000000 50.000000,0.000000 0.000000,0.000000 25.000000,0.000000 0.000000,-25.000000 50.000000,0.000000 0.000000,0.000000 25.000000,0.000000 0.000000,0.000000 50.000000,0.000000 0.000000,0.000000 50.000000,0.000000 0.000000,0.000000 25.000000,0.000000 0.000000,25.000000 0.000000,0.000000 0.000000,-25.000000-50.000000,0.000000 0.000000,25.000000-125.000000,0.000000 0.000000,-25.000000-50.000000</inkml:trace>
</inkml:ink>
</file>

<file path=ppt/ink/ink1754.xml><?xml version="1.0" encoding="utf-8"?>
<inkml:ink xmlns:inkml="http://www.w3.org/2003/InkML">
  <annotation type="ScanImages2ExtractSignatures">1</annotation>
  <annotation type="ScanImagesWidth">18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9:1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54900.000000 28000.000000,'0.000000'-50.000000,"0.000000"0.000000,0.000000 0.000000,-50.000000 125.000000,0.000000 0.000000,-50.000000 50.000000,0.000000 0.000000,-50.000000 50.000000,0.000000 0.000000,0.000000-25.000000,0.000000 0.000000,25.000000-50.000000,0.000000 0.000000,75.000000-75.000000,0.000000 0.000000,50.000000 0.000000,0.000000 0.000000,50.000000-25.000000,0.000000 0.000000,75.000000 0.000000,0.000000 0.000000,50.000000 0.000000,0.000000 0.000000,-50.000000 0.000000,0.000000 0.000000,-25.000000 50.000000,0.000000 0.000000,-50.000000-25.000000</inkml:trace>
</inkml:ink>
</file>

<file path=ppt/ink/ink1755.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9:1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55300.000000 28600.000000,'0.000000'-100.000000,"25.000000"100.000000,0.000000 0.000000,50.000000 25.000000,0.000000 0.000000,-25.000000 50.000000,0.000000 0.000000,0.000000 0.000000,0.000000 0.000000,-50.000000 75.000000,0.000000 0.000000,-25.000000 0.000000,0.000000 0.000000,-100.000000 100.000000,0.000000 0.000000,75.000000-175.000000,0.000000 0.000000,50.000000-50.000000,0.000000 0.000000,25.000000-175.000000,0.000000 0.000000,150.000000-125.000000,0.000000 0.000000,50.000000-50.000000,0.000000 0.000000,0.000000 0.000000,0.000000 0.000000,-175.000000 250.000000</inkml:trace>
</inkml:ink>
</file>

<file path=ppt/ink/ink1756.xml><?xml version="1.0" encoding="utf-8"?>
<inkml:ink xmlns:inkml="http://www.w3.org/2003/InkML">
  <annotation type="ScanImages2ExtractSignatures">1</annotation>
  <annotation type="ScanImagesWidth">473460962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9:2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87250.000000 14350.000000,'-250.000000'-450.000000,"100.000000"150.000000,0.000000 0.000000,125.000000 275.000000,0.000000 0.000000,100.000000 50.000000,0.000000 0.000000,175.000000 25.000000,0.000000 0.000000,-150.000000-25.000000</inkml:trace>
</inkml:ink>
</file>

<file path=ppt/ink/ink1757.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9:4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27450.000000 56700.000000,'0.000000'-50.000000,"0.000000"-25.000000,0.000000 0.000000,0.000000 50.000000,0.000000 0.000000,0.000000 0.000000,0.000000 0.000000,0.000000 75.000000,0.000000 0.000000,0.000000 75.000000,0.000000 0.000000,-50.000000 125.000000,0.000000 0.000000,25.000000 25.000000,0.000000 0.000000,0.000000 25.000000,0.000000 0.000000,0.000000 0.000000,0.000000 0.000000,25.000000-50.000000,0.000000 0.000000,0.000000-75.000000,0.000000 0.000000,0.000000-125.000000,0.000000 0.000000,25.000000-50.000000,0.000000 0.000000,25.000000-25.000000</inkml:trace>
</inkml:ink>
</file>

<file path=ppt/ink/ink17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9:4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28950.000000 57400.000000,'0.000000'-150.000000,"-25.000000"250.000000,0.000000 0.000000,-100.000000 50.000000,0.000000 0.000000,0.000000 50.000000,0.000000 0.000000,-50.000000-50.000000,0.000000 0.000000,50.000000-50.000000,0.000000 0.000000,75.000000-50.000000,0.000000 0.000000,0.000000-25.000000,0.000000 0.000000,75.000000-25.000000,0.000000 0.000000,50.000000 25.000000,0.000000 0.000000,25.000000 50.000000,0.000000 0.000000,50.000000 0.000000,0.000000 0.000000,0.000000-25.000000,0.000000 0.000000,0.000000 0.000000,0.000000 0.000000,0.000000 0.000000,0.000000 0.000000,-100.000000-50.000000</inkml:trace>
</inkml:ink>
</file>

<file path=ppt/ink/ink17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9:4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32800.000000 58150.000000,'0.000000'-50.000000,"0.000000"-25.000000,0.000000 0.000000,0.000000 0.000000,0.000000 0.000000,0.000000-25.000000,0.000000 0.000000,-25.000000 0.000000,0.000000 0.000000,-50.000000 0.000000,0.000000 0.000000,0.000000 50.000000,0.000000 0.000000,0.000000 0.000000,0.000000 0.000000,-25.000000 50.000000,0.000000 0.000000,25.000000 50.000000,0.000000 0.000000,-25.000000 75.000000,0.000000 0.000000,25.000000 50.000000,0.000000 0.000000,-25.000000 25.000000,0.000000 0.000000,25.000000 0.000000,0.000000 0.000000,25.000000-50.000000,0.000000 0.000000,50.000000 25.000000,0.000000 0.000000,0.000000-50.000000,0.000000 0.000000,75.000000 0.000000,0.000000 0.000000,25.000000-75.000000,0.000000 0.000000,25.000000-25.000000,0.000000 0.000000,50.000000-75.000000,0.000000 0.000000,0.000000-75.000000,0.000000 0.000000,-50.000000-25.000000,0.000000 0.000000,-50.000000 50.000000,0.000000 0.000000,-50.000000 50.000000,0.000000 0.000000,-25.000000 25.000000,0.000000 0.000000,-75.000000 25.000000,0.000000 0.000000,25.000000 50.000000,0.000000 0.000000,-50.000000 25.000000,0.000000 0.000000,50.000000 50.000000,0.000000 0.000000,25.000000-50.000000,0.000000 0.000000,0.000000 0.000000,0.000000 0.000000,25.000000-50.000000,0.000000 0.000000,75.000000-50.000000,0.000000 0.000000,50.000000-75.000000,0.000000 0.000000,-25.000000 0.000000,0.000000 0.000000,-50.000000 50.000000,0.000000 0.000000,-25.000000 50.000000,0.000000 0.000000,-25.000000 50.000000,0.000000 0.000000,25.000000 0.000000,0.000000 0.000000,50.000000 25.000000,0.000000 0.000000,-25.000000-25.000000,0.000000 0.000000,25.000000 0.000000,0.000000 0.000000,0.000000-50.000000,0.000000 0.000000,-50.000000 0.000000</inkml:trace>
</inkml:ink>
</file>

<file path=ppt/ink/ink176.xml><?xml version="1.0" encoding="utf-8"?>
<inkml:ink xmlns:inkml="http://www.w3.org/2003/InkML">
  <annotation type="ScanImages2ExtractSignatures">1</annotation>
  <annotation type="ScanImagesWidth">10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1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86100.000000 23900.000000,'-50.000000'-50.000000,"25.000000"0.000000,0.000000 0.000000,25.000000 125.000000,0.000000 0.000000,0.000000 150.000000,0.000000 0.000000,0.000000 125.000000,0.000000 0.000000,-25.000000 0.000000,0.000000 0.000000,25.000000-125.000000,0.000000 0.000000,-25.000000-175.000000</inkml:trace>
</inkml:ink>
</file>

<file path=ppt/ink/ink17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9:4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37150.000000 56700.000000,'0.000000'-50.000000,"-25.000000"0.000000,0.000000 0.000000,-25.000000 25.000000,0.000000 0.000000,0.000000 25.000000,0.000000 0.000000,-50.000000 25.000000,0.000000 0.000000,0.000000 25.000000,0.000000 0.000000,-25.000000 50.000000,0.000000 0.000000,25.000000 25.000000,0.000000 0.000000,25.000000 50.000000,0.000000 0.000000,50.000000-25.000000,0.000000 0.000000,25.000000-25.000000,0.000000 0.000000,50.000000-75.000000,0.000000 0.000000,25.000000-25.000000,0.000000 0.000000,0.000000 0.000000,0.000000 0.000000,0.000000 0.000000,0.000000 0.000000,-25.000000 25.000000,0.000000 0.000000,-25.000000-25.000000,0.000000 0.000000,0.000000 25.000000,0.000000 0.000000,-25.000000 0.000000,0.000000 0.000000,-50.000000 50.000000,0.000000 0.000000,0.000000-25.000000,0.000000 0.000000,0.000000-25.000000,0.000000 0.000000,0.000000 0.000000,0.000000 0.000000,0.000000-25.000000,0.000000 0.000000,0.000000 0.000000,0.000000 0.000000,25.000000-25.000000,0.000000 0.000000,0.000000 0.000000,0.000000 0.000000,0.000000 0.000000,0.000000 0.000000,0.000000 0.000000,0.000000 0.000000,0.000000 0.000000,0.000000 0.000000,50.000000 0.000000,0.000000 0.000000,0.000000-25.000000</inkml:trace>
</inkml:ink>
</file>

<file path=ppt/ink/ink17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9:4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38100.000000 58550.000000,'-50.000000'-50.000000,"25.000000"50.000000,0.000000 0.000000,0.000000 0.000000,0.000000 0.000000,-25.000000 0.000000,0.000000 0.000000,-25.000000 50.000000,0.000000 0.000000,0.000000 50.000000,0.000000 0.000000,0.000000 0.000000,0.000000 0.000000,0.000000 0.000000,0.000000 0.000000,75.000000-25.000000,0.000000 0.000000,25.000000-50.000000,0.000000 0.000000,100.000000-25.000000,0.000000 0.000000,100.000000-75.000000,0.000000 0.000000,-150.000000 25.000000</inkml:trace>
</inkml:ink>
</file>

<file path=ppt/ink/ink1762.xml><?xml version="1.0" encoding="utf-8"?>
<inkml:ink xmlns:inkml="http://www.w3.org/2003/InkML">
  <annotation type="ScanImages2ExtractSignatures">1</annotation>
  <annotation type="ScanImagesWidth">3276845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9:4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41150.000000 56900.000000,'-50.000000'0.000000,"-100.000000"0.000000,0.000000 0.000000,125.000000 25.000000,0.000000 0.000000,100.000000-25.000000,0.000000 0.000000,75.000000-25.000000,0.000000 0.000000,25.000000 0.000000,0.000000 0.000000,-25.000000 25.000000,0.000000 0.000000,-25.000000-25.000000,0.000000 0.000000,-50.000000 0.000000,0.000000 0.000000,-75.000000 50.000000</inkml:trace>
</inkml:ink>
</file>

<file path=ppt/ink/ink1763.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9:4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41700.000000 57300.000000,'-50.000000'0.000000,"0.000000"25.000000,0.000000 0.000000,50.000000 0.000000,0.000000 0.000000,-25.000000 50.000000,0.000000 0.000000,25.000000 75.000000,0.000000 0.000000,0.000000-25.000000,0.000000 0.000000,0.000000 100.000000,0.000000 0.000000,-25.000000-25.000000,0.000000 0.000000,0.000000-25.000000,0.000000 0.000000,25.000000-50.000000,0.000000 0.000000,25.000000-125.000000,0.000000 0.000000,0.000000 25.000000</inkml:trace>
</inkml:ink>
</file>

<file path=ppt/ink/ink1764.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9:4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42500.000000 58350.000000,'-50.000000'50.000000,"25.000000"50.000000,0.000000 0.000000,25.000000 0.000000,0.000000 0.000000,-25.000000 25.000000,0.000000 0.000000,25.000000 0.000000,0.000000 0.000000,0.000000-50.000000</inkml:trace>
</inkml:ink>
</file>

<file path=ppt/ink/ink1765.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9:4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43000.000000 56800.000000,'-100.000000'0.000000,"100.000000"25.000000,0.000000 0.000000,25.000000 75.000000,0.000000 0.000000,50.000000 25.000000,0.000000 0.000000,-50.000000-100.000000</inkml:trace>
</inkml:ink>
</file>

<file path=ppt/ink/ink17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9:5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45600.000000 57200.000000,'0.000000'-50.000000,"-25.000000"25.000000,0.000000 0.000000,25.000000-25.000000,0.000000 0.000000,0.000000 25.000000,0.000000 0.000000,0.000000 50.000000,0.000000 0.000000,0.000000 50.000000,0.000000 0.000000,25.000000 125.000000,0.000000 0.000000,25.000000 0.000000,0.000000 0.000000,0.000000 0.000000,0.000000 0.000000,-25.000000 0.000000,0.000000 0.000000,25.000000-75.000000,0.000000 0.000000,-25.000000-25.000000,0.000000 0.000000,0.000000-100.000000,0.000000 0.000000,0.000000 25.000000,0.000000 0.000000,25.000000-75.000000,0.000000 0.000000,0.000000-75.000000,0.000000 0.000000,50.000000-150.000000,0.000000 0.000000,50.000000-125.000000,0.000000 0.000000,75.000000-50.000000,0.000000 0.000000,-175.000000 375.000000,0.000000 0.000000,0.000000 25.000000,0.000000 0.000000,-25.000000 25.000000</inkml:trace>
</inkml:ink>
</file>

<file path=ppt/ink/ink17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9:5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51300.000000 56950.000000,'0.000000'-150.000000,"0.000000"125.000000,0.000000 0.000000,0.000000-25.000000,0.000000 0.000000,-50.000000 0.000000,0.000000 0.000000,25.000000 25.000000,0.000000 0.000000,-50.000000 0.000000,0.000000 0.000000,0.000000 25.000000,0.000000 0.000000,-25.000000 75.000000,0.000000 0.000000,-50.000000 75.000000,0.000000 0.000000,-50.000000 50.000000,0.000000 0.000000,50.000000 75.000000,0.000000 0.000000,75.000000-50.000000,0.000000 0.000000,75.000000-125.000000,0.000000 0.000000,25.000000 0.000000,0.000000 0.000000,50.000000-50.000000,0.000000 0.000000,25.000000-50.000000,0.000000 0.000000,0.000000 0.000000,0.000000 0.000000,25.000000-25.000000,0.000000 0.000000,0.000000-75.000000,0.000000 0.000000,-25.000000 25.000000,0.000000 0.000000,0.000000-25.000000,0.000000 0.000000,-25.000000 0.000000,0.000000 0.000000,-50.000000 100.000000,0.000000 0.000000,0.000000 25.000000,0.000000 0.000000,-25.000000 75.000000,0.000000 0.000000,0.000000 0.000000,0.000000 0.000000,-25.000000 0.000000,0.000000 0.000000,-25.000000 0.000000,0.000000 0.000000,25.000000-75.000000,0.000000 0.000000,0.000000 0.000000</inkml:trace>
</inkml:ink>
</file>

<file path=ppt/ink/ink17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9:5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51050.000000 58900.000000,'100.000000'-150.000000,"-25.000000"25.000000,0.000000 0.000000,0.000000 25.000000,0.000000 0.000000,0.000000 25.000000,0.000000 0.000000,-50.000000 50.000000,0.000000 0.000000,0.000000-25.000000</inkml:trace>
</inkml:ink>
</file>

<file path=ppt/ink/ink1769.xml><?xml version="1.0" encoding="utf-8"?>
<inkml:ink xmlns:inkml="http://www.w3.org/2003/InkML">
  <annotation type="ScanImages2ExtractSignatures">1</annotation>
  <annotation type="ScanImagesWidth">345047147</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9:5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54300.000000 56650.000000,'-50.000000'0.000000,"0.000000"50.000000,0.000000 0.000000,0.000000 50.000000,0.000000 0.000000,0.000000 75.000000,0.000000 0.000000,-50.000000 75.000000,0.000000 0.000000,0.000000 25.000000,0.000000 0.000000,-25.000000-50.000000,0.000000 0.000000,100.000000-125.000000,0.000000 0.000000,25.000000-75.000000,0.000000 0.000000,25.000000-50.000000,0.000000 0.000000,0.000000 0.000000</inkml:trace>
</inkml:ink>
</file>

<file path=ppt/ink/ink177.xml><?xml version="1.0" encoding="utf-8"?>
<inkml:ink xmlns:inkml="http://www.w3.org/2003/InkML">
  <annotation type="ScanImages2ExtractSignatures">1</annotation>
  <annotation type="ScanImagesWidth">-1960766265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1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90050.000000 23450.000000,'0.000000'-50.000000,"0.000000"-50.000000,0.000000 0.000000,0.000000 50.000000,0.000000 0.000000,-50.000000 25.000000,0.000000 0.000000,-25.000000 0.000000,0.000000 0.000000,-50.000000 75.000000,0.000000 0.000000,-50.000000 75.000000,0.000000 0.000000,-25.000000 50.000000,0.000000 0.000000,0.000000 25.000000,0.000000 0.000000,125.000000 0.000000,0.000000 0.000000,75.000000-25.000000,0.000000 0.000000,125.000000-25.000000,0.000000 0.000000,50.000000-75.000000,0.000000 0.000000,25.000000-100.000000,0.000000 0.000000,-50.000000-125.000000,0.000000 0.000000,-100.000000 0.000000,0.000000 0.000000,-50.000000 25.000000,0.000000 0.000000,-25.000000 100.000000,0.000000 0.000000,-50.000000 25.000000,0.000000 0.000000,-50.000000 100.000000,0.000000 0.000000,25.000000 25.000000,0.000000 0.000000,50.000000-25.000000,0.000000 0.000000,50.000000-25.000000,0.000000 0.000000,100.000000-75.000000,0.000000 0.000000,75.000000-50.000000,0.000000 0.000000,-50.000000-50.000000,0.000000 0.000000,-100.000000 75.000000,0.000000 0.000000,-25.000000 50.000000,0.000000 0.000000,0.000000 75.000000,0.000000 0.000000,25.000000-50.000000,0.000000 0.000000,50.000000-25.000000,0.000000 0.000000,25.000000-25.000000,0.000000 0.000000,50.000000-125.000000,0.000000 0.000000,50.000000-100.000000,0.000000 0.000000,-25.000000-25.000000,0.000000 0.000000,-25.000000 25.000000,0.000000 0.000000,-75.000000 100.000000,0.000000 0.000000,-75.000000 100.000000,0.000000 0.000000,-50.000000 25.000000,0.000000 0.000000,-50.000000 125.000000,0.000000 0.000000,0.000000 25.000000,0.000000 0.000000,75.000000-50.000000,0.000000 0.000000,25.000000 0.000000,0.000000 0.000000,75.000000 0.000000,0.000000 0.000000,0.000000 0.000000,0.000000 0.000000,-75.000000 25.000000,0.000000 0.000000,-50.000000 0.000000,0.000000 0.000000,-100.000000 25.000000,0.000000 0.000000,0.000000-50.000000,0.000000 0.000000,75.000000-50.000000</inkml:trace>
</inkml:ink>
</file>

<file path=ppt/ink/ink17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9:5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54200.000000 57350.000000,'50.000000'-50.000000,"-50.000000"25.000000,0.000000 0.000000,25.000000 125.000000,0.000000 0.000000,-25.000000 50.000000,0.000000 0.000000,25.000000 0.000000,0.000000 0.000000,0.000000-50.000000,0.000000 0.000000,25.000000-50.000000,0.000000 0.000000,0.000000-25.000000,0.000000 0.000000,25.000000-75.000000,0.000000 0.000000,50.000000-125.000000,0.000000 0.000000,25.000000-75.000000,0.000000 0.000000,0.000000 0.000000,0.000000 0.000000,-50.000000 125.000000,0.000000 0.000000,-75.000000 75.000000,0.000000 0.000000,-25.000000 75.000000,0.000000 0.000000,-25.000000 150.000000,0.000000 0.000000,-25.000000 75.000000,0.000000 0.000000,25.000000 0.000000,0.000000 0.000000,0.000000-50.000000,0.000000 0.000000,25.000000-25.000000,0.000000 0.000000,0.000000-100.000000,0.000000 0.000000,25.000000-75.000000</inkml:trace>
</inkml:ink>
</file>

<file path=ppt/ink/ink17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09:5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56700.000000 57500.000000,'0.000000'50.000000,"-25.000000"100.000000,0.000000 0.000000,0.000000 50.000000,0.000000 0.000000,0.000000-50.000000,0.000000 0.000000,0.000000-50.000000,0.000000 0.000000,25.000000-75.000000,0.000000 0.000000,25.000000-50.000000,0.000000 0.000000,75.000000-100.000000,0.000000 0.000000,25.000000-25.000000,0.000000 0.000000,-25.000000 50.000000,0.000000 0.000000,-50.000000 50.000000,0.000000 0.000000,-25.000000 75.000000,0.000000 0.000000,0.000000 75.000000,0.000000 0.000000,-25.000000 25.000000,0.000000 0.000000,25.000000-50.000000,0.000000 0.000000,-25.000000 25.000000,0.000000 0.000000,25.000000-50.000000,0.000000 0.000000,-25.000000-25.000000</inkml:trace>
</inkml:ink>
</file>

<file path=ppt/ink/ink17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0:0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61150.000000 55950.000000,'250.000000'0.000000,"-50.000000"-25.000000,0.000000 0.000000,-50.000000 0.000000,0.000000 0.000000,-125.000000 25.000000,0.000000 0.000000,25.000000 25.000000,0.000000 0.000000,-25.000000 25.000000,0.000000 0.000000,-25.000000-25.000000,0.000000 0.000000,0.000000 0.000000</inkml:trace>
</inkml:ink>
</file>

<file path=ppt/ink/ink17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0:0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61400.000000 56350.000000,'-50.000000'0.000000,"-25.000000"25.000000,0.000000 0.000000,25.000000 25.000000,0.000000 0.000000,50.000000 50.000000,0.000000 0.000000,0.000000 75.000000,0.000000 0.000000,-25.000000 75.000000,0.000000 0.000000,25.000000 25.000000,0.000000 0.000000,-25.000000-25.000000,0.000000 0.000000,25.000000-75.000000,0.000000 0.000000,0.000000-100.000000,0.000000 0.000000,25.000000-75.000000,0.000000 0.000000,0.000000-25.000000</inkml:trace>
</inkml:ink>
</file>

<file path=ppt/ink/ink1774.xml><?xml version="1.0" encoding="utf-8"?>
<inkml:ink xmlns:inkml="http://www.w3.org/2003/InkML">
  <annotation type="ScanImages2ExtractSignatures">1</annotation>
  <annotation type="ScanImagesWidth">345047147</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0:1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61150.000000 58400.000000,'0.000000'-50.000000,"50.000000"50.000000,0.000000 0.000000,100.000000-25.000000,0.000000 0.000000,100.000000-50.000000,0.000000 0.000000,-75.000000 50.000000,0.000000 0.000000,-50.000000 0.000000,0.000000 0.000000,-50.000000 0.000000,0.000000 0.000000,-50.000000 25.000000,0.000000 0.000000,-25.000000-25.000000,0.000000 0.000000,-50.000000-50.000000,0.000000 0.000000,0.000000 0.000000,0.000000 0.000000,-25.000000 25.000000,0.000000 0.000000,0.000000 50.000000,0.000000 0.000000,0.000000 25.000000,0.000000 0.000000,0.000000 25.000000,0.000000 0.000000,0.000000 50.000000,0.000000 0.000000,25.000000 25.000000,0.000000 0.000000,50.000000 0.000000,0.000000 0.000000,0.000000 0.000000,0.000000 0.000000,125.000000 0.000000,0.000000 0.000000,50.000000-50.000000,0.000000 0.000000,50.000000-75.000000,0.000000 0.000000,-175.000000 0.000000</inkml:trace>
</inkml:ink>
</file>

<file path=ppt/ink/ink1775.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0:1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66100.000000 56650.000000,'50.000000'-50.000000,"-25.000000"0.000000,0.000000 0.000000,-25.000000 25.000000,0.000000 0.000000,-25.000000 25.000000,0.000000 0.000000,-25.000000-25.000000,0.000000 0.000000,-25.000000 50.000000,0.000000 0.000000,-25.000000 50.000000,0.000000 0.000000,0.000000 50.000000,0.000000 0.000000,0.000000 100.000000,0.000000 0.000000,0.000000 25.000000,0.000000 0.000000,50.000000-50.000000,0.000000 0.000000,50.000000-75.000000,0.000000 0.000000,25.000000-50.000000,0.000000 0.000000,75.000000-25.000000,0.000000 0.000000,25.000000-50.000000,0.000000 0.000000,25.000000-75.000000,0.000000 0.000000,0.000000-25.000000,0.000000 0.000000,-75.000000 50.000000,0.000000 0.000000,-50.000000 50.000000,0.000000 0.000000,-25.000000 25.000000,0.000000 0.000000,-25.000000 75.000000,0.000000 0.000000,0.000000 0.000000,0.000000 0.000000,25.000000-50.000000,0.000000 0.000000,50.000000-25.000000,0.000000 0.000000,50.000000-25.000000,0.000000 0.000000,25.000000-50.000000,0.000000 0.000000,-25.000000-50.000000,0.000000 0.000000,-75.000000 0.000000,0.000000 0.000000,-25.000000 25.000000,0.000000 0.000000,-25.000000 25.000000,0.000000 0.000000,-50.000000-25.000000,0.000000 0.000000,25.000000 75.000000,0.000000 0.000000,0.000000 0.000000,0.000000 0.000000,25.000000 25.000000</inkml:trace>
</inkml:ink>
</file>

<file path=ppt/ink/ink17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0:1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68600.000000 56900.000000,'-100.000000'-50.000000,"75.000000"0.000000,0.000000 0.000000,0.000000 125.000000,0.000000 0.000000,-25.000000 100.000000,0.000000 0.000000,-50.000000 75.000000,0.000000 0.000000,25.000000 0.000000,0.000000 0.000000,25.000000-75.000000,0.000000 0.000000,50.000000-125.000000,0.000000 0.000000,50.000000-50.000000,0.000000 0.000000,50.000000-175.000000,0.000000 0.000000,-75.000000 125.000000,0.000000 0.000000,0.000000-25.000000</inkml:trace>
</inkml:ink>
</file>

<file path=ppt/ink/ink1777.xml><?xml version="1.0" encoding="utf-8"?>
<inkml:ink xmlns:inkml="http://www.w3.org/2003/InkML">
  <annotation type="ScanImages2ExtractSignatures">1</annotation>
  <annotation type="ScanImagesWidth">3604525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0:1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68550.000000 56900.000000,'50.000000'-250.000000,"-50.000000"225.000000,0.000000 0.000000,25.000000 25.000000,0.000000 0.000000,25.000000 75.000000,0.000000 0.000000,-25.000000 100.000000,0.000000 0.000000,0.000000 75.000000,0.000000 0.000000,-25.000000 0.000000,0.000000 0.000000,0.000000-50.000000,0.000000 0.000000,25.000000-150.000000,0.000000 0.000000,50.000000-50.000000,0.000000 0.000000,0.000000-150.000000,0.000000 0.000000,75.000000-175.000000,0.000000 0.000000,-25.000000-50.000000,0.000000 0.000000,-25.000000 150.000000,0.000000 0.000000,-75.000000 175.000000,0.000000 0.000000,-50.000000 150.000000,0.000000 0.000000,0.000000-50.000000</inkml:trace>
</inkml:ink>
</file>

<file path=ppt/ink/ink17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0:1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70100.000000 57650.000000,'-50.000000'0.000000,"50.000000"75.000000,0.000000 0.000000,0.000000 50.000000,0.000000 0.000000,-25.000000 50.000000,0.000000 0.000000,0.000000-25.000000,0.000000 0.000000,0.000000-75.000000,0.000000 0.000000,50.000000-75.000000,0.000000 0.000000,0.000000 0.000000,0.000000 0.000000,0.000000-50.000000</inkml:trace>
</inkml:ink>
</file>

<file path=ppt/ink/ink1779.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0:1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70500.000000 56700.000000,'0.000000'-50.000000,"0.000000"100.000000,0.000000 0.000000,25.000000 75.000000,0.000000 0.000000,0.000000-25.000000,0.000000 0.000000,0.000000-50.000000</inkml:trace>
</inkml:ink>
</file>

<file path=ppt/ink/ink178.xml><?xml version="1.0" encoding="utf-8"?>
<inkml:ink xmlns:inkml="http://www.w3.org/2003/InkML">
  <annotation type="ScanImages2ExtractSignatures">1</annotation>
  <annotation type="ScanImagesWidth">267692948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1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92250.000000 23700.000000,'0.000000'-50.000000,"0.000000"25.000000,0.000000 0.000000,0.000000 50.000000,0.000000 0.000000,0.000000 125.000000,0.000000 0.000000,-50.000000 75.000000,0.000000 0.000000,25.000000-50.000000,0.000000 0.000000,25.000000-75.000000,0.000000 0.000000,75.000000-100.000000,0.000000 0.000000,75.000000-175.000000,0.000000 0.000000,0.000000-75.000000,0.000000 0.000000,-100.000000 50.000000,0.000000 0.000000,-50.000000 50.000000,0.000000 0.000000,-100.000000 100.000000,0.000000 0.000000,-25.000000 50.000000,0.000000 0.000000,25.000000 75.000000,0.000000 0.000000,75.000000 25.000000,0.000000 0.000000,50.000000-75.000000,0.000000 0.000000,25.000000 0.000000</inkml:trace>
</inkml:ink>
</file>

<file path=ppt/ink/ink17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0:1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74100.000000 56750.000000,'50.000000'0.000000,"-50.000000"-25.000000,0.000000 0.000000,25.000000-50.000000,0.000000 0.000000,-50.000000 25.000000,0.000000 0.000000,0.000000 0.000000,0.000000 0.000000,0.000000 25.000000,0.000000 0.000000,-75.000000 25.000000,0.000000 0.000000,-25.000000 0.000000,0.000000 0.000000,-50.000000 75.000000,0.000000 0.000000,-25.000000 25.000000,0.000000 0.000000,50.000000 50.000000,0.000000 0.000000,50.000000 0.000000,0.000000 0.000000,25.000000 75.000000,0.000000 0.000000,50.000000 0.000000,0.000000 0.000000,25.000000-75.000000,0.000000 0.000000,25.000000-25.000000,0.000000 0.000000,50.000000-75.000000,0.000000 0.000000,25.000000-25.000000,0.000000 0.000000,50.000000-50.000000,0.000000 0.000000,25.000000-100.000000,0.000000 0.000000,-50.000000 25.000000,0.000000 0.000000,-50.000000 50.000000,0.000000 0.000000,-25.000000 0.000000,0.000000 0.000000,-50.000000 150.000000,0.000000 0.000000,0.000000-25.000000,0.000000 0.000000,25.000000-25.000000,0.000000 0.000000,0.000000-25.000000,0.000000 0.000000,50.000000-25.000000,0.000000 0.000000,50.000000-50.000000,0.000000 0.000000,-25.000000-50.000000,0.000000 0.000000,-50.000000 50.000000,0.000000 0.000000,-25.000000 25.000000,0.000000 0.000000,0.000000 25.000000,0.000000 0.000000,-25.000000 75.000000,0.000000 0.000000,0.000000 25.000000,0.000000 0.000000,25.000000 0.000000,0.000000 0.000000,25.000000-25.000000,0.000000 0.000000,0.000000 0.000000,0.000000 0.000000,0.000000-50.000000</inkml:trace>
</inkml:ink>
</file>

<file path=ppt/ink/ink17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0:1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76400.000000 56900.000000,'0.000000'-100.000000,"100.000000"75.000000,0.000000 0.000000,25.000000 50.000000,0.000000 0.000000,0.000000 75.000000,0.000000 0.000000,-50.000000 0.000000,0.000000 0.000000,-75.000000 25.000000,0.000000 0.000000,-100.000000 25.000000,0.000000 0.000000,-50.000000 25.000000,0.000000 0.000000,-50.000000-25.000000,0.000000 0.000000,50.000000-50.000000,0.000000 0.000000,50.000000-50.000000,0.000000 0.000000,50.000000-25.000000,0.000000 0.000000,75.000000-25.000000,0.000000 0.000000,75.000000 0.000000,0.000000 0.000000,25.000000-25.000000,0.000000 0.000000,0.000000 0.000000,0.000000 0.000000,0.000000 0.000000,0.000000 0.000000,0.000000-50.000000,0.000000 0.000000,25.000000 0.000000,0.000000 0.000000,-50.000000 0.000000,0.000000 0.000000,-25.000000 50.000000,0.000000 0.000000,-50.000000 0.000000,0.000000 0.000000,-25.000000 125.000000,0.000000 0.000000,-75.000000 25.000000,0.000000 0.000000,25.000000-50.000000,0.000000 0.000000,50.000000 0.000000,0.000000 0.000000,0.000000-50.000000,0.000000 0.000000,75.000000-25.000000,0.000000 0.000000,25.000000-75.000000,0.000000 0.000000,25.000000-25.000000,0.000000 0.000000,-50.000000 25.000000,0.000000 0.000000,-25.000000 25.000000,0.000000 0.000000,-25.000000 50.000000,0.000000 0.000000,-25.000000 25.000000,0.000000 0.000000,25.000000 75.000000,0.000000 0.000000,-25.000000-25.000000,0.000000 0.000000,0.000000 25.000000,0.000000 0.000000,25.000000-25.000000,0.000000 0.000000,0.000000-50.000000</inkml:trace>
</inkml:ink>
</file>

<file path=ppt/ink/ink17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0:1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83200.000000 57150.000000,'-50.000000'0.000000,"0.000000"-75.000000,0.000000 0.000000,25.000000 50.000000,0.000000 0.000000,-25.000000-25.000000,0.000000 0.000000,-50.000000 0.000000,0.000000 0.000000,25.000000 25.000000,0.000000 0.000000,-50.000000 25.000000,0.000000 0.000000,25.000000 25.000000,0.000000 0.000000,-25.000000 75.000000,0.000000 0.000000,25.000000 25.000000,0.000000 0.000000,-25.000000 75.000000,0.000000 0.000000,25.000000 50.000000,0.000000 0.000000,50.000000-25.000000,0.000000 0.000000,25.000000-50.000000,0.000000 0.000000,50.000000-100.000000,0.000000 0.000000,75.000000-50.000000,0.000000 0.000000,75.000000-25.000000,0.000000 0.000000,25.000000-50.000000,0.000000 0.000000,-125.000000 25.000000,0.000000 0.000000,-25.000000 0.000000</inkml:trace>
</inkml:ink>
</file>

<file path=ppt/ink/ink17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0:1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82200.000000 58000.000000,'0.000000'-50.000000,"25.000000"0.000000,0.000000 0.000000,125.000000 25.000000,0.000000 0.000000,0.000000 0.000000,0.000000 0.000000,-25.000000 25.000000,0.000000 0.000000,-75.000000 0.000000,0.000000 0.000000,-50.000000 25.000000,0.000000 0.000000,-25.000000 25.000000,0.000000 0.000000,-25.000000 25.000000,0.000000 0.000000,0.000000 25.000000,0.000000 0.000000,25.000000 0.000000,0.000000 0.000000,0.000000 25.000000,0.000000 0.000000,25.000000-25.000000,0.000000 0.000000,50.000000-50.000000,0.000000 0.000000,-25.000000-25.000000</inkml:trace>
</inkml:ink>
</file>

<file path=ppt/ink/ink17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0:1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84600.000000 58150.000000,'50.000000'-200.000000,"-50.000000"150.000000,0.000000 0.000000,-50.000000 25.000000,0.000000 0.000000,-25.000000 25.000000,0.000000 0.000000,-25.000000 50.000000,0.000000 0.000000,0.000000 0.000000,0.000000 0.000000,-25.000000 75.000000,0.000000 0.000000,75.000000-25.000000,0.000000 0.000000,50.000000-50.000000,0.000000 0.000000,25.000000-25.000000,0.000000 0.000000,100.000000-25.000000,0.000000 0.000000,0.000000 0.000000,0.000000 0.000000,-25.000000-75.000000,0.000000 0.000000,-25.000000 25.000000,0.000000 0.000000,-75.000000 25.000000,0.000000 0.000000,0.000000 0.000000,0.000000 0.000000,0.000000 100.000000,0.000000 0.000000,25.000000 25.000000,0.000000 0.000000,75.000000 0.000000,0.000000 0.000000,-50.000000-50.000000,0.000000 0.000000,-25.000000-25.000000</inkml:trace>
</inkml:ink>
</file>

<file path=ppt/ink/ink17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0:1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88350.000000 56500.000000,'0.000000'-50.000000,"-25.000000"-50.000000,0.000000 0.000000,25.000000 50.000000,0.000000 0.000000,-25.000000-25.000000,0.000000 0.000000,-50.000000 75.000000,0.000000 0.000000,-25.000000 0.000000,0.000000 0.000000,-50.000000 50.000000,0.000000 0.000000,0.000000 25.000000,0.000000 0.000000,25.000000 50.000000,0.000000 0.000000,0.000000 75.000000,0.000000 0.000000,25.000000 50.000000,0.000000 0.000000,50.000000 0.000000,0.000000 0.000000,50.000000-50.000000,0.000000 0.000000,100.000000-100.000000,0.000000 0.000000,50.000000-75.000000,0.000000 0.000000,75.000000-25.000000,0.000000 0.000000,-25.000000-50.000000,0.000000 0.000000,-175.000000 25.000000,0.000000 0.000000,25.000000 0.000000</inkml:trace>
</inkml:ink>
</file>

<file path=ppt/ink/ink17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0:1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87800.000000 57500.000000,'-50.000000'0.000000,"0.000000"-50.000000,0.000000 0.000000,50.000000 25.000000,0.000000 0.000000,50.000000 0.000000,0.000000 0.000000,50.000000 0.000000,0.000000 0.000000,50.000000 25.000000,0.000000 0.000000,-50.000000 0.000000,0.000000 0.000000,-50.000000 0.000000,0.000000 0.000000,-50.000000 75.000000,0.000000 0.000000,-25.000000 25.000000,0.000000 0.000000,-25.000000 0.000000,0.000000 0.000000,0.000000 25.000000,0.000000 0.000000,25.000000-25.000000,0.000000 0.000000,25.000000-25.000000,0.000000 0.000000,50.000000 0.000000,0.000000 0.000000,-25.000000-75.000000,0.000000 0.000000,0.000000 25.000000</inkml:trace>
</inkml:ink>
</file>

<file path=ppt/ink/ink17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0:1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89200.000000 58150.000000,'-50.000000'0.000000,"25.000000"-25.000000,0.000000 0.000000,50.000000 0.000000,0.000000 0.000000,50.000000 25.000000,0.000000 0.000000,25.000000 0.000000,0.000000 0.000000,25.000000-50.000000,0.000000 0.000000,-25.000000-25.000000,0.000000 0.000000,0.000000 0.000000,0.000000 0.000000,-75.000000 50.000000,0.000000 0.000000,-25.000000 0.000000,0.000000 0.000000,0.000000-25.000000,0.000000 0.000000,-75.000000 0.000000,0.000000 0.000000,-25.000000 50.000000,0.000000 0.000000,25.000000 0.000000,0.000000 0.000000,-25.000000 75.000000,0.000000 0.000000,50.000000 25.000000,0.000000 0.000000,0.000000 50.000000,0.000000 0.000000,25.000000 0.000000,0.000000 0.000000,100.000000-50.000000,0.000000 0.000000,100.000000-75.000000,0.000000 0.000000,-50.000000-25.000000,0.000000 0.000000,-50.000000 25.000000</inkml:trace>
</inkml:ink>
</file>

<file path=ppt/ink/ink1788.xml><?xml version="1.0" encoding="utf-8"?>
<inkml:ink xmlns:inkml="http://www.w3.org/2003/InkML">
  <annotation type="ScanImages2ExtractSignatures">1</annotation>
  <annotation type="ScanImagesWidth">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0:2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93550.000000 56200.000000,'-100.000000'-50.000000,"-50.000000"25.000000,0.000000 0.000000,75.000000 50.000000,0.000000 0.000000,-25.000000 75.000000,0.000000 0.000000,0.000000 100.000000,0.000000 0.000000,0.000000 50.000000,0.000000 0.000000,25.000000 50.000000,0.000000 0.000000,0.000000-50.000000,0.000000 0.000000,50.000000-150.000000,0.000000 0.000000,75.000000-150.000000,0.000000 0.000000,-25.000000 0.000000,0.000000 0.000000,0.000000 0.000000</inkml:trace>
</inkml:ink>
</file>

<file path=ppt/ink/ink17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0:2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93750.000000 55250.000000,'0.000000'-100.000000,"-25.000000"50.000000,0.000000 0.000000,0.000000 25.000000,0.000000 0.000000,0.000000 50.000000,0.000000 0.000000,25.000000 100.000000,0.000000 0.000000,0.000000 50.000000,0.000000 0.000000,25.000000 50.000000,0.000000 0.000000,-25.000000 0.000000,0.000000 0.000000,-25.000000 75.000000,0.000000 0.000000,0.000000-50.000000,0.000000 0.000000,0.000000-100.000000,0.000000 0.000000,0.000000-75.000000,0.000000 0.000000,-50.000000-50.000000,0.000000 0.000000,-25.000000-25.000000,0.000000 0.000000,0.000000-100.000000,0.000000 0.000000,0.000000 0.000000,0.000000 0.000000,25.000000 0.000000,0.000000 0.000000,75.000000 25.000000,0.000000 0.000000,25.000000 25.000000,0.000000 0.000000,75.000000 25.000000,0.000000 0.000000,100.000000-25.000000,0.000000 0.000000,0.000000 50.000000,0.000000 0.000000,-50.000000 0.000000,0.000000 0.000000,-125.000000 25.000000</inkml:trace>
</inkml:ink>
</file>

<file path=ppt/ink/ink179.xml><?xml version="1.0" encoding="utf-8"?>
<inkml:ink xmlns:inkml="http://www.w3.org/2003/InkML">
  <annotation type="ScanImages2ExtractSignatures">1</annotation>
  <annotation type="ScanImagesWidth">1799033088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1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93450.000000 23850.000000,'0.000000'50.000000,"-50.000000"25.000000,0.000000 0.000000,0.000000 50.000000,0.000000 0.000000,25.000000 25.000000,0.000000 0.000000,50.000000-25.000000,0.000000 0.000000,125.000000-25.000000,0.000000 0.000000,75.000000-75.000000,0.000000 0.000000,-25.000000-25.000000,0.000000 0.000000,-175.000000-50.000000</inkml:trace>
</inkml:ink>
</file>

<file path=ppt/ink/ink17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0:2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94650.000000 56800.000000,'50.000000'-150.000000,"-50.000000"100.000000,0.000000 0.000000,0.000000 25.000000,0.000000 0.000000,-75.000000 100.000000,0.000000 0.000000,0.000000 75.000000,0.000000 0.000000,0.000000-25.000000,0.000000 0.000000,75.000000 0.000000,0.000000 0.000000,75.000000-50.000000,0.000000 0.000000,50.000000-25.000000,0.000000 0.000000,0.000000 0.000000,0.000000 0.000000,-75.000000-25.000000,0.000000 0.000000,-50.000000 50.000000,0.000000 0.000000,-100.000000 50.000000,0.000000 0.000000,-75.000000 0.000000,0.000000 0.000000,75.000000-25.000000,0.000000 0.000000,50.000000-25.000000,0.000000 0.000000,25.000000-75.000000</inkml:trace>
</inkml:ink>
</file>

<file path=ppt/ink/ink17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0:2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98700.000000 56000.000000,'-50.000000'0.000000,"-175.000000"0.000000,0.000000 0.000000,125.000000 0.000000,0.000000 0.000000,25.000000 25.000000,0.000000 0.000000,0.000000 25.000000,0.000000 0.000000,50.000000 25.000000,0.000000 0.000000,25.000000 0.000000,0.000000 0.000000,75.000000 25.000000,0.000000 0.000000,0.000000 0.000000,0.000000 0.000000,25.000000 25.000000,0.000000 0.000000,-50.000000-25.000000,0.000000 0.000000,-50.000000 0.000000,0.000000 0.000000,0.000000-25.000000,0.000000 0.000000,-100.000000 50.000000,0.000000 0.000000,-25.000000 0.000000,0.000000 0.000000,0.000000-25.000000,0.000000 0.000000,0.000000-50.000000,0.000000 0.000000,100.000000-25.000000,0.000000 0.000000,125.000000-50.000000,0.000000 0.000000,75.000000-50.000000,0.000000 0.000000,25.000000 0.000000,0.000000 0.000000,0.000000-25.000000,0.000000 0.000000,-50.000000 25.000000,0.000000 0.000000,-75.000000 25.000000,0.000000 0.000000,-25.000000-25.000000,0.000000 0.000000,-50.000000 0.000000,0.000000 0.000000,0.000000 25.000000,0.000000 0.000000,-50.000000 0.000000,0.000000 0.000000,-25.000000 50.000000,0.000000 0.000000,0.000000 0.000000,0.000000 0.000000,0.000000 75.000000,0.000000 0.000000,-25.000000 50.000000,0.000000 0.000000,50.000000 0.000000,0.000000 0.000000,50.000000 25.000000,0.000000 0.000000,25.000000-50.000000,0.000000 0.000000,100.000000-25.000000,0.000000 0.000000,50.000000-75.000000,0.000000 0.000000,-125.000000 0.000000,0.000000 0.000000,0.000000 0.000000</inkml:trace>
</inkml:ink>
</file>

<file path=ppt/ink/ink17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0:2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101450.000000 56250.000000,'-50.000000'0.000000,"25.000000"0.000000,0.000000 0.000000,0.000000 25.000000,0.000000 0.000000,0.000000 125.000000,0.000000 0.000000,0.000000 25.000000,0.000000 0.000000,0.000000 75.000000,0.000000 0.000000,-25.000000-25.000000,0.000000 0.000000,0.000000-75.000000,0.000000 0.000000,50.000000-100.000000,0.000000 0.000000,0.000000-25.000000,0.000000 0.000000,0.000000-100.000000,0.000000 0.000000,25.000000-100.000000,0.000000 0.000000,50.000000-75.000000,0.000000 0.000000,50.000000-25.000000,0.000000 0.000000,25.000000 100.000000,0.000000 0.000000,-50.000000 75.000000,0.000000 0.000000,-25.000000 75.000000,0.000000 0.000000,-50.000000 50.000000,0.000000 0.000000,-25.000000 75.000000,0.000000 0.000000,-75.000000 50.000000,0.000000 0.000000,-25.000000 0.000000,0.000000 0.000000,0.000000-50.000000,0.000000 0.000000,100.000000-75.000000,0.000000 0.000000,25.000000-25.000000,0.000000 0.000000,100.000000-25.000000,0.000000 0.000000,-25.000000 0.000000,0.000000 0.000000,-50.000000 50.000000,0.000000 0.000000,-50.000000 100.000000,0.000000 0.000000,-125.000000 25.000000,0.000000 0.000000,-25.000000 25.000000,0.000000 0.000000,50.000000-75.000000,0.000000 0.000000,25.000000-25.000000,0.000000 0.000000,200.000000-125.000000,0.000000 0.000000,-75.000000 0.000000</inkml:trace>
</inkml:ink>
</file>

<file path=ppt/ink/ink17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0:2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102450.000000 57150.000000,'200.000000'-150.000000,"-125.000000"150.000000,0.000000 0.000000,-25.000000 50.000000,0.000000 0.000000,-50.000000 100.000000,0.000000 0.000000,-50.000000 50.000000,0.000000 0.000000,-25.000000-25.000000,0.000000 0.000000,25.000000-75.000000,0.000000 0.000000,25.000000-100.000000,0.000000 0.000000,125.000000-125.000000,0.000000 0.000000,75.000000-125.000000,0.000000 0.000000,25.000000 25.000000,0.000000 0.000000,-50.000000 25.000000,0.000000 0.000000,-100.000000 125.000000</inkml:trace>
</inkml:ink>
</file>

<file path=ppt/ink/ink17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0:2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105550.000000 55900.000000,'-50.000000'-150.000000,"50.000000"125.000000,0.000000 0.000000,25.000000 25.000000,0.000000 0.000000,-25.000000 100.000000,0.000000 0.000000,-25.000000 75.000000,0.000000 0.000000,-50.000000 75.000000,0.000000 0.000000,0.000000 150.000000,0.000000 0.000000,25.000000-75.000000,0.000000 0.000000,50.000000-125.000000,0.000000 0.000000,0.000000 50.000000,0.000000 0.000000,0.000000-150.000000,0.000000 0.000000,0.000000-75.000000,0.000000 0.000000,25.000000-75.000000</inkml:trace>
</inkml:ink>
</file>

<file path=ppt/ink/ink1795.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0:2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106500.000000 56950.000000,'50.000000'0.000000,"0.000000"-75.000000,0.000000 0.000000,-25.000000 50.000000,0.000000 0.000000,0.000000 25.000000,0.000000 0.000000,-150.000000 75.000000,0.000000 0.000000,-100.000000 75.000000,0.000000 0.000000,50.000000 0.000000,0.000000 0.000000,75.000000-50.000000,0.000000 0.000000,75.000000-25.000000,0.000000 0.000000,75.000000 0.000000,0.000000 0.000000,75.000000-25.000000,0.000000 0.000000,0.000000 25.000000,0.000000 0.000000,-25.000000-25.000000,0.000000 0.000000,-50.000000-25.000000,0.000000 0.000000,-25.000000 0.000000</inkml:trace>
</inkml:ink>
</file>

<file path=ppt/ink/ink17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0:2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106900.000000 57700.000000,'0.000000'-100.000000,"0.000000"75.000000,0.000000 0.000000,25.000000 25.000000,0.000000 0.000000,50.000000 75.000000,0.000000 0.000000,-25.000000 50.000000,0.000000 0.000000,-50.000000 25.000000,0.000000 0.000000,-25.000000 0.000000,0.000000 0.000000,-100.000000-50.000000,0.000000 0.000000,50.000000-50.000000,0.000000 0.000000,50.000000-50.000000,0.000000 0.000000,75.000000-100.000000,0.000000 0.000000,225.000000-100.000000,0.000000 0.000000,-25.000000 25.000000,0.000000 0.000000,-225.000000 125.000000</inkml:trace>
</inkml:ink>
</file>

<file path=ppt/ink/ink17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0:3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96100.000000 59800.000000,'50.000000'-100.000000,"-50.000000"75.000000,0.000000 0.000000,25.000000 25.000000,0.000000 0.000000,-25.000000-25.000000,0.000000 0.000000,25.000000 0.000000,0.000000 0.000000,0.000000 25.000000,0.000000 0.000000,0.000000 0.000000,0.000000 0.000000,0.000000 0.000000,0.000000 0.000000,0.000000 0.000000,0.000000 0.000000,25.000000 0.000000,0.000000 0.000000,0.000000 0.000000,0.000000 0.000000,-25.000000 0.000000,0.000000 0.000000,0.000000 0.000000,0.000000 0.000000,-25.000000 25.000000</inkml:trace>
</inkml:ink>
</file>

<file path=ppt/ink/ink17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0:3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91550.000000 55350.000000,'100.000000'-50.000000,"0.000000"25.000000,0.000000 0.000000,-75.000000 25.000000,0.000000 0.000000,75.000000-25.000000,0.000000 0.000000,25.000000 25.000000,0.000000 0.000000,25.000000 0.000000,0.000000 0.000000,150.000000 0.000000,0.000000 0.000000,-50.000000-25.000000,0.000000 0.000000,25.000000 25.000000,0.000000 0.000000,-50.000000 0.000000,0.000000 0.000000,25.000000 0.000000,0.000000 0.000000,0.000000 25.000000,0.000000 0.000000,-50.000000 0.000000,0.000000 0.000000,-25.000000 0.000000,0.000000 0.000000,-75.000000 0.000000,0.000000 0.000000,-50.000000 25.000000,0.000000 0.000000,-50.000000-25.000000,0.000000 0.000000,0.000000 0.000000,0.000000 0.000000,-50.000000 50.000000,0.000000 0.000000,-25.000000-25.000000,0.000000 0.000000,0.000000 75.000000,0.000000 0.000000,-25.000000 0.000000,0.000000 0.000000,50.000000 25.000000,0.000000 0.000000,0.000000 25.000000,0.000000 0.000000,0.000000 50.000000,0.000000 0.000000,25.000000-25.000000,0.000000 0.000000,-25.000000 0.000000,0.000000 0.000000,-25.000000-25.000000,0.000000 0.000000,0.000000-25.000000,0.000000 0.000000,50.000000-50.000000,0.000000 0.000000,0.000000-50.000000,0.000000 0.000000,25.000000-25.000000,0.000000 0.000000,-25.000000 50.000000,0.000000 0.000000,25.000000 0.000000,0.000000 0.000000,75.000000 0.000000,0.000000 0.000000,75.000000-75.000000,0.000000 0.000000,50.000000 25.000000,0.000000 0.000000,0.000000-25.000000,0.000000 0.000000,0.000000 25.000000,0.000000 0.000000,50.000000-25.000000,0.000000 0.000000,-25.000000 0.000000,0.000000 0.000000,-50.000000 0.000000,0.000000 0.000000,-125.000000-25.000000,0.000000 0.000000,125.000000 25.000000,0.000000 0.000000,0.000000 0.000000,0.000000 0.000000,-25.000000 0.000000,0.000000 0.000000,-25.000000 25.000000,0.000000 0.000000,0.000000 0.000000,0.000000 0.000000,-50.000000 0.000000,0.000000 0.000000,-25.000000-25.000000,0.000000 0.000000,-100.000000 0.000000,0.000000 0.000000,25.000000 0.000000,0.000000 0.000000,-25.000000 25.000000</inkml:trace>
</inkml:ink>
</file>

<file path=ppt/ink/ink17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0:4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101000.000000 59300.000000,'0.000000'-50.000000,"25.000000"25.000000,0.000000 0.000000,0.000000 25.000000,0.000000 0.000000,50.000000 0.000000,0.000000 0.000000,0.000000-25.000000,0.000000 0.000000,0.000000 25.000000,0.000000 0.000000,0.000000 25.000000,0.000000 0.000000,25.000000 25.000000,0.000000 0.000000,0.000000-25.000000,0.000000 0.000000,25.000000-25.000000,0.000000 0.000000,-50.000000 0.000000,0.000000 0.000000,-25.000000 25.000000,0.000000 0.000000,0.000000-25.000000,0.000000 0.000000,-25.000000 25.000000,0.000000 0.000000,50.000000-25.000000,0.000000 0.000000,25.000000 0.000000,0.000000 0.000000,50.000000 0.000000,0.000000 0.000000,-50.000000-25.000000,0.000000 0.000000,0.000000 25.000000,0.000000 0.000000,-25.000000 25.000000,0.000000 0.000000,-25.000000-25.000000,0.000000 0.000000,50.000000 25.000000,0.000000 0.000000,0.000000-25.000000,0.000000 0.000000,50.000000 0.000000,0.000000 0.000000,25.000000 0.000000,0.000000 0.000000,0.000000 0.000000,0.000000 0.000000,-50.000000 25.000000,0.000000 0.000000,-75.000000 25.000000,0.000000 0.000000,0.000000-25.000000,0.000000 0.000000,0.000000 0.000000,0.000000 0.000000,50.000000 0.000000,0.000000 0.000000,75.000000-25.000000,0.000000 0.000000,75.000000 0.000000,0.000000 0.000000,0.000000 25.000000,0.000000 0.000000,-125.000000 25.000000,0.000000 0.000000,-75.000000 0.000000,0.000000 0.000000,-50.000000-25.000000,0.000000 0.000000,25.000000 0.000000,0.000000 0.000000,-25.000000 25.000000,0.000000 0.000000,0.000000 25.000000,0.000000 0.000000,-50.000000-50.000000</inkml:trace>
</inkml:ink>
</file>

<file path=ppt/ink/ink18.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2:5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86050.000000 14950.000000,'-50.000000'0.000000,"75.000000"0.000000,0.000000 0.000000,75.000000 25.000000,0.000000 0.000000,50.000000 50.000000,0.000000 0.000000,25.000000 25.000000,0.000000 0.000000,25.000000-75.000000,0.000000 0.000000,-150.000000 0.000000</inkml:trace>
</inkml:ink>
</file>

<file path=ppt/ink/ink180.xml><?xml version="1.0" encoding="utf-8"?>
<inkml:ink xmlns:inkml="http://www.w3.org/2003/InkML">
  <annotation type="ScanImages2ExtractSignatures">1</annotation>
  <annotation type="ScanImagesWidth">3080241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1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94300.000000 24050.000000,'-50.000000'-50.000000,"-25.000000"0.000000,0.000000 0.000000,50.000000 50.000000,0.000000 0.000000,-25.000000 175.000000,0.000000 0.000000,25.000000 150.000000,0.000000 0.000000,-75.000000 350.000000,0.000000 0.000000,25.000000-500.000000</inkml:trace>
</inkml:ink>
</file>

<file path=ppt/ink/ink1800.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0:4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100500.000000 55450.000000,'-50.000000'-100.000000,"25.000000"75.000000,0.000000 0.000000,25.000000 100.000000,0.000000 0.000000,-25.000000 25.000000,0.000000 0.000000,-25.000000 175.000000,0.000000 0.000000,50.000000-175.000000,0.000000 0.000000,-50.000000 175.000000,0.000000 0.000000,-25.000000 100.000000,0.000000 0.000000,25.000000-50.000000,0.000000 0.000000,50.000000-75.000000,0.000000 0.000000,0.000000-100.000000,0.000000 0.000000,0.000000-75.000000,0.000000 0.000000,25.000000-75.000000</inkml:trace>
</inkml:ink>
</file>

<file path=ppt/ink/ink1801.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0:4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100500.000000 55200.000000,'50.000000'-100.000000,"-25.000000"25.000000,0.000000 0.000000,25.000000 75.000000,0.000000 0.000000,75.000000 0.000000,0.000000 0.000000,50.000000 0.000000,0.000000 0.000000,125.000000-25.000000,0.000000 0.000000,75.000000 0.000000,0.000000 0.000000,50.000000-25.000000,0.000000 0.000000,50.000000 50.000000,0.000000 0.000000,-75.000000 0.000000,0.000000 0.000000,-75.000000 50.000000,0.000000 0.000000,-50.000000-50.000000,0.000000 0.000000,0.000000 25.000000,0.000000 0.000000,-25.000000-25.000000,0.000000 0.000000,-50.000000 25.000000,0.000000 0.000000,-175.000000 0.000000,0.000000 0.000000,0.000000 0.000000</inkml:trace>
</inkml:ink>
</file>

<file path=ppt/ink/ink18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0:5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58550.000000 55200.000000,'-50.000000'0.000000,"25.000000"0.000000,0.000000 0.000000,-125.000000 0.000000,0.000000 0.000000,150.000000-25.000000,0.000000 0.000000,50.000000 0.000000,0.000000 0.000000,25.000000 25.000000,0.000000 0.000000,75.000000 0.000000,0.000000 0.000000,25.000000-25.000000,0.000000 0.000000,75.000000-25.000000,0.000000 0.000000,0.000000 25.000000,0.000000 0.000000,0.000000 0.000000,0.000000 0.000000,0.000000 0.000000,0.000000 0.000000,-50.000000 25.000000,0.000000 0.000000,-100.000000 25.000000,0.000000 0.000000,-25.000000 50.000000,0.000000 0.000000,-25.000000 0.000000,0.000000 0.000000,25.000000-25.000000,0.000000 0.000000,50.000000-50.000000,0.000000 0.000000,75.000000-25.000000,0.000000 0.000000,50.000000-75.000000,0.000000 0.000000,0.000000 75.000000,0.000000 0.000000,-50.000000 25.000000,0.000000 0.000000,-50.000000 25.000000,0.000000 0.000000,50.000000-25.000000,0.000000 0.000000,0.000000 0.000000,0.000000 0.000000,50.000000-75.000000,0.000000 0.000000,25.000000-25.000000,0.000000 0.000000,-25.000000 25.000000,0.000000 0.000000,-50.000000 50.000000,0.000000 0.000000,-75.000000 25.000000,0.000000 0.000000,-50.000000 50.000000,0.000000 0.000000,-25.000000 0.000000,0.000000 0.000000,25.000000-25.000000,0.000000 0.000000,25.000000-25.000000,0.000000 0.000000,25.000000 0.000000,0.000000 0.000000,25.000000 0.000000,0.000000 0.000000,75.000000 25.000000,0.000000 0.000000,0.000000-25.000000,0.000000 0.000000,-25.000000-50.000000,0.000000 0.000000,-50.000000 0.000000,0.000000 0.000000,25.000000 25.000000,0.000000 0.000000,-25.000000-25.000000,0.000000 0.000000,0.000000 25.000000,0.000000 0.000000,0.000000-25.000000,0.000000 0.000000,-50.000000 50.000000,0.000000 0.000000,-50.000000 0.000000,0.000000 0.000000,0.000000 0.000000,0.000000 0.000000,-25.000000 25.000000,0.000000 0.000000,50.000000-25.000000,0.000000 0.000000,75.000000-75.000000,0.000000 0.000000,50.000000-25.000000,0.000000 0.000000,25.000000 25.000000,0.000000 0.000000,-75.000000-25.000000,0.000000 0.000000,-75.000000-25.000000,0.000000 0.000000,-50.000000-50.000000,0.000000 0.000000,-25.000000 0.000000,0.000000 0.000000,0.000000 25.000000,0.000000 0.000000,-75.000000 0.000000,0.000000 0.000000,-75.000000 0.000000,0.000000 0.000000,-75.000000 25.000000,0.000000 0.000000,-75.000000-25.000000,0.000000 0.000000,-100.000000 25.000000,0.000000 0.000000,-25.000000 25.000000,0.000000 0.000000,-25.000000 0.000000,0.000000 0.000000,-50.000000 25.000000,0.000000 0.000000,50.000000 0.000000,0.000000 0.000000,0.000000 0.000000,0.000000 0.000000,-50.000000 0.000000,0.000000 0.000000,50.000000 0.000000,0.000000 0.000000,0.000000 50.000000,0.000000 0.000000,25.000000 0.000000,0.000000 0.000000,75.000000 25.000000,0.000000 0.000000,125.000000 25.000000,0.000000 0.000000,125.000000-25.000000,0.000000 0.000000,25.000000 25.000000,0.000000 0.000000,-225.000000 150.000000,0.000000 0.000000,-100.000000 100.000000,0.000000 0.000000,50.000000 0.000000,0.000000 0.000000,75.000000-100.000000,0.000000 0.000000,75.000000-50.000000,0.000000 0.000000,-25.000000 25.000000,0.000000 0.000000,100.000000 25.000000,0.000000 0.000000,100.000000 0.000000,0.000000 0.000000,75.000000 50.000000,0.000000 0.000000,225.000000 25.000000,0.000000 0.000000,200.000000-100.000000,0.000000 0.000000,250.000000-25.000000,0.000000 0.000000,-450.000000-100.000000,0.000000 0.000000,-75.000000 0.000000</inkml:trace>
</inkml:ink>
</file>

<file path=ppt/ink/ink18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0:5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75200.000000 55000.000000,'-50.000000'0.000000,"-125.000000"-50.000000,0.000000 0.000000,150.000000 50.000000,0.000000 0.000000,50.000000 0.000000,0.000000 0.000000,100.000000 25.000000,0.000000 0.000000,50.000000-25.000000,0.000000 0.000000,25.000000 0.000000,0.000000 0.000000,50.000000 0.000000,0.000000 0.000000,100.000000-50.000000,0.000000 0.000000,-25.000000 25.000000,0.000000 0.000000,175.000000-25.000000,0.000000 0.000000,-150.000000 50.000000,0.000000 0.000000,0.000000 25.000000,0.000000 0.000000,-50.000000 0.000000,0.000000 0.000000,-50.000000 0.000000,0.000000 0.000000,0.000000-25.000000,0.000000 0.000000,25.000000 0.000000,0.000000 0.000000,0.000000-25.000000,0.000000 0.000000,-25.000000 0.000000,0.000000 0.000000,-25.000000 0.000000,0.000000 0.000000,-25.000000 25.000000,0.000000 0.000000,-25.000000 0.000000,0.000000 0.000000,125.000000-25.000000,0.000000 0.000000,100.000000-25.000000,0.000000 0.000000,0.000000 0.000000,0.000000 0.000000,-25.000000 25.000000,0.000000 0.000000,-100.000000 25.000000,0.000000 0.000000,-100.000000 0.000000,0.000000 0.000000,-50.000000 0.000000,0.000000 0.000000,0.000000 0.000000,0.000000 0.000000,50.000000 0.000000,0.000000 0.000000,50.000000-50.000000,0.000000 0.000000,0.000000 25.000000,0.000000 0.000000,50.000000 0.000000,0.000000 0.000000,-25.000000 0.000000,0.000000 0.000000,-50.000000 25.000000,0.000000 0.000000,-50.000000 0.000000,0.000000 0.000000,-25.000000 0.000000,0.000000 0.000000,0.000000 25.000000,0.000000 0.000000,0.000000 0.000000,0.000000 0.000000,25.000000 50.000000,0.000000 0.000000,-100.000000-50.000000</inkml:trace>
</inkml:ink>
</file>

<file path=ppt/ink/ink18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0:5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92400.000000 54650.000000,'-50.000000'-50.000000,"50.000000"25.000000,0.000000 0.000000,125.000000-25.000000,0.000000 0.000000,225.000000 25.000000,0.000000 0.000000,75.000000 0.000000,0.000000 0.000000,0.000000 25.000000,0.000000 0.000000,100.000000-25.000000,0.000000 0.000000,75.000000 25.000000,0.000000 0.000000,-75.000000 50.000000,0.000000 0.000000,-400.000000-25.000000,0.000000 0.000000,0.000000 0.000000</inkml:trace>
</inkml:ink>
</file>

<file path=ppt/ink/ink18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1132.000000 376.000000,'-0.002000'0.008000,"-0.003000"0.012000,-0.003000 0.014000,-0.003000 0.013000,-0.003000 0.012000,-0.002000 0.010000,-0.002000 0.008000,-0.001000 0.006000,-0.001000 0.004000,-0.001000 0.003000,0.000000 0.002000,0.000000 0.001000,0.000000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0.000000,0.016000 0.009000,0.022000 0.029000,0.025000 0.034000,0.025000 0.034000,0.024000 0.032000,0.021000 0.028000,0.024000 0.018000,0.024000 0.010000,0.022000 0.004000,0.019000 0.000000,0.035000 0.052000,0.042000 0.082000,0.016000 0.022000,-0.002000-0.019000,-0.013000-0.043000,-0.020000-0.056000,-0.022000-0.060000,-0.022000-0.058000,-0.021000-0.052000,-0.018000-0.045000,-0.003000-0.028000,-0.013000-0.024000,-0.010000-0.014000,-0.007000-0.007000,-0.005000-0.002000,-0.003000 0.002000,-0.002000 0.004000,-0.001000 0.004000,0.000000 0.004000,0.000000 0.004000,0.001000 0.004000,0.001000 0.003000,0.001000 0.002000,0.001000 0.002000,0.001000 0.001000,0.002000-0.004000,0.001000-0.008000,0.001000-0.010000,0.000000-0.010000,0.000000-0.009000,0.000000-0.008000,0.000000-0.006000,0.000000-0.005000,0.000000-0.003000,0.000000-0.002000,0.000000-0.001000,0.000000-0.001000,0.000000 0.000000,0.000000 0.000000,0.000000 0.000000,0.000000 0.000000,0.000000 0.000000,0.000000 0.000000,0.000000 0.000000,0.000000 0.000000,0.000000 0.000000,0.000000 0.000000,0.144000-0.018000,0.097000-0.029000,0.053000-0.033000,0.021000-0.034000,0.127000-0.087000,0.112000-0.041000,0.058000-0.008000,0.019000 0.013000,0.017000-0.174000,-0.101000-0.065000,-0.121000-0.005000,-0.123000 0.031000,-0.113000 0.050000,-0.097000 0.058000,-0.079000 0.057000,-0.061000 0.052000,-0.045000 0.044000,-0.031000 0.035000,-0.020000 0.027000,0.003000 0.009000,0.014000-0.017000,0.021000-0.025000,0.023000-0.029000,0.023000-0.029000,0.021000-0.027000,0.002000-0.031000,-0.025000 0.003000,-0.035000 0.012000,-0.038000 0.017000,-0.037000 0.018000,-0.033000 0.017000,-0.027000 0.015000,-0.022000 0.013000,-0.017000 0.010000,-0.012000 0.008000,-0.008000 0.006000,-0.005000 0.004000,-0.003000 0.002000,0.005000 0.016000,0.006000 0.020000,0.007000 0.022000,0.008000 0.021000,0.007000 0.019000,0.006000 0.016000,0.005000 0.013000,0.004000 0.010000,0.003000 0.007000,0.002000 0.005000,0.001000 0.003000,0.001000 0.002000,0.000000 0.001000,0.000000 0.000000,0.000000 0.000000,0.000000-0.001000,0.000000-0.001000,0.000000-0.001000,0.000000-0.001000,-0.001000-0.001000,-0.011000 0.000000,-0.014000 0.000000,-0.014000 0.000000,-0.013000 0.000000,-0.011000 0.000000,-0.010000 0.000000,-0.008000 0.000000,-0.006000 0.000000,-0.004000 0.000000,-0.013000 0.000000,-0.017000 0.000000,-0.019000 0.000000,-0.019000 0.000000,-0.017000 0.000000,-0.015000 0.000000,-0.098000 0.000000,-0.071000 0.000000,-0.029000 0.000000,-0.001000 0.000000,0.018000 0.000000,0.028000 0.000000,0.026000 0.009000,0.072000 0.014000,0.074000 0.016000,0.069000 0.015000,0.060000 0.014000,0.049000 0.012000,0.039000 0.010000,0.029000 0.007000,0.021000 0.005000,0.014000 0.004000,0.008000 0.002000,0.004000 0.001000,0.001000 0.001000,0.000000 0.000000,-0.002000 0.000000,-0.002000 0.000000,-0.002000 0.000000,-0.002000 0.000000,-0.002000 0.000000,-0.002000 0.000000,-0.001000 0.000000,-0.001000 0.000000,-0.001000 0.000000,0.000000 0.000000,0.000000 0.000000,0.000000 0.000000,0.000000 0.000000,0.000000 0.000000,0.000000 0.003000,0.000000 0.017000,0.000000 0.020000,0.000000 0.020000,0.000000 0.019000,0.000000 0.017000,0.000000 0.014000,0.000000 0.011000,0.019000 0.027000,0.029000 0.035000,0.033000 0.038000,0.034000 0.037000,0.013000 0.033000,-0.001000 0.029000,0.015000-0.013000,0.024000-0.039000,0.027000-0.053000,0.028000-0.058000,0.026000-0.056000,0.023000-0.052000,0.028000-0.038000,-0.023000-0.044000,-0.034000-0.033000,-0.038000-0.024000,-0.036000-0.016000,-0.032000-0.010000,-0.027000-0.005000,-0.021000-0.002000,-0.016000 0.000000,-0.011000 0.001000,-0.007000 0.002000,-0.004000 0.002000,-0.002000 0.002000,-0.001000 0.002000,0.000000 0.002000,0.001000 0.001000,0.001000 0.001000,0.001000 0.001000,0.001000 0.000000,0.001000 0.000000,-0.008000-0.055000,-0.005000-0.086000,-0.006000-0.100000,-0.006000-0.102000,-0.005000-0.123000,-0.005000-0.053000,-0.004000-0.005000,-0.003000 0.026000,-0.002000 0.044000,-0.002000 0.052000,-0.001000 0.054000,-0.001000 0.051000,0.000000-0.019000,0.000000-0.063000,-0.009000-0.021000,-0.014000 0.007000,-0.016000 0.024000,-0.017000 0.033000,-0.016000 0.037000,-0.014000 0.036000,-0.012000 0.033000,-0.009000 0.029000,-0.013000 0.033000,-0.014000 0.034000,-0.014000 0.031000,-0.013000 0.028000,-0.011000 0.023000,-0.009000 0.019000,-0.007000 0.014000,-0.005000 0.010000,-0.004000 0.007000,-0.003000 0.005000,-0.011000 0.003000,-0.016000 0.001000,-0.018000 0.000000,-0.018000 0.000000,-0.017000-0.001000,-0.015000-0.001000,-0.006000-0.001000,0.000000-0.001000,0.004000-0.001000,0.006000-0.001000,-0.011000-0.001000,-0.022000-0.001000,0.001000 0.000000,0.015000 0.000000,0.023000 0.000000,0.027000 0.000000,0.027000 0.000000,0.025000 0.000000,0.022000 0.000000,0.019000 0.000000,0.000000 0.000000,-0.012000 0.000000,-0.019000 0.000000,-0.022000 0.000000,-0.023000 0.000000,-0.021000 0.000000,-0.006000 0.000000,0.004000 0.000000,0.010000 0.000000,0.013000 0.000000,0.014000 0.000000,0.014000 0.000000,0.025000 0.037000,0.030000 0.058000,0.031000 0.067000,0.030000 0.068000,0.026000 0.063000,0.022000 0.056000,0.018000 0.047000,0.014000 0.038000,-0.063000 0.011000,-0.034000-0.007000,-0.013000-0.018000,0.001000-0.024000,0.010000 0.066000,0.015000 0.045000,0.018000 0.084000,0.017000 0.029000,0.016000-0.009000,0.014000-0.032000,0.024000-0.051000,0.029000-0.059000,0.030000-0.060000,0.028000-0.056000,0.025000-0.049000,0.021000-0.042000,0.042000-0.027000,0.052000-0.016000,0.054000-0.008000,0.052000-0.002000,0.047000 0.020000,0.040000 0.033000,0.014000 0.002000,-0.003000-0.018000,-0.014000-0.030000,-0.020000-0.035000,-0.023000-0.017000,-0.022000-0.004000,-0.021000 0.004000,-0.018000 0.009000,-0.009000-0.007000,-0.002000-0.016000,0.002000-0.021000,0.005000-0.023000,0.006000-0.022000,0.006000-0.020000,0.010000-0.016000,-0.023000-0.016000,-0.029000-0.012000,-0.030000-0.009000,-0.028000-0.006000,-0.025000-0.004000,-0.020000-0.002000,-0.016000-0.001000,-0.012000 0.000000,-0.009000 0.000000,-0.006000 0.001000,-0.004000 0.001000,-0.002000 0.001000,-0.001000 0.001000,0.000000 0.001000,0.001000 0.001000,0.001000 0.000000,0.144000-0.319000,0.090000-0.205000,0.045000-0.117000,0.012000-0.052000,-0.010000-0.007000,-0.023000 0.023000,-0.005000 0.028000,0.006000 0.029000,-0.023000-0.019000,-0.041000 0.026000,-0.049000 0.053000,-0.050000 0.066000,-0.048000 0.069000,-0.042000 0.067000,-0.036000 0.060000,-0.029000 0.051000,-0.041000 0.051000,-0.046000 0.047000,-0.045000 0.041000,-0.042000 0.034000,-0.036000 0.028000,-0.030000 0.021000,-0.024000 0.015000,-0.018000 0.011000,-0.013000-0.030000,-0.009000-0.054000,-0.006000-0.065000,-0.003000-0.068000,-0.001000-0.027000,0.000000 0.000000,0.001000 0.018000,0.001000 0.028000,0.002000 0.033000,0.001000 0.033000,0.001000 0.031000,0.001000 0.027000,0.001000 0.023000,0.001000 0.018000,0.001000 0.014000,0.000000 0.010000,0.004000-0.008000,0.006000-0.018000,0.007000-0.024000,0.007000-0.026000,0.006000-0.025000,0.006000-0.023000,0.005000-0.020000,0.004000-0.016000,0.003000-0.013000,0.002000-0.010000,-0.017000 0.003000,-0.020000 0.020000,-0.023000 0.025000,-0.023000 0.027000,-0.022000 0.026000,-0.019000 0.023000,-0.016000 0.020000,-0.013000 0.016000,0.026000 0.013000,0.020000 0.008000,0.026000 0.006000,0.028000 0.004000,0.027000 0.003000,0.025000 0.001000,0.021000 0.001000,0.018000 0.000000,0.002000 0.000000,-0.003000-0.001000,-0.008000-0.001000,-0.011000-0.001000,-0.012000-0.001000,-0.012000-0.001000,-0.011000-0.001000,-0.009000 0.000000,-0.040000 0.020000,-0.037000 0.031000,-0.039000 0.035000,-0.037000 0.035000,0.026000 0.015000,0.000000 0.025000,0.007000 0.022000,0.011000 0.019000,0.015000 0.028000,0.044000 0.012000,0.049000 0.008000,0.048000 0.005000,0.007000 0.021000,-0.020000 0.030000,-0.072000 0.088000,-0.027000 0.046000,0.004000 0.015000,0.024000-0.006000,0.005000 0.083000,0.012000 0.015000,0.007000-0.015000,0.003000-0.033000,0.031000 0.105000,0.027000 0.074000,0.031000 0.090000,0.030000 0.019000,0.028000-0.028000,0.024000-0.055000,0.033000-0.088000,0.036000-0.102000,0.035000-0.103000,0.032000-0.097000,0.027000-0.085000,0.023000-0.072000,0.030000-0.045000,0.033000-0.025000,0.032000-0.011000,0.029000 0.000000,0.025000 0.006000,0.021000 0.010000,0.010000 0.018000,0.003000 0.021000,-0.002000 0.022000,-0.005000 0.021000,0.067000 0.000000,0.034000-0.013000,0.011000-0.020000,-0.005000-0.024000,0.004000-0.024000,0.009000-0.023000,-0.006000-0.002000,-0.016000 0.012000,-0.021000 0.020000,-0.023000 0.023000,-0.009000 0.018000,-0.048000-0.009000,-0.049000-0.018000,-0.044000-0.021000,-0.038000-0.022000,-0.031000-0.020000,-0.024000-0.017000,-0.017000-0.014000,-0.012000-0.011000,-0.008000-0.008000,-0.004000-0.005000,-0.002000-0.004000,0.000000-0.002000,0.013000-0.014000,0.021000-0.020000,0.024000-0.022000,0.024000-0.022000,0.022000-0.019000,0.018000-0.016000,0.015000-0.013000,0.011000-0.010000,0.008000-0.007000,0.006000-0.005000,0.004000-0.003000,0.002000-0.002000,0.001000-0.001000,0.040000-0.125000,0.090000-0.213000,0.178000-0.112000,0.074000-0.039000,0.002000 0.010000,-0.044000 0.041000,-0.071000 0.058000,-0.082000 0.065000,-0.071000 0.003000,-0.059000 0.036000,-0.047000 0.055000,-0.036000 0.063000,-0.026000 0.064000,-0.018000 0.059000,-0.023000-0.021000,-0.025000-0.072000,-0.025000-0.062000,-0.022000-0.051000,-0.010000-0.012000,-0.002000 0.013000,0.004000 0.028000,0.007000 0.036000,0.009000 0.038000,0.009000 0.037000,0.009000 0.033000,0.008000 0.029000,-0.002000-0.041000,-0.009000-0.082000,-0.012000-0.044000,-0.014000-0.016000,-0.014000 0.003000,-0.012000 0.015000,-0.011000 0.021000,-0.009000 0.024000,-0.007000 0.024000,-0.005000 0.022000,-0.004000 0.019000,-0.003000 0.016000,-0.002000 0.013000,-0.001000 0.010000,0.000000 0.007000,0.000000 0.005000,0.000000 0.003000,0.000000 0.002000,0.000000 0.001000,0.000000 0.000000,0.000000 0.000000,0.000000-0.001000,-0.018000 0.005000,-0.029000 0.008000,-0.033000 0.009000,-0.034000 0.009000,-0.031000 0.009000,-0.028000 0.008000,-0.023000 0.007000,-0.019000 0.005000,-0.004000 0.006000,0.007000 0.006000,0.013000 0.005000,0.015000 0.005000,0.016000 0.004000,0.016000 0.003000,0.014000 0.002000,0.012000 0.002000,0.010000 0.001000,0.007000 0.001000,-0.002000 0.008000,-0.008000 0.012000,-0.011000 0.013000,-0.012000 0.013000,-0.012000 0.012000,-0.011000 0.011000,-0.010000 0.009000,-0.008000 0.007000,-0.006000 0.006000,-0.005000 0.004000,-0.026000-0.016000,-0.037000-0.027000,-0.042000-0.032000,-0.041000-0.033000,-0.041000-0.026000,0.019000 0.002000,0.036000 0.013000,0.042000 0.019000,0.042000 0.020000,0.039000 0.020000,0.033000 0.017000,0.027000 0.015000,0.021000 0.012000,0.015000 0.009000,0.011000 0.006000,0.010000 0.004000,0.009000 0.003000,0.008000 0.001000,0.006000 0.000000,0.005000 0.000000,0.004000 0.000000,0.002000-0.001000,0.001000-0.001000,0.001000-0.001000,0.000000-0.001000,0.000000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0.000000,-0.016000 0.025000,-0.033000 0.038000,-0.038000 0.045000,-0.039000 0.045000,-0.036000 0.042000,-0.032000 0.037000,-0.002000 0.025000,0.017000 0.016000,0.028000 0.008000,0.033000 0.003000,0.021000-0.007000,0.012000-0.012000,0.006000-0.015000,0.001000-0.016000,-0.002000-0.015000,-0.004000-0.013000,0.008000 0.013000,0.014000 0.029000,0.018000 0.037000,0.018000 0.040000,0.017000 0.038000,0.016000 0.035000,0.013000 0.011000,0.011000-0.004000,0.009000-0.014000,0.006000-0.019000,0.005000-0.032000,0.003000-0.038000,0.002000-0.039000,0.001000-0.037000,0.000000-0.033000,0.000000-0.028000,0.000000-0.022000,0.000000-0.017000,-0.001000-0.013000,-0.001000-0.009000,-0.001000 0.024000,0.000000 0.043000,0.000000 0.052000,0.000000 0.054000,0.000000 0.028000,0.000000-0.001000,0.000000-0.016000,0.000000-0.024000,0.000000-0.028000,0.000000-0.028000,0.000000-0.025000,0.000000-0.022000,0.000000-0.018000,0.000000-0.015000,0.000000 0.004000,0.000000 0.019000,0.000000 0.026000,0.000000 0.028000,0.000000 0.028000,0.000000 0.025000,0.018000 0.016000,0.029000 0.009000,0.033000 0.003000,0.034000 0.000000,0.038000-0.009000,0.037000-0.013000,0.035000-0.016000,0.030000-0.016000,0.025000-0.015000,0.020000-0.013000,0.009000-0.023000,0.001000-0.028000,-0.003000-0.029000,-0.006000-0.027000,-0.014000-0.025000,-0.018000-0.021000,-0.019000-0.017000,-0.018000-0.013000,-0.016000-0.010000,-0.014000-0.007000,0.013000-0.005000,0.029000-0.003000,0.038000-0.001000,0.040000 0.000000,0.014000 0.000000,-0.003000 0.001000,-0.014000 0.001000,-0.020000 0.001000,-0.023000 0.001000,-0.023000 0.001000,0.000000 0.001000,-0.020000 0.001000,-0.017000 0.001000,-0.013000 0.000000,-0.010000 0.000000,-0.007000 0.000000,-0.005000 0.000000,-0.003000 0.000000,-0.001000 0.000000,0.000000 0.000000,0.000000 0.000000,-0.009000 0.000000,0.010000 0.000000,0.011000 0.000000,0.012000 0.000000,0.011000 0.000000,0.010000 0.000000,0.009000 0.000000,0.007000 0.000000,0.002000-0.007000,-0.002000-0.012000,-0.004000-0.013000,-0.005000-0.014000,-0.005000-0.013000,-0.005000-0.011000,-0.005000-0.009000,-0.004000-0.008000,-0.003000-0.006000,-0.002000-0.004000,0.020000-0.032000,0.033000-0.048000,0.039000-0.055000,0.040000-0.055000,0.038000-0.014000,0.033000 0.013000,0.074000-0.044000,0.021000-0.004000,-0.014000 0.022000,-0.036000 0.037000,-0.047000 0.044000,-0.051000 0.045000,-0.049000 0.043000,-0.045000 0.038000,-0.025000 0.013000,-0.042000 0.006000,-0.035000-0.005000,-0.027000-0.011000,-0.020000-0.013000,-0.014000-0.014000,-0.009000-0.013000,-0.005000-0.011000,-0.002000-0.009000,-0.001000-0.007000,0.001000 0.000000</inkml:trace>
</inkml:ink>
</file>

<file path=ppt/ink/ink18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1874.000000 304.000000,'-0.008000'0.024000,"-0.012000"0.036000,-0.014000 0.041000,-0.013000 0.040000,-0.012000 0.036000,-0.010000 0.030000,-0.008000 0.024000,-0.006000 0.018000,-0.004000 0.013000,-0.003000 0.009000,-0.002000 0.006000,-0.097000 0.107000,-0.164000 0.202000,-0.097000 0.123000,-0.047000 0.063000,-0.012000 0.021000,0.011000-0.008000,0.007000-0.026000,0.004000-0.036000,-0.054000 0.182000,-0.013000 0.087000,0.014000 0.019000,0.030000-0.025000,-0.090000 0.316000,-0.014000 0.217000,0.036000 0.138000,0.066000 0.003000,0.080000-0.083000,0.083000-0.133000,0.060000-0.173000,0.041000-0.186000,0.026000-0.180000,0.015000-0.164000,0.021000-0.062000,0.031000-0.093000,0.031000-0.095000,0.029000-0.088000,0.026000-0.077000,0.021000-0.064000,0.017000-0.051000,0.013000-0.039000,0.018000-0.032000,0.019000-0.038000,0.018000-0.032000,0.016000-0.026000,0.013000-0.019000,0.010000-0.014000,0.007000-0.009000,0.005000-0.006000,0.003000-0.003000,0.002000-0.001000,0.001000 0.000000,0.000000 0.001000,0.000000 0.001000,0.000000 0.001000,-0.001000 0.001000,-0.001000 0.001000,0.000000 0.001000,0.000000 0.001000,0.000000 0.001000,0.000000 0.000000,0.000000 0.000000,0.000000 0.000000,0.022000 0.147000,0.048000 0.083000,0.055000 0.036000,0.056000 0.004000,0.182000-0.018000,0.101000-0.030000,0.042000-0.036000,0.001000-0.037000,0.242000-0.057000,0.138000-0.077000,0.087000-0.077000,0.181000-0.110000,0.214000-0.089000,0.134000-0.064000,0.338000-0.121000,0.093000-0.030000,0.002000 0.016000,-0.056000 0.044000,0.150000-0.089000,-0.023000-0.020000,-0.133000 0.026000,-0.193000 0.053000,-0.070000 0.067000,-0.134000 0.071000,-0.157000 0.063000,-0.226000 0.064000,-0.224000 0.054000,-0.205000 0.044000,-0.177000 0.034000,-0.146000 0.025000,-0.115000 0.018000,-0.080000 0.011000,-0.042000 0.006000,-0.021000 0.003000,-0.005000 0.001000,0.005000-0.001000,0.011000-0.002000,0.014000-0.002000,0.019000-0.002000,0.020000-0.002000,0.020000-0.002000,0.018000-0.002000,0.015000-0.001000,0.013000 0.000000</inkml:trace>
</inkml:ink>
</file>

<file path=ppt/ink/ink18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1883.000000 309.000000,'0.000000'0.028000,"0.000000"0.043000,0.000000 0.050000,0.000000 0.051000,0.000000 0.047000,0.000000 0.042000,0.000000 0.035000,0.000000 0.028000,-0.069000 0.970000,-0.040000 0.573000,-0.019000 0.268000,-0.003000 0.051000,0.007000-0.094000,0.013000-0.183000,-0.084000 0.652000,-0.024000 0.363000,-0.067000 0.053000,-0.024000-0.065000,0.010000-0.216000,0.031000-0.292000,0.042000-0.504000,0.010000-0.274000,0.004000-0.255000,0.000000-0.226000,0.005000-0.078000,0.025000-0.130000,0.030000-0.134000,0.030000-0.126000,0.028000-0.112000,0.025000-0.095000,0.021000-0.022000,0.017000 0.027000,0.013000 0.019000,0.010000 0.013000,0.007000 0.008000,0.005000 0.000000</inkml:trace>
</inkml:ink>
</file>

<file path=ppt/ink/ink18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1872.000000 365.000000,'0.000000'0.028000,"0.000000"0.043000,0.000000 0.050000,0.000000 0.051000,0.000000 0.047000,0.000000 0.042000,0.000000 0.035000,0.000000 0.028000,-0.191000 0.373000,-0.136000 0.218000,-0.091000 0.111000,-0.056000 0.036000,-0.029000-0.015000,-0.102000 0.160000,-0.106000 0.186000,-0.068000 0.120000,-0.160000 0.345000,-0.035000 0.052000,0.013000-0.071000,0.042000-0.144000,0.094000-0.106000,0.121000-0.148000,0.129000-0.109000,0.125000-0.149000,0.113000-0.164000,0.097000-0.162000,0.043000-0.130000,0.005000-0.100000,0.017000-0.018000,0.024000-0.038000,0.026000-0.048000,0.026000-0.051000,0.024000 0.025000,0.021000-0.002000,0.017000-0.020000,0.014000-0.029000,0.029000-0.033000,0.036000-0.033000,0.039000-0.031000,0.037000-0.027000,0.030000-0.041000,0.023000-0.047000,0.017000-0.047000,0.012000-0.044000,0.008000-0.039000,0.004000-0.032000,0.002000-0.026000,0.000000-0.020000,-0.001000-0.015000,-0.001000-0.010000,0.057000 0.067000,0.090000 0.112000,0.289000 0.058000,0.248000 0.020000,0.553000 0.006000,0.280000-0.026000,0.115000-0.035000,0.003000-0.038000,0.349000-0.042000,0.173000-0.031000,-0.008000-0.026000,-0.124000-0.022000,-0.023000-0.091000,-0.104000-0.055000,-0.185000-0.027000,-0.223000-0.008000,-0.256000 0.005000,-0.258000 0.013000,-0.240000 0.017000,-0.211000 0.018000,-0.177000 0.018000,-0.142000 0.016000,-0.099000 0.009000,-0.104000 0.008000,-0.074000 0.004000,-0.050000 0.001000,-0.031000 0.000000,-0.016000-0.001000,-0.006000-0.002000,0.000000-0.002000,0.004000-0.002000,0.007000-0.002000,0.007000-0.001000,0.007000-0.001000,0.006000-0.001000,0.005000-0.001000,0.004000 0.000000,0.003000 0.000000,0.002000 0.000000,0.001000 0.000000,0.001000 0.000000,0.000000 0.000000,0.000000 0.000000,0.000000 0.000000,0.000000 0.000000,0.000000 0.000000,0.005000 0.007000,0.020000 0.005000,0.023000 0.005000,0.023000 0.005000,0.022000 0.005000,0.019000 0.004000,0.016000 0.004000,0.013000 0.003000,0.065000 0.002000,0.094000 0.002000,0.158000 0.001000,0.039000 0.001000,-0.019000 0.000000,-0.053000 0.000000,-0.070000 0.000000,-0.074000 0.000000,-0.070000 0.000000,-0.062000 0.000000,-0.051000 0.000000,-0.041000 0.000000,-0.031000 0.000000,-0.022000 0.000000,-0.015000 0.000000</inkml:trace>
</inkml:ink>
</file>

<file path=ppt/ink/ink18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1881.000000 375.000000,'-0.074000'0.331000,"-0.042000"0.298000,-0.055000 0.255000,-0.059000 0.208000,-0.033000 0.384000,-0.014000 0.174000,-0.001000 0.027000,0.008000-0.070000,0.013000-0.126000,0.015000-0.153000,-0.010000 0.136000,-0.024000 0.089000,0.005000 0.016000,0.023000-0.031000,0.033000-0.060000,0.037000-0.074000,0.037000 0.218000,0.034000 0.093000,0.030000-0.048000,0.025000-0.135000,0.020000-0.181000,0.015000-0.197000,0.011000-0.119000,0.008000-0.134000,0.005000-0.134000,0.003000-0.124000,-0.001000-0.094000,-0.004000-0.133000,-0.005000-0.114000,-0.006000-0.093000,-0.006000-0.072000,-0.005000-0.053000,-0.004000-0.037000,-0.003000-0.024000,-0.002000-0.014000,-0.002000-0.007000,-0.001000-0.002000,-0.001000 0.002000,0.000000 0.003000,0.000000 0.004000,0.000000 0.004000,0.000000 0.004000,0.000000 0.004000,0.000000 0.003000,0.000000 0.002000,0.000000 0.002000,0.000000 0.001000,0.000000 0.001000,0.000000 0.000000,0.000000 0.000000,0.000000 0.000000,0.000000 0.000000,0.000000 0.000000,0.000000 0.000000,0.000000 0.000000,0.000000 0.000000,0.000000 0.000000,0.005000 0.032000,0.004000 0.054000,0.004000 0.063000,0.004000 0.064000,0.004000 0.133000,0.003000 0.000000</inkml:trace>
</inkml:ink>
</file>

<file path=ppt/ink/ink1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1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80950.000000 27250.000000,'-50.000000'0.000000,"-600.000000"100.000000,0.000000 0.000000,525.000000-125.000000,0.000000 0.000000,225.000000 0.000000,0.000000 0.000000,200.000000-50.000000,0.000000 0.000000,25.000000 50.000000,0.000000 0.000000,-50.000000 50.000000,0.000000 0.000000,50.000000-25.000000,0.000000 0.000000,125.000000-25.000000,0.000000 0.000000,0.000000-25.000000,0.000000 0.000000,-25.000000 25.000000,0.000000 0.000000,0.000000 25.000000,0.000000 0.000000,-100.000000-25.000000,0.000000 0.000000,-100.000000 25.000000,0.000000 0.000000,-150.000000-25.000000,0.000000 0.000000,-50.000000 25.000000</inkml:trace>
</inkml:ink>
</file>

<file path=ppt/ink/ink18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1856.000000 442.000000,'0.007000'0.000000,"0.011000"0.000000,0.012000 0.000000,0.012000 0.000000,0.011000 0.000000,0.009000 0.000000,0.007000 0.000000,0.005000 0.000000,0.004000 0.000000,0.003000 0.000000,0.002000 0.000000,0.001000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0.000000,0.012000 0.000000,0.030000 0.000000,0.034000 0.000000,0.035000 0.000000,0.033000 0.000000,0.029000 0.000000,0.018000 0.000000,0.010000 0.000000,0.004000 0.000000,0.000000 0.000000,0.126000 0.037000,0.050000 0.058000,0.090000 0.030000,0.035000 0.010000,-0.002000-0.004000,-0.026000-0.012000,-0.058000 0.002000,-0.074000 0.011000,-0.079000 0.016000,-0.076000 0.018000,-0.069000 0.017000,-0.059000 0.016000,-0.048000 0.014000,-0.038000 0.012000,0.027000-0.009000,0.066000-0.022000,0.086000-0.028000,0.093000-0.030000,0.035000 0.008000,-0.004000 0.031000,-0.015000 0.007000,-0.020000-0.009000,-0.022000-0.018000,-0.022000-0.023000,-0.020000-0.024000,-0.017000-0.023000,-0.014000-0.021000,-0.011000-0.018000,-0.009000-0.015000,-0.006000-0.012000,0.013000 0.017000,0.013000 0.034000,0.016000 0.042000,0.017000 0.044000,0.016000 0.042000,0.015000 0.037000,-0.003000 0.028000,-0.034000 0.002000,-0.043000-0.008000,-0.044000-0.014000,-0.042000-0.016000,-0.036000-0.016000,-0.030000-0.015000,-0.024000-0.012000,-0.018000-0.010000,-0.012000-0.008000,-0.008000-0.006000,-0.005000-0.004000,-0.003000-0.003000,-0.037000 0.087000,-0.057000 0.155000,-0.060000 0.120000,-0.032000 0.006000,-0.019000-0.042000,-0.008000-0.068000,-0.002000-0.077000,0.003000-0.076000,0.005000-0.069000,0.006000-0.058000,0.006000-0.047000,0.006000-0.036000,0.005000-0.026000,-0.004000 0.020000,-0.035000 0.048000,-0.042000 0.061000,-0.044000 0.065000,-0.023000 0.026000,-0.008000-0.001000,0.002000-0.019000,0.009000-0.028000,-0.052000-0.032000,-0.014000-0.032000,0.012000-0.030000,0.027000-0.027000,0.035000-0.022000,0.038000-0.018000,0.036000-0.014000,0.033000-0.010000,0.011000 0.004000,0.017000 0.012000,0.010000 0.017000,0.005000 0.018000,0.001000 0.017000,-0.001000 0.016000,-0.002000 0.013000,-0.003000 0.011000,-0.003000 0.008000,-0.003000 0.006000,-0.003000 0.004000,-0.002000 0.003000,-0.002000 0.001000,-0.001000 0.001000,-0.001000 0.000000,0.012000-0.019000,-0.001000-0.015000,-0.002000-0.017000,-0.002000-0.017000,-0.002000-0.016000,-0.002000-0.014000,-0.001000-0.012000,-0.001000-0.010000,-0.001000-0.007000,-0.001000-0.005000,-0.005000 0.000000,0.013000 0.004000,0.015000 0.006000,0.015000 0.007000,0.014000 0.007000,0.012000 0.006000,0.010000 0.005000,0.008000 0.004000,0.006000 0.003000,0.004000 0.002000,0.003000 0.002000,0.002000 0.001000,0.001000 0.001000,0.000000 0.000000,0.000000 0.000000,0.000000 0.000000,0.000000 0.000000,0.000000 0.000000,0.000000 0.000000,0.020000-0.007000,0.032000-0.012000,0.036000-0.013000,0.036000-0.013000,0.032000-0.012000,0.028000-0.010000,0.022000-0.008000,0.017000-0.006000,0.013000-0.005000,0.009000-0.003000,0.006000-0.002000,0.003000-0.001000,0.001000-0.001000,0.000000 0.000000,0.000000 0.000000,-0.001000 0.000000,-0.001000 0.000000,-0.001000 0.000000,-0.001000 0.000000,-0.001000 0.000000,-0.001000 0.000000,0.000000 0.000000,0.000000 0.000000,0.000000 0.000000,0.000000 0.000000,0.000000 0.000000,0.000000 0.000000,0.000000 0.000000,0.054000 0.005000,0.099000 0.004000,0.079000 0.004000,0.060000 0.005000,0.043000 0.004000,0.029000 0.004000,0.092000-0.071000,0.052000-0.039000,0.022000-0.016000,0.001000 0.000000,0.338000-0.064000,0.160000-0.026000,0.035000 0.000000,-0.048000 0.017000,-0.061000 0.026000,-0.064000 0.030000,-0.062000 0.031000,-0.056000 0.029000,-0.066000 0.025000,-0.068000 0.021000,-0.064000 0.054000,-0.057000 0.071000,-0.067000 0.040000,-0.068000 0.017000,-0.064000 0.001000,-0.056000-0.009000,-0.054000-0.003000,-0.048000 0.001000,-0.041000 0.004000,-0.033000 0.005000,-0.026000 0.006000,-0.019000 0.006000,0.001000 0.040000,0.000000 0.046000,0.005000 0.050000,0.008000 0.049000,-0.001000 0.006000,0.009000 0.008000,0.009000-0.002000,0.008000-0.008000,-0.011000 0.007000,-0.023000 0.016000,-0.029000 0.002000,-0.030000-0.007000,-0.029000-0.012000,-0.026000-0.014000,-0.041000 0.077000,-0.047000 0.056000,-0.048000 0.039000,-0.045000 0.025000,-0.168000 0.161000,-0.161000 0.090000,-0.182000 0.111000,-0.108000 0.042000,-0.053000-0.004000,-0.013000-0.034000,-0.135000 0.005000,-0.055000-0.045000,0.000000-0.073000,0.035000-0.085000,0.000000-0.032000,0.051000-0.069000,0.080000-0.088000,0.093000-0.093000,0.094000-0.071000,0.088000-0.052000,0.077000-0.036000,0.065000-0.023000,-0.003000-0.032000,-0.046000-0.035000,-0.015000-0.034000,0.006000-0.031000,0.019000-0.027000,0.026000-0.022000,-0.027000 0.019000,0.015000 0.044000,0.004000 0.020000,-0.004000 0.003000,-0.008000-0.008000,-0.010000-0.014000,-0.011000-0.017000,-0.011000-0.018000,0.009000-0.017000,0.021000-0.015000,0.027000-0.013000,0.029000-0.011000,0.028000-0.008000,0.025000-0.006000,0.021000-0.004000,0.018000-0.003000,0.003000-0.002000,0.029000-0.001000,0.028000 0.000000,0.025000 0.000000,0.021000 0.001000,0.017000 0.001000,0.013000 0.001000,0.009000 0.001000,0.006000 0.001000,0.004000 0.000000,0.002000 0.000000,0.001000 0.000000,0.000000 0.000000,0.000000 0.000000,-0.001000 0.000000</inkml:trace>
</inkml:ink>
</file>

<file path=ppt/ink/ink18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1873.000000 510.000000,'0.000000'0.028000,"0.000000"0.043000,0.000000 0.050000,0.000000 0.051000,0.000000 0.047000,0.000000 0.042000,0.000000 0.035000,0.000000 0.028000,0.000000 0.031000,0.000000 0.031000,0.000000 0.028000,0.000000 0.024000,0.021000 0.213000,0.034000 0.183000,0.041000 0.132000,-0.043000 0.591000,-0.039000 0.232000,-0.025000 0.077000,-0.012000 0.119000,-0.006000 0.041000,-0.002000-0.086000,0.001000-0.161000,0.003000-0.087000,0.004000-0.107000,0.004000-0.093000,0.004000-0.151000,0.004000-0.177000,0.003000-0.181000,0.003000-0.078000,0.002000-0.080000,0.002000-0.075000,0.001000-0.067000,0.001000-0.037000,0.000000-0.124000,0.000000-0.120000,0.000000-0.106000,0.000000-0.089000,0.000000-0.070000,0.000000-0.052000,0.000000-0.037000,0.000000-0.024000,0.000000-0.015000,0.000000-0.008000,0.000000-0.003000,0.000000 0.001000,0.000000 0.003000,0.000000 0.003000,0.000000 0.004000,0.000000 0.003000,0.000000 0.003000,0.000000 0.003000,0.000000 0.002000,0.000000 0.001000,0.000000 0.001000,0.000000 0.001000,0.000000 0.000000,0.000000 0.000000,0.000000 0.000000,0.000000 0.000000,0.000000 0.000000,0.000000 0.000000,0.000000 0.000000,0.000000 0.000000,0.000000 0.000000,0.000000 0.000000,0.000000 0.000000,0.000000 0.000000,0.000000 0.000000,0.000000 0.000000,0.000000 0.000000</inkml:trace>
</inkml:ink>
</file>

<file path=ppt/ink/ink18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238.000000 737.000000,'0.046000'0.000000,"0.072000"0.000000,0.083000 0.000000,0.085000 0.000000,0.079000 0.000000,0.070000 0.000000,0.059000 0.000000,0.047000 0.000000,0.027000 0.000000,0.012000 0.000000,0.002000 0.000000,-0.005000 0.000000,0.415000-0.018000,0.358000-0.029000,0.295000-0.033000,0.234000-0.034000,1.116000-0.013000,0.862000 0.001000,1.004000 0.010000,0.432000 0.015000,0.034000 0.017000,-0.223000 0.017000,-0.200000-0.011000,-0.592000-0.026000,-0.684000-0.034000,-0.689000-0.037000,-0.637000-0.035000,-0.555000 0.000000</inkml:trace>
</inkml:ink>
</file>

<file path=ppt/ink/ink18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265.000000 743.000000,'-0.018000'0.074000,"-0.029000"0.115000,-0.033000 0.134000,-0.034000 0.135000,-0.068000 0.108000,-0.086000 0.083000,-0.090000 0.060000,-0.087000 0.042000,-0.494000 0.534000,-0.258000 0.245000,-0.104000 0.069000,0.000000-0.046000,0.234000-0.067000,0.066000 0.046000,-0.130000 0.280000,0.071000-0.026000,0.124000-0.111000,0.148000-0.158000,0.079000-0.139000,0.029000-0.190000,0.024000-0.141000,0.113000-0.243000,0.120000-0.218000,0.114000-0.183000,0.100000-0.147000,0.083000-0.111000,0.065000-0.080000,0.049000-0.054000,0.035000-0.034000,0.023000-0.018000,0.014000-0.007000,0.007000 0.000000,0.002000 0.004000,-0.001000 0.007000,-0.003000 0.008000,-0.003000 0.007000,-0.004000 0.007000,-0.003000 0.006000,-0.003000 0.004000,-0.003000 0.003000,-0.002000 0.002000,-0.001000 0.002000,0.378000 0.001000,0.305000 0.001000,0.234000 0.000000,0.171000 0.000000,0.523000 0.000000,0.211000 0.000000,0.072000 0.000000,-0.018000 0.000000,-0.203000-0.090000,0.145000-0.145000,0.357000-0.148000,-0.049000-0.068000,-0.173000-0.029000,-0.240000-0.002000,-0.025000-0.039000,-0.107000 0.013000,-0.152000 0.046000,-0.169000 0.000000</inkml:trace>
</inkml:ink>
</file>

<file path=ppt/ink/ink18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271.000000 748.000000,'-0.018000'0.037000,"-0.029000"0.058000,-0.033000 0.067000,-0.034000 0.068000,-0.032000 0.063000,-0.028000 0.056000,-0.023000 0.047000,-0.019000 0.038000,-0.107000 0.581000,-0.081000 0.445000,-0.170000 0.656000,-0.140000 0.374000,-0.037000 0.204000,0.032000 0.079000,0.073000-0.117000,0.094000-0.233000,0.101000-0.291000,0.098000-0.306000,0.015000-0.109000,-0.039000-0.123000,0.003000-0.012000,0.029000-0.087000,0.044000-0.129000,0.050000-0.146000,0.051000-0.073000,0.047000-0.094000,0.036000-0.096000,0.039000-0.209000,0.031000-0.210000,0.023000-0.193000,0.016000-0.166000,0.010000-0.135000,0.006000-0.104000,0.003000-0.077000,0.001000-0.054000,-0.001000-0.035000,-0.001000-0.020000,-0.002000-0.009000,-0.002000-0.002000,-0.002000 0.003000,-0.002000 0.005000,-0.001000 0.006000,-0.001000 0.007000,-0.001000 0.006000,-0.001000 0.005000,0.000000 0.004000,0.000000 0.003000,0.000000 0.003000,0.000000 0.002000,0.000000 0.001000,0.000000 0.001000,0.000000 0.000000,0.000000 0.000000,0.000000 0.000000</inkml:trace>
</inkml:ink>
</file>

<file path=ppt/ink/ink18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255.000000 696.000000,'0.055000'-0.018000,"0.087000"-0.029000,0.100000-0.033000,0.102000-0.034000,0.150000-0.013000,0.170000 0.001000,0.373000-0.073000,0.181000-0.041000,0.044000-0.018000,-0.046000-0.002000,-0.101000 0.009000,-0.128000 0.015000,-0.136000 0.018000,-0.131000 0.018000,0.194000-0.047000,0.094000-0.012000,0.004000 0.011000,-0.053000 0.026000,-0.086000 0.033000,-0.101000 0.035000,-0.048000 0.046000,-0.084000 0.050000,-0.101000 0.048000,-0.104000 0.044000,-0.099000 0.038000,-0.088000 0.031000,-0.062000 0.037000,-0.041000 0.038000,-0.025000 0.036000,-0.012000 0.032000,-0.004000 0.027000,0.002000 0.022000,-0.006000 0.029000,-0.011000 0.032000,-0.014000 0.013000,-0.014000-0.001000,-0.014000-0.009000,-0.012000-0.014000,-0.010000 0.187000,-0.008000 0.154000,-0.007000 0.063000,-0.005000 0.000000,-0.003000-0.040000,-0.002000-0.063000,-0.001000-0.073000,-0.001000 0.058000,-0.163000 0.143000,-0.088000 0.047000,-0.034000 0.003000,0.002000-0.024000,-0.130000-0.037000,-0.080000-0.055000,-0.033000-0.088000,-0.001000-0.102000,-0.109000 0.007000,-0.096000 0.003000,-0.118000-0.019000,-0.050000-0.031000,-0.002000-0.037000,0.028000-0.038000,-0.028000 0.038000,0.012000 0.010000,0.036000-0.008000,0.049000-0.020000,0.005000-0.044000,0.050000-0.056000,0.075000-0.060000,0.085000-0.058000,0.086000-0.052000,0.080000-0.045000,-0.083000-0.037000,-0.034000-0.029000,0.000000-0.022000,0.021000-0.016000,0.007000-0.012000,0.070000-0.007000,0.073000-0.003000,0.069000-0.001000,0.061000 0.001000,0.050000 0.002000,0.039000 0.002000,0.029000 0.002000,0.021000 0.002000,0.014000 0.002000,0.008000 0.002000,0.036000 0.001000,0.050000 0.001000,0.054000 0.001000,0.051000 0.000000,0.046000 0.000000,0.038000 0.000000,0.030000 0.000000,0.023000 0.000000,0.016000 0.000000,0.011000 0.000000,0.007000 0.000000,0.180000-0.111000,0.170000-0.099000,0.136000-0.048000,0.104000-0.012000,0.076000 0.012000,0.053000 0.027000,0.255000-0.039000,0.144000-0.005000,0.383000 0.005000,0.131000 0.034000,0.008000 0.040000,-0.070000 0.041000,-0.043000 0.042000,-0.031000 0.031000,-0.141000 0.026000,-0.202000 0.021000,-0.225000 0.016000,-0.224000 0.012000,-0.207000 0.008000,-0.180000 0.005000,-0.150000 0.003000,-0.120000 0.001000,-0.076000 0.013000,-0.043000 0.019000,-0.018000 0.021000,-0.001000 0.021000,0.010000 0.020000,0.016000 0.017000,-0.005000 0.039000,-0.019000 0.050000,-0.026000 0.053000,-0.029000 0.052000,-0.028000 0.120000,-0.026000 0.082000,-0.023000 0.051000,-0.019000 0.028000,-0.015000 0.047000,-0.011000 0.057000,-0.027000 0.095000,-0.035000 0.039000,-0.037000 0.000000,-0.036000-0.024000,-0.051000-0.038000,-0.057000-0.045000,-0.056000-0.045000,-0.052000-0.042000,-0.377000 0.110000,-0.262000 0.052000,-0.206000 0.048000,-0.156000 0.042000,-0.148000-0.002000,-0.133000-0.030000,-0.297000 0.065000,-0.160000 0.047000,-0.035000-0.041000,0.121000-0.095000,0.211000-0.122000,0.254000-0.131000,0.263000-0.126000,0.249000-0.115000,0.123000-0.098000,0.108000-0.081000,0.108000-0.064000,0.100000-0.048000,0.088000-0.034000,0.074000-0.023000,0.053000-0.027000,0.036000-0.027000,0.022000-0.025000,0.012000-0.022000,0.004000-0.018000,-0.001000-0.015000,-0.004000-0.024000,-0.006000-0.028000,-0.006000-0.028000,-0.006000-0.026000,-0.006000-0.023000,-0.005000-0.020000,0.020000-0.010000,0.035000-0.003000,0.042000 0.002000,0.043000 0.000000</inkml:trace>
</inkml:ink>
</file>

<file path=ppt/ink/ink18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1118.000000 959.000000,'0.147000'-0.037000,"0.231000"-0.058000,0.359000-0.030000,0.194000-0.010000,0.074000 0.004000,-0.008000 0.012000,0.437000-0.094000,0.321000-0.081000,0.463000-0.104000,0.225000-0.037000,0.056000 0.008000,-0.056000 0.037000,0.189000 0.052000,-0.036000 0.058000,-0.177000 0.058000,-0.255000 0.053000,0.009000 0.047000,-0.044000 0.039000,0.329000 0.030000,0.040000 0.026000,-0.076000 0.018000,-0.143000 0.012000,-0.191000 0.006000,-0.188000 0.004000,-0.242000 0.001000,-0.259000 0.000000,-0.208000-0.002000,-0.087000-0.001000,0.063000 0.000000,-0.227000-0.002000,-0.226000-0.002000,-0.205000-0.002000,-0.174000-0.001000,-0.139000-0.001000,-0.106000-0.001000,-0.076000-0.001000,-0.051000 0.000000,-0.032000 0.000000,-0.017000 0.000000,-0.007000 0.000000,0.000000 0.000000,0.004000 0.000000,0.006000 0.000000,0.007000 0.000000,0.007000 0.000000,0.006000 0.000000,0.005000 0.000000,0.004000 0.000000</inkml:trace>
</inkml:ink>
</file>

<file path=ppt/ink/ink18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1137.000000 964.000000,'-0.055000'0.055000,"-0.087000"0.086000,-0.100000 0.100000,-0.101000 0.102000,-0.224000 0.316000,-0.138000 0.209000,-0.073000 0.125000,-0.026000 0.062000,-0.271000 0.441000,-0.112000 0.209000,-0.003000 0.045000,0.068000-0.063000,-0.205000 0.204000,-0.070000 0.065000,0.021000-0.029000,0.078000-0.087000,-0.001000-0.117000,0.095000-0.128000,0.074000-0.091000,0.219000-0.276000,0.220000-0.275000,0.201000-0.251000,0.172000-0.214000,0.139000-0.172000,0.107000-0.132000,0.078000-0.096000,0.054000-0.066000,0.034000-0.042000,0.020000-0.023000,0.009000-0.010000,0.001000-0.001000,0.037000 0.008000,0.074000 0.006000,0.085000 0.007000,0.086000 0.007000,0.099000 0.007000,0.100000 0.006000,0.406000 0.005000,0.278000 0.004000,0.175000 0.003000,0.096000 0.002000,0.370000-0.127000,0.297000-0.127000,0.229000-0.118000,0.168000-0.103000,0.099000-0.068000,0.047000-0.040000,-0.156000-0.056000,-0.274000 0.011000,-0.329000 0.054000,-0.340000 0.077000,-0.304000 0.086000,-0.258000 0.085000,-0.229000 0.060000,-0.193000 0.040000,-0.156000 0.024000,-0.120000 0.012000,-0.070000 0.022000,-0.033000 0.026000,-0.007000 0.028000,0.010000 0.026000,0.020000 0.023000,0.026000 0.000000</inkml:trace>
</inkml:ink>
</file>

<file path=ppt/ink/ink18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1138.000000 971.000000,'-0.018000'0.092000,"-0.029000"0.144000,-0.033000 0.167000,-0.034000 0.169000,-0.161000 0.508000,-0.082000 0.319000,-0.119000 0.488000,-0.059000 0.265000,-0.017000 0.103000,0.011000-0.008000,0.003000 0.642000,0.082000 0.173000,0.116000-0.142000,0.073000-0.072000,0.066000-0.201000,0.057000-0.268000,0.047000-0.034000,0.037000-0.176000,0.028000-0.254000,0.020000 0.000000</inkml:trace>
</inkml:ink>
</file>

<file path=ppt/ink/ink18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1118.000000 906.000000,'0.331000'-0.110000,"0.519000"-0.173000,0.564000-0.108000,0.330000-0.059000,0.157000-0.023000,0.034000 0.002000,0.542000 0.036000,0.312000 0.055000,0.141000 0.063000,0.022000 0.064000,0.263000 0.060000,-0.044000 0.052000,-0.237000 0.044000,-0.343000 0.035000,-0.386000 0.027000,-0.385000 0.000000</inkml:trace>
</inkml:ink>
</file>

<file path=ppt/ink/ink182.xml><?xml version="1.0" encoding="utf-8"?>
<inkml:ink xmlns:inkml="http://www.w3.org/2003/InkML">
  <annotation type="ScanImages2ExtractSignatures">1</annotation>
  <annotation type="ScanImagesWidth">-608169982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1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87400.000000 19000.000000,'0.000000'-50.000000,"0.000000"25.000000,0.000000 0.000000,25.000000 25.000000,0.000000 0.000000,0.000000 150.000000,0.000000 0.000000,-25.000000 50.000000,0.000000 0.000000,-50.000000 50.000000,0.000000 0.000000,0.000000-75.000000,0.000000 0.000000,0.000000-50.000000,0.000000 0.000000,50.000000-100.000000,0.000000 0.000000,25.000000-25.000000,0.000000 0.000000,0.000000-25.000000</inkml:trace>
</inkml:ink>
</file>

<file path=ppt/ink/ink1820.xml><?xml version="1.0" encoding="utf-8"?>
<inkml:ink xmlns:inkml="http://www.w3.org/2003/InkML">
  <annotation type="ScanImages2ExtractSignatures">1</annotation>
  <annotation type="ScanImagesWidth">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1125.000000 907.000000,'0.000000'0.064000,"0.000000"0.101000,0.000000 0.117000,0.000000 0.118000,0.000000 0.111000,0.000000 0.098000,0.000000 0.082000,0.000000 0.066000,0.000000 0.281000,0.000000 0.251000,-0.018000 0.121000,-0.029000 0.029000,-0.033000-0.032000,-0.034000-0.069000,-0.105000 0.207000,-0.070000 0.074000,-0.042000-0.016000,-0.021000-0.073000,-0.098000 0.282000,-0.066000 0.121000,-0.041000 0.009000,-0.022000-0.064000,-0.157000 0.595000,-0.039000 0.115000,0.060000-0.196000,0.088000-0.278000,0.107000-0.337000,0.110000-0.345000,0.102000-0.320000,0.089000-0.278000,0.073000-0.228000,0.057000-0.178000,0.043000-0.132000,0.030000-0.093000,0.020000-0.061000,0.012000-0.036000,0.006000-0.018000,-0.005000-0.029000,-0.012000-0.034000,-0.015000-0.034000,-0.016000-0.031000,-0.014000-0.026000,-0.013000-0.021000,-0.010000-0.016000,-0.008000-0.012000,-0.006000-0.008000,-0.004000-0.005000,-0.003000-0.003000,-0.002000-0.001000,-0.001000 0.000000,0.000000 0.001000,0.000000 0.001000,0.000000 0.001000,0.000000 0.001000,0.000000 0.001000,0.000000 0.001000,0.000000 0.001000,0.000000 0.000000,0.000000 0.000000,0.000000 0.000000,0.000000 0.000000,-0.150000-0.225000,-0.123000-0.185000,-0.091000-0.136000,-0.063000-0.095000,-0.146000-0.164000,-0.065000-0.047000,-0.025000 0.005000,0.002000 0.038000,0.019000-0.017000,0.029000 0.022000,-0.022000 0.009000,0.020000 0.073000,0.046000 0.109000,0.059000 0.124000,0.065000 0.117000,0.082000 0.120000,0.078000 0.105000,0.070000 0.087000,0.059000 0.069000,0.048000 0.053000,0.037000 0.038000,0.028000 0.026000,0.020000 0.016000,0.013000 0.009000,-0.057000 0.040000,-0.100000 0.058000,-0.083000 0.065000,-0.065000 0.064000,-0.049000 0.059000,-0.035000 0.052000,-0.042000 0.062000,-0.044000 0.063000,-0.041000 0.060000,-0.037000 0.053000,0.051000 0.093000,-0.075000 0.151000,-0.069000 0.099000,-0.230000 0.359000,-0.035000 0.115000,0.036000 0.023000,0.082000-0.041000,-0.075000 0.184000,0.049000-0.080000,0.062000-0.144000,0.065000-0.174000,0.100000-0.162000,0.114000-0.142000,0.115000-0.119000,0.107000 0.000000</inkml:trace>
</inkml:ink>
</file>

<file path=ppt/ink/ink18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1149.000000 911.000000,'0.022000'0.006000,"0.034000"0.009000,0.039000 0.010000,0.038000 0.010000,0.035000 0.009000,0.030000 0.007000,0.024000 0.006000,0.019000 0.005000,0.014000 0.003000,0.009000 0.002000,0.006000 0.002000,0.004000 0.001000,0.002000 0.000000,0.000000 0.000000,0.000000 0.000000,-0.018000-0.001000,-0.008000 0.004000,-0.009000 0.005000,-0.009000 0.005000,-0.008000 0.004000,-0.007000 0.004000,-0.006000 0.003000,-0.004000 0.003000,-0.003000 0.002000,-0.002000 0.001000,-0.013000 0.006000,-0.012000 0.012000,-0.013000 0.014000,-0.013000 0.014000,-0.012000 0.013000,-0.010000 0.011000,-0.009000 0.010000,-0.007000 0.008000,-0.005000 0.006000,-0.004000 0.004000,-0.010000 0.099000,-0.013000 0.152000,-0.014000 0.073000,-0.014000 0.018000,-0.013000-0.019000,-0.011000-0.041000,-0.009000-0.052000,-0.007000-0.056000,-0.005000-0.054000,-0.004000-0.049000,-0.003000-0.014000,-0.002000 0.009000,-0.001000 0.023000,0.000000 0.031000,-0.037000 0.033000,-0.057000 0.032000,-0.048000 0.011000,-0.038000-0.004000,-0.029000-0.013000,-0.021000-0.017000,-0.070000 0.073000,-0.096000 0.052000,-0.216000 0.145000,-0.130000 0.046000,-0.065000-0.020000,-0.019000-0.061000,-0.043000-0.009000,0.018000-0.049000,0.056000-0.071000,0.076000-0.079000,0.028000-0.079000,-0.004000-0.073000,0.036000-0.064000,0.060000-0.053000,0.070000-0.043000,0.072000-0.033000,0.068000-0.024000,0.060000-0.016000,-0.011000-0.010000,-0.055000-0.006000,-0.024000-0.007000,0.060000-0.004000,0.085000-0.002000,0.094000-0.001000,0.090000-0.001000,0.080000 0.000000,0.068000 0.000000,0.054000 0.000000,0.041000 0.000000,0.029000 0.000000,0.020000 0.000000,0.012000 0.000000,0.007000 0.000000,0.002000 0.000000,0.000000 0.000000,-0.002000 0.000000,-0.003000 0.000000,-0.003000 0.000000,-0.003000 0.000000,-0.003000 0.000000,-0.002000 0.000000,-0.002000 0.000000,-0.001000 0.000000,-0.001000 0.000000,-0.001000 0.000000,0.000000 0.000000,0.000000 0.000000,0.000000 0.000000,0.000000 0.000000,0.000000 0.000000,0.000000 0.000000,0.000000 0.000000,0.000000 0.000000,0.000000 0.000000,0.000000 0.000000,0.006000 0.004000,0.036000 0.003000,0.042000 0.004000,0.043000 0.004000,0.022000 0.003000,0.007000 0.003000,-0.003000 0.002000,-0.010000 0.002000,0.061000 0.001000,0.028000 0.001000,0.004000 0.001000,-0.011000 0.000000,0.036000 0.037000,0.063000 0.058000,0.020000 0.030000,-0.009000 0.010000,-0.026000-0.004000,-0.036000-0.012000,-0.039000-0.016000,-0.038000-0.018000,-0.035000-0.018000,-0.031000-0.016000,-0.031000-0.002000,-0.030000 0.007000,-0.026000 0.013000,-0.022000 0.015000,-0.018000 0.016000,-0.014000 0.015000,-0.023000 0.038000,-0.027000 0.050000,-0.027000 0.054000,-0.026000 0.052000,-0.022000 0.048000,-0.019000 0.041000,-0.015000 0.052000,-0.012000 0.055000,-0.009000 0.053000,-0.006000 0.048000,-0.004000 0.097000,-0.002000 0.047000,-0.001000-0.007000,0.000000-0.041000,0.000000-0.059000,0.001000-0.067000,-0.009000-0.066000,-0.014000-0.080000,-0.016000-0.074000,-0.017000-0.065000,-0.015000-0.054000,-0.013000-0.043000,-0.011000-0.032000,-0.009000-0.023000,-0.215000 0.120000,-0.189000 0.133000,-0.267000 0.148000,-0.150000 0.074000,-0.064000 0.020000,-0.005000-0.015000,0.034000 0.018000,0.056000-0.035000,0.066000-0.067000,0.068000-0.082000,-0.010000-0.086000,0.015000-0.082000,-0.026000-0.073000,0.024000-0.063000,0.054000-0.051000,0.069000-0.040000,0.074000-0.030000,0.071000-0.021000,0.065000-0.014000,0.055000-0.008000,0.046000-0.004000,0.036000-0.001000,0.027000 0.001000,0.019000 0.002000,-0.042000 0.003000,-0.078000 0.003000,-0.030000 0.003000,0.004000 0.003000,0.025000 0.002000,0.036000 0.002000,0.041000 0.001000,0.041000 0.001000,0.038000 0.001000,0.034000 0.001000,0.028000 0.000000,0.022000 0.000000,-0.012000 0.000000,-0.034000 0.000000,-0.045000 0.000000,-0.049000 0.000000,-0.084000-0.111000,-0.101000-0.173000,-0.049000-0.200000,-0.012000-0.129000,0.012000-0.075000,0.027000 0.000000</inkml:trace>
</inkml:ink>
</file>

<file path=ppt/ink/ink18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1209.000000 948.000000,'-0.032000'-0.016000,"-0.048000"-0.024000,-0.054000-0.027000,-0.053000-0.026000,-0.048000-0.024000,-0.040000-0.020000,-0.032000-0.016000,-0.024000-0.012000,-0.018000-0.009000,-0.012000-0.006000,-0.007000-0.004000,0.042000 0.003000,0.019000-0.019000,0.022000-0.022000,0.023000-0.022000,0.022000-0.021000,0.019000-0.018000,-0.119000-0.156000,-0.051000-0.086000,-0.004000-0.035000,0.027000 0.001000,0.044000 0.023000,0.052000 0.036000,0.053000 0.042000,0.050000 0.042000,-0.047000-0.108000,-0.033000-0.049000,-0.021000-0.007000,-0.012000 0.020000,-0.005000 0.054000,-0.001000 0.072000,0.002000 0.078000,0.004000 0.076000,-0.136000-0.004000,-0.069000 0.018000,-0.021000 0.031000,0.012000 0.037000,0.032000 0.039000,0.042000 0.036000,-0.016000 0.032000,-0.052000 0.027000,-0.034000 0.041000,-0.020000 0.046000,-0.010000 0.046000,-0.002000 0.043000,-0.090000 0.130000,-0.065000 0.102000,-0.045000 0.077000,-0.028000 0.055000,-0.108000 0.221000,-0.077000 0.237000,-0.089000 0.286000,-0.016000 0.148000,0.032000 0.049000,0.060000-0.018000,-0.037000 0.033000,0.051000-0.011000,0.104000-0.038000,0.130000-0.053000,0.137000 0.052000,0.131000-0.032000,0.118000-0.083000,0.101000-0.110000,0.083000 0.139000,0.065000 0.141000,0.049000 0.339000,0.037000 0.062000,0.024000-0.070000,0.014000-0.147000,0.023000-0.206000,0.030000-0.187000,0.032000-0.210000,0.031000-0.210000,0.120000-0.047000,0.094000-0.086000,0.120000-0.105000,0.054000-0.109000,0.008000-0.104000,-0.022000-0.093000,-0.040000-0.079000,-0.048000-0.064000,-0.044000-0.041000,-0.038000-0.023000,-0.031000-0.010000,-0.025000-0.001000,-0.019000 0.005000,-0.013000 0.009000,-0.009000 0.010000,-0.006000 0.010000,0.273000-0.183000,0.284000-0.220000,0.178000-0.173000,0.097000-0.129000,0.038000-0.092000,-0.002000-0.061000,0.266000-0.369000,0.124000-0.244000,0.024000-0.146000,-0.042000-0.072000,0.269000-0.315000,0.154000-0.152000,0.068000-0.036000,0.009000 0.040000,0.117000-0.411000,-0.043000-0.154000,-0.013000-0.209000,-0.238000 0.162000,-0.295000 0.298000,-0.306000 0.359000,-0.319000 0.411000,-0.233000 0.283000,-0.197000 0.261000,-0.160000 0.227000,-0.124000 0.189000,-0.092000 0.151000,-0.070000 0.126000,-0.048000 0.153000,-0.026000 0.127000,-0.010000 0.099000,0.000000 0.074000,0.007000 0.052000,0.010000 0.034000,0.011000 0.021000,0.011000 0.010000,0.010000 0.003000,0.008000-0.001000,0.006000-0.004000,0.005000-0.005000,0.003000-0.006000,0.002000-0.005000,0.001000-0.005000,0.001000-0.004000,0.000000-0.003000,0.000000-0.002000,0.000000-0.002000,0.000000-0.001000,0.000000-0.001000,0.000000 0.000000,0.000000 0.000000,0.000000 0.000000,0.000000 0.000000,0.000000 0.000000,0.000000 0.000000,0.000000 0.000000,0.000000 0.000000,0.000000 0.000000,0.000000 0.029000,0.000000 0.069000,0.000000 0.080000,0.000000 0.082000,-0.037000 0.095000,-0.058000 0.096000,-0.104000 0.587000,-0.052000 0.343000,-0.015000 0.161000,0.010000 0.033000,0.025000 0.077000,0.033000-0.047000,0.036000 0.024000,0.035000-0.080000,0.031000-0.140000,0.027000-0.168000,0.081000-0.216000,0.049000-0.067000,0.030000-0.090000,0.064000 0.069000,0.029000-0.207000,0.019000-0.203000,0.011000-0.183000,0.005000-0.155000,0.010000-0.124000,0.008000-0.097000,0.008000-0.070000,0.007000-0.048000,0.006000-0.030000,0.005000-0.016000,0.003000-0.007000,0.002000 0.000000,0.002000 0.004000,0.001000 0.006000,0.000000 0.006000,0.292000 0.007000,0.223000 0.005000,0.156000 0.005000,0.101000 0.004000,0.372000-0.034000,0.239000-0.056000,0.197000-0.029000,0.008000-0.009000,-0.114000 0.004000,-0.183000 0.012000,-0.233000-0.020000,-0.247000 0.000000</inkml:trace>
</inkml:ink>
</file>

<file path=ppt/ink/ink18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1500.000000 939.000000,'0.007000'-0.022000,"0.012000"-0.035000,0.013000-0.040000,0.014000-0.041000,0.013000-0.038000,0.011000-0.034000,0.009000-0.028000,0.008000-0.023000,0.006000-0.018000,0.004000-0.013000,-0.004000-0.005000,-0.010000 0.000000,-0.012000 0.003000,-0.013000 0.005000,-0.013000-0.160000,-0.011000-0.106000,-0.010000-0.064000,-0.008000-0.032000,-0.006000-0.010000,-0.005000 0.005000,-0.022000-0.169000,-0.031000-0.048000,-0.035000 0.034000,-0.035000 0.083000,-0.087000 0.109000,-0.114000 0.117000,-0.086000-0.033000,-0.062000 0.020000,-0.042000 0.053000,-0.026000 0.070000,0.013000 0.076000,0.038000 0.074000,0.051000 0.067000,0.055000 0.058000,0.054000 0.048000,0.049000 0.038000,0.043000 0.029000,0.035000 0.021000,0.012000 0.026000,-0.003000 0.028000,-0.013000 0.027000,-0.018000 0.024000,-0.020000 0.021000,-0.020000 0.017000,-0.104000 0.333000,-0.151000 0.363000,-0.408000 0.834000,-0.249000 0.485000,-0.128000 0.226000,-0.042000 0.044000,0.054000 0.052000,0.110000-0.093000,0.139000-0.179000,0.147000-0.221000,0.086000-0.066000,0.114000-0.109000,0.124000-0.018000,0.121000-0.106000,0.110000-0.154000,0.095000-0.174000,0.237000 0.119000,0.155000-0.046000,0.084000-0.103000,0.033000-0.131000,-0.014000-0.107000,-0.020000-0.075000,-0.011000-0.122000,-0.005000-0.143000,-0.001000-0.146000,0.002000-0.137000,0.000000-0.121000,-0.002000-0.102000,-0.002000-0.083000,-0.003000-0.064000,-0.003000-0.047000,-0.002000-0.033000,-0.002000-0.022000,-0.002000-0.013000,-0.001000-0.006000,-0.001000-0.001000,0.304000-0.415000,0.255000-0.355000,0.206000-0.291000,0.355000-0.596000,0.204000-0.380000,0.092000-0.213000,-0.024000-0.060000,-0.095000 0.042000,-0.135000 0.105000,-0.150000 0.137000,-0.093000-0.239000,-0.124000-0.020000,-0.134000 0.121000,-0.131000 0.203000,-0.138000 0.166000,-0.132000 0.205000,-0.118000 0.232000,-0.101000 0.233000,-0.083000 0.216000,-0.065000 0.190000,0.011000 0.144000,0.007000 0.068000,-0.002000 0.064000,-0.008000 0.057000,0.006000 0.021000,-0.020000 0.128000,-0.020000 0.123000,-0.019000 0.109000,-0.016000 0.091000,-0.013000 0.072000,-0.010000 0.054000,-0.007000 0.038000,-0.005000 0.025000,-0.003000 0.015000,-0.002000 0.008000,-0.001000 0.003000,0.000000-0.001000,0.000000-0.003000,0.001000-0.004000,0.001000-0.004000,0.001000-0.004000,0.000000-0.003000,0.000000-0.003000,0.000000-0.002000,0.000000-0.002000,0.000000-0.001000,0.000000-0.001000,0.000000 0.000000,0.000000 0.000000,0.000000 0.107000,0.000000 0.205000,0.000000 0.164000,0.000000 0.126000,0.000000 0.092000,0.000000 0.064000,0.000000 0.372000,0.000000 0.322000,0.018000 0.339000,0.029000 0.104000,0.033000-0.054000,0.034000-0.151000,0.050000-0.202000,0.057000-0.220000,0.038000-0.233000,0.024000-0.225000,0.013000-0.203000,0.005000-0.174000,0.005000-0.161000,0.005000-0.141000,0.005000-0.117000,0.004000-0.094000,0.004000-0.072000,0.003000-0.053000,-0.004000-0.036000,-0.008000-0.023000,-0.010000-0.013000,-0.010000-0.006000,0.266000-0.093000,0.203000-0.068000,0.147000-0.047000,0.101000-0.030000,0.445000-0.205000,0.167000-0.063000,0.028000-0.050000,0.071000-0.043000,-0.051000 0.015000,-0.128000 0.000000</inkml:trace>
</inkml:ink>
</file>

<file path=ppt/ink/ink1824.xml><?xml version="1.0" encoding="utf-8"?>
<inkml:ink xmlns:inkml="http://www.w3.org/2003/InkML">
  <annotation type="ScanImages2ExtractSignatures">1</annotation>
  <annotation type="ScanImagesWidth">-2147483648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1525.000000 934.000000,'0.041000'0.000000,"0.062000"0.000000,0.069000 0.000000,0.067000 0.000000,0.060000 0.000000,0.050000 0.000000,0.040000 0.000000,0.030000 0.000000,0.021000 0.000000,0.014000 0.000000,0.008000 0.000000,0.109000-0.037000,0.241000-0.058000,0.168000-0.048000,0.109000-0.039000,0.063000-0.030000,0.029000-0.022000,0.263000-0.070000,0.172000-0.023000,0.176000-0.064000,0.017000-0.012000,-0.085000 0.022000,-0.145000 0.042000,-0.117000-0.022000,-0.164000 0.013000,-0.182000 0.034000,-0.180000 0.000000</inkml:trace>
</inkml:ink>
</file>

<file path=ppt/ink/ink18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1524.000000 946.000000,'0.028000'0.000000,"0.043000"0.000000,0.050000 0.000000,0.051000 0.000000,0.047000 0.000000,0.042000 0.000000,0.035000 0.000000,0.028000 0.000000,0.006000 0.000000,-0.008000 0.000000,-0.017000 0.000000,-0.021000 0.000000,-0.022000 0.000000,-0.021000 0.000000,0.042000-0.037000,0.080000-0.058000,0.061000-0.030000,0.045000-0.010000,0.031000 0.004000,0.020000 0.012000,0.085000-0.057000,0.047000-0.024000,0.019000 0.000000,-0.001000 0.015000,0.282000-0.051000,0.147000-0.015000,0.087000-0.010000,-0.032000-0.005000,-0.105000-0.002000,-0.145000 0.000000,0.143000 0.020000,0.022000 0.031000,-0.057000 0.036000,-0.104000 0.036000,-0.126000 0.034000,-0.131000 0.030000,-0.124000 0.025000,-0.111000 0.020000,-0.094000 0.016000,-0.077000 0.012000,-0.053000 0.009000,-0.054000 0.006000,-0.039000 0.003000,-0.026000 0.001000,-0.016000 0.000000,-0.009000-0.001000,-0.003000-0.001000,0.000000-0.001000,0.002000-0.001000,0.004000-0.001000,0.004000-0.001000,0.004000-0.001000,0.003000-0.001000,0.003000 0.000000,0.002000 0.000000,0.002000 0.000000,0.001000 0.000000,0.001000 0.000000,0.000000 0.000000,0.000000 0.000000,0.000000 0.000000,0.000000 0.000000,0.000000 0.000000,0.000000 0.000000,0.000000 0.000000,0.000000 0.000000,0.000000 0.000000,0.000000 0.000000</inkml:trace>
</inkml:ink>
</file>

<file path=ppt/ink/ink18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1571.000000 934.000000,'0.009000'0.028000,"0.015000"0.043000,0.017000 0.050000,0.017000 0.051000,0.016000 0.047000,0.014000 0.042000,0.012000 0.035000,0.009000 0.028000,0.016000 0.086000,0.020000 0.043000,0.021000 0.013000,0.019000-0.008000,-0.001000 0.127000,-0.014000 0.056000,-0.022000 0.007000,-0.025000 0.000000</inkml:trace>
</inkml:ink>
</file>

<file path=ppt/ink/ink18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1588.000000 938.000000,'0.007000'0.020000,"0.010000"0.031000,0.012000 0.034000,0.011000 0.034000,0.010000 0.030000,0.009000 0.025000,0.007000 0.020000,0.005000 0.016000,0.004000 0.011000,0.003000 0.008000,0.001000 0.005000,0.001000 0.003000,0.000000 0.001000,-0.001000-0.010000,0.000000-0.010000,0.000000-0.012000,0.000000-0.012000,0.000000-0.011000,0.000000-0.009000,0.000000-0.007000,0.000000-0.006000,0.000000-0.004000,0.000000-0.003000,0.000000-0.002000,0.000000-0.001000,0.000000 0.000000</inkml:trace>
</inkml:ink>
</file>

<file path=ppt/ink/ink18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1600.000000 932.000000,'0.000000'0.020000,"0.000000"0.030000,0.000000 0.034000,0.000000 0.033000,0.000000 0.030000,0.000000 0.026000,0.000000 0.021000,0.000000 0.016000,0.000000 0.012000,0.000000 0.008000,0.000000 0.005000,0.000000 0.003000,0.000000 0.001000,0.041000 0.016000,0.063000 0.034000,0.071000 0.038000,0.071000 0.000000</inkml:trace>
</inkml:ink>
</file>

<file path=ppt/ink/ink18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1:4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61950.000000 28050.000000,'-50.000000'0.000000,"25.000000"-25.000000,0.000000 0.000000,0.000000 25.000000,0.000000 0.000000,-25.000000 0.000000,0.000000 0.000000,25.000000 0.000000,0.000000 0.000000,-50.000000 25.000000,0.000000 0.000000,0.000000 0.000000,0.000000 0.000000,25.000000 0.000000,0.000000 0.000000,-50.000000-25.000000,0.000000 0.000000,25.000000 25.000000,0.000000 0.000000,-25.000000 0.000000,0.000000 0.000000,-75.000000 25.000000,0.000000 0.000000,75.000000 0.000000,0.000000 0.000000,-100.000000 50.000000,0.000000 0.000000,0.000000-25.000000,0.000000 0.000000,-25.000000 50.000000,0.000000 0.000000,-50.000000 25.000000,0.000000 0.000000,-25.000000 25.000000,0.000000 0.000000,50.000000 0.000000,0.000000 0.000000,50.000000-25.000000,0.000000 0.000000,0.000000-25.000000,0.000000 0.000000,50.000000 0.000000,0.000000 0.000000,-50.000000 25.000000,0.000000 0.000000,0.000000 0.000000,0.000000 0.000000,25.000000-50.000000,0.000000 0.000000,50.000000-25.000000,0.000000 0.000000,0.000000 25.000000,0.000000 0.000000,0.000000-25.000000,0.000000 0.000000,50.000000 0.000000,0.000000 0.000000,50.000000-75.000000,0.000000 0.000000,0.000000 25.000000,0.000000 0.000000,75.000000-25.000000,0.000000 0.000000,125.000000-100.000000,0.000000 0.000000,-75.000000 25.000000</inkml:trace>
</inkml:ink>
</file>

<file path=ppt/ink/ink183.xml><?xml version="1.0" encoding="utf-8"?>
<inkml:ink xmlns:inkml="http://www.w3.org/2003/InkML">
  <annotation type="ScanImages2ExtractSignatures">1</annotation>
  <annotation type="ScanImagesWidth">345178119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1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87500.000000 19750.000000,'0.000000'-50.000000,"50.000000"50.000000,0.000000 0.000000,25.000000 0.000000,0.000000 0.000000,25.000000 0.000000,0.000000 0.000000,50.000000-25.000000,0.000000 0.000000,-75.000000 25.000000,0.000000 0.000000,-50.000000 0.000000,0.000000 0.000000,0.000000-25.000000</inkml:trace>
</inkml:ink>
</file>

<file path=ppt/ink/ink18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1:5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51100.000000 34700.000000,'-200.000000'0.000000,"125.000000"25.000000,0.000000 0.000000,0.000000 50.000000,0.000000 0.000000,-25.000000 75.000000,0.000000 0.000000,25.000000 100.000000,0.000000 0.000000,25.000000 50.000000,0.000000 0.000000,50.000000-50.000000,0.000000 0.000000,0.000000-25.000000,0.000000 0.000000,50.000000-75.000000,0.000000 0.000000,75.000000-100.000000,0.000000 0.000000,0.000000-75.000000,0.000000 0.000000,-50.000000-25.000000</inkml:trace>
</inkml:ink>
</file>

<file path=ppt/ink/ink18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1:5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51250.000000 36100.000000,'-100.000000'-100.000000,"250.000000"75.000000,0.000000 0.000000,75.000000-50.000000,0.000000 0.000000,25.000000 25.000000,0.000000 0.000000,-25.000000 25.000000,0.000000 0.000000,-125.000000 25.000000,0.000000 0.000000,-25.000000 50.000000,0.000000 0.000000,-75.000000-25.000000,0.000000 0.000000,25.000000 0.000000</inkml:trace>
</inkml:ink>
</file>

<file path=ppt/ink/ink18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1:5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52600.000000 36050.000000,'-100.000000'0.000000,"75.000000"0.000000,0.000000 0.000000,-25.000000 50.000000,0.000000 0.000000,-25.000000 25.000000,0.000000 0.000000,-50.000000 75.000000,0.000000 0.000000,0.000000 0.000000,0.000000 0.000000,0.000000 0.000000,0.000000 0.000000,25.000000-25.000000,0.000000 0.000000,75.000000-50.000000,0.000000 0.000000,25.000000-50.000000,0.000000 0.000000,100.000000-25.000000,0.000000 0.000000,-50.000000 0.000000,0.000000 0.000000,200.000000-100.000000,0.000000 0.000000,-25.000000 50.000000,0.000000 0.000000,-100.000000 25.000000,0.000000 0.000000,-25.000000 25.000000,0.000000 0.000000,-75.000000 25.000000</inkml:trace>
</inkml:ink>
</file>

<file path=ppt/ink/ink18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1:5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52700.000000 36700.000000,'-100.000000'-50.000000,"50.000000"50.000000,0.000000 0.000000,25.000000 0.000000,0.000000 0.000000,0.000000 50.000000,0.000000 0.000000,25.000000 75.000000,0.000000 0.000000,-25.000000 75.000000,0.000000 0.000000,0.000000 125.000000,0.000000 0.000000,0.000000 50.000000,0.000000 0.000000,25.000000-25.000000,0.000000 0.000000,0.000000-75.000000,0.000000 0.000000,0.000000-225.000000</inkml:trace>
</inkml:ink>
</file>

<file path=ppt/ink/ink18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1:5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52050.000000 34050.000000,'0.000000'-300.000000,"50.000000"250.000000,0.000000 0.000000,50.000000 25.000000,0.000000 0.000000,0.000000 50.000000,0.000000 0.000000,-50.000000 100.000000,0.000000 0.000000,-100.000000 50.000000,0.000000 0.000000,-100.000000 25.000000,0.000000 0.000000,50.000000-100.000000,0.000000 0.000000,50.000000-25.000000,0.000000 0.000000,100.000000-75.000000,0.000000 0.000000,50.000000 0.000000,0.000000 0.000000,25.000000 50.000000,0.000000 0.000000,-75.000000 25.000000,0.000000 0.000000,-75.000000 75.000000,0.000000 0.000000,-75.000000 50.000000,0.000000 0.000000,-25.000000-25.000000,0.000000 0.000000,0.000000-25.000000,0.000000 0.000000,75.000000-100.000000</inkml:trace>
</inkml:ink>
</file>

<file path=ppt/ink/ink18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1:5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54250.000000 36900.000000,'0.000000'50.000000,"25.000000"0.000000,0.000000 0.000000,-25.000000 25.000000,0.000000 0.000000,0.000000 0.000000,0.000000 0.000000,-75.000000 50.000000,0.000000 0.000000,-100.000000 100.000000,0.000000 0.000000,125.000000-150.000000</inkml:trace>
</inkml:ink>
</file>

<file path=ppt/ink/ink18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1:5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54850.000000 35950.000000,'-50.000000'0.000000,"75.000000"0.000000,0.000000 0.000000,175.000000-25.000000,0.000000 0.000000,25.000000 0.000000,0.000000 0.000000,0.000000-50.000000,0.000000 0.000000,-100.000000 50.000000,0.000000 0.000000,0.000000 25.000000</inkml:trace>
</inkml:ink>
</file>

<file path=ppt/ink/ink18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1:5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56250.000000 36150.000000,'-50.000000'50.000000,"0.000000"-25.000000,0.000000 0.000000,0.000000 25.000000,0.000000 0.000000,-50.000000 50.000000,0.000000 0.000000,0.000000 25.000000,0.000000 0.000000,-25.000000 25.000000,0.000000 0.000000,25.000000-25.000000,0.000000 0.000000,50.000000-50.000000,0.000000 0.000000,50.000000-25.000000,0.000000 0.000000,50.000000-50.000000,0.000000 0.000000,100.000000-25.000000,0.000000 0.000000,50.000000-25.000000,0.000000 0.000000,-25.000000 0.000000,0.000000 0.000000,-100.000000 50.000000,0.000000 0.000000,-50.000000 0.000000,0.000000 0.000000,50.000000 25.000000</inkml:trace>
</inkml:ink>
</file>

<file path=ppt/ink/ink18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1:5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56350.000000 36850.000000,'0.000000'-50.000000,"-50.000000"0.000000,0.000000 0.000000,25.000000 50.000000,0.000000 0.000000,25.000000 75.000000,0.000000 0.000000,0.000000 75.000000,0.000000 0.000000,-25.000000 50.000000,0.000000 0.000000,0.000000 75.000000,0.000000 0.000000,0.000000 25.000000,0.000000 0.000000,0.000000-125.000000,0.000000 0.000000,25.000000-150.000000,0.000000 0.000000,0.000000 25.000000</inkml:trace>
</inkml:ink>
</file>

<file path=ppt/ink/ink18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1:5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56150.000000 33900.000000,'0.000000'-100.000000,"-25.000000"-50.000000,0.000000 0.000000,25.000000 125.000000,0.000000 0.000000,0.000000 125.000000,0.000000 0.000000,-25.000000 175.000000,0.000000 0.000000,0.000000 50.000000,0.000000 0.000000,25.000000-150.000000,0.000000 0.000000,-25.000000-75.000000</inkml:trace>
</inkml:ink>
</file>

<file path=ppt/ink/ink1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1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88750.000000 18650.000000,'0.000000'-50.000000,"-25.000000"25.000000,0.000000 0.000000,25.000000 50.000000,0.000000 0.000000,0.000000 150.000000,0.000000 0.000000,0.000000 75.000000,0.000000 0.000000,-25.000000 0.000000,0.000000 0.000000,25.000000-75.000000,0.000000 0.000000,0.000000-125.000000,0.000000 0.000000,25.000000-50.000000</inkml:trace>
</inkml:ink>
</file>

<file path=ppt/ink/ink18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1:5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57400.000000 36750.000000,'50.000000'150.000000,"0.000000"-75.000000,0.000000 0.000000,-25.000000 25.000000,0.000000 0.000000,-75.000000 50.000000,0.000000 0.000000,-75.000000 0.000000,0.000000 0.000000,100.000000-100.000000,0.000000 0.000000,-25.000000-50.000000</inkml:trace>
</inkml:ink>
</file>

<file path=ppt/ink/ink1841.xml><?xml version="1.0" encoding="utf-8"?>
<inkml:ink xmlns:inkml="http://www.w3.org/2003/InkML">
  <annotation type="ScanImages2ExtractSignatures">1</annotation>
  <annotation type="ScanImagesWidth">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1:5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58500.000000 35500.000000,'50.000000'0.000000,"-25.000000"-50.000000,0.000000 0.000000,0.000000 50.000000,0.000000 0.000000,50.000000 0.000000,0.000000 0.000000,75.000000-25.000000,0.000000 0.000000,50.000000 0.000000,0.000000 0.000000,-50.000000 25.000000,0.000000 0.000000,-75.000000 25.000000,0.000000 0.000000,-75.000000 50.000000,0.000000 0.000000,-25.000000-75.000000,0.000000 0.000000,-25.000000 25.000000</inkml:trace>
</inkml:ink>
</file>

<file path=ppt/ink/ink18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1:5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59500.000000 35750.000000,'-50.000000'100.000000,"0.000000"-25.000000,0.000000 0.000000,-25.000000 50.000000,0.000000 0.000000,-25.000000 0.000000,0.000000 0.000000,0.000000 0.000000,0.000000 0.000000,25.000000 0.000000,0.000000 0.000000,25.000000-50.000000,0.000000 0.000000,50.000000-25.000000,0.000000 0.000000,100.000000-50.000000,0.000000 0.000000,75.000000 0.000000,0.000000 0.000000,-50.000000 0.000000,0.000000 0.000000,25.000000-25.000000,0.000000 0.000000,-75.000000 25.000000,0.000000 0.000000,-50.000000-25.000000,0.000000 0.000000,0.000000 25.000000</inkml:trace>
</inkml:ink>
</file>

<file path=ppt/ink/ink18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1:5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59700.000000 36550.000000,'-100.000000'-100.000000,"75.000000"100.000000,0.000000 0.000000,0.000000 50.000000,0.000000 0.000000,25.000000 75.000000,0.000000 0.000000,-25.000000 50.000000,0.000000 0.000000,0.000000 75.000000,0.000000 0.000000,0.000000 100.000000,0.000000 0.000000,0.000000 0.000000,0.000000 0.000000,0.000000-150.000000,0.000000 0.000000,0.000000-150.000000</inkml:trace>
</inkml:ink>
</file>

<file path=ppt/ink/ink18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1:5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59450.000000 33800.000000,'-100.000000'-150.000000,"100.000000"275.000000,0.000000 0.000000,0.000000 100.000000,0.000000 0.000000,0.000000 50.000000,0.000000 0.000000,0.000000-150.000000,0.000000 0.000000,-25.000000-75.000000</inkml:trace>
</inkml:ink>
</file>

<file path=ppt/ink/ink18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1:5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60750.000000 33900.000000,'50.000000'-50.000000,"100.000000"0.000000,0.000000 0.000000,-50.000000 75.000000,0.000000 0.000000,50.000000 75.000000,0.000000 0.000000,-25.000000 50.000000,0.000000 0.000000,-25.000000 50.000000,0.000000 0.000000,-100.000000 75.000000,0.000000 0.000000,-100.000000 100.000000,0.000000 0.000000,-150.000000 50.000000,0.000000 0.000000,175.000000-325.000000,0.000000 0.000000,-25.000000-25.000000</inkml:trace>
</inkml:ink>
</file>

<file path=ppt/ink/ink1846.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2:3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78700.000000 46850.000000,'-50.000000'-100.000000,"25.000000"100.000000,0.000000 0.000000,0.000000-50.000000,0.000000 0.000000,0.000000-25.000000,0.000000 0.000000,0.000000-50.000000,0.000000 0.000000,25.000000-50.000000,0.000000 0.000000,-25.000000-100.000000,0.000000 0.000000,25.000000-125.000000,0.000000 0.000000,25.000000-150.000000,0.000000 0.000000,50.000000 150.000000,0.000000 0.000000,25.000000 150.000000,0.000000 0.000000,0.000000 25.000000,0.000000 0.000000,0.000000 25.000000,0.000000 0.000000,25.000000 75.000000,0.000000 0.000000,-25.000000 125.000000,0.000000 0.000000,-25.000000 75.000000,0.000000 0.000000,-50.000000 100.000000,0.000000 0.000000,0.000000 25.000000,0.000000 0.000000,-100.000000 0.000000,0.000000 0.000000,-50.000000 25.000000,0.000000 0.000000,-75.000000 0.000000,0.000000 0.000000,25.000000 0.000000,0.000000 0.000000,-25.000000-125.000000,0.000000 0.000000,150.000000-100.000000,0.000000 0.000000,50.000000-50.000000</inkml:trace>
</inkml:ink>
</file>

<file path=ppt/ink/ink1847.xml><?xml version="1.0" encoding="utf-8"?>
<inkml:ink xmlns:inkml="http://www.w3.org/2003/InkML">
  <annotation type="ScanImages2ExtractSignatures">1</annotation>
  <annotation type="ScanImagesWidth">-2082028896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2:3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80500.000000 42900.000000,'-50.000000'-50.000000,"175.000000"50.000000,0.000000 0.000000,25.000000 25.000000,0.000000 0.000000,75.000000-25.000000,0.000000 0.000000,-100.000000 25.000000,0.000000 0.000000,-50.000000 0.000000,0.000000 0.000000,-50.000000-25.000000,0.000000 0.000000,-25.000000 25.000000</inkml:trace>
</inkml:ink>
</file>

<file path=ppt/ink/ink18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2:3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80400.000000 44150.000000,'-50.000000'0.000000,"0.000000"0.000000,0.000000 0.000000,25.000000 0.000000,0.000000 0.000000,75.000000-25.000000,0.000000 0.000000,150.000000-25.000000,0.000000 0.000000,50.000000 50.000000,0.000000 0.000000,25.000000 0.000000,0.000000 0.000000,-50.000000 0.000000,0.000000 0.000000,-175.000000 0.000000</inkml:trace>
</inkml:ink>
</file>

<file path=ppt/ink/ink18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2:4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83550.000000 43450.000000,'0.000000'-50.000000,"100.000000"25.000000,0.000000 0.000000,100.000000 0.000000,0.000000 0.000000,50.000000 0.000000,0.000000 0.000000,75.000000 0.000000,0.000000 0.000000,25.000000 25.000000,0.000000 0.000000,0.000000 0.000000,0.000000 0.000000,0.000000 25.000000,0.000000 0.000000,75.000000 0.000000,0.000000 0.000000,-50.000000 0.000000,0.000000 0.000000,-25.000000-25.000000,0.000000 0.000000,-25.000000-25.000000,0.000000 0.000000,-100.000000-25.000000,0.000000 0.000000,0.000000 0.000000,0.000000 0.000000,-175.000000 25.000000</inkml:trace>
</inkml:ink>
</file>

<file path=ppt/ink/ink185.xml><?xml version="1.0" encoding="utf-8"?>
<inkml:ink xmlns:inkml="http://www.w3.org/2003/InkML">
  <annotation type="ScanImages2ExtractSignatures">1</annotation>
  <annotation type="ScanImagesWidth">3145781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1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89600.000000 18150.000000,'50.000000'0.000000,"-25.000000"-75.000000,0.000000 0.000000,75.000000 50.000000,0.000000 0.000000,100.000000 25.000000,0.000000 0.000000,-25.000000 50.000000,0.000000 0.000000,-75.000000 0.000000,0.000000 0.000000,-100.000000 25.000000,0.000000 0.000000,-50.000000-50.000000,0.000000 0.000000,0.000000 0.000000</inkml:trace>
</inkml:ink>
</file>

<file path=ppt/ink/ink18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2:4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86400.000000 39650.000000,'-100.000000'-100.000000,"50.000000"125.000000,0.000000 0.000000,-25.000000 25.000000,0.000000 0.000000,-100.000000 150.000000,0.000000 0.000000,0.000000 0.000000,0.000000 0.000000,50.000000-50.000000,0.000000 0.000000,0.000000 0.000000,0.000000 0.000000,75.000000-75.000000,0.000000 0.000000,100.000000-75.000000,0.000000 0.000000,125.000000-25.000000,0.000000 0.000000,50.000000 0.000000,0.000000 0.000000,25.000000 0.000000,0.000000 0.000000,-50.000000 25.000000,0.000000 0.000000,-75.000000 0.000000,0.000000 0.000000,-75.000000 0.000000,0.000000 0.000000,-25.000000 0.000000</inkml:trace>
</inkml:ink>
</file>

<file path=ppt/ink/ink18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2:4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86700.000000 39900.000000,'0.000000'-50.000000,"-75.000000"0.000000,0.000000 0.000000,25.000000 50.000000,0.000000 0.000000,0.000000 100.000000,0.000000 0.000000,25.000000 50.000000,0.000000 0.000000,25.000000 100.000000,0.000000 0.000000,-25.000000 100.000000,0.000000 0.000000,0.000000-50.000000,0.000000 0.000000,25.000000-200.000000,0.000000 0.000000,0.000000-50.000000</inkml:trace>
</inkml:ink>
</file>

<file path=ppt/ink/ink18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2:4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88700.000000 39600.000000,'0.000000'-50.000000,"-25.000000"25.000000,0.000000 0.000000,-25.000000 75.000000,0.000000 0.000000,-50.000000 75.000000,0.000000 0.000000,-25.000000 25.000000,0.000000 0.000000,-50.000000 75.000000,0.000000 0.000000,25.000000 25.000000,0.000000 0.000000,50.000000-50.000000,0.000000 0.000000,50.000000-100.000000,0.000000 0.000000,150.000000-275.000000,0.000000 0.000000,50.000000-100.000000,0.000000 0.000000,0.000000 75.000000,0.000000 0.000000,-25.000000 75.000000,0.000000 0.000000,-50.000000 50.000000,0.000000 0.000000,-25.000000 50.000000,0.000000 0.000000,-50.000000 50.000000,0.000000 0.000000,50.000000 125.000000,0.000000 0.000000,-25.000000 0.000000,0.000000 0.000000,25.000000-25.000000,0.000000 0.000000,0.000000-50.000000,0.000000 0.000000,75.000000-75.000000,0.000000 0.000000,25.000000-175.000000,0.000000 0.000000,25.000000 0.000000,0.000000 0.000000,-50.000000-25.000000,0.000000 0.000000,-25.000000 75.000000,0.000000 0.000000,-50.000000 50.000000,0.000000 0.000000,-50.000000 100.000000,0.000000 0.000000,0.000000 125.000000,0.000000 0.000000,0.000000 0.000000,0.000000 0.000000,25.000000 50.000000,0.000000 0.000000,25.000000 75.000000,0.000000 0.000000,0.000000 25.000000,0.000000 0.000000,-25.000000-150.000000,0.000000 0.000000,0.000000-75.000000</inkml:trace>
</inkml:ink>
</file>

<file path=ppt/ink/ink1853.xml><?xml version="1.0" encoding="utf-8"?>
<inkml:ink xmlns:inkml="http://www.w3.org/2003/InkML">
  <annotation type="ScanImages2ExtractSignatures">1</annotation>
  <annotation type="ScanImagesWidth">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2:4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85250.000000 43600.000000,'0.000000'-50.000000,"0.000000"0.000000,0.000000 0.000000,-50.000000 225.000000,0.000000 0.000000,-50.000000 100.000000,0.000000 0.000000,-25.000000 0.000000,0.000000 0.000000,0.000000 0.000000,0.000000 0.000000,50.000000-50.000000,0.000000 0.000000,50.000000-125.000000,0.000000 0.000000,50.000000-75.000000,0.000000 0.000000,0.000000-75.000000</inkml:trace>
</inkml:ink>
</file>

<file path=ppt/ink/ink1854.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2:4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85200.000000 44150.000000,'0.000000'-50.000000,"50.000000"0.000000,0.000000 0.000000,-25.000000 50.000000,0.000000 0.000000,0.000000 25.000000,0.000000 0.000000,0.000000 100.000000,0.000000 0.000000,0.000000 50.000000,0.000000 0.000000,0.000000 50.000000,0.000000 0.000000,0.000000-25.000000,0.000000 0.000000,0.000000-25.000000,0.000000 0.000000,-25.000000-50.000000,0.000000 0.000000,25.000000-100.000000,0.000000 0.000000,50.000000-100.000000,0.000000 0.000000,75.000000-225.000000,0.000000 0.000000,50.000000-75.000000,0.000000 0.000000,-25.000000 0.000000,0.000000 0.000000,-75.000000 150.000000,0.000000 0.000000,-50.000000 150.000000,0.000000 0.000000,-50.000000 150.000000,0.000000 0.000000,-50.000000 0.000000,0.000000 0.000000,25.000000-25.000000</inkml:trace>
</inkml:ink>
</file>

<file path=ppt/ink/ink18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2:4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87200.000000 45150.000000,'0.000000'-50.000000,"-25.000000"75.000000,0.000000 0.000000,-25.000000 50.000000,0.000000 0.000000,0.000000 25.000000,0.000000 0.000000,-50.000000 50.000000,0.000000 0.000000,50.000000 25.000000,0.000000 0.000000,0.000000-75.000000,0.000000 0.000000,50.000000-75.000000,0.000000 0.000000,50.000000-100.000000,0.000000 0.000000,-25.000000-25.000000,0.000000 0.000000,0.000000 50.000000</inkml:trace>
</inkml:ink>
</file>

<file path=ppt/ink/ink18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2:4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87250.000000 45100.000000,'50.000000'0.000000,"-50.000000"-25.000000,0.000000 0.000000,25.000000 125.000000,0.000000 0.000000,25.000000 0.000000,0.000000 0.000000,-25.000000 25.000000,0.000000 0.000000,-25.000000 50.000000,0.000000 0.000000,-25.000000-25.000000,0.000000 0.000000,0.000000-25.000000,0.000000 0.000000,0.000000-100.000000,0.000000 0.000000,0.000000-25.000000,0.000000 0.000000,-25.000000-50.000000</inkml:trace>
</inkml:ink>
</file>

<file path=ppt/ink/ink1857.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2:4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86650.000000 45950.000000,'-100.000000'0.000000,"100.000000"-25.000000,0.000000 0.000000,100.000000 25.000000,0.000000 0.000000,75.000000 0.000000,0.000000 0.000000,0.000000 0.000000,0.000000 0.000000,-50.000000-25.000000,0.000000 0.000000,-75.000000 0.000000</inkml:trace>
</inkml:ink>
</file>

<file path=ppt/ink/ink18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2:4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89800.000000 45100.000000,'50.000000'-100.000000,"-25.000000"50.000000,0.000000 0.000000,0.000000-50.000000,0.000000 0.000000,-25.000000 25.000000,0.000000 0.000000,-25.000000 0.000000,0.000000 0.000000,-25.000000 25.000000,0.000000 0.000000,0.000000 50.000000,0.000000 0.000000,-25.000000 50.000000,0.000000 0.000000,-25.000000 75.000000,0.000000 0.000000,0.000000 25.000000,0.000000 0.000000,25.000000 25.000000,0.000000 0.000000,25.000000 25.000000,0.000000 0.000000,25.000000 25.000000,0.000000 0.000000,0.000000-100.000000,0.000000 0.000000,50.000000-75.000000,0.000000 0.000000,75.000000-100.000000,0.000000 0.000000,25.000000-125.000000,0.000000 0.000000,0.000000 0.000000,0.000000 0.000000,-50.000000 25.000000,0.000000 0.000000,0.000000 75.000000,0.000000 0.000000,-50.000000 50.000000,0.000000 0.000000,-25.000000 75.000000,0.000000 0.000000,25.000000 50.000000,0.000000 0.000000,0.000000 0.000000,0.000000 0.000000,25.000000 25.000000,0.000000 0.000000,0.000000 25.000000,0.000000 0.000000,0.000000-50.000000,0.000000 0.000000,0.000000-75.000000,0.000000 0.000000,-25.000000 0.000000</inkml:trace>
</inkml:ink>
</file>

<file path=ppt/ink/ink1859.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2:4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90750.000000 43700.000000,'50.000000'0.000000,"-25.000000"0.000000,0.000000 0.000000,25.000000 0.000000,0.000000 0.000000,0.000000 50.000000,0.000000 0.000000,-25.000000 50.000000,0.000000 0.000000,-50.000000 25.000000,0.000000 0.000000,-75.000000 0.000000,0.000000 0.000000,25.000000-25.000000,0.000000 0.000000,25.000000-75.000000,0.000000 0.000000,50.000000 0.000000,0.000000 0.000000,50.000000-25.000000,0.000000 0.000000,50.000000 0.000000,0.000000 0.000000,-25.000000 25.000000,0.000000 0.000000,-50.000000 25.000000,0.000000 0.000000,-25.000000 25.000000,0.000000 0.000000,-100.000000 25.000000,0.000000 0.000000,0.000000-25.000000,0.000000 0.000000,50.000000-50.000000,0.000000 0.000000,25.000000 0.000000</inkml:trace>
</inkml:ink>
</file>

<file path=ppt/ink/ink1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1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90150.000000 18450.000000,'-50.000000'0.000000,"-25.000000"0.000000,0.000000 0.000000,0.000000 0.000000,0.000000 0.000000,50.000000 75.000000,0.000000 0.000000,25.000000 75.000000,0.000000 0.000000,0.000000 100.000000,0.000000 0.000000,-25.000000 175.000000,0.000000 0.000000,-25.000000 0.000000,0.000000 0.000000,25.000000 75.000000,0.000000 0.000000,0.000000-100.000000,0.000000 0.000000,0.000000-275.000000,0.000000 0.000000,25.000000-75.000000</inkml:trace>
</inkml:ink>
</file>

<file path=ppt/ink/ink18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2:4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91050.000000 43200.000000,'50.000000'0.000000,"0.000000"0.000000,0.000000 0.000000,0.000000 0.000000,0.000000 0.000000,100.000000-25.000000,0.000000 0.000000,0.000000 0.000000,0.000000 0.000000,-25.000000 25.000000,0.000000 0.000000,0.000000 0.000000,0.000000 0.000000,-100.000000 0.000000,0.000000 0.000000,0.000000-25.000000</inkml:trace>
</inkml:ink>
</file>

<file path=ppt/ink/ink18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3:5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12200.000000 15500.000000,'-50.000000'0.000000,"25.000000"0.000000,0.000000 0.000000,0.000000 100.000000,0.000000 0.000000,0.000000 50.000000,0.000000 0.000000,-25.000000 50.000000,0.000000 0.000000,25.000000 25.000000,0.000000 0.000000,-25.000000 0.000000,0.000000 0.000000,50.000000-75.000000,0.000000 0.000000,0.000000-75.000000,0.000000 0.000000,50.000000-100.000000,0.000000 0.000000,-25.000000-25.000000</inkml:trace>
</inkml:ink>
</file>

<file path=ppt/ink/ink18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3:5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13600.000000 15200.000000,'-50.000000'150.000000,"0.000000"-75.000000,0.000000 0.000000,0.000000 25.000000,0.000000 0.000000,-25.000000 25.000000,0.000000 0.000000,0.000000-50.000000,0.000000 0.000000,50.000000-25.000000,0.000000 0.000000,25.000000-100.000000,0.000000 0.000000,0.000000 0.000000</inkml:trace>
</inkml:ink>
</file>

<file path=ppt/ink/ink18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3:5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13750.000000 15200.000000,'50.000000'50.000000,"0.000000"-25.000000,0.000000 0.000000,0.000000 25.000000,0.000000 0.000000,25.000000 0.000000,0.000000 0.000000,-25.000000 0.000000,0.000000 0.000000,0.000000-25.000000,0.000000 0.000000,-25.000000 25.000000,0.000000 0.000000,-50.000000 0.000000,0.000000 0.000000,0.000000-50.000000,0.000000 0.000000,0.000000 0.000000</inkml:trace>
</inkml:ink>
</file>

<file path=ppt/ink/ink18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3:5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13900.000000 15800.000000,'-100.000000'0.000000,"75.000000"25.000000,0.000000 0.000000,25.000000 0.000000,0.000000 0.000000,-25.000000 25.000000,0.000000 0.000000,25.000000 50.000000,0.000000 0.000000,0.000000 100.000000,0.000000 0.000000,-25.000000 100.000000,0.000000 0.000000,25.000000-25.000000,0.000000 0.000000,0.000000 50.000000,0.000000 0.000000,0.000000-275.000000,0.000000 0.000000,0.000000-25.000000</inkml:trace>
</inkml:ink>
</file>

<file path=ppt/ink/ink18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3:5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15750.000000 14600.000000,'0.000000'-50.000000,"0.000000"125.000000,0.000000 0.000000,0.000000 50.000000,0.000000 0.000000,0.000000-25.000000,0.000000 0.000000,0.000000 50.000000,0.000000 0.000000,-25.000000-75.000000,0.000000 0.000000,0.000000-25.000000,0.000000 0.000000,25.000000-75.000000,0.000000 0.000000,0.000000 0.000000</inkml:trace>
</inkml:ink>
</file>

<file path=ppt/ink/ink18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3:5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16100.000000 14450.000000,'100.000000'-100.000000,"-25.000000"75.000000,0.000000 0.000000,-25.000000 25.000000,0.000000 0.000000,-25.000000 100.000000,0.000000 0.000000,0.000000 0.000000,0.000000 0.000000,-25.000000 25.000000,0.000000 0.000000,-75.000000 0.000000,0.000000 0.000000,0.000000-25.000000,0.000000 0.000000,0.000000-75.000000,0.000000 0.000000,25.000000-25.000000,0.000000 0.000000,50.000000-100.000000,0.000000 0.000000,25.000000 0.000000,0.000000 0.000000,50.000000 50.000000,0.000000 0.000000,-25.000000 50.000000,0.000000 0.000000,0.000000 0.000000,0.000000 0.000000,-50.000000 25.000000,0.000000 0.000000,0.000000 75.000000,0.000000 0.000000,-50.000000-25.000000,0.000000 0.000000,-25.000000-25.000000,0.000000 0.000000,-25.000000 25.000000,0.000000 0.000000,-25.000000 0.000000,0.000000 0.000000,-25.000000 0.000000,0.000000 0.000000,25.000000 0.000000,0.000000 0.000000,25.000000-50.000000,0.000000 0.000000,75.000000 25.000000,0.000000 0.000000,0.000000-75.000000,0.000000 0.000000,25.000000 100.000000,0.000000 0.000000,0.000000 25.000000,0.000000 0.000000,0.000000 75.000000,0.000000 0.000000,0.000000-50.000000,0.000000 0.000000,0.000000-50.000000,0.000000 0.000000,0.000000-25.000000,0.000000 0.000000,25.000000-75.000000,0.000000 0.000000,0.000000-125.000000,0.000000 0.000000,0.000000 100.000000</inkml:trace>
</inkml:ink>
</file>

<file path=ppt/ink/ink18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3:5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15400.000000 16250.000000,'0.000000'-50.000000,"25.000000"50.000000,0.000000 0.000000,50.000000-25.000000,0.000000 0.000000,-25.000000 0.000000,0.000000 0.000000,0.000000 25.000000,0.000000 0.000000,-25.000000 50.000000,0.000000 0.000000,0.000000 50.000000,0.000000 0.000000,-50.000000 75.000000,0.000000 0.000000,-25.000000 25.000000,0.000000 0.000000,0.000000-25.000000,0.000000 0.000000,0.000000-125.000000,0.000000 0.000000,25.000000-50.000000,0.000000 0.000000,0.000000-100.000000,0.000000 0.000000,0.000000-75.000000,0.000000 0.000000,25.000000 0.000000,0.000000 0.000000,0.000000 125.000000,0.000000 0.000000,0.000000 25.000000,0.000000 0.000000,25.000000 50.000000,0.000000 0.000000,-25.000000 50.000000,0.000000 0.000000,-25.000000 100.000000,0.000000 0.000000,-25.000000-75.000000,0.000000 0.000000,50.000000-25.000000,0.000000 0.000000,75.000000-125.000000,0.000000 0.000000,75.000000-150.000000,0.000000 0.000000,0.000000 50.000000,0.000000 0.000000,-50.000000 0.000000,0.000000 0.000000,-25.000000 100.000000,0.000000 0.000000,-25.000000 25.000000,0.000000 0.000000,-25.000000 0.000000,0.000000 0.000000,0.000000 75.000000,0.000000 0.000000,-25.000000 75.000000,0.000000 0.000000,-50.000000 0.000000,0.000000 0.000000,0.000000 50.000000,0.000000 0.000000,25.000000-100.000000,0.000000 0.000000,0.000000-25.000000,0.000000 0.000000,25.000000-175.000000,0.000000 0.000000,25.000000 50.000000,0.000000 0.000000,-25.000000-25.000000</inkml:trace>
</inkml:ink>
</file>

<file path=ppt/ink/ink18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3:5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16900.000000 15750.000000,'100.000000'0.000000,"-75.000000"0.000000,0.000000 0.000000,25.000000 0.000000,0.000000 0.000000,-25.000000 25.000000,0.000000 0.000000,0.000000 25.000000,0.000000 0.000000,0.000000 0.000000,0.000000 0.000000,-25.000000 25.000000,0.000000 0.000000,25.000000 75.000000,0.000000 0.000000,-25.000000 25.000000,0.000000 0.000000,0.000000 50.000000,0.000000 0.000000,0.000000-150.000000,0.000000 0.000000,-25.000000 0.000000,0.000000 0.000000,-25.000000-50.000000,0.000000 0.000000,-25.000000-25.000000,0.000000 0.000000,0.000000-100.000000,0.000000 0.000000,25.000000-50.000000,0.000000 0.000000,25.000000 0.000000,0.000000 0.000000,25.000000 25.000000,0.000000 0.000000,25.000000 125.000000,0.000000 0.000000,-25.000000-25.000000,0.000000 0.000000,25.000000 25.000000,0.000000 0.000000,-25.000000 100.000000,0.000000 0.000000,-50.000000 75.000000,0.000000 0.000000,0.000000-50.000000,0.000000 0.000000,25.000000-75.000000,0.000000 0.000000,25.000000-25.000000,0.000000 0.000000,50.000000-25.000000,0.000000 0.000000,-25.000000-25.000000,0.000000 0.000000,125.000000-175.000000,0.000000 0.000000,-100.000000 100.000000,0.000000 0.000000,0.000000 25.000000</inkml:trace>
</inkml:ink>
</file>

<file path=ppt/ink/ink18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3:5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18200.000000 15700.000000,'50.000000'-100.000000,"-50.000000"175.000000,0.000000 0.000000,0.000000 0.000000,0.000000 0.000000,-25.000000 0.000000,0.000000 0.000000,0.000000 0.000000,0.000000 0.000000,0.000000 25.000000,0.000000 0.000000,-25.000000 25.000000,0.000000 0.000000,0.000000 0.000000,0.000000 0.000000,0.000000 25.000000,0.000000 0.000000,-50.000000-25.000000,0.000000 0.000000,75.000000-175.000000,0.000000 0.000000,50.000000-150.000000,0.000000 0.000000,0.000000 100.000000</inkml:trace>
</inkml:ink>
</file>

<file path=ppt/ink/ink187.xml><?xml version="1.0" encoding="utf-8"?>
<inkml:ink xmlns:inkml="http://www.w3.org/2003/InkML">
  <annotation type="ScanImages2ExtractSignatures">1</annotation>
  <annotation type="ScanImagesWidth">-2140928032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2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89650.000000 20150.000000,'100.000000'-250.000000,"-25.000000"225.000000,0.000000 0.000000,150.000000 25.000000,0.000000 0.000000,50.000000 0.000000,0.000000 0.000000,-75.000000 0.000000,0.000000 0.000000,-150.000000 0.000000,0.000000 0.000000,-25.000000 25.000000</inkml:trace>
</inkml:ink>
</file>

<file path=ppt/ink/ink1870.xml><?xml version="1.0" encoding="utf-8"?>
<inkml:ink xmlns:inkml="http://www.w3.org/2003/InkML">
  <annotation type="ScanImages2ExtractSignatures">1</annotation>
  <annotation type="ScanImagesWidth">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3:5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18550.000000 14750.000000,'50.000000'0.000000,"-25.000000"-25.000000,0.000000 0.000000,0.000000 25.000000,0.000000 0.000000,0.000000 0.000000,0.000000 0.000000,0.000000 0.000000,0.000000 0.000000,0.000000 50.000000,0.000000 0.000000,-25.000000-25.000000,0.000000 0.000000,25.000000 75.000000,0.000000 0.000000,0.000000 0.000000,0.000000 0.000000,-25.000000 0.000000,0.000000 0.000000,0.000000 0.000000,0.000000 0.000000,0.000000 25.000000,0.000000 0.000000,0.000000-75.000000,0.000000 0.000000,0.000000 50.000000,0.000000 0.000000,0.000000-50.000000,0.000000 0.000000,0.000000 75.000000,0.000000 0.000000,0.000000-75.000000,0.000000 0.000000,0.000000 25.000000,0.000000 0.000000,0.000000 25.000000,0.000000 0.000000,0.000000-75.000000,0.000000 0.000000,0.000000 50.000000,0.000000 0.000000,0.000000-50.000000,0.000000 0.000000,-25.000000 50.000000,0.000000 0.000000,0.000000-50.000000,0.000000 0.000000,-25.000000-25.000000,0.000000 0.000000,0.000000-25.000000,0.000000 0.000000,0.000000-100.000000,0.000000 0.000000,0.000000-200.000000,0.000000 0.000000,50.000000 125.000000,0.000000 0.000000,25.000000 75.000000,0.000000 0.000000,0.000000 125.000000,0.000000 0.000000,-25.000000-25.000000,0.000000 0.000000,0.000000 0.000000,0.000000 0.000000,0.000000 50.000000,0.000000 0.000000,-75.000000 100.000000,0.000000 0.000000,25.000000 0.000000,0.000000 0.000000,25.000000 50.000000,0.000000 0.000000,0.000000-50.000000,0.000000 0.000000,150.000000-275.000000,0.000000 0.000000,-75.000000 75.000000,0.000000 0.000000,50.000000-50.000000,0.000000 0.000000,-75.000000 75.000000,0.000000 0.000000,25.000000-50.000000</inkml:trace>
</inkml:ink>
</file>

<file path=ppt/ink/ink18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3:5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19900.000000 13900.000000,'100.000000'-50.000000,"-100.000000"100.000000,0.000000 0.000000,-75.000000 125.000000,0.000000 0.000000,50.000000-100.000000,0.000000 0.000000,0.000000 25.000000,0.000000 0.000000,25.000000-75.000000,0.000000 0.000000,0.000000 50.000000,0.000000 0.000000,0.000000-25.000000,0.000000 0.000000,0.000000-25.000000,0.000000 0.000000,25.000000 0.000000,0.000000 0.000000,75.000000-25.000000,0.000000 0.000000,0.000000 0.000000,0.000000 0.000000,0.000000 0.000000,0.000000 0.000000,-25.000000 25.000000,0.000000 0.000000,-50.000000-25.000000,0.000000 0.000000,-25.000000 25.000000,0.000000 0.000000,25.000000 0.000000,0.000000 0.000000,-25.000000 25.000000,0.000000 0.000000,-25.000000-25.000000,0.000000 0.000000,-50.000000 75.000000,0.000000 0.000000,-25.000000-25.000000,0.000000 0.000000,25.000000-25.000000,0.000000 0.000000,0.000000-50.000000,0.000000 0.000000,50.000000 0.000000,0.000000 0.000000,25.000000-50.000000,0.000000 0.000000,25.000000-25.000000,0.000000 0.000000,25.000000 50.000000,0.000000 0.000000,-25.000000 25.000000,0.000000 0.000000,25.000000-25.000000,0.000000 0.000000,-25.000000 75.000000,0.000000 0.000000,-25.000000 50.000000,0.000000 0.000000,-100.000000 25.000000,0.000000 0.000000,75.000000-75.000000,0.000000 0.000000,-50.000000 0.000000,0.000000 0.000000,50.000000-25.000000,0.000000 0.000000,0.000000 0.000000,0.000000 0.000000,-25.000000 25.000000,0.000000 0.000000,25.000000-50.000000,0.000000 0.000000,0.000000 25.000000,0.000000 0.000000,25.000000-75.000000,0.000000 0.000000,75.000000-25.000000,0.000000 0.000000,-50.000000 50.000000,0.000000 0.000000,100.000000-75.000000,0.000000 0.000000,-75.000000 50.000000,0.000000 0.000000,-50.000000 0.000000</inkml:trace>
</inkml:ink>
</file>

<file path=ppt/ink/ink18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3:5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19800.000000 15550.000000,'-100.000000'100.000000,"75.000000"0.000000,0.000000 0.000000,0.000000 0.000000,0.000000 0.000000,25.000000-50.000000,0.000000 0.000000,0.000000 75.000000,0.000000 0.000000,-25.000000-100.000000,0.000000 0.000000,25.000000 125.000000,0.000000 0.000000,0.000000-25.000000,0.000000 0.000000,-25.000000-75.000000,0.000000 0.000000,25.000000 0.000000,0.000000 0.000000,0.000000 25.000000,0.000000 0.000000,25.000000 25.000000,0.000000 0.000000,75.000000-75.000000,0.000000 0.000000,100.000000-50.000000,0.000000 0.000000,125.000000-100.000000,0.000000 0.000000,-100.000000 0.000000,0.000000 0.000000,-150.000000 100.000000</inkml:trace>
</inkml:ink>
</file>

<file path=ppt/ink/ink18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4:0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25350.000000 13550.000000,'0.000000'100.000000,"-25.000000"175.000000,0.000000 0.000000,0.000000-25.000000,0.000000 0.000000,-25.000000 150.000000,0.000000 0.000000,-25.000000-125.000000,0.000000 0.000000,0.000000 25.000000,0.000000 0.000000,25.000000-150.000000,0.000000 0.000000,50.000000-125.000000,0.000000 0.000000,0.000000-50.000000,0.000000 0.000000,0.000000-50.000000,0.000000 0.000000,125.000000-25.000000,0.000000 0.000000,50.000000 25.000000,0.000000 0.000000,0.000000 50.000000,0.000000 0.000000,-75.000000 50.000000,0.000000 0.000000,-25.000000 50.000000,0.000000 0.000000,-25.000000-50.000000,0.000000 0.000000,0.000000-25.000000,0.000000 0.000000,-25.000000-75.000000,0.000000 0.000000,0.000000 25.000000</inkml:trace>
</inkml:ink>
</file>

<file path=ppt/ink/ink18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4:0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26650.000000 15650.000000,'0.000000'50.000000,"0.000000"75.000000,0.000000 0.000000,0.000000-50.000000,0.000000 0.000000,0.000000 50.000000,0.000000 0.000000,0.000000-50.000000,0.000000 0.000000,0.000000 0.000000,0.000000 0.000000,-25.000000-125.000000</inkml:trace>
</inkml:ink>
</file>

<file path=ppt/ink/ink18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4:0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26700.000000 13450.000000,'-50.000000'-100.000000,"50.000000"75.000000,0.000000 0.000000,50.000000 50.000000,0.000000 0.000000,0.000000 50.000000,0.000000 0.000000,0.000000 100.000000,0.000000 0.000000,0.000000 25.000000,0.000000 0.000000,-50.000000-150.000000</inkml:trace>
</inkml:ink>
</file>

<file path=ppt/ink/ink1876.xml><?xml version="1.0" encoding="utf-8"?>
<inkml:ink xmlns:inkml="http://www.w3.org/2003/InkML">
  <annotation type="ScanImages2ExtractSignatures">1</annotation>
  <annotation type="ScanImagesWidth">-2134929856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4:0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28050.000000 15200.000000,'-50.000000'0.000000,"0.000000"75.000000,0.000000 0.000000,-25.000000 50.000000,0.000000 0.000000,-25.000000-25.000000,0.000000 0.000000,50.000000 0.000000,0.000000 0.000000,-25.000000 0.000000,0.000000 0.000000,50.000000-50.000000,0.000000 0.000000,25.000000-25.000000,0.000000 0.000000,50.000000-50.000000,0.000000 0.000000,75.000000 0.000000,0.000000 0.000000,0.000000 0.000000,0.000000 0.000000,0.000000 25.000000,0.000000 0.000000,-50.000000-25.000000,0.000000 0.000000,-50.000000 50.000000,0.000000 0.000000,-50.000000-25.000000</inkml:trace>
</inkml:ink>
</file>

<file path=ppt/ink/ink1877.xml><?xml version="1.0" encoding="utf-8"?>
<inkml:ink xmlns:inkml="http://www.w3.org/2003/InkML">
  <annotation type="ScanImages2ExtractSignatures">1</annotation>
  <annotation type="ScanImagesWidth">267101816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4:0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27900.000000 15300.000000,'0.000000'-50.000000,"0.000000"25.000000,0.000000 0.000000,-25.000000 50.000000,0.000000 0.000000,25.000000 75.000000,0.000000 0.000000,-25.000000 75.000000,0.000000 0.000000,25.000000 0.000000,0.000000 0.000000,-25.000000 100.000000,0.000000 0.000000,25.000000-75.000000,0.000000 0.000000,-25.000000-125.000000</inkml:trace>
</inkml:ink>
</file>

<file path=ppt/ink/ink1878.xml><?xml version="1.0" encoding="utf-8"?>
<inkml:ink xmlns:inkml="http://www.w3.org/2003/InkML">
  <annotation type="ScanImages2ExtractSignatures">1</annotation>
  <annotation type="ScanImagesWidth">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4:0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29700.000000 13600.000000,'0.000000'-200.000000,"25.000000"175.000000,0.000000 0.000000,-25.000000 50.000000,0.000000 0.000000,-50.000000 100.000000,0.000000 0.000000,-50.000000 100.000000,0.000000 0.000000,0.000000 75.000000,0.000000 0.000000,-25.000000 50.000000,0.000000 0.000000,50.000000-100.000000,0.000000 0.000000,25.000000 50.000000,0.000000 0.000000,50.000000-250.000000,0.000000 0.000000,50.000000-125.000000</inkml:trace>
</inkml:ink>
</file>

<file path=ppt/ink/ink18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4:0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30000.000000 13200.000000,'50.000000'-100.000000,"-25.000000"175.000000,0.000000 0.000000,-25.000000 50.000000,0.000000 0.000000,0.000000 100.000000,0.000000 0.000000,0.000000 100.000000,0.000000 0.000000,0.000000-75.000000,0.000000 0.000000,0.000000 75.000000,0.000000 0.000000,0.000000-150.000000,0.000000 0.000000,25.000000-100.000000,0.000000 0.000000,-50.000000-25.000000,0.000000 0.000000,0.000000-75.000000,0.000000 0.000000,-25.000000-25.000000</inkml:trace>
</inkml:ink>
</file>

<file path=ppt/ink/ink1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2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91250.000000 19550.000000,'50.000000'0.000000,"50.000000"-25.000000,0.000000 0.000000,75.000000-50.000000,0.000000 0.000000,50.000000 75.000000,0.000000 0.000000,0.000000 0.000000,0.000000 0.000000,-50.000000 0.000000,0.000000 0.000000,-150.000000 0.000000,0.000000 0.000000,0.000000 0.000000</inkml:trace>
</inkml:ink>
</file>

<file path=ppt/ink/ink18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4:0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29200.000000 15350.000000,'-50.000000'0.000000,"25.000000"-25.000000,0.000000 0.000000,100.000000 0.000000,0.000000 0.000000,50.000000 0.000000,0.000000 0.000000,50.000000 0.000000,0.000000 0.000000,0.000000 25.000000,0.000000 0.000000,-125.000000 0.000000,0.000000 0.000000,0.000000 0.000000</inkml:trace>
</inkml:ink>
</file>

<file path=ppt/ink/ink18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4:0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31550.000000 14650.000000,'0.000000'-50.000000,"-50.000000"25.000000,0.000000 0.000000,25.000000 25.000000,0.000000 0.000000,-50.000000 25.000000,0.000000 0.000000,0.000000 50.000000,0.000000 0.000000,25.000000 50.000000,0.000000 0.000000,25.000000-25.000000,0.000000 0.000000,25.000000-50.000000,0.000000 0.000000,100.000000 0.000000,0.000000 0.000000,0.000000-25.000000,0.000000 0.000000,0.000000 25.000000,0.000000 0.000000,-50.000000 25.000000,0.000000 0.000000,-50.000000 0.000000,0.000000 0.000000,-50.000000 0.000000,0.000000 0.000000,-75.000000 50.000000,0.000000 0.000000,0.000000-50.000000,0.000000 0.000000,50.000000-25.000000,0.000000 0.000000,75.000000-75.000000,0.000000 0.000000,0.000000-50.000000</inkml:trace>
</inkml:ink>
</file>

<file path=ppt/ink/ink18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4:0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32550.000000 15100.000000,'-150.000000'150.000000,"75.000000"-75.000000,0.000000 0.000000,0.000000 25.000000,0.000000 0.000000,0.000000 0.000000,0.000000 0.000000,50.000000-50.000000,0.000000 0.000000,75.000000-50.000000,0.000000 0.000000,100.000000-50.000000,0.000000 0.000000,-25.000000 50.000000,0.000000 0.000000,-25.000000 0.000000,0.000000 0.000000,-25.000000 0.000000,0.000000 0.000000,-75.000000-25.000000,0.000000 0.000000,-25.000000 0.000000</inkml:trace>
</inkml:ink>
</file>

<file path=ppt/ink/ink18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4:0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32650.000000 15150.000000,'-50.000000'-200.000000,"25.000000"225.000000,0.000000 0.000000,25.000000 75.000000,0.000000 0.000000,-25.000000 75.000000,0.000000 0.000000,0.000000 0.000000,0.000000 0.000000,0.000000-25.000000,0.000000 0.000000,25.000000 0.000000,0.000000 0.000000,0.000000-125.000000,0.000000 0.000000,-25.000000-25.000000</inkml:trace>
</inkml:ink>
</file>

<file path=ppt/ink/ink18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4:0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33750.000000 12750.000000,'-50.000000'0.000000,"25.000000"0.000000,0.000000 0.000000,25.000000 25.000000,0.000000 0.000000,25.000000 0.000000,0.000000 0.000000,50.000000 0.000000,0.000000 0.000000,50.000000 0.000000,0.000000 0.000000,0.000000 25.000000,0.000000 0.000000,-25.000000 25.000000,0.000000 0.000000,-50.000000-25.000000,0.000000 0.000000,-50.000000 75.000000,0.000000 0.000000,-75.000000 25.000000,0.000000 0.000000,-25.000000 50.000000,0.000000 0.000000,-25.000000 25.000000,0.000000 0.000000,-25.000000-75.000000,0.000000 0.000000,25.000000-25.000000,0.000000 0.000000,75.000000-50.000000,0.000000 0.000000,50.000000-50.000000,0.000000 0.000000,25.000000 0.000000,0.000000 0.000000,75.000000-25.000000,0.000000 0.000000,25.000000-25.000000,0.000000 0.000000,0.000000 0.000000,0.000000 0.000000,-25.000000 0.000000,0.000000 0.000000,0.000000-25.000000,0.000000 0.000000,25.000000-25.000000,0.000000 0.000000,-50.000000 0.000000,0.000000 0.000000,-25.000000 0.000000,0.000000 0.000000,-50.000000 100.000000,0.000000 0.000000,-50.000000 75.000000,0.000000 0.000000,0.000000 0.000000,0.000000 0.000000,25.000000-25.000000,0.000000 0.000000,25.000000 0.000000,0.000000 0.000000,0.000000-25.000000,0.000000 0.000000,50.000000-125.000000,0.000000 0.000000,75.000000-50.000000,0.000000 0.000000,-50.000000-25.000000,0.000000 0.000000,0.000000 100.000000,0.000000 0.000000,-50.000000 0.000000,0.000000 0.000000,0.000000 50.000000,0.000000 0.000000,-25.000000 75.000000,0.000000 0.000000,25.000000 0.000000,0.000000 0.000000,-25.000000 25.000000,0.000000 0.000000,25.000000-25.000000,0.000000 0.000000,-25.000000 0.000000,0.000000 0.000000,0.000000-50.000000,0.000000 0.000000,25.000000-25.000000</inkml:trace>
</inkml:ink>
</file>

<file path=ppt/ink/ink18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4:0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36200.000000 14250.000000,'100.000000'-50.000000,"-50.000000"50.000000,0.000000 0.000000,0.000000 25.000000,0.000000 0.000000,0.000000 75.000000,0.000000 0.000000,-50.000000-25.000000,0.000000 0.000000,-50.000000 25.000000,0.000000 0.000000,-50.000000 0.000000,0.000000 0.000000,25.000000-50.000000,0.000000 0.000000,50.000000-50.000000,0.000000 0.000000,75.000000 0.000000,0.000000 0.000000,50.000000 0.000000,0.000000 0.000000,-25.000000 50.000000,0.000000 0.000000,-25.000000-25.000000,0.000000 0.000000,-50.000000 75.000000,0.000000 0.000000,-50.000000-25.000000,0.000000 0.000000,-25.000000-25.000000,0.000000 0.000000,0.000000 0.000000,0.000000 0.000000,25.000000-50.000000,0.000000 0.000000,25.000000-25.000000</inkml:trace>
</inkml:ink>
</file>

<file path=ppt/ink/ink18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4:0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38000.000000 12950.000000,'0.000000'-50.000000,"-50.000000"150.000000,0.000000 0.000000,50.000000-50.000000,0.000000 0.000000,-75.000000 125.000000,0.000000 0.000000,0.000000 100.000000,0.000000 0.000000,-25.000000 25.000000,0.000000 0.000000,25.000000-50.000000,0.000000 0.000000,25.000000-125.000000,0.000000 0.000000,25.000000-100.000000,0.000000 0.000000,100.000000-100.000000,0.000000 0.000000,-25.000000-25.000000,0.000000 0.000000,-25.000000 25.000000</inkml:trace>
</inkml:ink>
</file>

<file path=ppt/ink/ink18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4:0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38200.000000 13200.000000,'0.000000'-50.000000,"0.000000"125.000000,0.000000 0.000000,0.000000 50.000000,0.000000 0.000000,0.000000-25.000000,0.000000 0.000000,25.000000 50.000000,0.000000 0.000000,0.000000-100.000000,0.000000 0.000000,50.000000-50.000000,0.000000 0.000000,25.000000-100.000000,0.000000 0.000000,0.000000-25.000000,0.000000 0.000000,0.000000-50.000000,0.000000 0.000000,-25.000000 50.000000,0.000000 0.000000,-50.000000 75.000000,0.000000 0.000000,-25.000000 25.000000,0.000000 0.000000,0.000000 50.000000,0.000000 0.000000,-25.000000 75.000000,0.000000 0.000000,0.000000 75.000000,0.000000 0.000000,0.000000 0.000000,0.000000 0.000000,0.000000 25.000000,0.000000 0.000000,0.000000 0.000000,0.000000 0.000000,25.000000-25.000000,0.000000 0.000000,-25.000000-100.000000,0.000000 0.000000,25.000000-25.000000,0.000000 0.000000,25.000000-50.000000</inkml:trace>
</inkml:ink>
</file>

<file path=ppt/ink/ink18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4:0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39650.000000 14350.000000,'0.000000'-150.000000,"0.000000"175.000000,0.000000 0.000000,25.000000 0.000000,0.000000 0.000000,-25.000000 25.000000,0.000000 0.000000,0.000000 100.000000,0.000000 0.000000,-50.000000 0.000000,0.000000 0.000000,25.000000-50.000000,0.000000 0.000000,0.000000-75.000000,0.000000 0.000000,100.000000-100.000000,0.000000 0.000000,50.000000-75.000000,0.000000 0.000000,-50.000000 25.000000,0.000000 0.000000,-25.000000 50.000000,0.000000 0.000000,-25.000000 100.000000,0.000000 0.000000,-25.000000 0.000000,0.000000 0.000000,0.000000 50.000000,0.000000 0.000000,25.000000 25.000000,0.000000 0.000000,-25.000000 0.000000,0.000000 0.000000,0.000000-25.000000,0.000000 0.000000,0.000000 0.000000,0.000000 0.000000,25.000000-50.000000,0.000000 0.000000,-25.000000 0.000000</inkml:trace>
</inkml:ink>
</file>

<file path=ppt/ink/ink18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4:0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41150.000000 14750.000000,'0.000000'50.000000,"0.000000"-25.000000,0.000000 0.000000,0.000000 25.000000,0.000000 0.000000,0.000000 50.000000,0.000000 0.000000,0.000000 0.000000,0.000000 0.000000,-25.000000 25.000000,0.000000 0.000000,0.000000 25.000000,0.000000 0.000000,-25.000000-75.000000</inkml:trace>
</inkml:ink>
</file>

<file path=ppt/ink/ink189.xml><?xml version="1.0" encoding="utf-8"?>
<inkml:ink xmlns:inkml="http://www.w3.org/2003/InkML">
  <annotation type="ScanImages2ExtractSignatures">1</annotation>
  <annotation type="ScanImagesWidth">-1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2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92600.000000 18350.000000,'-150.000000'-50.000000,"125.000000"100.000000,0.000000 0.000000,50.000000 150.000000,0.000000 0.000000,-25.000000 150.000000,0.000000 0.000000,0.000000 75.000000,0.000000 0.000000,0.000000-275.000000,0.000000 0.000000,-25.000000-50.000000</inkml:trace>
</inkml:ink>
</file>

<file path=ppt/ink/ink18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4:1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20700.000000 18850.000000,'0.000000'50.000000,"0.000000"50.000000,0.000000 0.000000,-25.000000 75.000000,0.000000 0.000000,25.000000 75.000000,0.000000 0.000000,-25.000000-25.000000,0.000000 0.000000,25.000000-25.000000,0.000000 0.000000,0.000000-25.000000,0.000000 0.000000,0.000000-100.000000,0.000000 0.000000,25.000000-25.000000,0.000000 0.000000,-50.000000-125.000000,0.000000 0.000000,0.000000 50.000000</inkml:trace>
</inkml:ink>
</file>

<file path=ppt/ink/ink1891.xml><?xml version="1.0" encoding="utf-8"?>
<inkml:ink xmlns:inkml="http://www.w3.org/2003/InkML">
  <annotation type="ScanImages2ExtractSignatures">1</annotation>
  <annotation type="ScanImagesWidth">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4:1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20200.000000 20750.000000,'-100.000000'-50.000000,"100.000000"75.000000,0.000000 0.000000,0.000000 75.000000,0.000000 0.000000,0.000000 0.000000,0.000000 0.000000,25.000000 50.000000,0.000000 0.000000,0.000000 0.000000,0.000000 0.000000,0.000000 50.000000,0.000000 0.000000,-25.000000-75.000000,0.000000 0.000000,25.000000-100.000000,0.000000 0.000000,0.000000-50.000000,0.000000 0.000000,125.000000-150.000000,0.000000 0.000000,75.000000-125.000000,0.000000 0.000000,0.000000 100.000000,0.000000 0.000000,-150.000000 125.000000</inkml:trace>
</inkml:ink>
</file>

<file path=ppt/ink/ink18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4:1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25650.000000 21400.000000,'0.000000'150.000000,"-25.000000"50.000000,0.000000 0.000000,0.000000 75.000000,0.000000 0.000000,-25.000000 0.000000,0.000000 0.000000,25.000000-25.000000,0.000000 0.000000,0.000000-75.000000,0.000000 0.000000,-25.000000-75.000000,0.000000 0.000000,25.000000-75.000000,0.000000 0.000000,25.000000 0.000000,0.000000 0.000000,0.000000-50.000000,0.000000 0.000000,25.000000-25.000000,0.000000 0.000000,50.000000 0.000000,0.000000 0.000000,25.000000 25.000000,0.000000 0.000000,50.000000 25.000000,0.000000 0.000000,-50.000000 25.000000,0.000000 0.000000,-25.000000 25.000000,0.000000 0.000000,-50.000000-50.000000,0.000000 0.000000,0.000000 0.000000,0.000000 0.000000,0.000000-25.000000,0.000000 0.000000,-25.000000-25.000000</inkml:trace>
</inkml:ink>
</file>

<file path=ppt/ink/ink18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4:1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27200.000000 23300.000000,'0.000000'-50.000000,"0.000000"25.000000,0.000000 0.000000,25.000000 75.000000,0.000000 0.000000,-25.000000 75.000000,0.000000 0.000000,0.000000-25.000000,0.000000 0.000000,-25.000000 0.000000,0.000000 0.000000,25.000000-75.000000,0.000000 0.000000,0.000000 0.000000,0.000000 0.000000,0.000000-125.000000,0.000000 0.000000,25.000000 50.000000</inkml:trace>
</inkml:ink>
</file>

<file path=ppt/ink/ink1894.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4:1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27450.000000 21250.000000,'0.000000'-50.000000,"25.000000"100.000000,0.000000 0.000000,0.000000 25.000000,0.000000 0.000000,25.000000 25.000000,0.000000 0.000000,-25.000000-25.000000,0.000000 0.000000,0.000000-75.000000</inkml:trace>
</inkml:ink>
</file>

<file path=ppt/ink/ink1895.xml><?xml version="1.0" encoding="utf-8"?>
<inkml:ink xmlns:inkml="http://www.w3.org/2003/InkML">
  <annotation type="ScanImages2ExtractSignatures">1</annotation>
  <annotation type="ScanImagesWidth">-2141875184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4:1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29550.000000 21300.000000,'0.000000'-50.000000,"0.000000"25.000000,0.000000 0.000000,0.000000 0.000000,0.000000 0.000000,0.000000 0.000000,0.000000 0.000000,-25.000000 25.000000,0.000000 0.000000,-25.000000 75.000000,0.000000 0.000000,-25.000000 50.000000,0.000000 0.000000,-25.000000 75.000000,0.000000 0.000000,-25.000000 100.000000,0.000000 0.000000,50.000000-75.000000,0.000000 0.000000,50.000000-125.000000,0.000000 0.000000,-75.000000 75.000000,0.000000 0.000000,75.000000-50.000000,0.000000 0.000000,50.000000-150.000000,0.000000 0.000000,-25.000000-25.000000,0.000000 0.000000,25.000000 25.000000</inkml:trace>
</inkml:ink>
</file>

<file path=ppt/ink/ink18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4:1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29500.000000 21000.000000,'50.000000'-100.000000,"-50.000000"75.000000,0.000000 0.000000,0.000000 75.000000,0.000000 0.000000,0.000000 50.000000,0.000000 0.000000,0.000000 50.000000,0.000000 0.000000,25.000000 50.000000,0.000000 0.000000,-25.000000 50.000000,0.000000 0.000000,25.000000 25.000000,0.000000 0.000000,-25.000000-50.000000,0.000000 0.000000,0.000000-75.000000,0.000000 0.000000,0.000000-100.000000,0.000000 0.000000,-50.000000-100.000000,0.000000 0.000000,-25.000000-25.000000,0.000000 0.000000,50.000000 0.000000</inkml:trace>
</inkml:ink>
</file>

<file path=ppt/ink/ink18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4:1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28700.000000 22550.000000,'-50.000000'-50.000000,"50.000000"0.000000,0.000000 0.000000,0.000000 25.000000,0.000000 0.000000,75.000000 0.000000,0.000000 0.000000,75.000000-50.000000,0.000000 0.000000,50.000000 25.000000,0.000000 0.000000,-25.000000 25.000000,0.000000 0.000000,-50.000000 25.000000,0.000000 0.000000,-75.000000-25.000000</inkml:trace>
</inkml:ink>
</file>

<file path=ppt/ink/ink18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4:1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31550.000000 21450.000000,'0.000000'-50.000000,"-50.000000"75.000000,0.000000 0.000000,-50.000000 25.000000,0.000000 0.000000,25.000000 50.000000,0.000000 0.000000,0.000000 0.000000,0.000000 0.000000,50.000000 25.000000,0.000000 0.000000,25.000000 25.000000,0.000000 0.000000,75.000000-75.000000,0.000000 0.000000,0.000000 0.000000,0.000000 0.000000,25.000000-25.000000,0.000000 0.000000,-25.000000 0.000000,0.000000 0.000000,-50.000000 0.000000,0.000000 0.000000,-25.000000 25.000000,0.000000 0.000000,-50.000000 0.000000,0.000000 0.000000,-25.000000-25.000000,0.000000 0.000000,-75.000000 25.000000,0.000000 0.000000,125.000000-75.000000</inkml:trace>
</inkml:ink>
</file>

<file path=ppt/ink/ink18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4:2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33250.000000 21000.000000,'-50.000000'0.000000,"75.000000"25.000000,0.000000 0.000000,75.000000 0.000000,0.000000 0.000000,-25.000000 0.000000,0.000000 0.000000,25.000000 0.000000,0.000000 0.000000,-50.000000 50.000000,0.000000 0.000000,-50.000000 50.000000,0.000000 0.000000,-50.000000 0.000000,0.000000 0.000000,-100.000000 125.000000,0.000000 0.000000,-25.000000-50.000000,0.000000 0.000000,0.000000-25.000000,0.000000 0.000000,50.000000-50.000000,0.000000 0.000000,25.000000-50.000000,0.000000 0.000000,100.000000-25.000000,0.000000 0.000000,25.000000-50.000000,0.000000 0.000000,100.000000-50.000000,0.000000 0.000000,25.000000-25.000000,0.000000 0.000000,0.000000 25.000000,0.000000 0.000000,-25.000000 0.000000,0.000000 0.000000,-25.000000 0.000000,0.000000 0.000000,0.000000-25.000000,0.000000 0.000000,-50.000000 25.000000,0.000000 0.000000,-25.000000 0.000000,0.000000 0.000000,0.000000 25.000000,0.000000 0.000000,-25.000000 50.000000,0.000000 0.000000,-25.000000 75.000000,0.000000 0.000000,-25.000000 0.000000,0.000000 0.000000,25.000000 25.000000,0.000000 0.000000,25.000000-50.000000,0.000000 0.000000,0.000000-50.000000,0.000000 0.000000,75.000000-100.000000,0.000000 0.000000,0.000000-50.000000,0.000000 0.000000,0.000000-25.000000,0.000000 0.000000,-25.000000 50.000000,0.000000 0.000000,-25.000000 50.000000,0.000000 0.000000,0.000000 50.000000,0.000000 0.000000,0.000000 50.000000,0.000000 0.000000,-25.000000 75.000000,0.000000 0.000000,0.000000-25.000000,0.000000 0.000000,0.000000 0.000000,0.000000 0.000000,25.000000-25.000000,0.000000 0.000000,-25.000000-50.000000,0.000000 0.000000,50.000000-25.000000,0.000000 0.000000,-25.000000-50.000000</inkml:trace>
</inkml:ink>
</file>

<file path=ppt/ink/ink19.xml><?xml version="1.0" encoding="utf-8"?>
<inkml:ink xmlns:inkml="http://www.w3.org/2003/InkML">
  <annotation type="ScanImages2ExtractSignatures">1</annotation>
  <annotation type="ScanImagesWidth">-2126053331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2:5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92300.000000 12800.000000,'0.000000'-100.000000,"0.000000"75.000000,0.000000 0.000000,25.000000-25.000000,0.000000 0.000000,0.000000 25.000000,0.000000 0.000000,-25.000000 0.000000,0.000000 0.000000,-75.000000 25.000000,0.000000 0.000000,-25.000000 50.000000,0.000000 0.000000,-50.000000 25.000000,0.000000 0.000000,25.000000 25.000000,0.000000 0.000000,25.000000-25.000000,0.000000 0.000000,50.000000 25.000000,0.000000 0.000000,0.000000 0.000000,0.000000 0.000000,50.000000-25.000000,0.000000 0.000000,-25.000000 100.000000,0.000000 0.000000,25.000000-25.000000,0.000000 0.000000,75.000000-50.000000,0.000000 0.000000,-25.000000-100.000000,0.000000 0.000000,50.000000-50.000000,0.000000 0.000000,25.000000-75.000000,0.000000 0.000000,50.000000-50.000000,0.000000 0.000000,25.000000 25.000000,0.000000 0.000000,-150.000000 125.000000,0.000000 0.000000,-25.000000 0.000000,0.000000 0.000000,-25.000000 50.000000,0.000000 0.000000,50.000000 25.000000,0.000000 0.000000,-25.000000 25.000000,0.000000 0.000000,-25.000000 25.000000,0.000000 0.000000,-75.000000 25.000000,0.000000 0.000000,0.000000-25.000000,0.000000 0.000000,25.000000-75.000000,0.000000 0.000000,50.000000-100.000000,0.000000 0.000000,125.000000-75.000000,0.000000 0.000000,25.000000-25.000000,0.000000 0.000000,0.000000 25.000000,0.000000 0.000000,-75.000000 75.000000,0.000000 0.000000,-50.000000 25.000000,0.000000 0.000000,-25.000000 25.000000</inkml:trace>
</inkml:ink>
</file>

<file path=ppt/ink/ink190.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2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95150.000000 18250.000000,'0.000000'-50.000000,"-25.000000"25.000000,0.000000 0.000000,-25.000000-25.000000,0.000000 0.000000,0.000000 50.000000,0.000000 0.000000,-75.000000 100.000000,0.000000 0.000000,-25.000000 50.000000,0.000000 0.000000,50.000000 0.000000,0.000000 0.000000,100.000000-25.000000,0.000000 0.000000,75.000000-25.000000,0.000000 0.000000,75.000000 0.000000,0.000000 0.000000,-50.000000-25.000000,0.000000 0.000000,-100.000000 25.000000,0.000000 0.000000,-100.000000 50.000000,0.000000 0.000000,-100.000000-75.000000,0.000000 0.000000,100.000000-25.000000,0.000000 0.000000,50.000000-50.000000,0.000000 0.000000,125.000000-25.000000,0.000000 0.000000,150.000000-75.000000,0.000000 0.000000,50.000000-25.000000,0.000000 0.000000,-100.000000 25.000000,0.000000 0.000000,-100.000000 25.000000,0.000000 0.000000,-25.000000 50.000000,0.000000 0.000000,-50.000000 75.000000,0.000000 0.000000,50.000000 75.000000,0.000000 0.000000,0.000000-25.000000,0.000000 0.000000,-25.000000-25.000000,0.000000 0.000000,0.000000-25.000000</inkml:trace>
</inkml:ink>
</file>

<file path=ppt/ink/ink19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4:2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35450.000000 22100.000000,'50.000000'-50.000000,"0.000000"50.000000,0.000000 0.000000,75.000000 0.000000,0.000000 0.000000,100.000000-25.000000,0.000000 0.000000,0.000000-25.000000,0.000000 0.000000,-125.000000 50.000000,0.000000 0.000000,-50.000000 0.000000,0.000000 0.000000,-75.000000 25.000000,0.000000 0.000000,-25.000000 25.000000,0.000000 0.000000,0.000000-25.000000</inkml:trace>
</inkml:ink>
</file>

<file path=ppt/ink/ink1901.xml><?xml version="1.0" encoding="utf-8"?>
<inkml:ink xmlns:inkml="http://www.w3.org/2003/InkML">
  <annotation type="ScanImages2ExtractSignatures">1</annotation>
  <annotation type="ScanImagesWidth">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4:2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36300.000000 22500.000000,'0.000000'50.000000,"0.000000"0.000000,0.000000 0.000000,-25.000000 0.000000,0.000000 0.000000,-25.000000 25.000000,0.000000 0.000000,0.000000 25.000000,0.000000 0.000000,-50.000000 25.000000,0.000000 0.000000,25.000000-25.000000,0.000000 0.000000,50.000000-50.000000,0.000000 0.000000,50.000000-50.000000,0.000000 0.000000,75.000000-25.000000,0.000000 0.000000,25.000000 25.000000,0.000000 0.000000,0.000000-25.000000,0.000000 0.000000,-25.000000 25.000000,0.000000 0.000000,-25.000000 0.000000,0.000000 0.000000,-75.000000-25.000000,0.000000 0.000000,0.000000-25.000000,0.000000 0.000000,0.000000 0.000000</inkml:trace>
</inkml:ink>
</file>

<file path=ppt/ink/ink19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4:2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36650.000000 22750.000000,'0.000000'-100.000000,"-25.000000"100.000000,0.000000 0.000000,25.000000 50.000000,0.000000 0.000000,-25.000000 50.000000,0.000000 0.000000,25.000000 50.000000,0.000000 0.000000,-25.000000 50.000000,0.000000 0.000000,25.000000 0.000000,0.000000 0.000000,-25.000000 100.000000,0.000000 0.000000,0.000000-25.000000,0.000000 0.000000,25.000000-250.000000,0.000000 0.000000,-25.000000-25.000000</inkml:trace>
</inkml:ink>
</file>

<file path=ppt/ink/ink19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4:2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36350.000000 19850.000000,'100.000000'-100.000000,"-25.000000"100.000000,0.000000 0.000000,-25.000000 75.000000,0.000000 0.000000,-25.000000 100.000000,0.000000 0.000000,-50.000000-25.000000,0.000000 0.000000,-50.000000-75.000000,0.000000 0.000000,0.000000-25.000000,0.000000 0.000000,25.000000-25.000000,0.000000 0.000000,75.000000-25.000000,0.000000 0.000000,50.000000 0.000000,0.000000 0.000000,50.000000 0.000000,0.000000 0.000000,-75.000000 100.000000,0.000000 0.000000,-25.000000 0.000000,0.000000 0.000000,-100.000000 0.000000,0.000000 0.000000,-25.000000 0.000000,0.000000 0.000000,25.000000-25.000000,0.000000 0.000000,50.000000-50.000000,0.000000 0.000000,0.000000-25.000000</inkml:trace>
</inkml:ink>
</file>

<file path=ppt/ink/ink19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4:2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38350.000000 21100.000000,'-50.000000'0.000000,"25.000000"0.000000,0.000000 0.000000,0.000000 25.000000,0.000000 0.000000,0.000000 25.000000,0.000000 0.000000,0.000000 25.000000,0.000000 0.000000,-50.000000 75.000000,0.000000 0.000000,0.000000 100.000000,0.000000 0.000000,0.000000 25.000000,0.000000 0.000000,-25.000000-50.000000,0.000000 0.000000,50.000000-75.000000,0.000000 0.000000,50.000000-125.000000,0.000000 0.000000,25.000000-125.000000,0.000000 0.000000,0.000000 25.000000,0.000000 0.000000,25.000000-25.000000</inkml:trace>
</inkml:ink>
</file>

<file path=ppt/ink/ink19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4:2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38150.000000 21250.000000,'0.000000'50.000000,"25.000000"25.000000,0.000000 0.000000,-25.000000 25.000000,0.000000 0.000000,25.000000 25.000000,0.000000 0.000000,-25.000000 0.000000,0.000000 0.000000,25.000000-75.000000,0.000000 0.000000,25.000000-50.000000,0.000000 0.000000,25.000000-50.000000,0.000000 0.000000,25.000000-100.000000,0.000000 0.000000,25.000000 0.000000,0.000000 0.000000,-75.000000 25.000000,0.000000 0.000000,-25.000000 75.000000,0.000000 0.000000,0.000000 25.000000,0.000000 0.000000,-50.000000 50.000000,0.000000 0.000000,25.000000 75.000000,0.000000 0.000000,-25.000000-25.000000,0.000000 0.000000,0.000000 50.000000,0.000000 0.000000,-25.000000 100.000000,0.000000 0.000000,25.000000 25.000000,0.000000 0.000000,-50.000000-25.000000,0.000000 0.000000,50.000000-75.000000,0.000000 0.000000,25.000000-125.000000,0.000000 0.000000,25.000000-100.000000,0.000000 0.000000,0.000000 25.000000</inkml:trace>
</inkml:ink>
</file>

<file path=ppt/ink/ink19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4:2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39600.000000 22200.000000,'-50.000000'200.000000,"25.000000"-75.000000,0.000000 0.000000,0.000000 25.000000,0.000000 0.000000,0.000000-25.000000,0.000000 0.000000,0.000000-50.000000,0.000000 0.000000,25.000000-50.000000,0.000000 0.000000,50.000000-75.000000,0.000000 0.000000,25.000000-50.000000,0.000000 0.000000,0.000000-50.000000,0.000000 0.000000,0.000000 50.000000,0.000000 0.000000,-50.000000 75.000000,0.000000 0.000000,-25.000000 100.000000,0.000000 0.000000,0.000000 50.000000,0.000000 0.000000,0.000000 0.000000,0.000000 0.000000,0.000000-25.000000,0.000000 0.000000,0.000000 0.000000,0.000000 0.000000,0.000000-75.000000,0.000000 0.000000,25.000000 0.000000,0.000000 0.000000,0.000000-50.000000,0.000000 0.000000,0.000000 0.000000</inkml:trace>
</inkml:ink>
</file>

<file path=ppt/ink/ink19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4:2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40850.000000 22250.000000,'100.000000'0.000000,"0.000000"0.000000,0.000000 0.000000,50.000000 0.000000,0.000000 0.000000,0.000000 0.000000,0.000000 0.000000,-25.000000 0.000000,0.000000 0.000000,-75.000000 0.000000,0.000000 0.000000,-75.000000 25.000000,0.000000 0.000000,-25.000000 0.000000,0.000000 0.000000,0.000000 0.000000</inkml:trace>
</inkml:ink>
</file>

<file path=ppt/ink/ink19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4:2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41700.000000 22450.000000,'0.000000'100.000000,"-25.000000"-50.000000,0.000000 0.000000,0.000000 25.000000,0.000000 0.000000,-50.000000 50.000000,0.000000 0.000000,-25.000000-25.000000,0.000000 0.000000,0.000000 0.000000,0.000000 0.000000,50.000000-25.000000,0.000000 0.000000,50.000000-25.000000,0.000000 0.000000,25.000000-50.000000,0.000000 0.000000,100.000000 0.000000,0.000000 0.000000,25.000000-25.000000,0.000000 0.000000,0.000000-25.000000,0.000000 0.000000,-75.000000 50.000000,0.000000 0.000000,-25.000000 0.000000,0.000000 0.000000,-50.000000-25.000000,0.000000 0.000000,-25.000000 0.000000,0.000000 0.000000,0.000000 0.000000</inkml:trace>
</inkml:ink>
</file>

<file path=ppt/ink/ink19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4:2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41950.000000 22950.000000,'-50.000000'-50.000000,"25.000000"75.000000,0.000000 0.000000,25.000000 50.000000,0.000000 0.000000,-25.000000 50.000000,0.000000 0.000000,25.000000 25.000000,0.000000 0.000000,-25.000000 50.000000,0.000000 0.000000,-25.000000 50.000000,0.000000 0.000000,25.000000 0.000000,0.000000 0.000000,0.000000-100.000000,0.000000 0.000000,0.000000-150.000000</inkml:trace>
</inkml:ink>
</file>

<file path=ppt/ink/ink191.xml><?xml version="1.0" encoding="utf-8"?>
<inkml:ink xmlns:inkml="http://www.w3.org/2003/InkML">
  <annotation type="ScanImages2ExtractSignatures">1</annotation>
  <annotation type="ScanImagesWidth">-2130925568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2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95850.000000 18600.000000,'50.000000'-50.000000,"0.000000"25.000000,0.000000 0.000000,-25.000000 25.000000,0.000000 0.000000,50.000000 75.000000,0.000000 0.000000,25.000000 50.000000,0.000000 0.000000,0.000000-50.000000,0.000000 0.000000,-50.000000-50.000000</inkml:trace>
</inkml:ink>
</file>

<file path=ppt/ink/ink19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4:2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42050.000000 20600.000000,'-100.000000'-100.000000,"100.000000"200.000000,0.000000 0.000000,0.000000 125.000000,0.000000 0.000000,-25.000000 100.000000,0.000000 0.000000,0.000000-25.000000,0.000000 0.000000,0.000000-225.000000</inkml:trace>
</inkml:ink>
</file>

<file path=ppt/ink/ink1911.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4:2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58550.000000 12350.000000,'100.000000'-50.000000,"-75.000000"50.000000,0.000000 0.000000,0.000000 25.000000</inkml:trace>
</inkml:ink>
</file>

<file path=ppt/ink/ink19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4:3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23300.000000 21050.000000,'-50.000000'0.000000,"25.000000"0.000000,0.000000 0.000000,-25.000000 75.000000,0.000000 0.000000,25.000000-50.000000,0.000000 0.000000,-50.000000 100.000000,0.000000 0.000000,-25.000000 75.000000,0.000000 0.000000,-50.000000 75.000000,0.000000 0.000000,0.000000-25.000000,0.000000 0.000000,25.000000-50.000000,0.000000 0.000000,0.000000-75.000000,0.000000 0.000000,75.000000-50.000000,0.000000 0.000000,50.000000-50.000000,0.000000 0.000000,50.000000-25.000000,0.000000 0.000000,125.000000-25.000000,0.000000 0.000000,25.000000-50.000000,0.000000 0.000000,75.000000 25.000000,0.000000 0.000000,-50.000000 0.000000,0.000000 0.000000,-50.000000 50.000000,0.000000 0.000000,-75.000000 25.000000,0.000000 0.000000,-50.000000 0.000000,0.000000 0.000000,-75.000000-25.000000,0.000000 0.000000,-50.000000-75.000000,0.000000 0.000000,50.000000 50.000000,0.000000 0.000000,0.000000-25.000000</inkml:trace>
</inkml:ink>
</file>

<file path=ppt/ink/ink19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4:3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23300.000000 21700.000000,'-50.000000'-200.000000,"50.000000"125.000000,0.000000 0.000000,0.000000 50.000000,0.000000 0.000000,-25.000000 25.000000,0.000000 0.000000,0.000000 75.000000,0.000000 0.000000,0.000000 25.000000,0.000000 0.000000,0.000000 75.000000,0.000000 0.000000,25.000000 125.000000,0.000000 0.000000,-50.000000 150.000000,0.000000 0.000000,50.000000 150.000000,0.000000 0.000000,0.000000-150.000000,0.000000 0.000000,50.000000-275.000000</inkml:trace>
</inkml:ink>
</file>

<file path=ppt/ink/ink19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886.000000 227.000000,'-0.022000'-0.006000,"-0.034000"-0.009000,-0.039000-0.010000,-0.038000-0.010000,-0.035000-0.009000,-0.030000-0.007000,-0.024000-0.006000,-0.019000-0.005000,-0.014000-0.003000,-0.009000-0.002000,-0.006000-0.002000,-0.004000-0.001000,-0.002000 0.000000,0.000000 0.000000,0.000000 0.000000,-0.018000 0.009000,-0.056000 0.008000,-0.065000 0.009000,-0.067000 0.009000,-0.339000-0.139000,-0.267000-0.076000,-0.109000-0.030000,0.000000 0.001000,0.069000 0.021000,0.109000 0.033000,-0.003000-0.110000,0.000000-0.046000,-0.109000-0.020000,-0.023000-0.001000,0.033000 0.010000,0.067000 0.017000,0.010000 0.038000,0.046000 0.049000,0.066000 0.053000,0.074000 0.051000,0.000000-0.028000,0.026000-0.002000,-0.033000-0.059000,0.006000-0.018000,0.030000 0.010000,0.043000 0.027000,-0.080000 0.036000,-0.006000 0.039000,0.042000 0.038000,0.069000 0.035000,0.082000 0.030000,0.084000 0.025000,0.079000 0.020000,0.070000 0.015000,-0.033000 0.011000,-0.023000 0.007000,-0.041000 0.005000,-0.007000 0.003000,0.000000 0.001000,0.004000 0.000000,-0.116000-0.001000,-0.079000-0.001000,-0.033000-0.001000,-0.001000-0.001000,-0.201000 0.109000,-0.168000 0.098000,-0.130000 0.198000,-0.072000 0.143000,0.009000 0.091000,0.061000 0.050000,-0.186000 0.132000,-0.006000 0.037000,0.068000-0.003000,0.109000-0.029000,-0.286000 0.165000,-0.044000 0.050000,0.134000-0.056000,0.064000-0.029000,0.109000-0.071000,0.129000-0.093000,0.023000 0.103000,0.100000 0.073000,0.050000 0.067000,0.088000-0.015000,0.106000-0.067000,0.109000-0.095000,0.048000-0.032000,0.079000-0.064000,0.093000-0.079000,0.096000-0.083000,0.090000 0.142000,0.080000 0.054000,0.067000-0.006000,0.054000-0.044000,0.042000 0.027000,0.031000-0.003000,0.040000 0.162000,0.043000 0.034000,0.042000-0.049000,0.038000-0.100000,0.272000 0.041000,0.181000-0.019000,0.109000-0.056000,0.055000-0.075000,0.072000 0.010000,0.004000-0.010000,-0.040000-0.022000,-0.065000-0.028000,0.089000 0.007000,0.034000-0.045000,-0.022000-0.056000,-0.057000-0.059000,-0.074000-0.057000,-0.080000-0.051000,0.198000 0.085000,0.141000 0.019000,0.038000-0.025000,-0.030000-0.051000,-0.071000-0.064000,-0.093000-0.068000,-0.008000-0.065000,-0.026000-0.059000,0.001000-0.050000,0.018000-0.041000,-0.009000-0.032000,-0.026000-0.024000,0.113000-0.017000,0.046000-0.011000,-0.001000-0.007000,-0.030000-0.004000,0.321000-0.075000,0.228000-0.041000,0.225000-0.109000,0.060000-0.070000,-0.051000-0.041000,-0.118000-0.019000,-0.005000-0.058000,-0.079000-0.006000,-0.121000 0.028000,-0.139000 0.048000,0.044000-0.090000,0.010000-0.098000,0.099000-0.115000,0.001000-0.043000,-0.062000 0.006000,-0.098000 0.037000,-0.040000-0.093000,-0.073000-0.023000,-0.089000 0.024000,-0.093000 0.053000,-0.015000 0.048000,-0.038000 0.042000,-0.049000 0.035000,-0.053000 0.028000,0.022000-0.089000,-0.005000-0.084000,0.107000-0.093000,0.023000-0.018000,-0.032000 0.031000,-0.065000 0.060000,-0.100000 0.075000,-0.115000 0.078000,-0.116000 0.075000,-0.108000 0.067000,-0.095000 0.057000,-0.080000 0.047000,-0.064000 0.036000,-0.049000 0.027000,0.001000-0.073000,0.033000-0.131000,0.032000-0.067000,0.029000-0.021000,0.026000 0.010000,0.021000 0.029000,-0.001000-0.053000,-0.016000-0.028000,-0.006000 0.009000,0.001000 0.031000,0.006000 0.044000,0.008000 0.048000,0.001000 0.041000,-0.023000 0.074000,-0.029000 0.071000,-0.030000 0.063000,-0.028000 0.053000,-0.025000 0.042000,-0.021000 0.032000,-0.016000 0.024000,-0.012000 0.016000,-0.009000 0.010000,-0.006000 0.006000,-0.004000 0.002000,-0.002000 0.000000,-0.001000-0.001000,0.000000-0.002000,0.001000-0.002000,0.001000 0.000000</inkml:trace>
</inkml:ink>
</file>

<file path=ppt/ink/ink19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839.000000 232.000000,'0.028000'0.018000,"0.043000"0.029000,0.050000 0.033000,0.051000 0.034000,0.047000 0.032000,0.042000 0.028000,0.035000 0.023000,0.028000 0.019000,0.080000 0.008000,0.034000 0.001000,0.002000-0.004000,-0.019000-0.006000,-0.031000-0.008000,-0.036000-0.008000,-0.012000 0.017000,0.004000 0.000000</inkml:trace>
</inkml:ink>
</file>

<file path=ppt/ink/ink19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835.000000 243.000000,'0.023000'0.000000,"0.035000"0.000000,0.040000 0.000000,0.039000 0.000000,0.036000 0.000000,0.030000 0.000000,0.024000 0.000000,0.019000 0.000000,0.014000 0.000000,0.010000 0.000000,0.006000 0.000000,-0.023000 0.012000,-0.009000 0.019000,-0.012000 0.022000,-0.012000 0.023000,-0.012000 0.021000,-0.010000 0.019000,-0.003000 0.020000,-0.015000 0.007000,-0.014000 0.002000,-0.013000-0.001000,-0.011000-0.003000,-0.009000-0.004000,-0.007000-0.004000,-0.005000-0.004000,-0.003000-0.003000,-0.002000-0.003000,-0.001000-0.002000,0.000000-0.002000,0.000000-0.001000,0.000000-0.001000,0.000000-0.001000,0.000000 0.000000,0.000000 0.000000,0.005000-0.001000,0.005000-0.005000,0.005000-0.006000,0.005000-0.006000,0.005000-0.005000,0.004000-0.005000,0.003000-0.004000,0.002000-0.003000,0.002000-0.002000,0.001000-0.001000,0.001000-0.001000,0.000000-0.001000,0.000000 0.000000</inkml:trace>
</inkml:ink>
</file>

<file path=ppt/ink/ink19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1075.000000 217.000000,'-0.024000'-0.008000,"-0.036000"-0.012000,-0.041000-0.014000,-0.040000-0.013000,-0.036000-0.012000,-0.030000-0.010000,-0.024000-0.008000,-0.018000-0.006000,-0.013000-0.004000,-0.009000-0.003000,-0.006000-0.002000,0.004000 0.014000,-0.029000 0.010000,-0.033000 0.011000,-0.033000 0.011000,-0.234000-0.137000,-0.124000-0.074000,-0.044000-0.028000,0.010000 0.003000,-0.122000-0.051000,-0.050000-0.008000,0.000000 0.020000,0.032000 0.036000,-0.006000 0.026000,0.045000 0.017000,0.074000 0.010000,0.087000 0.005000,-0.040000 0.020000,-0.045000 0.028000,-0.008000 0.031000,0.017000 0.031000,0.031000 0.028000,0.038000 0.025000,0.058000 0.020000,0.066000 0.016000,0.067000 0.012000,0.063000 0.009000,-0.111000 0.006000,-0.066000 0.004000,-0.088000 0.002000,-0.022000 0.001000,0.022000 0.000000,0.049000-0.001000,-0.030000-0.001000,-0.005000-0.001000,0.012000-0.001000,0.022000-0.001000,0.026000-0.001000,0.028000-0.001000,-0.048000-0.001000,-0.018000 0.000000,0.002000 0.000000,0.014000 0.000000,0.021000 0.018000,0.024000 0.029000,0.024000 0.033000,0.023000 0.034000,-0.091000 0.013000,-0.083000-0.001000,-0.084000-0.010000,-0.005000-0.015000,0.046000-0.017000,0.075000-0.017000,0.089000-0.016000,0.090000-0.014000,0.085000 0.013000,0.075000 0.029000,0.063000 0.037000,0.051000 0.040000,0.040000 0.038000,0.029000 0.035000,-0.078000 0.042000,-0.140000 0.044000,-0.078000 0.023000,-0.032000 0.008000,-0.001000-0.002000,0.019000-0.008000,-0.061000 0.080000,-0.035000 0.058000,-0.052000 0.020000,0.015000-0.005000,0.056000-0.021000,0.078000-0.030000,0.013000-0.014000,0.044000-0.004000,0.061000 0.003000,0.067000 0.008000,0.029000 0.010000,0.003000 0.011000,-0.014000 0.010000,-0.024000 0.009000,-0.102000 0.118000,-0.071000 0.106000,-0.009000 0.127000,0.031000 0.057000,-0.037000-0.010000,-0.005000-0.052000,0.016000-0.075000,0.029000-0.085000,0.053000-0.066000,0.065000-0.049000,0.067000-0.035000,0.064000-0.023000,0.057000 0.060000,0.049000 0.035000,0.038000 0.128000,0.033000 0.045000,0.024000 0.007000,0.017000-0.017000,0.059000-0.096000,0.085000-0.026000,0.096000-0.025000,0.097000-0.023000,0.101000 0.192000,0.058000 0.121000,0.074000 0.030000,0.006000-0.030000,-0.038000-0.066000,-0.064000-0.084000,0.016000-0.035000,-0.007000-0.074000,-0.021000-0.094000,-0.029000-0.099000,0.160000 0.017000,0.107000-0.056000,-0.049000-0.093000,-0.026000-0.059000,-0.050000-0.056000,-0.062000-0.050000,-0.065000-0.042000,-0.062000-0.034000,-0.013000 0.010000,0.020000 0.038000,0.039000 0.053000,0.049000 0.059000,0.014000 0.021000,-0.009000-0.004000,-0.023000-0.021000,-0.030000-0.029000,0.096000-0.033000,0.096000-0.033000,0.102000-0.104000,0.024000-0.068000,-0.028000-0.040000,-0.058000-0.019000,-0.074000-0.004000,-0.078000 0.005000,0.133000-0.173000,0.111000-0.127000,0.108000-0.144000,0.024000-0.070000,-0.032000-0.018000,-0.065000 0.017000,0.011000-0.017000,-0.015000 0.036000,-0.031000 0.030000,-0.039000 0.025000,-0.041000 0.019000,-0.039000 0.014000,-0.053000 0.028000,-0.059000 0.035000,-0.058000 0.037000,-0.053000 0.036000,0.009000-0.023000,0.048000-0.059000,0.291000-0.170000,0.130000-0.081000,0.017000-0.018000,-0.056000 0.024000,-0.007000-0.025000,-0.048000 0.019000,-0.071000 0.046000,-0.081000 0.060000,-0.081000 0.064000,-0.075000 0.062000,-0.066000 0.057000,-0.055000 0.049000,-0.026000 0.022000,-0.005000 0.003000,0.009000-0.083000,0.017000-0.058000,0.057000-0.186000,0.006000-0.106000,-0.028000-0.047000,-0.047000-0.006000,-0.056000 0.045000,-0.058000 0.075000,-0.055000 0.088000,-0.048000 0.090000,-0.041000 0.085000,-0.033000 0.075000,-0.026000 0.057000,-0.019000 0.042000,-0.013000 0.029000,-0.009000 0.018000,-0.005000 0.010000,-0.003000 0.004000,-0.001000 0.000000,0.001000-0.003000,-0.035000 0.014000,-0.056000 0.024000,-0.065000 0.029000,-0.066000 0.000000</inkml:trace>
</inkml:ink>
</file>

<file path=ppt/ink/ink19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1038.000000 229.000000,'0.000000'0.081000,"0.000000"0.125000,0.000000 0.142000,0.000000 0.141000,0.000000 0.241000,0.000000 0.189000,0.018000 0.053000,0.029000-0.038000,0.033000-0.093000,0.034000-0.122000,0.013000-0.094000,-0.001000 0.000000</inkml:trace>
</inkml:ink>
</file>

<file path=ppt/ink/ink1919.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1038.000000 222.000000,'0.022000'0.000000,"0.035000"0.000000,0.040000 0.000000,0.041000 0.000000,0.038000 0.000000,0.034000 0.000000,0.028000 0.000000,0.023000 0.000000,0.017000 0.000000,0.013000 0.000000,0.005000 0.000000,0.000000 0.000000,-0.003000 0.000000,-0.005000 0.000000,0.062000 0.000000,0.026000 0.000000,0.001000 0.000000,-0.015000 0.000000,-0.024000 0.000000,-0.028000 0.000000,-0.022000 0.009000,-0.017000 0.014000,-0.012000 0.017000,-0.008000 0.017000,-0.005000 0.016000,-0.003000 0.014000,-0.001000 0.012000,0.000000 0.000000</inkml:trace>
</inkml:ink>
</file>

<file path=ppt/ink/ink192.xml><?xml version="1.0" encoding="utf-8"?>
<inkml:ink xmlns:inkml="http://www.w3.org/2003/InkML">
  <annotation type="ScanImages2ExtractSignatures">1</annotation>
  <annotation type="ScanImagesWidth">96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2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97400.000000 18650.000000,'-50.000000'-50.000000,"0.000000"50.000000,0.000000 0.000000,0.000000 50.000000,0.000000 0.000000,-25.000000 125.000000,0.000000 0.000000,25.000000 25.000000,0.000000 0.000000,50.000000 0.000000,0.000000 0.000000,0.000000-75.000000,0.000000 0.000000,125.000000-75.000000,0.000000 0.000000,50.000000-100.000000,0.000000 0.000000,0.000000-175.000000,0.000000 0.000000,-75.000000 0.000000,0.000000 0.000000,-100.000000 25.000000,0.000000 0.000000,-100.000000 100.000000,0.000000 0.000000,-25.000000 75.000000,0.000000 0.000000,0.000000 50.000000,0.000000 0.000000,100.000000 0.000000</inkml:trace>
</inkml:ink>
</file>

<file path=ppt/ink/ink19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1067.000000 237.000000,'0.000000'0.055000,"0.000000"0.087000,0.000000 0.100000,0.000000 0.102000,0.000000 0.064000,0.000000 0.036000,0.000000 0.015000,0.000000 0.000000,0.000000-0.009000,0.000000-0.014000,-0.258000 0.364000,-0.256000 0.358000,-0.163000 0.218000,-0.091000 0.112000,-0.039000 0.036000,-0.002000-0.016000,-0.089000 0.137000,0.009000 0.003000,0.071000-0.082000,0.106000-0.131000,0.120000-0.005000,0.120000-0.072000,0.112000 0.038000,0.098000-0.041000,0.082000-0.089000,0.066000-0.113000,0.050000-0.084000,0.037000-0.058000,0.026000-0.001000,0.016000-0.038000,0.009000-0.059000,0.004000-0.068000,0.000000-0.032000,-0.002000-0.006000,-0.003000-0.045000,-0.004000-0.066000,-0.004000-0.075000,-0.004000-0.075000,-0.003000-0.051000,-0.003000-0.032000,-0.002000-0.018000,-0.002000-0.007000,-0.001000 0.074000,-0.001000 0.047000,-0.001000 0.014000,0.000000-0.009000,0.000000-0.022000,0.000000-0.029000,0.000000-0.032000,0.000000-0.031000,0.037000-0.016000,0.058000-0.005000,0.067000 0.076000,0.068000 0.048000,0.039000 0.003000,0.017000-0.027000,0.003000-0.043000,-0.007000-0.051000,-0.013000-0.052000,-0.016000-0.049000,-0.004000-0.043000,0.004000-0.037000,0.008000-0.030000,0.011000-0.023000,0.012000-0.017000,0.011000-0.012000,0.017000-0.008000,-0.025000-0.029000,-0.032000-0.029000,-0.034000-0.027000,-0.032000-0.023000,-0.028000-0.019000,-0.023000-0.014000,-0.018000-0.010000,-0.013000-0.007000,-0.010000-0.005000,-0.006000-0.003000,0.038000-0.038000,0.075000-0.058000,0.088000-0.067000,0.090000-0.067000,0.177000-0.118000,0.072000-0.068000,0.000000-0.031000,-0.047000-0.005000,0.222000-0.043000,0.156000-0.065000,0.029000-0.018000,-0.054000 0.013000,-0.104000 0.032000,-0.128000 0.041000,-0.097000 0.063000,-0.070000 0.072000,0.015000-0.039000,-0.052000-0.001000,-0.073000 0.012000,-0.080000 0.019000,-0.080000 0.036000,-0.032000-0.010000,-0.020000-0.017000,-0.011000-0.020000,0.006000-0.025000,0.000000 0.008000,0.003000 0.016000,0.005000 0.020000,0.051000-0.256000,0.038000-0.166000,-0.031000-0.138000,-0.022000-0.103000,-0.033000-0.027000,-0.037000 0.023000,0.036000-0.204000,0.007000-0.113000,-0.012000-0.121000,-0.023000-0.043000,-0.029000 0.047000,-0.031000 0.101000,-0.011000 0.146000,0.003000 0.165000,0.011000 0.164000,0.016000 0.152000,-0.001000-0.033000,-0.011000-0.001000,-0.018000-0.128000,-0.020000-0.053000,-0.020000-0.001000,-0.019000 0.033000,-0.016000-0.077000,-0.014000 0.005000,-0.011000 0.058000,-0.009000 0.087000,-0.043000 0.081000,-0.062000 0.071000,-0.033000 0.078000,-0.012000 0.077000,0.003000 0.070000,0.012000 0.061000,0.009000 0.061000,0.007000 0.057000,0.005000 0.050000,0.003000 0.042000,0.002000 0.034000,0.001000 0.026000,0.000000 0.019000,0.000000 0.013000,0.000000 0.009000,0.000000 0.005000,-0.003000-0.004000,0.005000-0.001000,0.006000-0.003000,0.006000-0.004000,0.006000-0.004000,0.005000-0.003000,0.004000-0.003000,0.003000-0.003000,0.002000-0.002000,0.002000-0.002000,0.001000-0.001000,0.001000-0.001000,0.000000 0.000000,0.000000 0.000000,0.000000 0.000000,0.000000 0.000000,0.000000 0.000000</inkml:trace>
</inkml:ink>
</file>

<file path=ppt/ink/ink19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1063.000000 269.000000,'0.025000'0.008000,"0.037000"0.012000,0.042000 0.014000,0.040000 0.013000,0.036000 0.012000,0.030000 0.010000,0.024000 0.008000,0.018000 0.006000,0.013000 0.004000,0.008000 0.003000,0.005000 0.002000,0.047000 0.151000,0.042000 0.103000,0.018000 0.059000,0.002000 0.000000</inkml:trace>
</inkml:ink>
</file>

<file path=ppt/ink/ink19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1068.000000 261.000000,'0.025000'0.008000,"0.037000"0.012000,0.042000 0.014000,0.040000 0.013000,0.036000 0.012000,0.030000 0.010000,0.024000 0.008000,0.018000 0.006000,0.013000 0.004000,0.008000 0.003000,0.005000 0.002000,-0.014000 0.005000,-0.010000 0.012000,-0.012000 0.014000,-0.013000 0.013000,-0.012000 0.012000,-0.010000 0.010000,-0.008000 0.008000,-0.006000 0.006000,-0.005000 0.005000,-0.003000 0.003000,-0.002000 0.000000</inkml:trace>
</inkml:ink>
</file>

<file path=ppt/ink/ink1923.xml><?xml version="1.0" encoding="utf-8"?>
<inkml:ink xmlns:inkml="http://www.w3.org/2003/InkML">
  <annotation type="ScanImages2ExtractSignatures">1</annotation>
  <annotation type="ScanImagesWidth">-343832576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4:5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53050.000000 15050.000000,'0.000000'-50.000000,"-25.000000"25.000000,0.000000 0.000000,25.000000 0.000000,0.000000 0.000000,-25.000000 25.000000,0.000000 0.000000,25.000000-25.000000,0.000000 0.000000,0.000000 50.000000,0.000000 0.000000,0.000000 0.000000,0.000000 0.000000,0.000000 75.000000,0.000000 0.000000,0.000000 50.000000,0.000000 0.000000,-25.000000-25.000000,0.000000 0.000000,0.000000 0.000000,0.000000 0.000000,25.000000-100.000000,0.000000 0.000000,0.000000 25.000000,0.000000 0.000000,-25.000000 0.000000,0.000000 0.000000,25.000000-25.000000</inkml:trace>
</inkml:ink>
</file>

<file path=ppt/ink/ink19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4:5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53700.000000 15050.000000,'-50.000000'0.000000,"25.000000"50.000000,0.000000 0.000000,25.000000 25.000000,0.000000 0.000000,0.000000 25.000000,0.000000 0.000000,-25.000000-25.000000,0.000000 0.000000,25.000000-25.000000,0.000000 0.000000,25.000000-50.000000,0.000000 0.000000,25.000000 0.000000,0.000000 0.000000,0.000000-25.000000,0.000000 0.000000,25.000000-50.000000,0.000000 0.000000,-50.000000 25.000000,0.000000 0.000000,-25.000000-25.000000,0.000000 0.000000,0.000000 25.000000,0.000000 0.000000,0.000000 0.000000,0.000000 0.000000,-50.000000 50.000000,0.000000 0.000000,25.000000 0.000000,0.000000 0.000000,0.000000 0.000000,0.000000 0.000000,0.000000 0.000000,0.000000 0.000000,25.000000 25.000000</inkml:trace>
</inkml:ink>
</file>

<file path=ppt/ink/ink19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4:5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54150.000000 14500.000000,'-50.000000'0.000000,"25.000000"0.000000,0.000000 0.000000,75.000000-25.000000,0.000000 0.000000,25.000000 25.000000,0.000000 0.000000,25.000000-50.000000,0.000000 0.000000,0.000000 25.000000,0.000000 0.000000,0.000000 0.000000,0.000000 0.000000,-25.000000 0.000000,0.000000 0.000000,-50.000000 25.000000,0.000000 0.000000,-25.000000 75.000000,0.000000 0.000000,0.000000 25.000000,0.000000 0.000000,-50.000000 75.000000,0.000000 0.000000,-25.000000 50.000000,0.000000 0.000000,50.000000 150.000000,0.000000 0.000000,0.000000-25.000000,0.000000 0.000000,0.000000-150.000000</inkml:trace>
</inkml:ink>
</file>

<file path=ppt/ink/ink19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5: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64700.000000 10800.000000,'0.000000'-50.000000,"0.000000"25.000000,0.000000 0.000000,0.000000 75.000000,0.000000 0.000000,0.000000 150.000000,0.000000 0.000000,0.000000 50.000000,0.000000 0.000000,-25.000000 25.000000,0.000000 0.000000,25.000000-100.000000,0.000000 0.000000,25.000000-75.000000,0.000000 0.000000,25.000000-100.000000,0.000000 0.000000,-25.000000-25.000000</inkml:trace>
</inkml:ink>
</file>

<file path=ppt/ink/ink19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5: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65450.000000 11000.000000,'0.000000'50.000000,"-25.000000"25.000000,0.000000 0.000000,25.000000 50.000000,0.000000 0.000000,-25.000000 75.000000,0.000000 0.000000,25.000000-100.000000,0.000000 0.000000,0.000000-25.000000,0.000000 0.000000,0.000000-25.000000,0.000000 0.000000,50.000000-25.000000,0.000000 0.000000,-25.000000-50.000000,0.000000 0.000000,50.000000-75.000000,0.000000 0.000000,-25.000000-50.000000,0.000000 0.000000,-25.000000 25.000000,0.000000 0.000000,-25.000000-75.000000,0.000000 0.000000,-25.000000 125.000000,0.000000 0.000000,-25.000000 50.000000,0.000000 0.000000,0.000000 25.000000,0.000000 0.000000,0.000000 75.000000,0.000000 0.000000,25.000000-75.000000</inkml:trace>
</inkml:ink>
</file>

<file path=ppt/ink/ink19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5:0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66850.000000 10100.000000,'-50.000000'0.000000,"25.000000"0.000000,0.000000 0.000000,0.000000 75.000000,0.000000 0.000000,-25.000000 25.000000,0.000000 0.000000,0.000000 0.000000,0.000000 0.000000,0.000000 25.000000,0.000000 0.000000,25.000000-25.000000,0.000000 0.000000,25.000000-50.000000,0.000000 0.000000,50.000000-25.000000,0.000000 0.000000,-25.000000-25.000000,0.000000 0.000000,25.000000 0.000000,0.000000 0.000000,75.000000-50.000000,0.000000 0.000000,0.000000 0.000000,0.000000 0.000000,0.000000 25.000000,0.000000 0.000000,-50.000000 0.000000,0.000000 0.000000,-50.000000 0.000000</inkml:trace>
</inkml:ink>
</file>

<file path=ppt/ink/ink19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5:0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67300.000000 9850.000000,'-50.000000'-50.000000,"25.000000"25.000000,0.000000 0.000000,0.000000 50.000000,0.000000 0.000000,0.000000 25.000000,0.000000 0.000000,0.000000 50.000000,0.000000 0.000000,0.000000 25.000000,0.000000 0.000000,25.000000 75.000000,0.000000 0.000000,0.000000 75.000000,0.000000 0.000000,0.000000 25.000000,0.000000 0.000000,25.000000 100.000000,0.000000 0.000000,0.000000-275.000000,0.000000 0.000000,-25.000000-75.000000</inkml:trace>
</inkml:ink>
</file>

<file path=ppt/ink/ink1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2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98500.000000 19250.000000,'50.000000'0.000000,"75.000000"25.000000,0.000000 0.000000,-75.000000 0.000000,0.000000 0.000000,-25.000000 50.000000,0.000000 0.000000,-75.000000 100.000000,0.000000 0.000000,-100.000000-25.000000,0.000000 0.000000,75.000000-50.000000,0.000000 0.000000,75.000000-50.000000,0.000000 0.000000,100.000000-25.000000,0.000000 0.000000,125.000000-25.000000,0.000000 0.000000,-75.000000-25.000000,0.000000 0.000000,-50.000000 0.000000</inkml:trace>
</inkml:ink>
</file>

<file path=ppt/ink/ink19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5:0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66550.000000 26900.000000,'-50.000000'0.000000,"0.000000"-25.000000,0.000000 0.000000,50.000000 125.000000,0.000000 0.000000,0.000000 100.000000,0.000000 0.000000,-25.000000 25.000000,0.000000 0.000000,0.000000-50.000000,0.000000 0.000000,25.000000-100.000000,0.000000 0.000000,25.000000-75.000000,0.000000 0.000000,0.000000-50.000000</inkml:trace>
</inkml:ink>
</file>

<file path=ppt/ink/ink19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5:0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67150.000000 26800.000000,'0.000000'150.000000,"-25.000000"0.000000,0.000000 0.000000,0.000000-25.000000,0.000000 0.000000,25.000000 0.000000,0.000000 0.000000,0.000000-50.000000,0.000000 0.000000,25.000000-25.000000,0.000000 0.000000,25.000000-75.000000,0.000000 0.000000,25.000000-75.000000,0.000000 0.000000,0.000000-50.000000,0.000000 0.000000,-25.000000 25.000000,0.000000 0.000000,-25.000000 25.000000,0.000000 0.000000,-50.000000 25.000000,0.000000 0.000000,0.000000 75.000000,0.000000 0.000000,-25.000000-25.000000,0.000000 0.000000,0.000000 25.000000,0.000000 0.000000,25.000000 0.000000,0.000000 0.000000,25.000000-25.000000,0.000000 0.000000,25.000000 0.000000</inkml:trace>
</inkml:ink>
</file>

<file path=ppt/ink/ink19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5:1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68700.000000 25700.000000,'50.000000'0.000000,"-50.000000"-25.000000,0.000000 0.000000,0.000000-25.000000,0.000000 0.000000,0.000000 0.000000,0.000000 0.000000,-25.000000 0.000000,0.000000 0.000000,0.000000 50.000000,0.000000 0.000000,-25.000000 0.000000,0.000000 0.000000,-25.000000 100.000000,0.000000 0.000000,0.000000 0.000000,0.000000 0.000000,25.000000 25.000000,0.000000 0.000000,50.000000-25.000000,0.000000 0.000000,0.000000-25.000000,0.000000 0.000000,25.000000-50.000000,0.000000 0.000000,50.000000-25.000000,0.000000 0.000000,25.000000-100.000000,0.000000 0.000000,0.000000 0.000000,0.000000 0.000000,-50.000000 25.000000,0.000000 0.000000,-25.000000 50.000000,0.000000 0.000000,-25.000000 0.000000,0.000000 0.000000,-50.000000 100.000000,0.000000 0.000000,25.000000 25.000000,0.000000 0.000000,0.000000 75.000000,0.000000 0.000000,0.000000 75.000000,0.000000 0.000000,25.000000 225.000000,0.000000 0.000000,-25.000000-25.000000,0.000000 0.000000,0.000000 25.000000,0.000000 0.000000,0.000000-350.000000</inkml:trace>
</inkml:ink>
</file>

<file path=ppt/ink/ink19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5:1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69550.000000 24800.000000,'0.000000'-50.000000,"0.000000"25.000000,0.000000 0.000000,0.000000 50.000000,0.000000 0.000000,-25.000000 25.000000,0.000000 0.000000,25.000000 50.000000,0.000000 0.000000,-25.000000 0.000000,0.000000 0.000000,25.000000-75.000000,0.000000 0.000000,25.000000-25.000000,0.000000 0.000000,0.000000-50.000000,0.000000 0.000000,25.000000 0.000000,0.000000 0.000000,-25.000000-75.000000,0.000000 0.000000,-25.000000 50.000000,0.000000 0.000000,-25.000000 125.000000,0.000000 0.000000,0.000000 0.000000,0.000000 0.000000,0.000000 0.000000</inkml:trace>
</inkml:ink>
</file>

<file path=ppt/ink/ink19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5:1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69950.000000 26450.000000,'100.000000'0.000000,"-50.000000"0.000000,0.000000 0.000000,0.000000 25.000000,0.000000 0.000000,-25.000000 50.000000,0.000000 0.000000,-25.000000 25.000000,0.000000 0.000000,-50.000000 25.000000,0.000000 0.000000,-25.000000 0.000000,0.000000 0.000000,25.000000-25.000000,0.000000 0.000000,50.000000-75.000000,0.000000 0.000000,0.000000 0.000000,0.000000 0.000000,75.000000-100.000000,0.000000 0.000000,50.000000-50.000000,0.000000 0.000000,-75.000000 75.000000,0.000000 0.000000,-25.000000 25.000000</inkml:trace>
</inkml:ink>
</file>

<file path=ppt/ink/ink19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5:1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71150.000000 26200.000000,'50.000000'-50.000000,"-50.000000"25.000000,0.000000 0.000000,-25.000000 0.000000,0.000000 0.000000,0.000000 25.000000,0.000000 0.000000,-25.000000 0.000000,0.000000 0.000000,-25.000000 50.000000,0.000000 0.000000,50.000000 25.000000,0.000000 0.000000,25.000000 0.000000,0.000000 0.000000,0.000000 0.000000,0.000000 0.000000,0.000000 0.000000,0.000000 0.000000,50.000000-25.000000,0.000000 0.000000,25.000000 50.000000,0.000000 0.000000,-25.000000 0.000000,0.000000 0.000000,-25.000000 25.000000,0.000000 0.000000,-25.000000 0.000000,0.000000 0.000000,-25.000000 0.000000,0.000000 0.000000,-50.000000-75.000000,0.000000 0.000000,0.000000-25.000000,0.000000 0.000000,25.000000-50.000000,0.000000 0.000000,25.000000-100.000000,0.000000 0.000000,50.000000-100.000000,0.000000 0.000000,100.000000 25.000000,0.000000 0.000000,25.000000 50.000000,0.000000 0.000000,0.000000 25.000000,0.000000 0.000000,-25.000000 0.000000,0.000000 0.000000,-100.000000 75.000000</inkml:trace>
</inkml:ink>
</file>

<file path=ppt/ink/ink19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5:1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72500.000000 24900.000000,'0.000000'-200.000000,"25.000000"150.000000,0.000000 0.000000,-25.000000 25.000000,0.000000 0.000000,25.000000 50.000000,0.000000 0.000000,-25.000000 125.000000,0.000000 0.000000,0.000000 150.000000,0.000000 0.000000,0.000000-25.000000,0.000000 0.000000,25.000000-200.000000</inkml:trace>
</inkml:ink>
</file>

<file path=ppt/ink/ink19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5:2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55350.000000 14050.000000,'-50.000000'-50.000000,"50.000000"75.000000,0.000000 0.000000,25.000000 0.000000,0.000000 0.000000,0.000000 0.000000,0.000000 0.000000,25.000000-25.000000,0.000000 0.000000,0.000000-50.000000,0.000000 0.000000,-25.000000-25.000000,0.000000 0.000000,-25.000000 25.000000,0.000000 0.000000,0.000000 0.000000,0.000000 0.000000,-25.000000 25.000000,0.000000 0.000000,-25.000000 25.000000,0.000000 0.000000,25.000000 0.000000,0.000000 0.000000,-25.000000 25.000000</inkml:trace>
</inkml:ink>
</file>

<file path=ppt/ink/ink19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5:2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68700.000000 9400.000000,'-50.000000'-100.000000,"25.000000"100.000000,0.000000 0.000000,0.000000 0.000000,0.000000 0.000000,0.000000 0.000000,0.000000 0.000000,25.000000 50.000000,0.000000 0.000000,0.000000 0.000000,0.000000 0.000000,0.000000 25.000000,0.000000 0.000000,25.000000-50.000000,0.000000 0.000000,25.000000-50.000000,0.000000 0.000000,0.000000-50.000000,0.000000 0.000000,-25.000000 25.000000,0.000000 0.000000,-25.000000 25.000000,0.000000 0.000000,-25.000000 0.000000,0.000000 0.000000,0.000000 25.000000</inkml:trace>
</inkml:ink>
</file>

<file path=ppt/ink/ink19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5:2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53150.000000 8000.000000,'0.000000'-50.000000,"50.000000"25.000000,0.000000 0.000000,50.000000 25.000000,0.000000 0.000000,0.000000 50.000000,0.000000 0.000000,25.000000 0.000000,0.000000 0.000000,-50.000000 0.000000,0.000000 0.000000,-50.000000 25.000000,0.000000 0.000000,-25.000000-50.000000</inkml:trace>
</inkml:ink>
</file>

<file path=ppt/ink/ink194.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2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100150.000000 19000.000000,'100.000000'-50.000000,"-50.000000"50.000000,0.000000 0.000000,100.000000 0.000000,0.000000 0.000000,175.000000 0.000000,0.000000 0.000000,75.000000 0.000000,0.000000 0.000000,-125.000000 0.000000,0.000000 0.000000,-225.000000-25.000000</inkml:trace>
</inkml:ink>
</file>

<file path=ppt/ink/ink19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5:2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53300.000000 9000.000000,'-50.000000'0.000000,"100.000000"0.000000,0.000000 0.000000,75.000000-25.000000,0.000000 0.000000,-25.000000 0.000000,0.000000 0.000000,-25.000000 25.000000,0.000000 0.000000,-25.000000 50.000000,0.000000 0.000000,-50.000000 0.000000,0.000000 0.000000,0.000000-25.000000</inkml:trace>
</inkml:ink>
</file>

<file path=ppt/ink/ink19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5:2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52850.000000 9900.000000,'-100.000000'0.000000,"125.000000"0.000000,0.000000 0.000000,100.000000-50.000000,0.000000 0.000000,50.000000 0.000000,0.000000 0.000000,25.000000 0.000000,0.000000 0.000000,0.000000 0.000000,0.000000 0.000000,-50.000000-25.000000,0.000000 0.000000,-125.000000 50.000000,0.000000 0.000000,0.000000-25.000000</inkml:trace>
</inkml:ink>
</file>

<file path=ppt/ink/ink1942.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5:2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54700.000000 6000.000000,'0.000000'-50.000000,"0.000000"-50.000000,0.000000 0.000000,-25.000000 25.000000,0.000000 0.000000,100.000000 125.000000,0.000000 0.000000,0.000000 0.000000,0.000000 0.000000,100.000000 75.000000,0.000000 0.000000,-100.000000 0.000000,0.000000 0.000000,-50.000000 25.000000,0.000000 0.000000,-50.000000 0.000000,0.000000 0.000000,-75.000000-50.000000,0.000000 0.000000,0.000000-50.000000,0.000000 0.000000,0.000000 0.000000,0.000000 0.000000,50.000000-25.000000,0.000000 0.000000,25.000000 0.000000,0.000000 0.000000,25.000000 0.000000,0.000000 0.000000,0.000000 75.000000,0.000000 0.000000,0.000000 75.000000,0.000000 0.000000,0.000000 75.000000,0.000000 0.000000,0.000000 0.000000,0.000000 0.000000,0.000000-100.000000,0.000000 0.000000,0.000000-125.000000,0.000000 0.000000,0.000000-75.000000,0.000000 0.000000,25.000000-25.000000</inkml:trace>
</inkml:ink>
</file>

<file path=ppt/ink/ink19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5:2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55050.000000 7150.000000,'50.000000'0.000000,"25.000000"-100.000000,0.000000 0.000000,75.000000 0.000000,0.000000 0.000000,-25.000000 75.000000,0.000000 0.000000,-25.000000 0.000000,0.000000 0.000000,-25.000000 75.000000,0.000000 0.000000,-50.000000 25.000000,0.000000 0.000000,0.000000 25.000000,0.000000 0.000000,-25.000000 25.000000,0.000000 0.000000,0.000000 0.000000,0.000000 0.000000,25.000000 25.000000,0.000000 0.000000,0.000000 0.000000,0.000000 0.000000,0.000000 25.000000,0.000000 0.000000,-25.000000-100.000000,0.000000 0.000000,0.000000-50.000000,0.000000 0.000000,-25.000000-25.000000,0.000000 0.000000,-50.000000 0.000000,0.000000 0.000000,-75.000000-100.000000,0.000000 0.000000,-25.000000-50.000000,0.000000 0.000000,25.000000 25.000000,0.000000 0.000000,75.000000 25.000000,0.000000 0.000000,75.000000 0.000000,0.000000 0.000000,100.000000 25.000000,0.000000 0.000000,-25.000000 50.000000,0.000000 0.000000,0.000000 50.000000,0.000000 0.000000,-75.000000 100.000000,0.000000 0.000000,-50.000000 50.000000,0.000000 0.000000,-50.000000 0.000000,0.000000 0.000000,0.000000-50.000000,0.000000 0.000000,75.000000-100.000000,0.000000 0.000000,50.000000-25.000000,0.000000 0.000000,100.000000-125.000000,0.000000 0.000000,0.000000 0.000000,0.000000 0.000000,-100.000000 100.000000,0.000000 0.000000,75.000000-100.000000,0.000000 0.000000,-50.000000 25.000000,0.000000 0.000000,-50.000000 75.000000,0.000000 0.000000,0.000000 0.000000</inkml:trace>
</inkml:ink>
</file>

<file path=ppt/ink/ink19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5:2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55850.000000 7400.000000,'-250.000000'-100.000000,"200.000000"75.000000,0.000000 0.000000,0.000000 25.000000,0.000000 0.000000,25.000000 25.000000,0.000000 0.000000,25.000000 125.000000,0.000000 0.000000,25.000000 50.000000,0.000000 0.000000,0.000000 200.000000,0.000000 0.000000,0.000000-75.000000,0.000000 0.000000,25.000000-150.000000,0.000000 0.000000,-25.000000-175.000000</inkml:trace>
</inkml:ink>
</file>

<file path=ppt/ink/ink19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5:2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56800.000000 4850.000000,'0.000000'-50.000000,"-25.000000"0.000000,0.000000 0.000000,25.000000 150.000000,0.000000 0.000000,0.000000 75.000000,0.000000 0.000000,50.000000-50.000000,0.000000 0.000000,25.000000-75.000000,0.000000 0.000000,25.000000-50.000000,0.000000 0.000000,-25.000000-25.000000,0.000000 0.000000,-50.000000 25.000000,0.000000 0.000000,-25.000000 75.000000,0.000000 0.000000,-75.000000 50.000000,0.000000 0.000000,-25.000000-25.000000,0.000000 0.000000,75.000000-50.000000,0.000000 0.000000,0.000000-50.000000,0.000000 0.000000,100.000000-50.000000,0.000000 0.000000,25.000000 0.000000,0.000000 0.000000,-25.000000 50.000000,0.000000 0.000000,-75.000000 150.000000,0.000000 0.000000,-125.000000 100.000000,0.000000 0.000000,-25.000000-50.000000,0.000000 0.000000,25.000000-50.000000,0.000000 0.000000,50.000000-75.000000,0.000000 0.000000,75.000000-50.000000,0.000000 0.000000,50.000000-75.000000,0.000000 0.000000,75.000000-50.000000,0.000000 0.000000,-50.000000 0.000000,0.000000 0.000000,0.000000 25.000000,0.000000 0.000000,-75.000000 25.000000,0.000000 0.000000,0.000000 0.000000,0.000000 0.000000,-50.000000 0.000000,0.000000 0.000000,0.000000 50.000000,0.000000 0.000000,25.000000 50.000000,0.000000 0.000000,25.000000 75.000000,0.000000 0.000000,0.000000 0.000000,0.000000 0.000000,0.000000 75.000000,0.000000 0.000000,25.000000-50.000000,0.000000 0.000000,25.000000-100.000000,0.000000 0.000000,25.000000-125.000000,0.000000 0.000000,50.000000-175.000000,0.000000 0.000000,-25.000000-50.000000,0.000000 0.000000,-25.000000-25.000000,0.000000 0.000000,-50.000000 225.000000</inkml:trace>
</inkml:ink>
</file>

<file path=ppt/ink/ink19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5:2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57950.000000 5350.000000,'150.000000'-350.000000,"-150.000000"325.000000,0.000000 0.000000,-25.000000 50.000000,0.000000 0.000000,-75.000000 175.000000,0.000000 0.000000,25.000000 50.000000,0.000000 0.000000,50.000000-75.000000,0.000000 0.000000,25.000000-75.000000,0.000000 0.000000,25.000000-100.000000,0.000000 0.000000,25.000000 0.000000,0.000000 0.000000,-25.000000 0.000000,0.000000 0.000000,-25.000000 50.000000,0.000000 0.000000,0.000000 125.000000,0.000000 0.000000,25.000000 75.000000,0.000000 0.000000,0.000000 175.000000,0.000000 0.000000,0.000000 150.000000,0.000000 0.000000,25.000000-150.000000,0.000000 0.000000,0.000000-200.000000,0.000000 0.000000,0.000000-150.000000,0.000000 0.000000,-50.000000-100.000000,0.000000 0.000000,25.000000 0.000000</inkml:trace>
</inkml:ink>
</file>

<file path=ppt/ink/ink19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5:2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58600.000000 4650.000000,'0.000000'-100.000000,"50.000000"-25.000000,0.000000 0.000000,-50.000000 100.000000,0.000000 0.000000,25.000000 50.000000,0.000000 0.000000,-25.000000 75.000000,0.000000 0.000000,0.000000 25.000000,0.000000 0.000000,0.000000-50.000000,0.000000 0.000000,0.000000-50.000000,0.000000 0.000000,25.000000 0.000000,0.000000 0.000000,0.000000 25.000000,0.000000 0.000000,-25.000000 50.000000,0.000000 0.000000,-50.000000 0.000000,0.000000 0.000000,0.000000 0.000000,0.000000 0.000000,0.000000-25.000000,0.000000 0.000000,25.000000-50.000000,0.000000 0.000000,50.000000-25.000000,0.000000 0.000000,50.000000 0.000000,0.000000 0.000000,25.000000-75.000000,0.000000 0.000000,-25.000000 0.000000,0.000000 0.000000,-75.000000 0.000000,0.000000 0.000000,0.000000 0.000000,0.000000 0.000000,-25.000000 50.000000,0.000000 0.000000,0.000000 25.000000,0.000000 0.000000,0.000000 50.000000,0.000000 0.000000,25.000000 50.000000,0.000000 0.000000,25.000000 50.000000,0.000000 0.000000,-25.000000-25.000000,0.000000 0.000000,0.000000 50.000000,0.000000 0.000000,0.000000-25.000000,0.000000 0.000000,0.000000-100.000000,0.000000 0.000000,-25.000000-50.000000,0.000000 0.000000,-25.000000-50.000000,0.000000 0.000000,25.000000-50.000000,0.000000 0.000000,25.000000 0.000000,0.000000 0.000000,75.000000 25.000000,0.000000 0.000000,25.000000 0.000000,0.000000 0.000000,0.000000 50.000000,0.000000 0.000000,-50.000000 25.000000,0.000000 0.000000,-50.000000 50.000000,0.000000 0.000000,-50.000000 100.000000,0.000000 0.000000,-50.000000 0.000000,0.000000 0.000000,-25.000000 0.000000,0.000000 0.000000,-50.000000 0.000000,0.000000 0.000000,-25.000000 0.000000,0.000000 0.000000,100.000000-50.000000,0.000000 0.000000,50.000000-50.000000,0.000000 0.000000,125.000000-50.000000,0.000000 0.000000,150.000000-75.000000,0.000000 0.000000,125.000000-25.000000,0.000000 0.000000,-25.000000 50.000000,0.000000 0.000000,-25.000000 50.000000,0.000000 0.000000,-175.000000 25.000000,0.000000 0.000000,-25.000000 0.000000</inkml:trace>
</inkml:ink>
</file>

<file path=ppt/ink/ink19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5:3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74950.000000 26500.000000,'-100.000000'0.000000,"100.000000"25.000000,0.000000 0.000000,0.000000 75.000000,0.000000 0.000000,0.000000 100.000000,0.000000 0.000000,25.000000 50.000000,0.000000 0.000000,0.000000 25.000000,0.000000 0.000000,25.000000-125.000000</inkml:trace>
</inkml:ink>
</file>

<file path=ppt/ink/ink19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5:3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75650.000000 26200.000000,'50.000000'0.000000,"-25.000000"-50.000000,0.000000 0.000000,75.000000 0.000000,0.000000 0.000000,100.000000-25.000000,0.000000 0.000000,-50.000000 75.000000,0.000000 0.000000,-50.000000 25.000000,0.000000 0.000000,-50.000000 75.000000,0.000000 0.000000,-50.000000 25.000000,0.000000 0.000000,-25.000000 0.000000,0.000000 0.000000,25.000000 0.000000,0.000000 0.000000,-25.000000 50.000000,0.000000 0.000000,25.000000 0.000000,0.000000 0.000000,0.000000-25.000000,0.000000 0.000000,-50.000000-50.000000,0.000000 0.000000,0.000000-100.000000,0.000000 0.000000,-25.000000-25.000000,0.000000 0.000000,-50.000000-150.000000,0.000000 0.000000,0.000000 0.000000,0.000000 0.000000,25.000000 0.000000,0.000000 0.000000,25.000000 100.000000,0.000000 0.000000,50.000000 25.000000,0.000000 0.000000,25.000000 75.000000,0.000000 0.000000,0.000000 50.000000,0.000000 0.000000,50.000000-25.000000,0.000000 0.000000,100.000000-75.000000,0.000000 0.000000,-25.000000-25.000000,0.000000 0.000000,-25.000000 25.000000,0.000000 0.000000,-75.000000 75.000000,0.000000 0.000000,-75.000000 100.000000,0.000000 0.000000,-50.000000 50.000000,0.000000 0.000000,-25.000000-25.000000,0.000000 0.000000,25.000000-50.000000,0.000000 0.000000,50.000000-75.000000,0.000000 0.000000,50.000000-25.000000,0.000000 0.000000,100.000000-100.000000,0.000000 0.000000,100.000000-150.000000,0.000000 0.000000,-25.000000-25.000000,0.000000 0.000000,-100.000000 100.000000,0.000000 0.000000,-25.000000 50.000000</inkml:trace>
</inkml:ink>
</file>

<file path=ppt/ink/ink195.xml><?xml version="1.0" encoding="utf-8"?>
<inkml:ink xmlns:inkml="http://www.w3.org/2003/InkML">
  <annotation type="ScanImages2ExtractSignatures">1</annotation>
  <annotation type="ScanImagesWidth">3145774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2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102200.000000 18200.000000,'0.000000'-50.000000,"75.000000"50.000000,0.000000 0.000000,50.000000 25.000000,0.000000 0.000000,25.000000 50.000000,0.000000 0.000000,-25.000000 0.000000,0.000000 0.000000,0.000000 0.000000,0.000000 0.000000,-50.000000 0.000000,0.000000 0.000000,-25.000000 50.000000,0.000000 0.000000,-100.000000 50.000000,0.000000 0.000000,-200.000000 100.000000,0.000000 0.000000,-125.000000-25.000000,0.000000 0.000000,250.000000-175.000000</inkml:trace>
</inkml:ink>
</file>

<file path=ppt/ink/ink19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5:3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77550.000000 26000.000000,'100.000000'-100.000000,"100.000000"-200.000000,0.000000 0.000000,-50.000000 175.000000,0.000000 0.000000,-50.000000 100.000000,0.000000 0.000000,-50.000000 100.000000,0.000000 0.000000,-100.000000 150.000000,0.000000 0.000000,-100.000000 0.000000,0.000000 0.000000,-25.000000-50.000000,0.000000 0.000000,50.000000-75.000000,0.000000 0.000000,25.000000-50.000000,0.000000 0.000000,50.000000-25.000000,0.000000 0.000000,25.000000-50.000000,0.000000 0.000000,50.000000 0.000000,0.000000 0.000000,50.000000 0.000000,0.000000 0.000000,-25.000000 50.000000,0.000000 0.000000,-25.000000 125.000000,0.000000 0.000000,-25.000000 75.000000,0.000000 0.000000,-25.000000 0.000000,0.000000 0.000000,0.000000-100.000000,0.000000 0.000000,175.000000-375.000000,0.000000 0.000000,50.000000-50.000000,0.000000 0.000000,-75.000000 150.000000,0.000000 0.000000,100.000000-25.000000,0.000000 0.000000,-100.000000 125.000000,0.000000 0.000000,-75.000000 75.000000,0.000000 0.000000,-50.000000 125.000000,0.000000 0.000000,-100.000000 50.000000,0.000000 0.000000,-25.000000 50.000000,0.000000 0.000000,-25.000000-75.000000,0.000000 0.000000,75.000000-125.000000,0.000000 0.000000,75.000000-125.000000,0.000000 0.000000,25.000000-150.000000,0.000000 0.000000,25.000000 0.000000,0.000000 0.000000,0.000000 150.000000,0.000000 0.000000,-25.000000 75.000000,0.000000 0.000000,-50.000000 125.000000,0.000000 0.000000,-75.000000 75.000000,0.000000 0.000000,25.000000-25.000000,0.000000 0.000000,50.000000-50.000000,0.000000 0.000000,0.000000-75.000000,0.000000 0.000000,100.000000-75.000000,0.000000 0.000000,100.000000-200.000000,0.000000 0.000000,-25.000000-100.000000,0.000000 0.000000,-25.000000 25.000000,0.000000 0.000000,25.000000-50.000000,0.000000 0.000000,25.000000 25.000000,0.000000 0.000000,-75.000000 175.000000,0.000000 0.000000,-75.000000 175.000000,0.000000 0.000000,-75.000000 150.000000,0.000000 0.000000,-75.000000 125.000000,0.000000 0.000000,-25.000000-75.000000,0.000000 0.000000,100.000000-100.000000,0.000000 0.000000,25.000000-100.000000,0.000000 0.000000,75.000000-50.000000,0.000000 0.000000,50.000000-75.000000,0.000000 0.000000,-25.000000 50.000000,0.000000 0.000000,-25.000000 50.000000,0.000000 0.000000,-25.000000 100.000000,0.000000 0.000000,-25.000000 50.000000,0.000000 0.000000,-75.000000 50.000000,0.000000 0.000000,25.000000-25.000000,0.000000 0.000000,0.000000-125.000000,0.000000 0.000000,50.000000-125.000000,0.000000 0.000000,50.000000-125.000000,0.000000 0.000000,50.000000-25.000000,0.000000 0.000000,25.000000 25.000000,0.000000 0.000000,75.000000 25.000000,0.000000 0.000000,0.000000 50.000000,0.000000 0.000000,-25.000000 25.000000,0.000000 0.000000,-100.000000 75.000000,0.000000 0.000000,-50.000000 0.000000,0.000000 0.000000,-50.000000 0.000000,0.000000 0.000000,-50.000000-25.000000,0.000000 0.000000,-50.000000-100.000000,0.000000 0.000000,50.000000-25.000000,0.000000 0.000000,25.000000 0.000000,0.000000 0.000000,25.000000 50.000000,0.000000 0.000000,25.000000 100.000000,0.000000 0.000000,0.000000 50.000000,0.000000 0.000000,25.000000 200.000000,0.000000 0.000000,25.000000 225.000000,0.000000 0.000000,0.000000 150.000000,0.000000 0.000000,25.000000 275.000000,0.000000 0.000000,-25.000000-25.000000,0.000000 0.000000,0.000000-350.000000,0.000000 0.000000,-25.000000-400.000000</inkml:trace>
</inkml:ink>
</file>

<file path=ppt/ink/ink19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5:3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81050.000000 25300.000000,'0.000000'-150.000000,"-50.000000"150.000000,0.000000 0.000000,-25.000000 175.000000,0.000000 0.000000,-75.000000 75.000000,0.000000 0.000000,-50.000000 75.000000,0.000000 0.000000,25.000000-75.000000,0.000000 0.000000,125.000000-25.000000,0.000000 0.000000,25.000000-225.000000,0.000000 0.000000,25.000000-50.000000</inkml:trace>
</inkml:ink>
</file>

<file path=ppt/ink/ink1952.xml><?xml version="1.0" encoding="utf-8"?>
<inkml:ink xmlns:inkml="http://www.w3.org/2003/InkML">
  <annotation type="ScanImages2ExtractSignatures">1</annotation>
  <annotation type="ScanImagesWidth">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5:3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81400.000000 25650.000000,'100.000000'0.000000,"-50.000000"0.000000,0.000000 0.000000,50.000000 100.000000,0.000000 0.000000,-75.000000 25.000000,0.000000 0.000000,-25.000000-25.000000,0.000000 0.000000,-75.000000 0.000000,0.000000 0.000000,25.000000-75.000000</inkml:trace>
</inkml:ink>
</file>

<file path=ppt/ink/ink19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5:3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79800.000000 27400.000000,'0.000000'50.000000,"-50.000000"-25.000000,0.000000 0.000000,100.000000-75.000000,0.000000 0.000000,175.000000-50.000000,0.000000 0.000000,150.000000 75.000000,0.000000 0.000000,-150.000000-25.000000,0.000000 0.000000,-125.000000 0.000000</inkml:trace>
</inkml:ink>
</file>

<file path=ppt/ink/ink19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5:3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73750.000000 35950.000000,'0.000000'-50.000000,"0.000000"-50.000000,0.000000 0.000000,0.000000 75.000000,0.000000 0.000000,0.000000 0.000000,0.000000 0.000000,50.000000 0.000000,0.000000 0.000000,25.000000 25.000000,0.000000 0.000000,-25.000000 25.000000,0.000000 0.000000,0.000000 25.000000,0.000000 0.000000,-25.000000 50.000000,0.000000 0.000000,-75.000000 25.000000,0.000000 0.000000,0.000000 0.000000,0.000000 0.000000,-25.000000-50.000000,0.000000 0.000000,50.000000-75.000000,0.000000 0.000000,25.000000 25.000000,0.000000 0.000000,75.000000-25.000000,0.000000 0.000000,0.000000 25.000000,0.000000 0.000000,-25.000000 0.000000,0.000000 0.000000,-25.000000 50.000000,0.000000 0.000000,-25.000000 0.000000,0.000000 0.000000,-50.000000 25.000000,0.000000 0.000000,-50.000000 0.000000,0.000000 0.000000,25.000000-25.000000,0.000000 0.000000,50.000000-50.000000</inkml:trace>
</inkml:ink>
</file>

<file path=ppt/ink/ink19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5:4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75400.000000 35750.000000,'0.000000'-50.000000,"25.000000"50.000000,0.000000 0.000000,75.000000 0.000000,0.000000 0.000000,0.000000 75.000000,0.000000 0.000000,0.000000-25.000000,0.000000 0.000000,0.000000 25.000000,0.000000 0.000000,-25.000000-25.000000,0.000000 0.000000,-25.000000-25.000000,0.000000 0.000000,-25.000000 0.000000,0.000000 0.000000,-25.000000 0.000000,0.000000 0.000000,-50.000000 50.000000,0.000000 0.000000,-50.000000 50.000000,0.000000 0.000000,-50.000000 0.000000,0.000000 0.000000,50.000000 0.000000,0.000000 0.000000,25.000000-25.000000,0.000000 0.000000,75.000000-50.000000,0.000000 0.000000,0.000000-75.000000</inkml:trace>
</inkml:ink>
</file>

<file path=ppt/ink/ink1956.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5:4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77650.000000 35850.000000,'0.000000'-100.000000,"0.000000"75.000000,0.000000 0.000000,-25.000000 0.000000,0.000000 0.000000,25.000000 125.000000,0.000000 0.000000,-25.000000 75.000000,0.000000 0.000000,0.000000 75.000000,0.000000 0.000000,0.000000-50.000000,0.000000 0.000000,25.000000-25.000000,0.000000 0.000000,0.000000-75.000000</inkml:trace>
</inkml:ink>
</file>

<file path=ppt/ink/ink1957.xml><?xml version="1.0" encoding="utf-8"?>
<inkml:ink xmlns:inkml="http://www.w3.org/2003/InkML">
  <annotation type="ScanImages2ExtractSignatures">1</annotation>
  <annotation type="ScanImagesWidth">-2082013179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5:4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78700.000000 35550.000000,'100.000000'50.000000,"-25.000000"0.000000,0.000000 0.000000,0.000000 0.000000,0.000000 0.000000,25.000000 25.000000,0.000000 0.000000,0.000000-25.000000,0.000000 0.000000,-25.000000 0.000000,0.000000 0.000000,-25.000000-25.000000,0.000000 0.000000,-25.000000 0.000000,0.000000 0.000000,-50.000000 25.000000,0.000000 0.000000,-50.000000 50.000000,0.000000 0.000000,-75.000000 25.000000,0.000000 0.000000,25.000000 25.000000,0.000000 0.000000,0.000000-25.000000,0.000000 0.000000,50.000000-50.000000,0.000000 0.000000,50.000000-50.000000</inkml:trace>
</inkml:ink>
</file>

<file path=ppt/ink/ink19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5:4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80200.000000 35350.000000,'50.000000'0.000000,"25.000000"-100.000000,0.000000 0.000000,25.000000 50.000000,0.000000 0.000000,25.000000 50.000000,0.000000 0.000000,-25.000000 25.000000,0.000000 0.000000,-75.000000 50.000000,0.000000 0.000000,-25.000000-50.000000,0.000000 0.000000,0.000000 125.000000,0.000000 0.000000,-100.000000 75.000000,0.000000 0.000000,0.000000-25.000000,0.000000 0.000000,0.000000-75.000000,0.000000 0.000000,0.000000-25.000000,0.000000 0.000000,50.000000-25.000000,0.000000 0.000000,175.000000-75.000000,0.000000 0.000000,100.000000-100.000000,0.000000 0.000000,100.000000-50.000000,0.000000 0.000000,-50.000000 75.000000,0.000000 0.000000,-175.000000 50.000000,0.000000 0.000000,-50.000000 0.000000</inkml:trace>
</inkml:ink>
</file>

<file path=ppt/ink/ink19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367.000000 173.000000,'0.835000'0.295000,"0.497000"0.167000,0.245000 0.073000,0.065000 0.007000,-0.055000-0.035000,-0.127000-0.060000,-0.005000 0.002000,-0.073000-0.031000,-0.112000-0.051000,-0.128000-0.060000,-0.437000-0.145000,0.023000-0.021000,0.501000 0.037000,-0.062000-0.050000,-0.107000-0.041000,-0.128000-0.033000,-0.132000-0.025000,-0.125000-0.018000,-0.111000-0.012000,-0.094000-0.008000,0.277000-0.006000,0.095000-0.002000,-0.002000 0.000000,-0.062000 0.002000,-0.093000 0.002000,-0.105000 0.002000,-0.103000 0.002000,-0.093000 0.002000,-0.076000 0.002000,-0.052000 0.001000,-0.037000 0.001000,-0.024000 0.001000,-0.014000 0.001000,-0.007000 0.000000,-0.002000 0.000000,0.001000 0.000000,0.003000 0.000000,0.004000 0.000000,0.399000 0.147000,0.271000 0.083000,0.162000 0.036000,0.081000 0.004000,0.023000-0.018000,-0.016000-0.030000,-0.039000-0.036000,-0.052000-0.037000,-0.056000-0.035000,-0.054000-0.031000,0.433000 0.121000,0.198000 0.062000,0.032000 0.020000,-0.076000-0.008000,-0.121000-0.026000,-0.141000-0.035000,-0.143000-0.039000,-0.134000-0.038000,-0.045000-0.035000,0.015000-0.030000,-0.039000-0.025000,-0.071000-0.020000,-0.086000-0.015000,-0.090000-0.011000,0.338000-0.081000,0.219000-0.046000,0.126000-0.039000,0.058000-0.032000,0.010000-0.025000,-0.022000-0.018000,0.125000-0.086000,-0.011000-0.050000,-0.097000-0.023000,-0.145000-0.004000,0.038000-0.010000,0.004000-0.013000,-0.054000 0.023000,-0.088000 0.044000,-0.066000-0.019000,-0.047000-0.058000,0.042000-0.018000,-0.051000 0.010000,-0.107000 0.026000,-0.135000 0.035000,-0.143000 0.038000,-0.137000 0.037000,0.048000-0.126000,0.016000-0.073000,-0.006000-0.034000,-0.019000-0.007000,-0.027000 0.011000,-0.029000 0.022000,-0.037000-0.112000,-0.039000-0.042000,-0.038000 0.006000,-0.034000 0.036000,-0.029000 0.053000,-0.024000 0.059000,-0.019000 0.059000,-0.014000 0.055000,-0.010000 0.048000,-0.179000 0.270000,0.002000-0.017000,0.340000-1.022000,0.081000-0.435000,0.024000-0.253000,0.039000-0.415000,-0.038000 0.003000,-0.052000 0.154000,-0.058000 0.238000,-0.057000 0.272000,-0.052000 0.273000,-0.044000 0.252000,-0.036000 0.219000,0.006000-0.223000,0.008000-0.216000,-0.008000-0.223000,-0.048000-0.009000,-0.060000 0.063000,-0.063000 0.105000,-0.061000 0.125000,-0.055000 0.129000,-0.047000 0.123000,-0.039000 0.110000,-0.792000-0.658000,-0.544000-0.483000,-0.525000-0.422000,-0.218000-0.050000,-0.081000 0.092000,0.010000 0.171000,0.065000 0.205000,0.094000 0.208000,0.103000 0.193000,0.100000 0.167000,1.190000 0.865000,-1.329000-0.873000,0.016000 0.046000,0.139000 0.114000,0.207000 0.149000,0.236000 0.160000,0.237000 0.155000,0.220000 0.141000,0.193000 0.122000,0.161000 0.100000,0.535000 0.332000,-0.025000-0.010000,-1.398000-0.660000,-0.312000-0.091000,-0.061000 0.008000,0.103000 0.070000,0.199000 0.104000,0.244000 0.117000,0.253000 0.117000,0.240000 0.107000,0.213000 0.093000,0.561000 0.193000,-0.781000-0.286000,-0.068000-0.026000,0.088000 0.038000,0.063000 0.033000,0.085000 0.043000,0.092000 0.046000,0.089000 0.044000,0.081000 0.039000,0.069000 0.034000,0.056000 0.027000,0.193000 0.034000,-0.457000-0.019000,-0.076000-0.004000,-0.010000-0.011000,0.030000-0.015000,0.053000-0.016000,0.062000-0.015000,0.062000-0.013000,-0.701000 0.010000,-0.459000 0.008000,-0.938000 0.287000,-0.264000 0.177000,0.066000 0.088000,0.260000 0.027000,0.353000-0.012000,0.379000-0.035000,1.480000-0.363000,-0.849000 0.224000,-0.034000 0.065000,-0.502000 0.239000,0.115000 0.018000,0.171000-0.024000,0.193000-0.049000,0.193000-0.061000,0.179000-0.065000,0.157000-0.062000,0.560000-0.282000,-0.333000 0.291000,-0.411000 0.531000,0.012000 0.109000,0.066000 0.000000,0.096000-0.070000,0.107000-0.108000,0.106000-0.124000,0.097000-0.124000,0.084000-0.115000,0.069000-0.100000,0.199000-0.290000,-0.430000 0.699000,-0.085000 0.156000,-0.012000 0.033000,0.033000-0.044000,0.058000-0.087000,0.067000-0.105000,0.067000-0.106000,0.061000-0.098000,-0.363000 1.365000,-0.169000 0.781000,-0.032000 0.350000,0.054000 0.057000,0.102000-0.127000,0.114000-0.244000,0.129000-0.378000,0.155000-0.518000,0.076000-0.204000,0.065000-0.218000,0.054000-0.213000,0.043000-0.196000,0.033000-0.172000,0.027000-0.642000,0.004000 0.735000,0.019000-0.084000,0.010000-0.102000,0.004000-0.104000,-0.001000-0.095000,-0.003000-0.082000,-0.004000-0.067000,-0.005000-0.051000,0.268000 0.731000,0.151000 0.369000,0.066000 0.114000,0.009000-0.052000,-0.027000-0.148000,-0.046000-0.194000,-0.054000-0.205000,0.013000-0.128000,-0.006000-0.105000,-0.026000-0.104000,-0.037000-0.095000,-0.041000-0.082000,-0.040000-0.067000,-0.036000-0.053000,-0.031000-0.039000,-0.025000-0.028000,0.099000 0.100000,0.056000 0.068000,0.015000 0.031000,-0.012000 0.004000,-0.030000-0.013000,-0.225000-0.335000,0.284000 0.392000,0.047000 0.037000,0.038000 0.023000,0.030000 0.012000,0.033000-0.003000,-0.010000-0.061000,-0.021000-0.075000,-0.026000-0.079000,-0.028000-0.075000,-0.027000-0.067000,-0.024000-0.057000,-0.005000-0.010000,0.008000 0.021000,0.030000 0.016000,-0.009000-0.012000,-0.014000-0.021000,-0.016000-0.024000,-0.015000-0.024000,-0.014000-0.022000,-0.011000-0.019000,-0.066000-0.018000,0.003000-0.008000,0.007000-0.006000,0.083000-0.005000,0.008000-0.005000,0.004000-0.003000,0.001000-0.002000,-0.001000-0.001000,-0.002000 0.000000,-0.017000 0.001000,-0.025000 0.001000,-0.027000 0.001000,-0.026000 0.001000,-0.023000 0.001000,-0.020000 0.000000</inkml:trace>
</inkml:ink>
</file>

<file path=ppt/ink/ink1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2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63950.000000 2550.000000,'50.000000'-50.000000,"-50.000000"0.000000,0.000000 0.000000,0.000000 25.000000,0.000000 0.000000,0.000000 0.000000,0.000000 0.000000,0.000000-25.000000,0.000000 0.000000,0.000000-25.000000,0.000000 0.000000,-50.000000 25.000000,0.000000 0.000000,0.000000 50.000000,0.000000 0.000000,-25.000000 0.000000,0.000000 0.000000,-25.000000 50.000000,0.000000 0.000000,-25.000000 25.000000,0.000000 0.000000,0.000000 50.000000,0.000000 0.000000,25.000000 50.000000,0.000000 0.000000,50.000000 25.000000,0.000000 0.000000,0.000000 0.000000,0.000000 0.000000,50.000000-25.000000,0.000000 0.000000,0.000000-50.000000,0.000000 0.000000,50.000000-75.000000,0.000000 0.000000,0.000000-25.000000,0.000000 0.000000,75.000000-50.000000,0.000000 0.000000,50.000000-100.000000,0.000000 0.000000,-50.000000 25.000000,0.000000 0.000000,-75.000000 75.000000,0.000000 0.000000,-50.000000 125.000000,0.000000 0.000000,0.000000-25.000000,0.000000 0.000000,0.000000 0.000000,0.000000 0.000000,75.000000 25.000000,0.000000 0.000000,-25.000000-100.000000,0.000000 0.000000,25.000000 0.000000,0.000000 0.000000,25.000000-125.000000,0.000000 0.000000,0.000000-75.000000,0.000000 0.000000,-25.000000 25.000000,0.000000 0.000000,-50.000000 75.000000,0.000000 0.000000,-25.000000 200.000000,0.000000 0.000000,0.000000 25.000000,0.000000 0.000000,0.000000 0.000000,0.000000 0.000000,0.000000-25.000000,0.000000 0.000000,50.000000 25.000000,0.000000 0.000000,-25.000000-75.000000,0.000000 0.000000,0.000000-25.000000</inkml:trace>
</inkml:ink>
</file>

<file path=ppt/ink/ink19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926.000000 965.000000,'0.025000'0.000000,"0.037000"0.000000,0.042000 0.000000,0.040000 0.000000,0.036000 0.000000,0.030000 0.000000,0.024000 0.000000,0.018000 0.000000,0.013000 0.000000,0.008000 0.000000,0.005000 0.000000,0.028000 0.000000,0.087000 0.000000,0.063000 0.000000,0.044000 0.000000,0.028000 0.000000,0.016000 0.000000,-0.011000 0.000000,-0.028000 0.000000,-0.037000 0.000000,-0.039000 0.000000,-0.020000-0.037000,-0.006000-0.058000,-0.015000-0.030000,-0.020000-0.010000,-0.021000 0.004000,-0.021000 0.012000,0.055000-0.002000,0.026000-0.011000,0.005000-0.016000,-0.009000-0.018000,0.002000 0.001000,0.008000 0.013000,0.012000 0.019000,0.013000 0.022000,0.124000-0.015000,0.111000-0.037000,0.114000-0.012000,0.034000 0.005000,-0.021000 0.016000,-0.053000 0.021000,-0.052000 0.023000,-0.048000 0.023000,-0.060000 0.021000,-0.063000 0.018000,-0.060000 0.015000,-0.054000 0.012000,0.009000-0.003000,-0.025000-0.013000,-0.045000-0.018000,-0.054000-0.020000,-0.056000-0.020000,-0.053000-0.018000,0.026000-0.003000,0.075000 0.006000,0.045000-0.006000,0.023000-0.014000,0.007000-0.018000,-0.003000-0.019000,0.064000 0.000000,0.028000 0.012000,0.003000 0.019000,-0.013000 0.022000,-0.004000 0.022000,0.002000 0.021000,0.006000 0.018000,0.008000 0.016000,-0.010000-0.006000,-0.020000-0.019000,-0.026000-0.026000,-0.027000-0.029000,0.047000-0.010000,0.018000 0.003000,-0.002000 0.011000,-0.015000 0.015000,-0.094000 0.014000,-0.007000-0.015000,-0.004000-0.022000,0.051000-0.038000,-0.019000 0.001000,-0.022000 0.011000,-0.023000 0.017000,-0.022000 0.020000,0.160000-0.093000,0.099000-0.079000,0.049000-0.054000,0.012000-0.035000,-0.012000-0.020000,-0.014000 0.016000,-0.014000 0.000000</inkml:trace>
</inkml:ink>
</file>

<file path=ppt/ink/ink19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1532.000000 957.000000,'0.033000'0.000000,"0.050000"0.000000,0.057000 0.000000,0.055000 0.000000,0.050000 0.000000,0.043000 0.000000,0.034000 0.000000,0.026000 0.000000,0.019000 0.000000,0.013000 0.000000,0.008000 0.000000,0.005000 0.000000,0.002000 0.000000,0.165000 0.000000,0.156000 0.000000,0.120000 0.000000,0.089000 0.000000,0.339000 0.000000,0.179000 0.000000,0.063000 0.000000,-0.015000 0.000000,0.175000 0.000000,0.137000 0.000000,-0.027000 0.000000,-0.130000 0.000000,-0.186000 0.000000,-0.208000 0.000000,-0.041000 0.000000,-0.079000 0.000000,-0.097000 0.000000,-0.102000 0.000000,-0.097000 0.000000,-0.087000 0.000000,-0.074000-0.074000,-0.060000-0.042000,0.026000-0.018000,0.006000-0.002000,-0.007000 0.009000,-0.015000 0.015000,-0.037000-0.056000,-0.049000-0.023000,-0.053000-0.001000,-0.051000 0.013000,0.082000 0.003000,0.014000-0.003000,-0.030000-0.007000,-0.056000-0.009000,0.078000 0.008000,0.085000 0.019000,0.028000 0.025000,-0.011000 0.026000,-0.035000 0.025000,-0.047000 0.023000,0.015000-0.128000,-0.019000-0.067000,-0.040000-0.024000,-0.050000 0.006000,-0.053000 0.024000,-0.051000 0.000000</inkml:trace>
</inkml:ink>
</file>

<file path=ppt/ink/ink1962.xml><?xml version="1.0" encoding="utf-8"?>
<inkml:ink xmlns:inkml="http://www.w3.org/2003/InkML">
  <annotation type="ScanImages2ExtractSignatures">1</annotation>
  <annotation type="ScanImagesWidth">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984.000000 910.000000,'-0.012000'0.049000,"-0.019000"0.077000,-0.022000 0.089000,-0.023000 0.090000,-0.021000 0.084000,-0.019000 0.074000,-0.003000 0.455000,0.007000 0.297000,0.013000 0.174000,0.015000 0.083000,0.016000 0.184000,0.015000 0.088000,0.014000 0.020000,0.012000-0.025000,0.010000 0.150000,-0.017000 0.006000,-0.033000-0.087000,-0.041000-0.140000,-0.055000 0.193000,-0.060000 0.023000,-0.022000 0.115000,0.004000-0.055000,0.020000-0.160000,0.029000-0.216000,0.033000-0.161000,0.033000-0.189000,0.030000-0.192000,0.026000-0.180000,0.033000-0.148000,0.041000-0.221000,0.038000-0.194000,0.032000-0.160000,0.026000-0.126000,0.020000-0.094000,0.015000-0.066000,0.010000-0.043000,0.007000-0.026000,0.004000-0.013000,0.002000-0.004000,0.000000 0.002000,-0.001000 0.005000,-0.001000 0.007000,-0.001000 0.007000,-0.001000 0.007000,-0.001000 0.006000,-0.001000 0.005000,-0.001000 0.004000,-0.001000 0.003000,0.378000-0.258000,0.279000-0.179000,0.190000-0.109000,0.119000-0.056000,0.065000-0.019000,0.167000-0.108000,1.261000-0.717000,0.491000-0.262000,0.178000-0.101000,-0.035000 0.010000,-0.059000-0.030000,-0.217000 0.093000,-0.302000 0.166000,-0.334000 0.200000,-0.349000 0.207000,-0.332000 0.196000,-0.316000 0.193000,-0.282000 0.177000,-0.239000 0.154000,-0.195000 0.128000,-0.160000 0.091000,-0.196000 0.127000,-0.160000 0.104000,-0.123000 0.080000,-0.090000 0.059000,-0.062000 0.040000,-0.040000 0.026000,-0.023000 0.015000,-0.010000 0.007000,-0.002000 0.001000,0.003000-0.002000,0.006000-0.004000,0.007000-0.005000,0.007000-0.005000,0.007000-0.004000,0.006000-0.004000,0.005000-0.003000,0.003000-0.002000,0.003000-0.002000,0.002000-0.001000,0.011000-0.001000,-0.016000 0.000000,-0.020000 0.000000,-0.021000 0.000000,-0.020000 0.000000,-0.018000 0.000000,-0.285000 0.000000,-0.214000 0.000000,-0.245000 0.000000,-0.100000 0.000000,0.001000 0.000000,0.065000 0.000000,-0.064000 0.000000,0.005000 0.000000,0.049000 0.000000,0.073000 0.000000,0.010000 0.000000,0.042000 0.000000,0.060000 0.000000,0.067000 0.000000,-0.155000 0.000000,-0.064000 0.000000,-0.185000 0.000000,-0.102000 0.000000,-0.041000 0.000000,0.000000 0.000000,0.064000 0.000000,0.100000 0.000000,0.116000 0.000000,0.117000 0.000000,0.110000 0.000000,0.097000 0.000000,-0.140000 0.000000,-0.060000 0.000000,-0.004000 0.000000,0.032000 0.000000,0.052000 0.000000,0.062000 0.000000,0.012000 0.000000,0.052000 0.000000,0.075000 0.000000,0.083000 0.000000,0.083000 0.000000,0.066000 0.000000,0.051000 0.000000,0.038000 0.000000,-0.133000 0.000000,-0.086000 0.000000,-0.031000 0.000000,0.007000 0.000000,0.031000 0.000000,0.043000 0.000000,-0.044000 0.000000,-0.022000 0.000000,-0.029000 0.000000,0.073000 0.000000,0.090000 0.000000,0.093000 0.000000,0.086000 0.000000,0.074000 0.000000,0.060000 0.000000,0.047000 0.000000,0.034000 0.000000,0.024000 0.000000,0.015000 0.000000,0.009000 0.000000,0.004000 0.000000,0.001000 0.000000,-0.001000 0.000000,-0.002000 0.000000,-0.003000 0.000000,-0.003000 0.000000,-0.003000 0.000000,-0.002000 0.000000,-0.002000 0.000000,-0.001000 0.000000,-0.001000 0.000000,-0.001000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0.000000,0.006000 0.005000,0.009000 0.008000,0.010000 0.009000,0.009000 0.009000,0.008000 0.008000,0.007000 0.007000,0.006000 0.005000,0.004000 0.004000,0.003000 0.003000,0.002000 0.002000,0.001000 0.001000,0.001000 0.001000,0.000000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0.000000,0.179000 0.174000,0.138000 0.135000,0.099000 0.096000,0.068000 0.064000,0.171000 0.094000,0.077000 0.033000,0.012000-0.009000,-0.031000-0.035000,-0.075000-0.031000,-0.097000-0.026000,-0.012000-0.039000,-0.031000-0.044000,-0.040000-0.045000,-0.043000-0.042000,0.032000 0.019000,0.003000-0.018000,-0.015000-0.040000,-0.025000-0.051000,0.099000 0.019000,0.097000 0.063000,0.181000 0.086000,0.074000 0.021000,0.000000-0.022000,-0.047000-0.048000,0.000000-0.061000,-0.044000-0.065000,-0.069000-0.063000,-0.079000-0.057000,-0.062000 0.099000,-0.046000 0.044000,-0.033000 0.005000,-0.022000-0.020000,-0.013000-0.034000,-0.007000-0.041000,0.143000-0.016000,0.025000-0.013000,-0.036000-0.003000,-0.071000 0.003000,0.116000 0.052000,0.117000 0.021000,0.111000 0.013000,0.025000 0.006000,-0.032000 0.001000,-0.066000-0.002000,-0.009000-0.022000,-0.046000-0.033000,-0.066000-0.038000,-0.074000-0.038000,0.000000 0.038000,-0.026000 0.010000,-0.041000-0.008000,-0.048000-0.019000,-0.030000-0.025000,-0.016000-0.027000,0.067000-0.008000,0.042000 0.005000,0.023000 0.013000,0.009000 0.017000,-0.001000 0.000000,-0.007000-0.011000,0.039000-0.005000,-0.008000-0.001000,-0.038000 0.002000,-0.054000 0.004000,-0.060000 0.005000,-0.060000 0.005000,0.098000 0.011000,0.045000 0.014000,0.007000 0.014000,-0.017000 0.014000,0.116000 0.068000,0.045000 0.024000,-0.004000-0.006000,-0.034000-0.025000,0.040000-0.035000,0.012000-0.039000,-0.035000-0.039000,-0.063000-0.036000,-0.075000-0.031000,-0.078000-0.026000,-0.074000-0.021000,-0.066000-0.016000,-0.056000-0.011000,-0.046000-0.008000,-0.029000-0.018000,-0.044000-0.022000,-0.036000-0.022000,-0.028000-0.020000,-0.020000-0.017000,-0.014000-0.014000,-0.009000-0.010000,-0.005000-0.008000,-0.002000-0.005000,0.000000-0.003000,0.001000-0.002000,0.001000-0.001000,0.002000 0.000000,0.002000 0.000000,0.001000 0.001000,0.001000 0.001000,0.001000 0.001000,0.001000 0.001000,0.001000 0.000000,0.000000 0.000000,0.000000 0.000000,0.000000 0.000000,0.000000 0.000000,0.000000 0.000000,0.000000 0.000000,0.000000 0.000000,0.000000 0.000000,0.000000 0.000000,0.000000 0.000000,-0.116000-0.087000,-0.177000-0.158000,-0.205000-0.257000,-0.134000-0.228000,-0.078000-0.119000,-0.037000-0.040000,-0.008000 0.013000,0.011000 0.046000,-0.011000-0.059000,0.033000 0.036000,0.036000 0.062000,0.035000 0.074000,-0.090000-0.186000,-0.061000-0.105000,-0.019000-0.020000,0.009000 0.036000,0.026000 0.033000,0.035000 0.028000,-0.017000-0.051000,0.025000 0.050000,0.050000 0.111000,0.062000 0.141000,-0.064000-0.033000,0.008000 0.004000,-0.039000-0.027000,0.008000 0.029000,0.037000 0.062000,0.053000 0.079000,0.078000 0.090000,0.088000 0.091000,0.088000 0.084000,0.081000 0.074000,0.071000 0.062000,0.059000 0.050000,0.020000 0.032000,-0.007000 0.018000,-0.023000 0.008000,-0.032000 0.001000,-0.036000-0.003000,-0.035000-0.006000,-0.032000-0.007000,-0.028000-0.008000,-0.106000 0.011000,-0.075000 0.022000,-0.123000-0.064000,-0.071000-0.041000,-0.032000-0.023000,-0.005000-0.010000,0.040000 0.008000,0.066000 0.019000,0.078000 0.025000,0.080000 0.027000,0.075000 0.026000,0.066000 0.023000,0.056000 0.020000,0.045000 0.017000,-0.029000-0.015000,-0.075000-0.033000,-0.043000-0.006000,-0.020000 0.012000,-0.004000 0.022000,0.007000 0.027000,-0.042000-0.008000,-0.070000-0.030000,-0.028000-0.079000,0.002000-0.031000,0.020000 0.002000,0.031000 0.023000,0.016000 0.035000,0.006000 0.040000,0.018000 0.003000,0.024000-0.020000,0.026000-0.034000,0.025000-0.040000,0.018000-0.022000,0.059000 0.039000,0.059000 0.057000,0.054000 0.063000,0.046000 0.061000,0.038000 0.055000,0.029000 0.046000,0.021000 0.036000,0.015000 0.028000,0.009000 0.020000,0.005000 0.013000,0.002000 0.008000,0.000000 0.004000,-0.001000 0.002000,-0.001000 0.000000,-0.002000-0.001000,-0.002000-0.002000,-0.002000-0.002000,-0.001000-0.002000,-0.001000-0.002000,-0.001000-0.001000,-0.001000-0.001000,0.000000-0.001000,0.000000-0.001000,0.000000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0.000000,-0.037000 0.020000,-0.058000 0.046000,-0.067000 0.053000,-0.068000 0.054000,-0.026000 0.272000,0.002000 0.170000,0.020000 0.092000,0.030000 0.036000,0.034000-0.003000,0.034000-0.028000,0.032000-0.041000,0.028000-0.047000,0.023000-0.066000,0.019000-0.073000,0.014000-0.072000,0.011000 0.000000</inkml:trace>
</inkml:ink>
</file>

<file path=ppt/ink/ink19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6:1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68300.000000 5100.000000,'-100.000000'0.000000,"75.000000"25.000000,0.000000 0.000000,0.000000 125.000000,0.000000 0.000000,0.000000-125.000000,0.000000 0.000000,25.000000 75.000000,0.000000 0.000000,-50.000000 75.000000,0.000000 0.000000,0.000000 25.000000,0.000000 0.000000,0.000000-75.000000,0.000000 0.000000,50.000000-75.000000,0.000000 0.000000,25.000000-125.000000,0.000000 0.000000,0.000000 25.000000</inkml:trace>
</inkml:ink>
</file>

<file path=ppt/ink/ink1964.xml><?xml version="1.0" encoding="utf-8"?>
<inkml:ink xmlns:inkml="http://www.w3.org/2003/InkML">
  <annotation type="ScanImages2ExtractSignatures">1</annotation>
  <annotation type="ScanImagesWidth">345178125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6:1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68200.000000 5200.000000,'50.000000'-50.000000,"-50.000000"25.000000,0.000000 0.000000,25.000000 75.000000,0.000000 0.000000,0.000000 50.000000,0.000000 0.000000,0.000000 50.000000,0.000000 0.000000,0.000000 50.000000,0.000000 0.000000,0.000000-75.000000,0.000000 0.000000,0.000000-50.000000,0.000000 0.000000,-25.000000-25.000000,0.000000 0.000000,25.000000-50.000000,0.000000 0.000000,0.000000-25.000000,0.000000 0.000000,50.000000-150.000000,0.000000 0.000000,0.000000 25.000000,0.000000 0.000000,-75.000000 100.000000,0.000000 0.000000,75.000000-150.000000,0.000000 0.000000,-25.000000 25.000000,0.000000 0.000000,-25.000000 75.000000,0.000000 0.000000,-25.000000 75.000000,0.000000 0.000000,0.000000 50.000000</inkml:trace>
</inkml:ink>
</file>

<file path=ppt/ink/ink1965.xml><?xml version="1.0" encoding="utf-8"?>
<inkml:ink xmlns:inkml="http://www.w3.org/2003/InkML">
  <annotation type="ScanImages2ExtractSignatures">1</annotation>
  <annotation type="ScanImagesWidth">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6:1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69850.000000 6100.000000,'50.000000'-100.000000,"-50.000000"50.000000,0.000000 0.000000,25.000000-75.000000,0.000000 0.000000,-25.000000 50.000000,0.000000 0.000000,0.000000 0.000000,0.000000 0.000000,-50.000000 75.000000,0.000000 0.000000,-50.000000 100.000000,0.000000 0.000000,0.000000 100.000000,0.000000 0.000000,0.000000 0.000000,0.000000 0.000000,50.000000 0.000000,0.000000 0.000000,50.000000-75.000000,0.000000 0.000000,0.000000-100.000000,0.000000 0.000000,50.000000 0.000000,0.000000 0.000000,25.000000-100.000000,0.000000 0.000000,25.000000-75.000000,0.000000 0.000000,-25.000000 25.000000,0.000000 0.000000,-50.000000 75.000000,0.000000 0.000000,0.000000 25.000000,0.000000 0.000000,0.000000 100.000000,0.000000 0.000000,0.000000 25.000000,0.000000 0.000000,25.000000 0.000000,0.000000 0.000000,-25.000000-25.000000,0.000000 0.000000,25.000000-50.000000,0.000000 0.000000,0.000000-25.000000,0.000000 0.000000,-25.000000 0.000000</inkml:trace>
</inkml:ink>
</file>

<file path=ppt/ink/ink19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6:1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70450.000000 4900.000000,'50.000000'0.000000,"50.000000"0.000000,0.000000 0.000000,-25.000000 0.000000,0.000000 0.000000,0.000000 25.000000,0.000000 0.000000,-25.000000-25.000000,0.000000 0.000000,-25.000000 25.000000</inkml:trace>
</inkml:ink>
</file>

<file path=ppt/ink/ink19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6:1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70950.000000 4450.000000,'-50.000000'0.000000,"25.000000"0.000000,0.000000 0.000000,0.000000 75.000000,0.000000 0.000000,25.000000 50.000000,0.000000 0.000000,25.000000 25.000000,0.000000 0.000000,-25.000000 125.000000,0.000000 0.000000,25.000000-200.000000</inkml:trace>
</inkml:ink>
</file>

<file path=ppt/ink/ink19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6:2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13050.000000 22900.000000,'-50.000000'-50.000000,"50.000000"25.000000,0.000000 0.000000,-25.000000 100.000000,0.000000 0.000000,25.000000 0.000000,0.000000 0.000000,-25.000000-25.000000,0.000000 0.000000,25.000000 75.000000,0.000000 0.000000,-50.000000 100.000000,0.000000 0.000000,0.000000 0.000000,0.000000 0.000000,-25.000000 75.000000,0.000000 0.000000,75.000000-175.000000,0.000000 0.000000,25.000000-250.000000,0.000000 0.000000,0.000000 75.000000</inkml:trace>
</inkml:ink>
</file>

<file path=ppt/ink/ink1969.xml><?xml version="1.0" encoding="utf-8"?>
<inkml:ink xmlns:inkml="http://www.w3.org/2003/InkML">
  <annotation type="ScanImages2ExtractSignatures">1</annotation>
  <annotation type="ScanImagesWidth">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6:2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12950.000000 23100.000000,'50.000000'-200.000000,"-50.000000"150.000000,0.000000 0.000000,25.000000 50.000000,0.000000 0.000000,0.000000 50.000000,0.000000 0.000000,25.000000 100.000000,0.000000 0.000000,-50.000000 75.000000,0.000000 0.000000,0.000000-25.000000,0.000000 0.000000,25.000000-25.000000,0.000000 0.000000,0.000000-100.000000,0.000000 0.000000,0.000000-75.000000,0.000000 0.000000,0.000000-25.000000,0.000000 0.000000,25.000000-150.000000,0.000000 0.000000,25.000000-25.000000,0.000000 0.000000,-25.000000-50.000000,0.000000 0.000000,0.000000 75.000000,0.000000 0.000000,-50.000000 100.000000,0.000000 0.000000,25.000000 50.000000,0.000000 0.000000,0.000000 50.000000</inkml:trace>
</inkml:ink>
</file>

<file path=ppt/ink/ink1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3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66250.000000 2650.000000,'-50.000000'-150.000000,"0.000000"150.000000,0.000000 0.000000,-25.000000 0.000000,0.000000 0.000000,25.000000 75.000000,0.000000 0.000000,-25.000000 50.000000,0.000000 0.000000,50.000000 0.000000,0.000000 0.000000,25.000000 0.000000,0.000000 0.000000,75.000000-25.000000,0.000000 0.000000,0.000000-25.000000,0.000000 0.000000,-50.000000 0.000000,0.000000 0.000000,0.000000 0.000000,0.000000 0.000000,-100.000000 25.000000,0.000000 0.000000,-50.000000-25.000000,0.000000 0.000000,-25.000000 0.000000,0.000000 0.000000,50.000000-50.000000,0.000000 0.000000,75.000000-75.000000,0.000000 0.000000,50.000000 0.000000,0.000000 0.000000,25.000000 0.000000</inkml:trace>
</inkml:ink>
</file>

<file path=ppt/ink/ink1970.xml><?xml version="1.0" encoding="utf-8"?>
<inkml:ink xmlns:inkml="http://www.w3.org/2003/InkML">
  <annotation type="ScanImages2ExtractSignatures">1</annotation>
  <annotation type="ScanImagesWidth">17</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6:2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14350.000000 23500.000000,'0.000000'50.000000,"0.000000"0.000000,0.000000 0.000000,-25.000000 25.000000,0.000000 0.000000,0.000000 25.000000,0.000000 0.000000,25.000000 75.000000,0.000000 0.000000,0.000000-50.000000,0.000000 0.000000,0.000000-25.000000,0.000000 0.000000,0.000000-75.000000,0.000000 0.000000,25.000000-50.000000,0.000000 0.000000,-25.000000-75.000000,0.000000 0.000000,0.000000 50.000000</inkml:trace>
</inkml:ink>
</file>

<file path=ppt/ink/ink19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6:2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14350.000000 22900.000000,'0.000000'-50.000000,"25.000000"150.000000,0.000000 0.000000,0.000000 25.000000,0.000000 0.000000,0.000000 0.000000,0.000000 0.000000,0.000000-50.000000,0.000000 0.000000,-25.000000-50.000000,0.000000 0.000000,25.000000-25.000000</inkml:trace>
</inkml:ink>
</file>

<file path=ppt/ink/ink19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6:2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14850.000000 21900.000000,'100.000000'-50.000000,"-50.000000"50.000000,0.000000 0.000000,0.000000 25.000000,0.000000 0.000000,-25.000000 75.000000,0.000000 0.000000,-25.000000 75.000000,0.000000 0.000000,-75.000000 25.000000,0.000000 0.000000,-25.000000-50.000000,0.000000 0.000000,50.000000-75.000000,0.000000 0.000000,0.000000-50.000000,0.000000 0.000000,75.000000-25.000000,0.000000 0.000000,100.000000-50.000000,0.000000 0.000000,-25.000000 25.000000,0.000000 0.000000,-25.000000 25.000000,0.000000 0.000000,0.000000 0.000000,0.000000 0.000000,-50.000000-25.000000</inkml:trace>
</inkml:ink>
</file>

<file path=ppt/ink/ink19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6:2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15550.000000 22400.000000,'50.000000'-50.000000,"50.000000"0.000000,0.000000 0.000000,0.000000 25.000000,0.000000 0.000000,-25.000000 25.000000,0.000000 0.000000,0.000000 25.000000,0.000000 0.000000,-50.000000 0.000000,0.000000 0.000000,-25.000000 0.000000</inkml:trace>
</inkml:ink>
</file>

<file path=ppt/ink/ink19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6:2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15950.000000 21600.000000,'-50.000000'0.000000,"50.000000"75.000000,0.000000 0.000000,0.000000 75.000000,0.000000 0.000000,0.000000 75.000000,0.000000 0.000000,0.000000 0.000000,0.000000 0.000000,0.000000 25.000000,0.000000 0.000000,0.000000-175.000000,0.000000 0.000000,-25.000000-50.000000</inkml:trace>
</inkml:ink>
</file>

<file path=ppt/ink/ink19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6:2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13400.000000 26100.000000,'-50.000000'0.000000,"-25.000000"-50.000000,0.000000 0.000000,0.000000 75.000000,0.000000 0.000000,25.000000 0.000000,0.000000 0.000000,-50.000000 50.000000,0.000000 0.000000,25.000000 50.000000,0.000000 0.000000,-25.000000 0.000000,0.000000 0.000000,25.000000 25.000000,0.000000 0.000000,50.000000 25.000000,0.000000 0.000000,25.000000-50.000000,0.000000 0.000000,50.000000-25.000000,0.000000 0.000000,25.000000-25.000000,0.000000 0.000000,25.000000-75.000000,0.000000 0.000000,25.000000-75.000000,0.000000 0.000000,25.000000-100.000000,0.000000 0.000000,0.000000 25.000000,0.000000 0.000000,-75.000000 50.000000,0.000000 0.000000,-25.000000 25.000000,0.000000 0.000000,-50.000000 100.000000,0.000000 0.000000,-50.000000 125.000000,0.000000 0.000000,0.000000 0.000000,0.000000 0.000000,50.000000-50.000000,0.000000 0.000000,25.000000-50.000000,0.000000 0.000000,25.000000-50.000000,0.000000 0.000000,25.000000-50.000000,0.000000 0.000000,25.000000-75.000000,0.000000 0.000000,-50.000000 25.000000,0.000000 0.000000,-50.000000 0.000000,0.000000 0.000000,-25.000000 50.000000,0.000000 0.000000,-25.000000 25.000000,0.000000 0.000000,0.000000 0.000000,0.000000 0.000000,0.000000 25.000000,0.000000 0.000000,25.000000-25.000000,0.000000 0.000000,0.000000 0.000000</inkml:trace>
</inkml:ink>
</file>

<file path=ppt/ink/ink19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6:2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14600.000000 25400.000000,'50.000000'0.000000,"-50.000000"-25.000000,0.000000 0.000000,75.000000 0.000000,0.000000 0.000000,-75.000000 50.000000,0.000000 0.000000,25.000000 75.000000,0.000000 0.000000,-75.000000 50.000000,0.000000 0.000000,-25.000000 0.000000,0.000000 0.000000,0.000000-50.000000,0.000000 0.000000,25.000000-25.000000,0.000000 0.000000,75.000000-75.000000,0.000000 0.000000,75.000000-25.000000,0.000000 0.000000,25.000000 0.000000,0.000000 0.000000,-50.000000 0.000000,0.000000 0.000000,-50.000000 0.000000</inkml:trace>
</inkml:ink>
</file>

<file path=ppt/ink/ink19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6:2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14950.000000 26050.000000,'50.000000'-50.000000,"25.000000"0.000000,0.000000 0.000000,25.000000 25.000000,0.000000 0.000000,-25.000000 0.000000,0.000000 0.000000,-25.000000 25.000000,0.000000 0.000000,0.000000 0.000000,0.000000 0.000000,-50.000000 25.000000</inkml:trace>
</inkml:ink>
</file>

<file path=ppt/ink/ink19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6:2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15400.000000 25300.000000,'0.000000'-50.000000,"0.000000"150.000000,0.000000 0.000000,0.000000 75.000000,0.000000 0.000000,0.000000 25.000000,0.000000 0.000000,0.000000 0.000000,0.000000 0.000000,0.000000-125.000000,0.000000 0.000000,-25.000000-25.000000</inkml:trace>
</inkml:ink>
</file>

<file path=ppt/ink/ink19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6:3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18800.000000 22300.000000,'0.000000'-50.000000,"0.000000"-50.000000,0.000000 0.000000,-25.000000-25.000000,0.000000 0.000000,0.000000 75.000000,0.000000 0.000000,0.000000-25.000000,0.000000 0.000000,0.000000 75.000000,0.000000 0.000000,-25.000000 0.000000,0.000000 0.000000,0.000000 25.000000,0.000000 0.000000,-25.000000 75.000000,0.000000 0.000000,25.000000 75.000000,0.000000 0.000000,0.000000 50.000000,0.000000 0.000000,25.000000 0.000000,0.000000 0.000000,0.000000-50.000000,0.000000 0.000000,25.000000-50.000000,0.000000 0.000000,25.000000-50.000000,0.000000 0.000000,0.000000-50.000000,0.000000 0.000000,50.000000-25.000000,0.000000 0.000000,0.000000-50.000000,0.000000 0.000000,25.000000-25.000000,0.000000 0.000000,-25.000000 0.000000,0.000000 0.000000,-25.000000 0.000000,0.000000 0.000000,-25.000000 0.000000,0.000000 0.000000,0.000000 50.000000,0.000000 0.000000,-25.000000 0.000000,0.000000 0.000000,0.000000 75.000000,0.000000 0.000000,0.000000 25.000000,0.000000 0.000000,0.000000-25.000000,0.000000 0.000000,25.000000 25.000000,0.000000 0.000000,-25.000000-25.000000,0.000000 0.000000,25.000000-50.000000,0.000000 0.000000,25.000000 0.000000,0.000000 0.000000,25.000000-75.000000,0.000000 0.000000,-25.000000-25.000000,0.000000 0.000000,0.000000 25.000000,0.000000 0.000000,-25.000000 25.000000,0.000000 0.000000,0.000000 25.000000,0.000000 0.000000,0.000000 125.000000,0.000000 0.000000,0.000000 0.000000,0.000000 0.000000,0.000000 0.000000,0.000000 0.000000,0.000000-50.000000,0.000000 0.000000,0.000000-25.000000,0.000000 0.000000,25.000000-25.000000,0.000000 0.000000,-25.000000-50.000000</inkml:trace>
</inkml:ink>
</file>

<file path=ppt/ink/ink1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3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67100.000000 2750.000000,'-50.000000'0.000000,"25.000000"25.000000,0.000000 0.000000,-25.000000 50.000000,0.000000 0.000000,25.000000 75.000000,0.000000 0.000000,25.000000 75.000000,0.000000 0.000000,-25.000000-50.000000,0.000000 0.000000,25.000000-100.000000,0.000000 0.000000,50.000000-50.000000,0.000000 0.000000,50.000000-125.000000,0.000000 0.000000,50.000000-125.000000,0.000000 0.000000,-75.000000-75.000000,0.000000 0.000000,-50.000000 75.000000,0.000000 0.000000,-50.000000 125.000000,0.000000 0.000000,-75.000000 100.000000,0.000000 0.000000,25.000000 50.000000,0.000000 0.000000,0.000000 25.000000,0.000000 0.000000,75.000000 25.000000,0.000000 0.000000,50.000000-50.000000,0.000000 0.000000,-25.000000-50.000000</inkml:trace>
</inkml:ink>
</file>

<file path=ppt/ink/ink19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6:3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19750.000000 20900.000000,'0.000000'-150.000000,"25.000000"150.000000,0.000000 0.000000,25.000000-25.000000,0.000000 0.000000,25.000000 25.000000,0.000000 0.000000,-25.000000 75.000000,0.000000 0.000000,-25.000000 75.000000,0.000000 0.000000,-100.000000 25.000000,0.000000 0.000000,-25.000000-25.000000,0.000000 0.000000,50.000000-75.000000,0.000000 0.000000,125.000000-125.000000,0.000000 0.000000,50.000000 0.000000,0.000000 0.000000,-25.000000 25.000000,0.000000 0.000000,-50.000000-25.000000,0.000000 0.000000,-25.000000 25.000000</inkml:trace>
</inkml:ink>
</file>

<file path=ppt/ink/ink19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6:3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20450.000000 21150.000000,'50.000000'-50.000000,"0.000000"50.000000,0.000000 0.000000,50.000000 0.000000,0.000000 0.000000,-25.000000-25.000000,0.000000 0.000000,0.000000 25.000000,0.000000 0.000000,-25.000000 0.000000,0.000000 0.000000,-25.000000 0.000000,0.000000 0.000000,0.000000-25.000000</inkml:trace>
</inkml:ink>
</file>

<file path=ppt/ink/ink19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6:3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20900.000000 20250.000000,'0.000000'-50.000000,"-25.000000"25.000000,0.000000 0.000000,25.000000 75.000000,0.000000 0.000000,25.000000 125.000000,0.000000 0.000000,0.000000 50.000000,0.000000 0.000000,25.000000 25.000000,0.000000 0.000000,-50.000000-150.000000</inkml:trace>
</inkml:ink>
</file>

<file path=ppt/ink/ink19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6:3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18450.000000 25000.000000,'0.000000'-50.000000,"0.000000"-25.000000,0.000000 0.000000,0.000000 125.000000,0.000000 0.000000,-50.000000 175.000000,0.000000 0.000000,-50.000000 25.000000,0.000000 0.000000,50.000000-75.000000,0.000000 0.000000,0.000000-75.000000,0.000000 0.000000,50.000000-75.000000,0.000000 0.000000,100.000000-125.000000,0.000000 0.000000,50.000000-75.000000,0.000000 0.000000,0.000000 0.000000,0.000000 0.000000,-75.000000 100.000000,0.000000 0.000000,-25.000000 50.000000,0.000000 0.000000,-50.000000 100.000000,0.000000 0.000000,-25.000000 50.000000,0.000000 0.000000,25.000000-50.000000,0.000000 0.000000,0.000000-25.000000,0.000000 0.000000,75.000000-50.000000,0.000000 0.000000,25.000000-50.000000,0.000000 0.000000,-50.000000 0.000000,0.000000 0.000000,0.000000-50.000000,0.000000 0.000000,-25.000000-25.000000,0.000000 0.000000,-25.000000-25.000000,0.000000 0.000000,0.000000 100.000000,0.000000 0.000000,-25.000000 50.000000,0.000000 0.000000,0.000000 125.000000,0.000000 0.000000,25.000000 25.000000,0.000000 0.000000,0.000000 0.000000,0.000000 0.000000,0.000000 50.000000,0.000000 0.000000,0.000000 50.000000,0.000000 0.000000,25.000000 50.000000,0.000000 0.000000,-25.000000 25.000000,0.000000 0.000000,0.000000-75.000000,0.000000 0.000000,-75.000000-125.000000,0.000000 0.000000,0.000000-100.000000,0.000000 0.000000,0.000000-25.000000,0.000000 0.000000,25.000000-150.000000,0.000000 0.000000,50.000000-100.000000,0.000000 0.000000,75.000000-50.000000,0.000000 0.000000,75.000000 25.000000,0.000000 0.000000,0.000000 75.000000,0.000000 0.000000,-25.000000 0.000000,0.000000 0.000000,-100.000000 125.000000,0.000000 0.000000,0.000000 25.000000</inkml:trace>
</inkml:ink>
</file>

<file path=ppt/ink/ink19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6:3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20300.000000 24400.000000,'200.000000'-100.000000,"-125.000000"100.000000,0.000000 0.000000,-50.000000 25.000000,0.000000 0.000000,-25.000000 175.000000,0.000000 0.000000,-75.000000 25.000000,0.000000 0.000000,-25.000000-100.000000,0.000000 0.000000,50.000000-50.000000,0.000000 0.000000,100.000000-100.000000,0.000000 0.000000,50.000000-50.000000,0.000000 0.000000,25.000000 0.000000,0.000000 0.000000,-75.000000 0.000000,0.000000 0.000000,0.000000 25.000000,0.000000 0.000000,-25.000000 0.000000</inkml:trace>
</inkml:ink>
</file>

<file path=ppt/ink/ink19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6:3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20950.000000 24800.000000,'0.000000'-50.000000,"75.000000"25.000000,0.000000 0.000000,0.000000 0.000000,0.000000 0.000000,25.000000 25.000000,0.000000 0.000000,0.000000 0.000000,0.000000 0.000000,-50.000000 0.000000,0.000000 0.000000,-50.000000-25.000000,0.000000 0.000000,-25.000000 0.000000</inkml:trace>
</inkml:ink>
</file>

<file path=ppt/ink/ink19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6:3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21300.000000 23900.000000,'-50.000000'0.000000,"25.000000"0.000000,0.000000 0.000000,25.000000 75.000000,0.000000 0.000000,0.000000 100.000000,0.000000 0.000000,25.000000 125.000000,0.000000 0.000000,-25.000000 75.000000,0.000000 0.000000,0.000000-275.000000</inkml:trace>
</inkml:ink>
</file>

<file path=ppt/ink/ink19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6:3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19500.000000 29000.000000,'0.000000'-50.000000,"-50.000000"-25.000000,0.000000 0.000000,-25.000000 25.000000,0.000000 0.000000,25.000000 25.000000,0.000000 0.000000,-25.000000 25.000000,0.000000 0.000000,0.000000 50.000000,0.000000 0.000000,-50.000000 50.000000,0.000000 0.000000,-25.000000 75.000000,0.000000 0.000000,25.000000-25.000000,0.000000 0.000000,100.000000 75.000000,0.000000 0.000000,25.000000 50.000000,0.000000 0.000000,25.000000-25.000000,0.000000 0.000000,50.000000-125.000000,0.000000 0.000000,25.000000-50.000000,0.000000 0.000000,50.000000-100.000000,0.000000 0.000000,25.000000-50.000000,0.000000 0.000000,-25.000000-50.000000,0.000000 0.000000,-25.000000 25.000000,0.000000 0.000000,-25.000000-25.000000,0.000000 0.000000,-75.000000 25.000000,0.000000 0.000000,-25.000000 50.000000,0.000000 0.000000,-50.000000 25.000000,0.000000 0.000000,-25.000000 0.000000,0.000000 0.000000,-25.000000 125.000000,0.000000 0.000000,0.000000 125.000000,0.000000 0.000000,50.000000-50.000000,0.000000 0.000000,25.000000-50.000000,0.000000 0.000000,25.000000-75.000000,0.000000 0.000000,25.000000-25.000000,0.000000 0.000000,75.000000-50.000000,0.000000 0.000000,25.000000-125.000000,0.000000 0.000000,0.000000-50.000000,0.000000 0.000000,-75.000000 75.000000,0.000000 0.000000,-25.000000 50.000000,0.000000 0.000000,-25.000000 50.000000,0.000000 0.000000,25.000000 50.000000,0.000000 0.000000,50.000000 75.000000,0.000000 0.000000,-25.000000 25.000000,0.000000 0.000000,50.000000-25.000000,0.000000 0.000000,-25.000000-50.000000,0.000000 0.000000,-25.000000-50.000000,0.000000 0.000000,-25.000000-25.000000</inkml:trace>
</inkml:ink>
</file>

<file path=ppt/ink/ink1988.xml><?xml version="1.0" encoding="utf-8"?>
<inkml:ink xmlns:inkml="http://www.w3.org/2003/InkML">
  <annotation type="ScanImages2ExtractSignatures">1</annotation>
  <annotation type="ScanImagesWidth">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6:3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20350.000000 28050.000000,'0.000000'-150.000000,"50.000000"125.000000,0.000000 0.000000,50.000000 75.000000,0.000000 0.000000,-75.000000 100.000000,0.000000 0.000000,-50.000000 50.000000,0.000000 0.000000,-25.000000-25.000000,0.000000 0.000000,-25.000000-75.000000,0.000000 0.000000,25.000000-50.000000,0.000000 0.000000,50.000000-25.000000,0.000000 0.000000,25.000000-50.000000,0.000000 0.000000,75.000000-25.000000,0.000000 0.000000,25.000000 0.000000,0.000000 0.000000,-25.000000 0.000000,0.000000 0.000000,-75.000000 50.000000,0.000000 0.000000,-25.000000-25.000000,0.000000 0.000000,25.000000 0.000000</inkml:trace>
</inkml:ink>
</file>

<file path=ppt/ink/ink19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6:3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21000.000000 28600.000000,'0.000000'-100.000000,"50.000000"75.000000,0.000000 0.000000,0.000000 25.000000,0.000000 0.000000,25.000000-25.000000,0.000000 0.000000,0.000000 25.000000,0.000000 0.000000,0.000000-25.000000,0.000000 0.000000,-50.000000 25.000000</inkml:trace>
</inkml:ink>
</file>

<file path=ppt/ink/ink1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3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68000.000000 2950.000000,'50.000000'50.000000,"-50.000000"-25.000000,0.000000 0.000000,0.000000 25.000000,0.000000 0.000000,0.000000 50.000000,0.000000 0.000000,-50.000000 50.000000,0.000000 0.000000,0.000000 0.000000,0.000000 0.000000,0.000000-50.000000,0.000000 0.000000,50.000000-75.000000,0.000000 0.000000,75.000000 0.000000,0.000000 0.000000,100.000000-75.000000,0.000000 0.000000,-25.000000 0.000000,0.000000 0.000000,-50.000000 50.000000,0.000000 0.000000,-75.000000-25.000000</inkml:trace>
</inkml:ink>
</file>

<file path=ppt/ink/ink19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6:3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21350.000000 27550.000000,'-50.000000'0.000000,"50.000000"100.000000,0.000000 0.000000,25.000000 100.000000,0.000000 0.000000,25.000000 50.000000,0.000000 0.000000,-50.000000-150.000000,0.000000 0.000000,50.000000 50.000000,0.000000 0.000000,-50.000000-75.000000</inkml:trace>
</inkml:ink>
</file>

<file path=ppt/ink/ink1991.xml><?xml version="1.0" encoding="utf-8"?>
<inkml:ink xmlns:inkml="http://www.w3.org/2003/InkML">
  <annotation type="ScanImages2ExtractSignatures">1</annotation>
  <annotation type="ScanImagesWidth">2883632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6:4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26800.000000 17900.000000,'-50.000000'-50.000000,"50.000000"25.000000,0.000000 0.000000,25.000000 0.000000,0.000000 0.000000,50.000000 0.000000,0.000000 0.000000,100.000000-25.000000,0.000000 0.000000,-50.000000 25.000000,0.000000 0.000000,-50.000000 25.000000,0.000000 0.000000,-25.000000 50.000000,0.000000 0.000000,-125.000000 75.000000,0.000000 0.000000,25.000000-75.000000</inkml:trace>
</inkml:ink>
</file>

<file path=ppt/ink/ink1992.xml><?xml version="1.0" encoding="utf-8"?>
<inkml:ink xmlns:inkml="http://www.w3.org/2003/InkML">
  <annotation type="ScanImages2ExtractSignatures">1</annotation>
  <annotation type="ScanImagesWidth">11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6:4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26950.000000 18350.000000,'-50.000000'0.000000,"50.000000"25.000000,0.000000 0.000000,0.000000 50.000000,0.000000 0.000000,0.000000 50.000000,0.000000 0.000000,0.000000 100.000000,0.000000 0.000000,0.000000 25.000000,0.000000 0.000000,25.000000-75.000000,0.000000 0.000000,0.000000-50.000000,0.000000 0.000000,0.000000-100.000000,0.000000 0.000000,-25.000000-75.000000,0.000000 0.000000,0.000000-125.000000,0.000000 0.000000,0.000000 50.000000,0.000000 0.000000,0.000000 0.000000,0.000000 0.000000,0.000000 75.000000,0.000000 0.000000,50.000000 0.000000,0.000000 0.000000,75.000000 25.000000,0.000000 0.000000,25.000000-25.000000,0.000000 0.000000,0.000000-25.000000,0.000000 0.000000,-25.000000 50.000000,0.000000 0.000000,-75.000000 25.000000,0.000000 0.000000,-50.000000-25.000000,0.000000 0.000000,0.000000 0.000000,0.000000 0.000000,-75.000000-50.000000,0.000000 0.000000,0.000000 50.000000,0.000000 0.000000,0.000000 25.000000,0.000000 0.000000,25.000000 0.000000,0.000000 0.000000,-25.000000 75.000000,0.000000 0.000000,25.000000 75.000000,0.000000 0.000000,25.000000 0.000000,0.000000 0.000000,25.000000 25.000000,0.000000 0.000000,50.000000-50.000000,0.000000 0.000000,75.000000-50.000000,0.000000 0.000000,0.000000-25.000000,0.000000 0.000000,25.000000-50.000000,0.000000 0.000000,-50.000000-50.000000,0.000000 0.000000,-50.000000 0.000000</inkml:trace>
</inkml:ink>
</file>

<file path=ppt/ink/ink19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6:4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29100.000000 19350.000000,'-100.000000'0.000000,"125.000000"25.000000,0.000000 0.000000,25.000000 50.000000,0.000000 0.000000,0.000000 0.000000,0.000000 0.000000,-25.000000-50.000000,0.000000 0.000000,0.000000-25.000000</inkml:trace>
</inkml:ink>
</file>

<file path=ppt/ink/ink19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6:4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30250.000000 17800.000000,'0.000000'-50.000000,"0.000000"-50.000000,0.000000 0.000000,0.000000 75.000000,0.000000 0.000000,-25.000000-25.000000,0.000000 0.000000,-25.000000 25.000000,0.000000 0.000000,0.000000 25.000000,0.000000 0.000000,-25.000000 50.000000,0.000000 0.000000,0.000000 100.000000,0.000000 0.000000,0.000000 25.000000,0.000000 0.000000,25.000000-25.000000,0.000000 0.000000,25.000000 0.000000,0.000000 0.000000,25.000000 0.000000,0.000000 0.000000,25.000000-50.000000,0.000000 0.000000,50.000000-50.000000,0.000000 0.000000,25.000000-50.000000,0.000000 0.000000,25.000000-100.000000,0.000000 0.000000,-25.000000-25.000000,0.000000 0.000000,-50.000000 25.000000,0.000000 0.000000,-50.000000 50.000000,0.000000 0.000000,-50.000000 150.000000,0.000000 0.000000,50.000000 0.000000,0.000000 0.000000,0.000000 0.000000,0.000000 0.000000,0.000000-50.000000,0.000000 0.000000,25.000000-50.000000,0.000000 0.000000,25.000000 0.000000,0.000000 0.000000,25.000000-100.000000,0.000000 0.000000,0.000000-25.000000,0.000000 0.000000,-25.000000 50.000000,0.000000 0.000000,-50.000000 25.000000,0.000000 0.000000,25.000000 50.000000,0.000000 0.000000,-25.000000 75.000000,0.000000 0.000000,25.000000 25.000000,0.000000 0.000000,0.000000 0.000000,0.000000 0.000000,0.000000-25.000000,0.000000 0.000000,25.000000-25.000000,0.000000 0.000000,0.000000 0.000000</inkml:trace>
</inkml:ink>
</file>

<file path=ppt/ink/ink1995.xml><?xml version="1.0" encoding="utf-8"?>
<inkml:ink xmlns:inkml="http://www.w3.org/2003/InkML">
  <annotation type="ScanImages2ExtractSignatures">1</annotation>
  <annotation type="ScanImagesWidth">19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6:5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75700.000000 30700.000000,'0.000000'-50.000000,"-75.000000"-50.000000,0.000000 0.000000,25.000000 75.000000,0.000000 0.000000,25.000000 0.000000,0.000000 0.000000,-50.000000 0.000000,0.000000 0.000000,0.000000 0.000000,0.000000 0.000000,-50.000000 50.000000,0.000000 0.000000,0.000000 25.000000,0.000000 0.000000,-50.000000 0.000000,0.000000 0.000000,0.000000 25.000000,0.000000 0.000000,25.000000 0.000000,0.000000 0.000000,50.000000 0.000000,0.000000 0.000000,-25.000000 0.000000,0.000000 0.000000,25.000000 0.000000,0.000000 0.000000,0.000000 25.000000,0.000000 0.000000,-25.000000 25.000000,0.000000 0.000000,50.000000 25.000000,0.000000 0.000000,0.000000 0.000000,0.000000 0.000000,50.000000 0.000000,0.000000 0.000000,25.000000 0.000000,0.000000 0.000000,0.000000 25.000000,0.000000 0.000000,25.000000-25.000000,0.000000 0.000000,25.000000 0.000000,0.000000 0.000000,0.000000-25.000000,0.000000 0.000000,25.000000 0.000000,0.000000 0.000000,25.000000-25.000000,0.000000 0.000000,0.000000 0.000000,0.000000 0.000000,25.000000-25.000000,0.000000 0.000000,0.000000 0.000000,0.000000 0.000000,25.000000 0.000000,0.000000 0.000000,25.000000 0.000000,0.000000 0.000000,25.000000-25.000000,0.000000 0.000000,-25.000000 0.000000,0.000000 0.000000,25.000000-25.000000,0.000000 0.000000,-25.000000 25.000000,0.000000 0.000000,0.000000 0.000000,0.000000 0.000000,25.000000-25.000000,0.000000 0.000000,-50.000000 0.000000,0.000000 0.000000,25.000000 0.000000,0.000000 0.000000,25.000000-25.000000,0.000000 0.000000,-25.000000 25.000000,0.000000 0.000000,0.000000 0.000000,0.000000 0.000000,0.000000-25.000000,0.000000 0.000000,0.000000 50.000000,0.000000 0.000000,0.000000-25.000000,0.000000 0.000000,25.000000 0.000000,0.000000 0.000000,0.000000-25.000000,0.000000 0.000000,0.000000 0.000000,0.000000 0.000000,-25.000000 25.000000,0.000000 0.000000,0.000000-25.000000,0.000000 0.000000,25.000000 0.000000,0.000000 0.000000,-25.000000-25.000000,0.000000 0.000000,0.000000 25.000000,0.000000 0.000000,25.000000-25.000000,0.000000 0.000000,-25.000000 0.000000,0.000000 0.000000,-25.000000 0.000000,0.000000 0.000000,25.000000 0.000000,0.000000 0.000000,-25.000000 25.000000,0.000000 0.000000,0.000000 0.000000,0.000000 0.000000,-25.000000 0.000000,0.000000 0.000000,25.000000 0.000000,0.000000 0.000000,0.000000 0.000000,0.000000 0.000000,25.000000 0.000000,0.000000 0.000000,0.000000 0.000000,0.000000 0.000000,0.000000 0.000000,0.000000 0.000000,0.000000 0.000000,0.000000 0.000000,-25.000000 0.000000,0.000000 0.000000,0.000000 0.000000,0.000000 0.000000,25.000000 0.000000,0.000000 0.000000,-25.000000 0.000000,0.000000 0.000000,50.000000-25.000000,0.000000 0.000000,-25.000000 0.000000,0.000000 0.000000,-25.000000-25.000000,0.000000 0.000000,0.000000-25.000000,0.000000 0.000000,0.000000 0.000000,0.000000 0.000000,-25.000000 0.000000,0.000000 0.000000,0.000000 0.000000,0.000000 0.000000,-25.000000 25.000000,0.000000 0.000000,0.000000 0.000000,0.000000 0.000000,0.000000 0.000000,0.000000 0.000000,-25.000000 0.000000,0.000000 0.000000,-25.000000 0.000000,0.000000 0.000000,25.000000 0.000000,0.000000 0.000000,-25.000000-25.000000,0.000000 0.000000,25.000000 0.000000,0.000000 0.000000,-25.000000 0.000000,0.000000 0.000000,0.000000-25.000000,0.000000 0.000000,-50.000000 0.000000,0.000000 0.000000,25.000000 0.000000,0.000000 0.000000,0.000000-25.000000,0.000000 0.000000,-25.000000 25.000000,0.000000 0.000000,0.000000-25.000000,0.000000 0.000000,0.000000 0.000000,0.000000 0.000000,-25.000000 50.000000,0.000000 0.000000,25.000000-25.000000,0.000000 0.000000,-25.000000 0.000000,0.000000 0.000000,0.000000 25.000000,0.000000 0.000000,-25.000000-25.000000,0.000000 0.000000,0.000000 25.000000,0.000000 0.000000,-50.000000-25.000000,0.000000 0.000000,0.000000 25.000000,0.000000 0.000000,-25.000000 0.000000,0.000000 0.000000,0.000000 0.000000,0.000000 0.000000,0.000000-25.000000,0.000000 0.000000,0.000000 25.000000,0.000000 0.000000,-25.000000 25.000000,0.000000 0.000000,0.000000-25.000000,0.000000 0.000000,0.000000 0.000000,0.000000 0.000000,-25.000000 0.000000,0.000000 0.000000,0.000000 25.000000,0.000000 0.000000,25.000000-25.000000,0.000000 0.000000,-25.000000 0.000000,0.000000 0.000000,0.000000 0.000000,0.000000 0.000000,0.000000 25.000000,0.000000 0.000000,-25.000000 0.000000,0.000000 0.000000,25.000000 0.000000,0.000000 0.000000,-25.000000 25.000000,0.000000 0.000000,-25.000000 0.000000,0.000000 0.000000,0.000000 25.000000,0.000000 0.000000,25.000000-25.000000,0.000000 0.000000,0.000000 0.000000,0.000000 0.000000,-25.000000 25.000000,0.000000 0.000000,-25.000000 0.000000,0.000000 0.000000,0.000000 0.000000,0.000000 0.000000,25.000000 25.000000,0.000000 0.000000,0.000000 0.000000,0.000000 0.000000,0.000000 0.000000,0.000000 0.000000,0.000000 0.000000,0.000000 0.000000,0.000000 25.000000,0.000000 0.000000,0.000000-25.000000,0.000000 0.000000,-25.000000 25.000000,0.000000 0.000000,50.000000 0.000000,0.000000 0.000000,25.000000-25.000000,0.000000 0.000000,0.000000 25.000000,0.000000 0.000000,0.000000 0.000000,0.000000 0.000000,0.000000 25.000000,0.000000 0.000000,-25.000000 0.000000,0.000000 0.000000,25.000000 0.000000,0.000000 0.000000,0.000000 0.000000,0.000000 0.000000,25.000000 0.000000,0.000000 0.000000,0.000000 25.000000,0.000000 0.000000,0.000000 0.000000,0.000000 0.000000,75.000000-25.000000,0.000000 0.000000,50.000000 0.000000,0.000000 0.000000,100.000000-75.000000,0.000000 0.000000,25.000000 0.000000</inkml:trace>
</inkml:ink>
</file>

<file path=ppt/ink/ink19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6:5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76650.000000 30250.000000,'-50.000000'-100.000000,"25.000000"100.000000,0.000000 0.000000,0.000000-25.000000,0.000000 0.000000,-25.000000 0.000000,0.000000 0.000000,0.000000 0.000000,0.000000 0.000000,-25.000000 25.000000,0.000000 0.000000,-75.000000 25.000000,0.000000 0.000000,-75.000000 25.000000,0.000000 0.000000,-25.000000 25.000000,0.000000 0.000000,0.000000 25.000000,0.000000 0.000000,200.000000-75.000000,0.000000 0.000000,0.000000 0.000000</inkml:trace>
</inkml:ink>
</file>

<file path=ppt/ink/ink19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7: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50850.000000 19800.000000,'0.000000'-50.000000,"-25.000000"-75.000000,0.000000 0.000000,0.000000 50.000000,0.000000 0.000000,25.000000 25.000000,0.000000 0.000000,-25.000000 25.000000,0.000000 0.000000,0.000000-25.000000,0.000000 0.000000,-25.000000 25.000000,0.000000 0.000000,0.000000 0.000000,0.000000 0.000000,-25.000000 25.000000,0.000000 0.000000,-25.000000 75.000000,0.000000 0.000000,-25.000000 75.000000,0.000000 0.000000,25.000000 50.000000,0.000000 0.000000,25.000000 25.000000,0.000000 0.000000,25.000000-50.000000,0.000000 0.000000,25.000000-50.000000,0.000000 0.000000,25.000000-25.000000,0.000000 0.000000,25.000000-25.000000,0.000000 0.000000,25.000000-50.000000,0.000000 0.000000,100.000000-25.000000,0.000000 0.000000,0.000000-25.000000,0.000000 0.000000,0.000000-50.000000,0.000000 0.000000,-25.000000 0.000000,0.000000 0.000000,-75.000000 0.000000,0.000000 0.000000,0.000000 0.000000,0.000000 0.000000,-50.000000 50.000000,0.000000 0.000000,-25.000000 25.000000,0.000000 0.000000,-50.000000 50.000000,0.000000 0.000000,0.000000 25.000000,0.000000 0.000000,0.000000 0.000000,0.000000 0.000000,25.000000 0.000000,0.000000 0.000000,50.000000-50.000000,0.000000 0.000000,25.000000 25.000000,0.000000 0.000000,50.000000-50.000000,0.000000 0.000000,25.000000-25.000000,0.000000 0.000000,-25.000000-50.000000,0.000000 0.000000,0.000000 25.000000,0.000000 0.000000,-50.000000 0.000000,0.000000 0.000000,0.000000 50.000000,0.000000 0.000000,25.000000 25.000000,0.000000 0.000000,-25.000000 25.000000,0.000000 0.000000,50.000000-25.000000,0.000000 0.000000,0.000000 0.000000,0.000000 0.000000,25.000000-75.000000,0.000000 0.000000,-25.000000-75.000000,0.000000 0.000000,-50.000000 50.000000</inkml:trace>
</inkml:ink>
</file>

<file path=ppt/ink/ink19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7: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51850.000000 18650.000000,'50.000000'-100.000000,"-25.000000"75.000000,0.000000 0.000000,75.000000 25.000000,0.000000 0.000000,-25.000000 0.000000,0.000000 0.000000,0.000000 50.000000,0.000000 0.000000,-50.000000 25.000000,0.000000 0.000000,-50.000000 0.000000,0.000000 0.000000,-50.000000-25.000000,0.000000 0.000000,0.000000 0.000000,0.000000 0.000000,50.000000-50.000000</inkml:trace>
</inkml:ink>
</file>

<file path=ppt/ink/ink19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7: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51950.000000 19150.000000,'-50.000000'0.000000,"0.000000"25.000000,0.000000 0.000000,25.000000 0.000000,0.000000 0.000000,25.000000 50.000000,0.000000 0.000000,0.000000 75.000000,0.000000 0.000000,0.000000 75.000000,0.000000 0.000000,0.000000 75.000000,0.000000 0.000000,0.000000 25.000000,0.000000 0.000000,25.000000 25.000000,0.000000 0.000000,25.000000-75.000000,0.000000 0.000000,-25.000000-175.000000,0.000000 0.000000,0.000000-50.000000,0.000000 0.000000,-25.000000-100.000000,0.000000 0.000000,-50.000000-25.000000</inkml:trace>
</inkml:ink>
</file>

<file path=ppt/ink/ink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353.000000 371.000000,'0.010000'0.000000,"0.016000"0.000000,0.018000 0.000000,0.017000 0.000000,0.016000 0.000000,0.013000 0.000000,0.011000 0.000000,0.008000 0.000000,0.006000 0.000000,0.004000 0.000000,0.003000 0.000000,0.001000 0.000000,0.001000 0.000000,0.000000 0.000000,0.000000 0.000000,0.000000 0.000000,-0.001000 0.000000,-0.001000 0.000000,0.000000 0.000000,0.000000 0.000000,0.000000 0.000000,0.000000 0.000000,0.000000 0.000000,0.000000 0.000000,0.000000 0.000000,0.902000 0.074000,0.692000 0.042000,0.501000 0.018000,0.342000 0.002000,0.251000-0.009000,0.175000-0.015000,0.076000-0.018000,-0.140000-0.018000,-0.267000-0.017000,-0.330000-0.015000,-0.364000-0.013000,-0.359000-0.011000,-0.329000-0.008000,-0.286000-0.006000,-0.160000-0.004000,-0.141000-0.003000,-0.119000-0.002000,-0.096000-0.001000,-0.074000 0.000000,-0.054000 0.000000,-0.038000 0.000000,-0.025000 0.001000,-0.014000 0.001000,-0.007000 0.001000,0.161000 0.001000,0.109000 0.000000,0.049000 0.000000,0.007000 0.000000,-0.020000 0.000000,-0.036000 0.000000,-0.044000 0.000000,-0.045000 0.000000,-0.043000 0.000000,-0.038000 0.000000,-0.014000 0.000000,0.002000 0.000000,-0.017000 0.000000,-0.028000 0.000000,-0.033000 0.000000,-0.033000 0.000000,-0.031000 0.000000,-0.028000 0.000000,-0.024000 0.000000,-0.019000 0.000000,-0.015000 0.000000,-0.011000 0.000000,0.022000 0.000000,0.041000 0.000000,0.050000 0.000000,0.053000 0.000000,0.069000 0.000000,0.047000 0.000000,0.038000 0.000000,0.029000 0.000000</inkml:trace>
</inkml:ink>
</file>

<file path=ppt/ink/ink20.xml><?xml version="1.0" encoding="utf-8"?>
<inkml:ink xmlns:inkml="http://www.w3.org/2003/InkML">
  <annotation type="ScanImages2ExtractSignatures">1</annotation>
  <annotation type="ScanImagesWidth">-1073741661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0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94600.000000 12550.000000,'0.000000'-50.000000,"-25.000000"50.000000,0.000000 0.000000,0.000000 25.000000,0.000000 0.000000,-25.000000 25.000000,0.000000 0.000000,0.000000 50.000000,0.000000 0.000000,-25.000000 75.000000,0.000000 0.000000,0.000000 75.000000,0.000000 0.000000,50.000000-50.000000,0.000000 0.000000,25.000000-125.000000,0.000000 0.000000,100.000000-100.000000,0.000000 0.000000,50.000000-125.000000,0.000000 0.000000,50.000000-75.000000,0.000000 0.000000,-50.000000 50.000000,0.000000 0.000000,-100.000000 50.000000,0.000000 0.000000,-75.000000 25.000000,0.000000 0.000000,-50.000000 50.000000,0.000000 0.000000,-25.000000 25.000000,0.000000 0.000000,0.000000 75.000000,0.000000 0.000000,50.000000 0.000000,0.000000 0.000000,50.000000-25.000000,0.000000 0.000000,0.000000 0.000000</inkml:trace>
</inkml:ink>
</file>

<file path=ppt/ink/ink200.xml><?xml version="1.0" encoding="utf-8"?>
<inkml:ink xmlns:inkml="http://www.w3.org/2003/InkML">
  <annotation type="ScanImages2ExtractSignatures">1</annotation>
  <annotation type="ScanImagesWidth">3145774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3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68400.000000 3400.000000,'-50.000000'-50.000000,"25.000000"75.000000,0.000000 0.000000,0.000000 150.000000,0.000000 0.000000,25.000000 25.000000,0.000000 0.000000,-25.000000 50.000000,0.000000 0.000000,25.000000 25.000000,0.000000 0.000000,0.000000-200.000000</inkml:trace>
</inkml:ink>
</file>

<file path=ppt/ink/ink20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7:0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51850.000000 20050.000000,'0.000000'-50.000000,"25.000000"0.000000,0.000000 0.000000,0.000000 25.000000,0.000000 0.000000,0.000000 0.000000,0.000000 0.000000,100.000000 0.000000,0.000000 0.000000,-50.000000 25.000000,0.000000 0.000000,0.000000 100.000000,0.000000 0.000000,-50.000000 75.000000,0.000000 0.000000,-50.000000-100.000000,0.000000 0.000000,-25.000000-25.000000</inkml:trace>
</inkml:ink>
</file>

<file path=ppt/ink/ink20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7:0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52700.000000 20800.000000,'200.000000'-50.000000,"-150.000000"50.000000,0.000000 0.000000,0.000000 0.000000,0.000000 0.000000,-50.000000 75.000000,0.000000 0.000000,0.000000 0.000000,0.000000 0.000000,0.000000-50.000000,0.000000 0.000000,0.000000 0.000000,0.000000 0.000000,50.000000-25.000000,0.000000 0.000000,50.000000 0.000000,0.000000 0.000000,25.000000-75.000000,0.000000 0.000000,-50.000000 50.000000,0.000000 0.000000,-50.000000-25.000000</inkml:trace>
</inkml:ink>
</file>

<file path=ppt/ink/ink20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7:0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51100.000000 23900.000000,'0.000000'-50.000000,"25.000000"-50.000000,0.000000 0.000000,-25.000000 75.000000,0.000000 0.000000,0.000000-50.000000,0.000000 0.000000,0.000000 25.000000,0.000000 0.000000,-25.000000 0.000000,0.000000 0.000000,-25.000000 25.000000,0.000000 0.000000,-25.000000 25.000000,0.000000 0.000000,0.000000 50.000000,0.000000 0.000000,25.000000 0.000000,0.000000 0.000000,25.000000 0.000000,0.000000 0.000000,-25.000000 0.000000,0.000000 0.000000,0.000000 50.000000,0.000000 0.000000,0.000000 0.000000,0.000000 0.000000,25.000000-25.000000,0.000000 0.000000,25.000000-25.000000,0.000000 0.000000,0.000000-25.000000,0.000000 0.000000,25.000000-25.000000,0.000000 0.000000,-25.000000-25.000000,0.000000 0.000000,25.000000 0.000000,0.000000 0.000000,0.000000 0.000000,0.000000 0.000000,-25.000000 0.000000,0.000000 0.000000,25.000000 0.000000,0.000000 0.000000,0.000000 0.000000</inkml:trace>
</inkml:ink>
</file>

<file path=ppt/ink/ink20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7:0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50050.000000 24100.000000,'-50.000000'0.000000,"0.000000"25.000000,0.000000 0.000000,50.000000-50.000000,0.000000 0.000000,50.000000 0.000000,0.000000 0.000000,-25.000000 25.000000,0.000000 0.000000,-25.000000 50.000000,0.000000 0.000000,-25.000000 50.000000,0.000000 0.000000,-25.000000 50.000000,0.000000 0.000000,-25.000000 75.000000,0.000000 0.000000,0.000000-50.000000,0.000000 0.000000,25.000000-50.000000,0.000000 0.000000,25.000000-75.000000,0.000000 0.000000,25.000000-25.000000,0.000000 0.000000,0.000000-75.000000,0.000000 0.000000,100.000000-125.000000,0.000000 0.000000,50.000000-125.000000,0.000000 0.000000,0.000000 75.000000,0.000000 0.000000,-25.000000 75.000000,0.000000 0.000000,-75.000000 125.000000,0.000000 0.000000,-25.000000 50.000000,0.000000 0.000000,0.000000 75.000000,0.000000 0.000000,-25.000000 25.000000,0.000000 0.000000,0.000000-25.000000,0.000000 0.000000,75.000000-75.000000,0.000000 0.000000,25.000000-100.000000,0.000000 0.000000,25.000000-50.000000,0.000000 0.000000,-25.000000 50.000000,0.000000 0.000000,-75.000000 50.000000,0.000000 0.000000,0.000000 0.000000,0.000000 0.000000,0.000000 0.000000,0.000000 0.000000,-25.000000-50.000000,0.000000 0.000000,25.000000 50.000000,0.000000 0.000000,-25.000000-50.000000,0.000000 0.000000,-50.000000 25.000000,0.000000 0.000000,25.000000 50.000000,0.000000 0.000000,0.000000 0.000000,0.000000 0.000000,-25.000000 75.000000,0.000000 0.000000,25.000000 50.000000,0.000000 0.000000,25.000000 25.000000,0.000000 0.000000,0.000000 100.000000,0.000000 0.000000,25.000000 75.000000,0.000000 0.000000,0.000000 0.000000,0.000000 0.000000,-25.000000-125.000000,0.000000 0.000000,0.000000-150.000000,0.000000 0.000000,0.000000 125.000000,0.000000 0.000000,-25.000000-100.000000,0.000000 0.000000,-25.000000-50.000000,0.000000 0.000000,0.000000-50.000000,0.000000 0.000000,25.000000-125.000000,0.000000 0.000000,25.000000-150.000000,0.000000 0.000000,150.000000-200.000000,0.000000 0.000000,-125.000000 400.000000,0.000000 0.000000,25.000000 25.000000,0.000000 0.000000,-50.000000 0.000000,0.000000 0.000000,50.000000-25.000000</inkml:trace>
</inkml:ink>
</file>

<file path=ppt/ink/ink20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7:0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52250.000000 23300.000000,'0.000000'-100.000000,"75.000000"50.000000,0.000000 0.000000,75.000000-25.000000,0.000000 0.000000,-25.000000 50.000000,0.000000 0.000000,-75.000000 25.000000,0.000000 0.000000,-50.000000 50.000000,0.000000 0.000000,-50.000000 75.000000,0.000000 0.000000,-25.000000-75.000000,0.000000 0.000000,-25.000000-25.000000,0.000000 0.000000,25.000000 25.000000,0.000000 0.000000,25.000000-50.000000,0.000000 0.000000,25.000000 50.000000,0.000000 0.000000,25.000000 0.000000,0.000000 0.000000,0.000000 25.000000,0.000000 0.000000,0.000000 75.000000,0.000000 0.000000,0.000000 50.000000,0.000000 0.000000,25.000000 125.000000,0.000000 0.000000,25.000000 0.000000,0.000000 0.000000,0.000000-150.000000,0.000000 0.000000,-25.000000-50.000000,0.000000 0.000000,-25.000000-100.000000,0.000000 0.000000,-25.000000-50.000000</inkml:trace>
</inkml:ink>
</file>

<file path=ppt/ink/ink20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7:0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52350.000000 24550.000000,'50.000000'0.000000,"-25.000000"-100.000000,0.000000 0.000000,75.000000-25.000000,0.000000 0.000000,25.000000 75.000000,0.000000 0.000000,-25.000000 50.000000,0.000000 0.000000,-25.000000 25.000000,0.000000 0.000000,-50.000000 75.000000</inkml:trace>
</inkml:ink>
</file>

<file path=ppt/ink/ink20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7:0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53250.000000 24600.000000,'50.000000'0.000000,"0.000000"0.000000,0.000000 0.000000,-25.000000 25.000000,0.000000 0.000000,0.000000 25.000000,0.000000 0.000000,0.000000 125.000000,0.000000 0.000000,-50.000000 0.000000,0.000000 0.000000,-25.000000-50.000000,0.000000 0.000000,50.000000-75.000000,0.000000 0.000000,50.000000-50.000000,0.000000 0.000000,-25.000000 0.000000,0.000000 0.000000,125.000000-125.000000,0.000000 0.000000,0.000000 0.000000,0.000000 0.000000,-100.000000 50.000000</inkml:trace>
</inkml:ink>
</file>

<file path=ppt/ink/ink20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7:2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48000.000000 49400.000000,'-300.000000'100.000000,"300.000000"-75.000000,0.000000 0.000000,-25.000000-25.000000,0.000000 0.000000,25.000000-25.000000,0.000000 0.000000,50.000000 25.000000,0.000000 0.000000,50.000000 0.000000,0.000000 0.000000,-25.000000 0.000000,0.000000 0.000000,50.000000 0.000000,0.000000 0.000000,0.000000 0.000000,0.000000 0.000000,0.000000 0.000000,0.000000 0.000000,0.000000 25.000000,0.000000 0.000000,25.000000 0.000000,0.000000 0.000000,0.000000 0.000000,0.000000 0.000000,0.000000-25.000000,0.000000 0.000000,25.000000 0.000000,0.000000 0.000000,-50.000000-25.000000,0.000000 0.000000,25.000000 25.000000,0.000000 0.000000,0.000000 0.000000,0.000000 0.000000,0.000000 25.000000,0.000000 0.000000,-25.000000 0.000000,0.000000 0.000000,0.000000-25.000000,0.000000 0.000000,0.000000 0.000000,0.000000 0.000000,25.000000-25.000000,0.000000 0.000000,25.000000 0.000000,0.000000 0.000000,-50.000000 0.000000,0.000000 0.000000,25.000000 0.000000,0.000000 0.000000,-50.000000 25.000000,0.000000 0.000000,25.000000-25.000000,0.000000 0.000000,-25.000000 25.000000,0.000000 0.000000,0.000000-25.000000,0.000000 0.000000,-50.000000 25.000000,0.000000 0.000000,-25.000000-25.000000,0.000000 0.000000,0.000000 25.000000,0.000000 0.000000,-75.000000-50.000000,0.000000 0.000000,-50.000000-50.000000,0.000000 0.000000,75.000000 75.000000</inkml:trace>
</inkml:ink>
</file>

<file path=ppt/ink/ink20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7:2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48450.000000 49900.000000,'-50.000000'0.000000,"0.000000"0.000000,0.000000 0.000000,100.000000-25.000000,0.000000 0.000000,25.000000 0.000000,0.000000 0.000000,50.000000-25.000000,0.000000 0.000000,50.000000 50.000000,0.000000 0.000000,50.000000 0.000000,0.000000 0.000000,75.000000-25.000000,0.000000 0.000000,0.000000 50.000000,0.000000 0.000000,25.000000 0.000000,0.000000 0.000000,-75.000000-25.000000,0.000000 0.000000,-50.000000 0.000000,0.000000 0.000000,-50.000000 0.000000,0.000000 0.000000,-50.000000 0.000000,0.000000 0.000000,-75.000000-25.000000</inkml:trace>
</inkml:ink>
</file>

<file path=ppt/ink/ink20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8:4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35450.000000 34550.000000,'-50.000000'0.000000,"100.000000"-25.000000,0.000000 0.000000,50.000000-25.000000,0.000000 0.000000,100.000000 25.000000,0.000000 0.000000,-25.000000 0.000000,0.000000 0.000000,-75.000000 25.000000,0.000000 0.000000,-25.000000 0.000000,0.000000 0.000000,-50.000000 0.000000,0.000000 0.000000,-50.000000-25.000000</inkml:trace>
</inkml:ink>
</file>

<file path=ppt/ink/ink201.xml><?xml version="1.0" encoding="utf-8"?>
<inkml:ink xmlns:inkml="http://www.w3.org/2003/InkML">
  <annotation type="ScanImages2ExtractSignatures">1</annotation>
  <annotation type="ScanImagesWidth">3473458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3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69350.000000 3250.000000,'50.000000'-100.000000,"0.000000"75.000000,0.000000 0.000000,175.000000 0.000000,0.000000 0.000000,0.000000 25.000000,0.000000 0.000000,-100.000000 0.000000,0.000000 0.000000,0.000000 25.000000,0.000000 0.000000,-100.000000 0.000000</inkml:trace>
</inkml:ink>
</file>

<file path=ppt/ink/ink20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8:4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36000.000000 33650.000000,'-50.000000'-100.000000,"25.000000"100.000000,0.000000 0.000000,25.000000 25.000000,0.000000 0.000000,0.000000 100.000000,0.000000 0.000000,0.000000 25.000000,0.000000 0.000000,0.000000 25.000000,0.000000 0.000000,0.000000 0.000000,0.000000 0.000000,0.000000 0.000000,0.000000 0.000000,0.000000-50.000000,0.000000 0.000000,25.000000-125.000000</inkml:trace>
</inkml:ink>
</file>

<file path=ppt/ink/ink20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8:4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36650.000000 33200.000000,'50.000000'-100.000000,"25.000000"100.000000,0.000000 0.000000,0.000000-25.000000,0.000000 0.000000,-25.000000 50.000000,0.000000 0.000000,-25.000000 75.000000,0.000000 0.000000,-25.000000 50.000000,0.000000 0.000000,-75.000000 0.000000,0.000000 0.000000,0.000000-25.000000,0.000000 0.000000,0.000000-75.000000,0.000000 0.000000,50.000000-25.000000,0.000000 0.000000,125.000000-50.000000,0.000000 0.000000,25.000000-25.000000,0.000000 0.000000,-25.000000 50.000000,0.000000 0.000000,-25.000000 0.000000,0.000000 0.000000,-25.000000 50.000000,0.000000 0.000000,-50.000000 0.000000,0.000000 0.000000,0.000000 25.000000,0.000000 0.000000,-50.000000 25.000000,0.000000 0.000000,-75.000000 50.000000,0.000000 0.000000,-75.000000 75.000000,0.000000 0.000000,150.000000-150.000000</inkml:trace>
</inkml:ink>
</file>

<file path=ppt/ink/ink20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8:5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46750.000000 32150.000000,'-50.000000'0.000000,"75.000000"-25.000000,0.000000 0.000000,50.000000 0.000000,0.000000 0.000000,25.000000 0.000000,0.000000 0.000000,-25.000000 25.000000,0.000000 0.000000,0.000000 0.000000,0.000000 0.000000,-50.000000 0.000000,0.000000 0.000000,0.000000 0.000000,0.000000 0.000000,-50.000000 0.000000</inkml:trace>
</inkml:ink>
</file>

<file path=ppt/ink/ink20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8:5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47150.000000 31700.000000,'-50.000000'0.000000,"50.000000"-25.000000,0.000000 0.000000,0.000000 50.000000,0.000000 0.000000,-25.000000 50.000000,0.000000 0.000000,25.000000 0.000000,0.000000 0.000000,0.000000 0.000000,0.000000 0.000000,0.000000 25.000000,0.000000 0.000000,0.000000-25.000000,0.000000 0.000000,25.000000-75.000000,0.000000 0.000000,0.000000 0.000000,0.000000 0.000000,0.000000 0.000000</inkml:trace>
</inkml:ink>
</file>

<file path=ppt/ink/ink20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8:5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47750.000000 31700.000000,'0.000000'-50.000000,"0.000000"100.000000,0.000000 0.000000,0.000000 0.000000,0.000000 0.000000,25.000000 0.000000,0.000000 0.000000,0.000000-25.000000,0.000000 0.000000,0.000000 25.000000,0.000000 0.000000,0.000000-25.000000,0.000000 0.000000,0.000000 0.000000,0.000000 0.000000,0.000000 25.000000,0.000000 0.000000,0.000000-25.000000,0.000000 0.000000,-25.000000 0.000000,0.000000 0.000000,-50.000000 25.000000,0.000000 0.000000,25.000000 0.000000,0.000000 0.000000,-50.000000 0.000000,0.000000 0.000000,0.000000-25.000000,0.000000 0.000000,50.000000-25.000000,0.000000 0.000000,0.000000 0.000000</inkml:trace>
</inkml:ink>
</file>

<file path=ppt/ink/ink20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8:5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47950.000000 31800.000000,'100.000000'-100.000000,"-25.000000"75.000000,0.000000 0.000000,0.000000 25.000000,0.000000 0.000000,-50.000000 0.000000,0.000000 0.000000,0.000000 0.000000</inkml:trace>
</inkml:ink>
</file>

<file path=ppt/ink/ink2016.xml><?xml version="1.0" encoding="utf-8"?>
<inkml:ink xmlns:inkml="http://www.w3.org/2003/InkML">
  <annotation type="ScanImages2ExtractSignatures">1</annotation>
  <annotation type="ScanImagesWidth">267101816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8:5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49400.000000 29300.000000,'-50.000000'-50.000000,"50.000000"75.000000,0.000000 0.000000,0.000000 100.000000,0.000000 0.000000,0.000000 25.000000,0.000000 0.000000,25.000000 150.000000,0.000000 0.000000,0.000000-25.000000,0.000000 0.000000,0.000000-25.000000,0.000000 0.000000,0.000000-100.000000,0.000000 0.000000,-25.000000-50.000000,0.000000 0.000000,25.000000-75.000000,0.000000 0.000000,-50.000000 0.000000</inkml:trace>
</inkml:ink>
</file>

<file path=ppt/ink/ink2017.xml><?xml version="1.0" encoding="utf-8"?>
<inkml:ink xmlns:inkml="http://www.w3.org/2003/InkML">
  <annotation type="ScanImages2ExtractSignatures">1</annotation>
  <annotation type="ScanImagesWidth">3014709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8:5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49100.000000 31750.000000,'0.000000'-50.000000,"0.000000"25.000000,0.000000 0.000000,25.000000 100.000000,0.000000 0.000000,25.000000 25.000000,0.000000 0.000000,-25.000000 25.000000,0.000000 0.000000,0.000000 0.000000,0.000000 0.000000,0.000000-75.000000,0.000000 0.000000,-25.000000-25.000000,0.000000 0.000000,50.000000-25.000000,0.000000 0.000000,25.000000-125.000000,0.000000 0.000000,75.000000-50.000000,0.000000 0.000000,0.000000-25.000000,0.000000 0.000000,-75.000000 50.000000,0.000000 0.000000,-50.000000 100.000000</inkml:trace>
</inkml:ink>
</file>

<file path=ppt/ink/ink2018.xml><?xml version="1.0" encoding="utf-8"?>
<inkml:ink xmlns:inkml="http://www.w3.org/2003/InkML">
  <annotation type="ScanImages2ExtractSignatures">1</annotation>
  <annotation type="ScanImagesWidth">267101816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9:0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50900.000000 29600.000000,'50.000000'-150.000000,"-100.000000"275.000000,0.000000 0.000000,25.000000 75.000000,0.000000 0.000000,0.000000 75.000000,0.000000 0.000000,0.000000-25.000000,0.000000 0.000000,0.000000-25.000000,0.000000 0.000000,25.000000-75.000000,0.000000 0.000000,75.000000-100.000000,0.000000 0.000000,0.000000-75.000000,0.000000 0.000000,25.000000-100.000000,0.000000 0.000000,-25.000000 25.000000,0.000000 0.000000,-50.000000-50.000000,0.000000 0.000000,-50.000000 100.000000,0.000000 0.000000,-100.000000 100.000000,0.000000 0.000000,-50.000000 150.000000,0.000000 0.000000,75.000000-75.000000,0.000000 0.000000,50.000000-50.000000</inkml:trace>
</inkml:ink>
</file>

<file path=ppt/ink/ink20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9:0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56350.000000 29400.000000,'-50.000000'0.000000,"50.000000"50.000000,0.000000 0.000000,25.000000 100.000000,0.000000 0.000000,-25.000000 125.000000,0.000000 0.000000,0.000000 50.000000,0.000000 0.000000,0.000000-25.000000,0.000000 0.000000,0.000000-125.000000,0.000000 0.000000,0.000000-125.000000,0.000000 0.000000,0.000000-100.000000,0.000000 0.000000,0.000000 25.000000</inkml:trace>
</inkml:ink>
</file>

<file path=ppt/ink/ink2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3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70400.000000 2400.000000,'-50.000000'0.000000,"25.000000"-50.000000,0.000000 0.000000,-25.000000 25.000000,0.000000 0.000000,25.000000 25.000000,0.000000 0.000000,25.000000 75.000000,0.000000 0.000000,25.000000 175.000000,0.000000 0.000000,-25.000000 125.000000,0.000000 0.000000,0.000000-75.000000,0.000000 0.000000,0.000000-175.000000,0.000000 0.000000,-25.000000-75.000000</inkml:trace>
</inkml:ink>
</file>

<file path=ppt/ink/ink2020.xml><?xml version="1.0" encoding="utf-8"?>
<inkml:ink xmlns:inkml="http://www.w3.org/2003/InkML">
  <annotation type="ScanImages2ExtractSignatures">1</annotation>
  <annotation type="ScanImagesWidth">14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9:0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56250.000000 29500.000000,'0.000000'-50.000000,"-25.000000"25.000000,0.000000 0.000000,0.000000 25.000000,0.000000 0.000000,-25.000000 75.000000,0.000000 0.000000,-25.000000 50.000000,0.000000 0.000000,25.000000 75.000000,0.000000 0.000000,-25.000000-25.000000,0.000000 0.000000,50.000000-50.000000,0.000000 0.000000,50.000000-100.000000,0.000000 0.000000,0.000000-75.000000</inkml:trace>
</inkml:ink>
</file>

<file path=ppt/ink/ink2021.xml><?xml version="1.0" encoding="utf-8"?>
<inkml:ink xmlns:inkml="http://www.w3.org/2003/InkML">
  <annotation type="ScanImages2ExtractSignatures">1</annotation>
  <annotation type="ScanImagesWidth">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9:0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56250.000000 29650.000000,'50.000000'50.000000,"0.000000"-50.000000,0.000000 0.000000,0.000000 50.000000,0.000000 0.000000,25.000000 25.000000,0.000000 0.000000,0.000000 25.000000,0.000000 0.000000,-25.000000-25.000000,0.000000 0.000000,-50.000000-50.000000</inkml:trace>
</inkml:ink>
</file>

<file path=ppt/ink/ink2022.xml><?xml version="1.0" encoding="utf-8"?>
<inkml:ink xmlns:inkml="http://www.w3.org/2003/InkML">
  <annotation type="ScanImages2ExtractSignatures">1</annotation>
  <annotation type="ScanImagesWidth">253985384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9:0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57850.000000 30000.000000,'0.000000'-50.000000,"0.000000"0.000000,0.000000 0.000000,25.000000 50.000000,0.000000 0.000000,-25.000000 50.000000,0.000000 0.000000,0.000000 100.000000,0.000000 0.000000,0.000000 50.000000,0.000000 0.000000,25.000000 75.000000,0.000000 0.000000,-25.000000 0.000000,0.000000 0.000000,25.000000-225.000000</inkml:trace>
</inkml:ink>
</file>

<file path=ppt/ink/ink2023.xml><?xml version="1.0" encoding="utf-8"?>
<inkml:ink xmlns:inkml="http://www.w3.org/2003/InkML">
  <annotation type="ScanImages2ExtractSignatures">1</annotation>
  <annotation type="ScanImagesWidth">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19:1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63050.000000 6300.000000,'-500.000000'-400.000000,"550.000000"450.000000,0.000000 0.000000,0.000000-25.000000,0.000000 0.000000,0.000000 0.000000</inkml:trace>
</inkml:ink>
</file>

<file path=ppt/ink/ink2024.xml><?xml version="1.0" encoding="utf-8"?>
<inkml:ink xmlns:inkml="http://www.w3.org/2003/InkML">
  <annotation type="ScanImages2ExtractSignatures">1</annotation>
  <annotation type="ScanImagesWidth">-2122502752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2:3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35900.000000 29250.000000,'0.000000'-50.000000,"-25.000000"-100.000000,0.000000 0.000000,0.000000 150.000000,0.000000 0.000000,-25.000000-100.000000,0.000000 0.000000,25.000000 75.000000,0.000000 0.000000,-25.000000 0.000000,0.000000 0.000000,-50.000000 25.000000,0.000000 0.000000,-25.000000 0.000000,0.000000 0.000000,0.000000 75.000000,0.000000 0.000000,-25.000000 25.000000,0.000000 0.000000,50.000000 25.000000,0.000000 0.000000,0.000000 25.000000,0.000000 0.000000,50.000000 0.000000,0.000000 0.000000,0.000000 50.000000,0.000000 0.000000,50.000000 0.000000,0.000000 0.000000,0.000000 0.000000,0.000000 0.000000,0.000000-75.000000,0.000000 0.000000,75.000000-50.000000,0.000000 0.000000,0.000000-50.000000,0.000000 0.000000,25.000000-25.000000,0.000000 0.000000,50.000000-125.000000,0.000000 0.000000,0.000000-50.000000,0.000000 0.000000,-50.000000 25.000000,0.000000 0.000000,-25.000000 50.000000,0.000000 0.000000,-50.000000 75.000000,0.000000 0.000000,0.000000 75.000000,0.000000 0.000000,-25.000000 100.000000,0.000000 0.000000,0.000000-25.000000,0.000000 0.000000,0.000000-25.000000,0.000000 0.000000,25.000000-50.000000,0.000000 0.000000,25.000000-25.000000,0.000000 0.000000,0.000000-50.000000,0.000000 0.000000,0.000000-75.000000,0.000000 0.000000,25.000000-75.000000,0.000000 0.000000,-25.000000 25.000000,0.000000 0.000000,0.000000 75.000000,0.000000 0.000000,-25.000000 50.000000,0.000000 0.000000,0.000000 50.000000,0.000000 0.000000,-25.000000 75.000000,0.000000 0.000000,0.000000 25.000000,0.000000 0.000000,25.000000 0.000000,0.000000 0.000000,0.000000-25.000000,0.000000 0.000000,25.000000 0.000000,0.000000 0.000000,0.000000-50.000000,0.000000 0.000000,-25.000000-25.000000</inkml:trace>
</inkml:ink>
</file>

<file path=ppt/ink/ink20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2:3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37550.000000 31000.000000,'50.000000'100.000000,"-25.000000"-50.000000,0.000000 0.000000,25.000000 0.000000,0.000000 0.000000,-25.000000-25.000000,0.000000 0.000000,0.000000 0.000000</inkml:trace>
</inkml:ink>
</file>

<file path=ppt/ink/ink20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2:3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39150.000000 28550.000000,'50.000000'0.000000,"75.000000"0.000000,0.000000 0.000000,-25.000000 25.000000,0.000000 0.000000,50.000000 0.000000,0.000000 0.000000,-75.000000 25.000000,0.000000 0.000000,-50.000000 0.000000,0.000000 0.000000,-50.000000-25.000000,0.000000 0.000000,0.000000 0.000000</inkml:trace>
</inkml:ink>
</file>

<file path=ppt/ink/ink20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2:3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39250.000000 29200.000000,'-50.000000'0.000000,"-25.000000"25.000000,0.000000 0.000000,25.000000 50.000000,0.000000 0.000000,25.000000-25.000000,0.000000 0.000000,25.000000-25.000000,0.000000 0.000000,0.000000 100.000000,0.000000 0.000000,0.000000 75.000000,0.000000 0.000000,0.000000 50.000000,0.000000 0.000000,0.000000 50.000000,0.000000 0.000000,0.000000-100.000000,0.000000 0.000000,0.000000-150.000000,0.000000 0.000000,25.000000-75.000000,0.000000 0.000000,-25.000000-50.000000,0.000000 0.000000,25.000000 0.000000</inkml:trace>
</inkml:ink>
</file>

<file path=ppt/ink/ink20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2:3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39100.000000 30350.000000,'0.000000'-50.000000,"50.000000"0.000000,0.000000 0.000000,25.000000 25.000000,0.000000 0.000000,50.000000 25.000000,0.000000 0.000000,25.000000 0.000000,0.000000 0.000000,50.000000-50.000000,0.000000 0.000000,-50.000000 0.000000,0.000000 0.000000,-50.000000 25.000000,0.000000 0.000000,-75.000000-25.000000,0.000000 0.000000,-25.000000 0.000000,0.000000 0.000000,-75.000000 0.000000,0.000000 0.000000,-25.000000 0.000000,0.000000 0.000000,0.000000 50.000000,0.000000 0.000000,0.000000 75.000000,0.000000 0.000000,25.000000 25.000000,0.000000 0.000000,25.000000 50.000000,0.000000 0.000000,50.000000 25.000000,0.000000 0.000000,75.000000-50.000000,0.000000 0.000000,125.000000-25.000000,0.000000 0.000000,175.000000-75.000000,0.000000 0.000000,-200.000000-50.000000,0.000000 0.000000,-25.000000-25.000000</inkml:trace>
</inkml:ink>
</file>

<file path=ppt/ink/ink20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2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13850.000000 57500.000000,'-50.000000'0.000000,"75.000000"0.000000,0.000000 0.000000,25.000000 50.000000,0.000000 0.000000,-25.000000 25.000000,0.000000 0.000000,0.000000 25.000000,0.000000 0.000000,-25.000000-25.000000,0.000000 0.000000,0.000000-25.000000,0.000000 0.000000,50.000000-75.000000,0.000000 0.000000,75.000000-175.000000,0.000000 0.000000,25.000000-50.000000,0.000000 0.000000,-25.000000 125.000000,0.000000 0.000000,-75.000000 75.000000,0.000000 0.000000,-75.000000 100.000000,0.000000 0.000000,-125.000000 125.000000,0.000000 0.000000,-25.000000 50.000000,0.000000 0.000000,50.000000-50.000000,0.000000 0.000000,100.000000-125.000000,0.000000 0.000000,25.000000-25.000000,0.000000 0.000000,150.000000-25.000000,0.000000 0.000000,-25.000000-50.000000,0.000000 0.000000,-50.000000 25.000000</inkml:trace>
</inkml:ink>
</file>

<file path=ppt/ink/ink203.xml><?xml version="1.0" encoding="utf-8"?>
<inkml:ink xmlns:inkml="http://www.w3.org/2003/InkML">
  <annotation type="ScanImages2ExtractSignatures">1</annotation>
  <annotation type="ScanImagesWidth">18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3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72250.000000 2400.000000,'-100.000000'0.000000,"75.000000"50.000000,0.000000 0.000000,50.000000 50.000000,0.000000 0.000000,0.000000 75.000000,0.000000 0.000000,-25.000000-50.000000,0.000000 0.000000,-25.000000 100.000000,0.000000 0.000000,0.000000-175.000000,0.000000 0.000000,0.000000-25.000000</inkml:trace>
</inkml:ink>
</file>

<file path=ppt/ink/ink20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2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15500.000000 56650.000000,'-50.000000'-100.000000,"0.000000"75.000000,0.000000 0.000000,25.000000 25.000000,0.000000 0.000000,-25.000000 0.000000,0.000000 0.000000,-50.000000 75.000000,0.000000 0.000000,0.000000 0.000000,0.000000 0.000000,25.000000 25.000000,0.000000 0.000000,-25.000000 50.000000,0.000000 0.000000,25.000000 0.000000,0.000000 0.000000,25.000000 25.000000,0.000000 0.000000,25.000000-25.000000,0.000000 0.000000,0.000000 0.000000,0.000000 0.000000,25.000000-50.000000,0.000000 0.000000,0.000000 0.000000,0.000000 0.000000,100.000000-25.000000,0.000000 0.000000,0.000000-50.000000,0.000000 0.000000,25.000000 0.000000,0.000000 0.000000,25.000000-25.000000,0.000000 0.000000,-25.000000 0.000000,0.000000 0.000000,0.000000-75.000000,0.000000 0.000000,0.000000-25.000000,0.000000 0.000000,-25.000000 0.000000,0.000000 0.000000,-50.000000 25.000000,0.000000 0.000000,-25.000000-25.000000,0.000000 0.000000,-25.000000 25.000000,0.000000 0.000000,-50.000000 50.000000,0.000000 0.000000,0.000000 25.000000,0.000000 0.000000,-25.000000 25.000000,0.000000 0.000000,0.000000 50.000000,0.000000 0.000000,0.000000 25.000000,0.000000 0.000000,0.000000 0.000000,0.000000 0.000000,50.000000 0.000000,0.000000 0.000000,0.000000 0.000000,0.000000 0.000000,25.000000-75.000000,0.000000 0.000000,25.000000 0.000000,0.000000 0.000000,25.000000-25.000000,0.000000 0.000000,50.000000-50.000000,0.000000 0.000000,0.000000-25.000000,0.000000 0.000000,-25.000000 0.000000,0.000000 0.000000,-25.000000 0.000000,0.000000 0.000000,-25.000000 50.000000,0.000000 0.000000,-25.000000 0.000000,0.000000 0.000000,25.000000 75.000000,0.000000 0.000000,0.000000 25.000000,0.000000 0.000000,25.000000 0.000000,0.000000 0.000000,0.000000 0.000000,0.000000 0.000000,0.000000 0.000000,0.000000 0.000000,-25.000000-75.000000,0.000000 0.000000,0.000000 25.000000</inkml:trace>
</inkml:ink>
</file>

<file path=ppt/ink/ink20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2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16250.000000 56000.000000,'0.000000'-50.000000,"0.000000"-25.000000,0.000000 0.000000,25.000000 75.000000,0.000000 0.000000,50.000000 25.000000,0.000000 0.000000,-25.000000 50.000000,0.000000 0.000000,-25.000000 0.000000,0.000000 0.000000,-50.000000 25.000000,0.000000 0.000000,-50.000000 25.000000,0.000000 0.000000,25.000000-50.000000,0.000000 0.000000,0.000000-50.000000,0.000000 0.000000,0.000000-25.000000,0.000000 0.000000,75.000000-50.000000,0.000000 0.000000,75.000000 25.000000,0.000000 0.000000,-25.000000 0.000000,0.000000 0.000000,25.000000 25.000000,0.000000 0.000000,-25.000000 25.000000,0.000000 0.000000,-50.000000 0.000000,0.000000 0.000000,0.000000-25.000000</inkml:trace>
</inkml:ink>
</file>

<file path=ppt/ink/ink20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2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16850.000000 56300.000000,'0.000000'-150.000000,"25.000000"125.000000,0.000000 0.000000,50.000000 0.000000,0.000000 0.000000,0.000000 25.000000,0.000000 0.000000,50.000000 0.000000,0.000000 0.000000,-75.000000 0.000000,0.000000 0.000000,-25.000000 25.000000,0.000000 0.000000,0.000000 0.000000</inkml:trace>
</inkml:ink>
</file>

<file path=ppt/ink/ink20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2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17400.000000 55600.000000,'-50.000000'-100.000000,"25.000000"250.000000,0.000000 0.000000,25.000000 50.000000,0.000000 0.000000,-25.000000 25.000000,0.000000 0.000000,25.000000-100.000000,0.000000 0.000000,-25.000000-50.000000</inkml:trace>
</inkml:ink>
</file>

<file path=ppt/ink/ink20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2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19000.000000 55550.000000,'0.000000'-100.000000,"0.000000"175.000000,0.000000 0.000000,0.000000 0.000000,0.000000 0.000000,0.000000 100.000000,0.000000 0.000000,0.000000 0.000000,0.000000 0.000000,0.000000 100.000000,0.000000 0.000000,0.000000 125.000000,0.000000 0.000000,0.000000-50.000000,0.000000 0.000000,50.000000-125.000000,0.000000 0.000000,-25.000000-100.000000,0.000000 0.000000,0.000000-125.000000,0.000000 0.000000,-25.000000 25.000000</inkml:trace>
</inkml:ink>
</file>

<file path=ppt/ink/ink20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2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18600.000000 58450.000000,'-100.000000'-100.000000,"75.000000"75.000000,0.000000 0.000000,50.000000 100.000000,0.000000 0.000000,0.000000 50.000000,0.000000 0.000000,25.000000-25.000000,0.000000 0.000000,-25.000000 0.000000,0.000000 0.000000,0.000000-50.000000,0.000000 0.000000,0.000000 0.000000,0.000000 0.000000,0.000000-50.000000,0.000000 0.000000,50.000000-50.000000,0.000000 0.000000,0.000000-50.000000,0.000000 0.000000,25.000000-100.000000,0.000000 0.000000,50.000000-50.000000,0.000000 0.000000,-125.000000 175.000000</inkml:trace>
</inkml:ink>
</file>

<file path=ppt/ink/ink20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2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20750.000000 55600.000000,'0.000000'-50.000000,"50.000000"75.000000,0.000000 0.000000,0.000000 25.000000,0.000000 0.000000,0.000000 50.000000,0.000000 0.000000,-25.000000-25.000000,0.000000 0.000000,-25.000000-25.000000,0.000000 0.000000,0.000000-25.000000</inkml:trace>
</inkml:ink>
</file>

<file path=ppt/ink/ink2037.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2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20450.000000 56350.000000,'-150.000000'0.000000,"100.000000"0.000000,0.000000 0.000000,50.000000 25.000000,0.000000 0.000000,0.000000 50.000000,0.000000 0.000000,0.000000 25.000000,0.000000 0.000000,0.000000 25.000000,0.000000 0.000000,0.000000 25.000000,0.000000 0.000000,-25.000000-25.000000,0.000000 0.000000,25.000000-100.000000,0.000000 0.000000,0.000000 0.000000</inkml:trace>
</inkml:ink>
</file>

<file path=ppt/ink/ink20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2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20500.000000 56550.000000,'50.000000'-50.000000,"0.000000"50.000000,0.000000 0.000000,0.000000 0.000000,0.000000 0.000000,0.000000 25.000000,0.000000 0.000000,-50.000000 50.000000,0.000000 0.000000,0.000000 0.000000,0.000000 0.000000,-50.000000 0.000000,0.000000 0.000000,25.000000-25.000000</inkml:trace>
</inkml:ink>
</file>

<file path=ppt/ink/ink2039.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2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20450.000000 57200.000000,'-50.000000'50.000000,"50.000000"-75.000000,0.000000 0.000000,75.000000-25.000000,0.000000 0.000000,-25.000000 0.000000,0.000000 0.000000,0.000000 50.000000,0.000000 0.000000,-50.000000 50.000000,0.000000 0.000000,0.000000 50.000000,0.000000 0.000000,-75.000000 25.000000,0.000000 0.000000,25.000000-50.000000,0.000000 0.000000,25.000000-25.000000,0.000000 0.000000,0.000000-25.000000,0.000000 0.000000,0.000000 0.000000,0.000000 0.000000,75.000000-50.000000,0.000000 0.000000,50.000000-50.000000,0.000000 0.000000,-25.000000 25.000000,0.000000 0.000000,-25.000000 50.000000,0.000000 0.000000,-25.000000 25.000000,0.000000 0.000000,-50.000000 75.000000,0.000000 0.000000,-50.000000 25.000000,0.000000 0.000000,-25.000000 25.000000,0.000000 0.000000,50.000000-75.000000,0.000000 0.000000,0.000000-50.000000,0.000000 0.000000,50.000000-50.000000,0.000000 0.000000,25.000000 25.000000,0.000000 0.000000,0.000000 0.000000,0.000000 0.000000,25.000000 0.000000,0.000000 0.000000,-25.000000 25.000000,0.000000 0.000000,50.000000 25.000000,0.000000 0.000000,0.000000-50.000000,0.000000 0.000000,25.000000 0.000000,0.000000 0.000000,0.000000 0.000000,0.000000 0.000000,-50.000000-50.000000,0.000000 0.000000,0.000000 25.000000</inkml:trace>
</inkml:ink>
</file>

<file path=ppt/ink/ink2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3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72200.000000 3000.000000,'50.000000'0.000000,"-50.000000"-25.000000,0.000000 0.000000,50.000000 0.000000,0.000000 0.000000,25.000000 25.000000,0.000000 0.000000,25.000000 0.000000,0.000000 0.000000,0.000000 0.000000,0.000000 0.000000,-75.000000 0.000000,0.000000 0.000000,0.000000 0.000000</inkml:trace>
</inkml:ink>
</file>

<file path=ppt/ink/ink20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2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22300.000000 56100.000000,'0.000000'-50.000000,"0.000000"-25.000000,0.000000 0.000000,0.000000 50.000000,0.000000 0.000000,0.000000 50.000000,0.000000 0.000000,-25.000000 100.000000,0.000000 0.000000,-75.000000 25.000000,0.000000 0.000000,0.000000 25.000000,0.000000 0.000000,50.000000-50.000000,0.000000 0.000000,25.000000-100.000000,0.000000 0.000000,0.000000 0.000000</inkml:trace>
</inkml:ink>
</file>

<file path=ppt/ink/ink20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2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22200.000000 56200.000000,'100.000000'-50.000000,"-75.000000"50.000000,0.000000 0.000000,50.000000 50.000000,0.000000 0.000000,25.000000 25.000000,0.000000 0.000000,-25.000000 0.000000,0.000000 0.000000,0.000000 50.000000,0.000000 0.000000,-25.000000 0.000000,0.000000 0.000000,-50.000000-25.000000,0.000000 0.000000,0.000000-25.000000,0.000000 0.000000,-25.000000-50.000000</inkml:trace>
</inkml:ink>
</file>

<file path=ppt/ink/ink20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3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22350.000000 56850.000000,'50.000000'100.000000,"-50.000000"-50.000000,0.000000 0.000000,25.000000 25.000000,0.000000 0.000000,-25.000000 25.000000,0.000000 0.000000,0.000000 50.000000,0.000000 0.000000,-25.000000-25.000000,0.000000 0.000000,-25.000000-25.000000,0.000000 0.000000,25.000000-100.000000,0.000000 0.000000,-25.000000 0.000000,0.000000 0.000000,50.000000-50.000000,0.000000 0.000000,0.000000-25.000000,0.000000 0.000000,25.000000 0.000000,0.000000 0.000000,25.000000 25.000000,0.000000 0.000000,25.000000 25.000000,0.000000 0.000000,-25.000000 25.000000,0.000000 0.000000,0.000000 0.000000,0.000000 0.000000,-25.000000 75.000000,0.000000 0.000000,0.000000 25.000000,0.000000 0.000000,-50.000000 0.000000,0.000000 0.000000,-50.000000 0.000000,0.000000 0.000000,0.000000-25.000000,0.000000 0.000000,-25.000000-25.000000,0.000000 0.000000,0.000000 0.000000,0.000000 0.000000,25.000000-25.000000,0.000000 0.000000,50.000000 0.000000,0.000000 0.000000,75.000000-25.000000,0.000000 0.000000,25.000000-25.000000,0.000000 0.000000,50.000000 0.000000,0.000000 0.000000,50.000000-25.000000,0.000000 0.000000,-25.000000 50.000000,0.000000 0.000000,-25.000000 0.000000,0.000000 0.000000,-100.000000 0.000000,0.000000 0.000000,25.000000 0.000000</inkml:trace>
</inkml:ink>
</file>

<file path=ppt/ink/ink20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3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24200.000000 58450.000000,'50.000000'-100.000000,"-25.000000"100.000000</inkml:trace>
</inkml:ink>
</file>

<file path=ppt/ink/ink20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3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27800.000000 56150.000000,'0.000000'-50.000000,"-25.000000"0.000000,0.000000 0.000000,0.000000 50.000000,0.000000 0.000000,0.000000-25.000000,0.000000 0.000000,-25.000000 50.000000,0.000000 0.000000,-25.000000 0.000000,0.000000 0.000000,0.000000 50.000000,0.000000 0.000000,25.000000-25.000000,0.000000 0.000000,0.000000-25.000000,0.000000 0.000000,25.000000 0.000000,0.000000 0.000000,25.000000 0.000000,0.000000 0.000000,-25.000000 25.000000,0.000000 0.000000,25.000000 50.000000,0.000000 0.000000,0.000000 25.000000,0.000000 0.000000,0.000000 75.000000,0.000000 0.000000,0.000000 0.000000,0.000000 0.000000,0.000000-25.000000,0.000000 0.000000,50.000000-100.000000,0.000000 0.000000,25.000000-50.000000,0.000000 0.000000,25.000000-75.000000,0.000000 0.000000,-50.000000-25.000000</inkml:trace>
</inkml:ink>
</file>

<file path=ppt/ink/ink2045.xml><?xml version="1.0" encoding="utf-8"?>
<inkml:ink xmlns:inkml="http://www.w3.org/2003/InkML">
  <annotation type="ScanImages2ExtractSignatures">1</annotation>
  <annotation type="ScanImagesWidth">14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3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28700.000000 55950.000000,'0.000000'-50.000000,"0.000000"25.000000,0.000000 0.000000,0.000000 0.000000,0.000000 0.000000,75.000000 0.000000,0.000000 0.000000,50.000000 25.000000,0.000000 0.000000,0.000000 0.000000,0.000000 0.000000,-25.000000 25.000000,0.000000 0.000000,-75.000000 25.000000,0.000000 0.000000,-75.000000 50.000000,0.000000 0.000000,25.000000-75.000000</inkml:trace>
</inkml:ink>
</file>

<file path=ppt/ink/ink2046.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3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28800.000000 56250.000000,'-50.000000'0.000000,"0.000000"0.000000,0.000000 0.000000,25.000000 0.000000,0.000000 0.000000,25.000000 50.000000,0.000000 0.000000,0.000000 50.000000,0.000000 0.000000,0.000000 125.000000,0.000000 0.000000,0.000000 50.000000,0.000000 0.000000,0.000000 100.000000,0.000000 0.000000,0.000000-75.000000,0.000000 0.000000,0.000000-125.000000,0.000000 0.000000,25.000000-100.000000,0.000000 0.000000,0.000000-50.000000</inkml:trace>
</inkml:ink>
</file>

<file path=ppt/ink/ink2047.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3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28750.000000 57400.000000,'-50.000000'-150.000000,"75.000000"150.000000,0.000000 0.000000,100.000000-25.000000,0.000000 0.000000,0.000000 25.000000,0.000000 0.000000,-50.000000 25.000000,0.000000 0.000000,-50.000000 0.000000</inkml:trace>
</inkml:ink>
</file>

<file path=ppt/ink/ink20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3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30100.000000 56650.000000,'-50.000000'0.000000,"50.000000"-25.000000,0.000000 0.000000,125.000000 25.000000,0.000000 0.000000,-25.000000 0.000000,0.000000 0.000000,-25.000000 0.000000,0.000000 0.000000,-50.000000 0.000000</inkml:trace>
</inkml:ink>
</file>

<file path=ppt/ink/ink20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3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30850.000000 55800.000000,'-50.000000'0.000000,"50.000000"-50.000000,0.000000 0.000000,25.000000 50.000000,0.000000 0.000000,75.000000 0.000000,0.000000 0.000000,0.000000 25.000000,0.000000 0.000000,-50.000000 25.000000,0.000000 0.000000,-50.000000 25.000000,0.000000 0.000000,0.000000-25.000000,0.000000 0.000000,0.000000 50.000000,0.000000 0.000000,0.000000 25.000000,0.000000 0.000000,0.000000 75.000000,0.000000 0.000000,25.000000 0.000000,0.000000 0.000000,-25.000000 0.000000,0.000000 0.000000,0.000000-50.000000,0.000000 0.000000,0.000000-50.000000,0.000000 0.000000,-25.000000-25.000000,0.000000 0.000000,-50.000000-50.000000,0.000000 0.000000,-75.000000-25.000000,0.000000 0.000000,50.000000 0.000000,0.000000 0.000000,50.000000 0.000000</inkml:trace>
</inkml:ink>
</file>

<file path=ppt/ink/ink2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3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73000.000000 2050.000000,'0.000000'-50.000000,"-25.000000"25.000000,0.000000 0.000000,0.000000 0.000000,0.000000 0.000000,0.000000 25.000000,0.000000 0.000000,25.000000 100.000000,0.000000 0.000000,0.000000 25.000000,0.000000 0.000000,0.000000 75.000000,0.000000 0.000000,0.000000 25.000000,0.000000 0.000000,0.000000 100.000000,0.000000 0.000000,-50.000000-100.000000,0.000000 0.000000,50.000000-100.000000,0.000000 0.000000,0.000000-150.000000</inkml:trace>
</inkml:ink>
</file>

<file path=ppt/ink/ink20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3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32500.000000 56500.000000,'-100.000000'-50.000000,"125.000000"25.000000,0.000000 0.000000,100.000000 25.000000,0.000000 0.000000,-25.000000 0.000000,0.000000 0.000000,0.000000 0.000000,0.000000 0.000000,-50.000000 50.000000,0.000000 0.000000,-50.000000 0.000000,0.000000 0.000000,0.000000 0.000000</inkml:trace>
</inkml:ink>
</file>

<file path=ppt/ink/ink2051.xml><?xml version="1.0" encoding="utf-8"?>
<inkml:ink xmlns:inkml="http://www.w3.org/2003/InkML">
  <annotation type="ScanImages2ExtractSignatures">1</annotation>
  <annotation type="ScanImagesWidth">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3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32450.000000 57350.000000,'-150.000000'0.000000,"225.000000"-25.000000,0.000000 0.000000,50.000000 25.000000,0.000000 0.000000,25.000000 0.000000,0.000000 0.000000,0.000000 0.000000,0.000000 0.000000,-75.000000 25.000000,0.000000 0.000000,-50.000000 0.000000</inkml:trace>
</inkml:ink>
</file>

<file path=ppt/ink/ink20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3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34450.000000 58700.000000,'-100.000000'0.000000,"125.000000"-25.000000,0.000000 0.000000,50.000000-50.000000,0.000000 0.000000,0.000000-25.000000,0.000000 0.000000,0.000000 0.000000,0.000000 0.000000,-50.000000 75.000000,0.000000 0.000000,0.000000-25.000000,0.000000 0.000000,0.000000 50.000000,0.000000 0.000000,0.000000 100.000000,0.000000 0.000000,0.000000 0.000000,0.000000 0.000000,0.000000 25.000000,0.000000 0.000000,25.000000-25.000000,0.000000 0.000000,-25.000000 0.000000,0.000000 0.000000,0.000000-50.000000,0.000000 0.000000,0.000000-50.000000,0.000000 0.000000,-25.000000 25.000000,0.000000 0.000000,25.000000-100.000000,0.000000 0.000000,0.000000-125.000000,0.000000 0.000000,25.000000-150.000000,0.000000 0.000000,-25.000000-100.000000,0.000000 0.000000,0.000000 125.000000,0.000000 0.000000,-25.000000 75.000000,0.000000 0.000000,25.000000 50.000000,0.000000 0.000000,-25.000000 25.000000,0.000000 0.000000,0.000000-25.000000,0.000000 0.000000,0.000000 100.000000,0.000000 0.000000,0.000000 50.000000,0.000000 0.000000,0.000000 0.000000,0.000000 0.000000,0.000000 25.000000,0.000000 0.000000,0.000000 0.000000,0.000000 0.000000,0.000000 0.000000,0.000000 0.000000,25.000000 25.000000,0.000000 0.000000,0.000000 0.000000,0.000000 0.000000,0.000000 0.000000,0.000000 0.000000,0.000000 0.000000,0.000000 0.000000,50.000000 0.000000,0.000000 0.000000,0.000000 0.000000,0.000000 0.000000,25.000000 0.000000,0.000000 0.000000,50.000000 0.000000,0.000000 0.000000,0.000000 0.000000,0.000000 0.000000,50.000000 0.000000,0.000000 0.000000,50.000000 25.000000,0.000000 0.000000,0.000000 0.000000,0.000000 0.000000,50.000000 0.000000,0.000000 0.000000,0.000000 0.000000,0.000000 0.000000,0.000000 0.000000,0.000000 0.000000,-25.000000-25.000000,0.000000 0.000000,-25.000000 0.000000,0.000000 0.000000,0.000000 0.000000,0.000000 0.000000,-50.000000 0.000000,0.000000 0.000000,-50.000000 50.000000,0.000000 0.000000,-75.000000-25.000000,0.000000 0.000000,-50.000000 25.000000,0.000000 0.000000,-25.000000-25.000000</inkml:trace>
</inkml:ink>
</file>

<file path=ppt/ink/ink20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3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37450.000000 55450.000000,'0.000000'-100.000000,"0.000000"125.000000,0.000000 0.000000,0.000000 100.000000,0.000000 0.000000,-75.000000 0.000000,0.000000 0.000000,0.000000 75.000000,0.000000 0.000000,25.000000-50.000000,0.000000 0.000000,25.000000-75.000000,0.000000 0.000000,50.000000-75.000000,0.000000 0.000000,0.000000 0.000000</inkml:trace>
</inkml:ink>
</file>

<file path=ppt/ink/ink2054.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3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37750.000000 56050.000000,'0.000000'50.000000,"50.000000"0.000000,0.000000 0.000000,0.000000 0.000000,0.000000 0.000000,0.000000-25.000000,0.000000 0.000000,-50.000000 0.000000,0.000000 0.000000,25.000000 0.000000</inkml:trace>
</inkml:ink>
</file>

<file path=ppt/ink/ink20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3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38900.000000 55750.000000,'-50.000000'-50.000000,"0.000000"50.000000,0.000000 0.000000,25.000000 25.000000,0.000000 0.000000,0.000000 50.000000,0.000000 0.000000,0.000000-25.000000,0.000000 0.000000,25.000000 25.000000,0.000000 0.000000,0.000000-25.000000,0.000000 0.000000,25.000000 0.000000,0.000000 0.000000,25.000000-50.000000,0.000000 0.000000,25.000000 0.000000,0.000000 0.000000,0.000000-25.000000,0.000000 0.000000,0.000000-50.000000,0.000000 0.000000,-50.000000-25.000000,0.000000 0.000000,-25.000000 25.000000,0.000000 0.000000,-50.000000 25.000000,0.000000 0.000000,-25.000000 25.000000,0.000000 0.000000,25.000000 25.000000,0.000000 0.000000,0.000000 50.000000,0.000000 0.000000,50.000000 0.000000,0.000000 0.000000,-25.000000-25.000000</inkml:trace>
</inkml:ink>
</file>

<file path=ppt/ink/ink20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3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40700.000000 55500.000000,'-50.000000'-50.000000,"25.000000"100.000000,0.000000 0.000000,-25.000000 25.000000,0.000000 0.000000,-25.000000 50.000000,0.000000 0.000000,-25.000000 25.000000,0.000000 0.000000,25.000000-50.000000,0.000000 0.000000,25.000000 0.000000</inkml:trace>
</inkml:ink>
</file>

<file path=ppt/ink/ink20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3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40050.000000 55600.000000,'0.000000'-100.000000,"25.000000"125.000000,0.000000 0.000000,50.000000 50.000000,0.000000 0.000000,-25.000000 50.000000,0.000000 0.000000,0.000000 0.000000,0.000000 0.000000,-25.000000 25.000000,0.000000 0.000000,0.000000-50.000000,0.000000 0.000000,0.000000-75.000000</inkml:trace>
</inkml:ink>
</file>

<file path=ppt/ink/ink2058.xml><?xml version="1.0" encoding="utf-8"?>
<inkml:ink xmlns:inkml="http://www.w3.org/2003/InkML">
  <annotation type="ScanImages2ExtractSignatures">1</annotation>
  <annotation type="ScanImagesWidth">-2135008448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4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41100.000000 55750.000000,'0.000000'-50.000000,"0.000000"25.000000,0.000000 0.000000,0.000000 0.000000,0.000000 0.000000,0.000000 100.000000,0.000000 0.000000,0.000000 25.000000,0.000000 0.000000,0.000000 25.000000,0.000000 0.000000,-25.000000 0.000000,0.000000 0.000000,25.000000-50.000000,0.000000 0.000000,25.000000-75.000000,0.000000 0.000000,0.000000 0.000000</inkml:trace>
</inkml:ink>
</file>

<file path=ppt/ink/ink2059.xml><?xml version="1.0" encoding="utf-8"?>
<inkml:ink xmlns:inkml="http://www.w3.org/2003/InkML">
  <annotation type="ScanImages2ExtractSignatures">1</annotation>
  <annotation type="ScanImagesWidth">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4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41700.000000 55950.000000,'0.000000'-50.000000,"-50.000000"50.000000,0.000000 0.000000,50.000000 75.000000,0.000000 0.000000,0.000000 25.000000,0.000000 0.000000,0.000000-25.000000,0.000000 0.000000,0.000000-50.000000,0.000000 0.000000,50.000000 0.000000,0.000000 0.000000,0.000000-25.000000,0.000000 0.000000,0.000000-75.000000,0.000000 0.000000,0.000000 0.000000,0.000000 0.000000,-50.000000-25.000000,0.000000 0.000000,-25.000000 50.000000,0.000000 0.000000,0.000000 25.000000,0.000000 0.000000,-50.000000 25.000000,0.000000 0.000000,50.000000 0.000000</inkml:trace>
</inkml:ink>
</file>

<file path=ppt/ink/ink2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3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73050.000000 3600.000000,'300.000000'-450.000000,"-225.000000"375.000000,0.000000 0.000000,0.000000 50.000000,0.000000 0.000000,-50.000000 125.000000,0.000000 0.000000,-50.000000 75.000000,0.000000 0.000000,-50.000000-25.000000,0.000000 0.000000,75.000000-75.000000,0.000000 0.000000,50.000000-50.000000,0.000000 0.000000,100.000000-150.000000,0.000000 0.000000,0.000000-100.000000,0.000000 0.000000,-25.000000-25.000000,0.000000 0.000000,-25.000000 75.000000,0.000000 0.000000,-75.000000 75.000000,0.000000 0.000000,0.000000 75.000000,0.000000 0.000000,-25.000000 75.000000,0.000000 0.000000,-25.000000 100.000000,0.000000 0.000000,0.000000 50.000000,0.000000 0.000000,25.000000-50.000000,0.000000 0.000000,75.000000-25.000000,0.000000 0.000000,25.000000-25.000000,0.000000 0.000000,-50.000000-25.000000,0.000000 0.000000,-25.000000 0.000000,0.000000 0.000000,-175.000000 50.000000,0.000000 0.000000,-125.000000 25.000000,0.000000 0.000000,200.000000-100.000000</inkml:trace>
</inkml:ink>
</file>

<file path=ppt/ink/ink2060.xml><?xml version="1.0" encoding="utf-8"?>
<inkml:ink xmlns:inkml="http://www.w3.org/2003/InkML">
  <annotation type="ScanImages2ExtractSignatures">1</annotation>
  <annotation type="ScanImagesWidth">-825229313</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4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42350.000000 55550.000000,'0.000000'-50.000000,"25.000000"50.000000,0.000000 0.000000,50.000000 0.000000,0.000000 0.000000,-25.000000 25.000000,0.000000 0.000000,0.000000 0.000000,0.000000 0.000000,-25.000000-25.000000,0.000000 0.000000,0.000000 25.000000</inkml:trace>
</inkml:ink>
</file>

<file path=ppt/ink/ink20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4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43250.000000 55150.000000,'-50.000000'0.000000,"25.000000"75.000000,0.000000 0.000000,25.000000 25.000000,0.000000 0.000000,-25.000000 0.000000,0.000000 0.000000,0.000000 25.000000,0.000000 0.000000,25.000000-75.000000,0.000000 0.000000,0.000000-25.000000</inkml:trace>
</inkml:ink>
</file>

<file path=ppt/ink/ink2062.xml><?xml version="1.0" encoding="utf-8"?>
<inkml:ink xmlns:inkml="http://www.w3.org/2003/InkML">
  <annotation type="ScanImages2ExtractSignatures">1</annotation>
  <annotation type="ScanImagesWidth">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4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43700.000000 55650.000000,'0.000000'-50.000000,"0.000000"100.000000,0.000000 0.000000,0.000000 50.000000,0.000000 0.000000,25.000000-50.000000,0.000000 0.000000,0.000000 0.000000,0.000000 0.000000,0.000000-50.000000,0.000000 0.000000,25.000000 0.000000,0.000000 0.000000,-25.000000-50.000000,0.000000 0.000000,0.000000-25.000000,0.000000 0.000000,-25.000000 0.000000,0.000000 0.000000,-25.000000 0.000000,0.000000 0.000000,-25.000000 50.000000,0.000000 0.000000,0.000000 0.000000</inkml:trace>
</inkml:ink>
</file>

<file path=ppt/ink/ink20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4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42100.000000 54400.000000,'-50.000000'-50.000000,"50.000000"25.000000,0.000000 0.000000,25.000000-25.000000,0.000000 0.000000,0.000000 25.000000,0.000000 0.000000,50.000000 25.000000,0.000000 0.000000,-25.000000 0.000000,0.000000 0.000000,100.000000 0.000000,0.000000 0.000000,0.000000 50.000000,0.000000 0.000000,25.000000-25.000000,0.000000 0.000000,0.000000-25.000000,0.000000 0.000000,0.000000 0.000000,0.000000 0.000000,0.000000 0.000000,0.000000 0.000000,-50.000000 0.000000,0.000000 0.000000,-75.000000 0.000000,0.000000 0.000000,-50.000000 25.000000</inkml:trace>
</inkml:ink>
</file>

<file path=ppt/ink/ink2064.xml><?xml version="1.0" encoding="utf-8"?>
<inkml:ink xmlns:inkml="http://www.w3.org/2003/InkML">
  <annotation type="ScanImages2ExtractSignatures">1</annotation>
  <annotation type="ScanImagesWidth">3080213</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4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36700.000000 57350.000000,'-50.000000'0.000000,"-25.000000"-25.000000,0.000000 0.000000,50.000000 25.000000,0.000000 0.000000,0.000000-25.000000,0.000000 0.000000,25.000000 0.000000,0.000000 0.000000,25.000000 25.000000,0.000000 0.000000,25.000000-25.000000,0.000000 0.000000,50.000000 25.000000,0.000000 0.000000,75.000000-25.000000,0.000000 0.000000,0.000000 25.000000,0.000000 0.000000,0.000000-25.000000,0.000000 0.000000,75.000000 0.000000,0.000000 0.000000,25.000000 25.000000,0.000000 0.000000,0.000000 0.000000,0.000000 0.000000,0.000000 0.000000,0.000000 0.000000,-50.000000 50.000000,0.000000 0.000000,-25.000000-25.000000,0.000000 0.000000,0.000000 25.000000,0.000000 0.000000,0.000000-50.000000,0.000000 0.000000,25.000000 0.000000,0.000000 0.000000,-25.000000 0.000000,0.000000 0.000000,-25.000000 0.000000,0.000000 0.000000,25.000000 0.000000,0.000000 0.000000,-25.000000 0.000000,0.000000 0.000000,-25.000000 0.000000,0.000000 0.000000,-25.000000 0.000000,0.000000 0.000000,-75.000000 0.000000,0.000000 0.000000,-25.000000 0.000000</inkml:trace>
</inkml:ink>
</file>

<file path=ppt/ink/ink2065.xml><?xml version="1.0" encoding="utf-8"?>
<inkml:ink xmlns:inkml="http://www.w3.org/2003/InkML">
  <annotation type="ScanImages2ExtractSignatures">1</annotation>
  <annotation type="ScanImagesWidth">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4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38700.000000 58450.000000,'0.000000'-50.000000,"-50.000000"0.000000,0.000000 0.000000,25.000000 125.000000,0.000000 0.000000,0.000000 50.000000,0.000000 0.000000,0.000000 50.000000,0.000000 0.000000,25.000000-25.000000,0.000000 0.000000,0.000000-75.000000,0.000000 0.000000,0.000000-50.000000</inkml:trace>
</inkml:ink>
</file>

<file path=ppt/ink/ink2066.xml><?xml version="1.0" encoding="utf-8"?>
<inkml:ink xmlns:inkml="http://www.w3.org/2003/InkML">
  <annotation type="ScanImages2ExtractSignatures">1</annotation>
  <annotation type="ScanImagesWidth">3145772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4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40050.000000 58200.000000,'-100.000000'0.000000,"50.000000"100.000000,0.000000 0.000000,0.000000 25.000000,0.000000 0.000000,-50.000000 25.000000,0.000000 0.000000,-25.000000-25.000000,0.000000 0.000000,50.000000-75.000000,0.000000 0.000000,25.000000-25.000000,0.000000 0.000000,50.000000-50.000000</inkml:trace>
</inkml:ink>
</file>

<file path=ppt/ink/ink2067.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4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39350.000000 58550.000000,'0.000000'50.000000,"50.000000"50.000000,0.000000 0.000000,50.000000 0.000000,0.000000 0.000000,-25.000000-25.000000,0.000000 0.000000,0.000000 50.000000,0.000000 0.000000,-50.000000-100.000000,0.000000 0.000000,0.000000 0.000000</inkml:trace>
</inkml:ink>
</file>

<file path=ppt/ink/ink20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4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40950.000000 58250.000000,'-50.000000'-50.000000,"50.000000"75.000000,0.000000 0.000000,0.000000 75.000000,0.000000 0.000000,0.000000 25.000000,0.000000 0.000000,-50.000000 0.000000,0.000000 0.000000,25.000000 0.000000,0.000000 0.000000,0.000000-50.000000,0.000000 0.000000,50.000000-75.000000</inkml:trace>
</inkml:ink>
</file>

<file path=ppt/ink/ink20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4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41550.000000 58500.000000,'-50.000000'0.000000,"0.000000"0.000000,0.000000 0.000000,50.000000 100.000000,0.000000 0.000000,0.000000 0.000000,0.000000 0.000000,0.000000-25.000000,0.000000 0.000000,0.000000-25.000000,0.000000 0.000000,25.000000-50.000000,0.000000 0.000000,50.000000 0.000000,0.000000 0.000000,50.000000-125.000000,0.000000 0.000000,-50.000000 25.000000,0.000000 0.000000,-75.000000-25.000000,0.000000 0.000000,-50.000000 75.000000,0.000000 0.000000,-50.000000 25.000000,0.000000 0.000000,0.000000 75.000000,0.000000 0.000000,25.000000 0.000000,0.000000 0.000000,50.000000-25.000000</inkml:trace>
</inkml:ink>
</file>

<file path=ppt/ink/ink2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3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76550.000000 2850.000000,'0.000000'-50.000000,"50.000000"25.000000,0.000000 0.000000,150.000000-25.000000,0.000000 0.000000,75.000000 50.000000,0.000000 0.000000,-25.000000 0.000000,0.000000 0.000000,-75.000000 0.000000,0.000000 0.000000,-150.000000 50.000000,0.000000 0.000000,-25.000000-25.000000</inkml:trace>
</inkml:ink>
</file>

<file path=ppt/ink/ink20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4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42000.000000 58250.000000,'0.000000'-50.000000,"25.000000"25.000000,0.000000 0.000000,50.000000 25.000000,0.000000 0.000000,0.000000 25.000000,0.000000 0.000000,0.000000 0.000000,0.000000 0.000000,-50.000000-25.000000,0.000000 0.000000,0.000000 25.000000</inkml:trace>
</inkml:ink>
</file>

<file path=ppt/ink/ink20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4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43100.000000 57750.000000,'-50.000000'0.000000,"50.000000"25.000000,0.000000 0.000000,0.000000 75.000000,0.000000 0.000000,0.000000-25.000000,0.000000 0.000000,0.000000 25.000000,0.000000 0.000000,0.000000-50.000000,0.000000 0.000000,25.000000 0.000000,0.000000 0.000000,-25.000000 0.000000,0.000000 0.000000,0.000000-25.000000,0.000000 0.000000,-50.000000 25.000000,0.000000 0.000000,-25.000000 0.000000,0.000000 0.000000,0.000000 0.000000,0.000000 0.000000,50.000000-50.000000</inkml:trace>
</inkml:ink>
</file>

<file path=ppt/ink/ink2072.xml><?xml version="1.0" encoding="utf-8"?>
<inkml:ink xmlns:inkml="http://www.w3.org/2003/InkML">
  <annotation type="ScanImages2ExtractSignatures">1</annotation>
  <annotation type="ScanImagesWidth">3145774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4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43200.000000 58100.000000,'0.000000'-50.000000,"25.000000"0.000000,0.000000 0.000000,25.000000 25.000000,0.000000 0.000000,50.000000 25.000000,0.000000 0.000000,-75.000000 0.000000,0.000000 0.000000,25.000000 25.000000</inkml:trace>
</inkml:ink>
</file>

<file path=ppt/ink/ink2073.xml><?xml version="1.0" encoding="utf-8"?>
<inkml:ink xmlns:inkml="http://www.w3.org/2003/InkML">
  <annotation type="ScanImages2ExtractSignatures">1</annotation>
  <annotation type="ScanImagesWidth">219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4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44800.000000 57500.000000,'0.000000'-50.000000,"0.000000"-25.000000,0.000000 0.000000,25.000000 75.000000,0.000000 0.000000,125.000000-25.000000,0.000000 0.000000,-25.000000 25.000000,0.000000 0.000000,-25.000000 0.000000,0.000000 0.000000,-50.000000 25.000000,0.000000 0.000000,-50.000000 25.000000,0.000000 0.000000,0.000000-25.000000</inkml:trace>
</inkml:ink>
</file>

<file path=ppt/ink/ink2074.xml><?xml version="1.0" encoding="utf-8"?>
<inkml:ink xmlns:inkml="http://www.w3.org/2003/InkML">
  <annotation type="ScanImages2ExtractSignatures">1</annotation>
  <annotation type="ScanImagesWidth">473460962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4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44750.000000 58150.000000,'-50.000000'0.000000,"0.000000"0.000000,0.000000 0.000000,125.000000 0.000000,0.000000 0.000000,75.000000 0.000000,0.000000 0.000000,0.000000 0.000000,0.000000 0.000000,-25.000000 0.000000,0.000000 0.000000,-50.000000 0.000000,0.000000 0.000000,-50.000000 0.000000</inkml:trace>
</inkml:ink>
</file>

<file path=ppt/ink/ink20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4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46900.000000 56500.000000,'0.000000'-50.000000,"-25.000000"25.000000,0.000000 0.000000,0.000000 25.000000,0.000000 0.000000,0.000000 25.000000,0.000000 0.000000,0.000000 75.000000,0.000000 0.000000,-25.000000 50.000000,0.000000 0.000000,0.000000 75.000000,0.000000 0.000000,-25.000000 50.000000,0.000000 0.000000,0.000000-25.000000,0.000000 0.000000,75.000000-125.000000,0.000000 0.000000,0.000000-100.000000,0.000000 0.000000,25.000000-25.000000</inkml:trace>
</inkml:ink>
</file>

<file path=ppt/ink/ink20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4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47450.000000 57000.000000,'-50.000000'-50.000000,"25.000000"75.000000,0.000000 0.000000,0.000000 75.000000,0.000000 0.000000,0.000000 0.000000,0.000000 0.000000,-25.000000 50.000000,0.000000 0.000000,25.000000-25.000000,0.000000 0.000000,25.000000 0.000000,0.000000 0.000000,0.000000-50.000000,0.000000 0.000000,75.000000-75.000000,0.000000 0.000000,25.000000 0.000000,0.000000 0.000000,0.000000-100.000000,0.000000 0.000000,-25.000000-25.000000,0.000000 0.000000,0.000000-50.000000,0.000000 0.000000,-50.000000-25.000000,0.000000 0.000000,-25.000000 100.000000,0.000000 0.000000,-75.000000 50.000000,0.000000 0.000000,-25.000000 75.000000,0.000000 0.000000,-25.000000 75.000000,0.000000 0.000000,100.000000-75.000000</inkml:trace>
</inkml:ink>
</file>

<file path=ppt/ink/ink20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4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48500.000000 56500.000000,'-50.000000'0.000000,"75.000000"0.000000,0.000000 0.000000,50.000000 0.000000,0.000000 0.000000,25.000000 0.000000,0.000000 0.000000,-25.000000 0.000000,0.000000 0.000000,-50.000000 0.000000</inkml:trace>
</inkml:ink>
</file>

<file path=ppt/ink/ink2078.xml><?xml version="1.0" encoding="utf-8"?>
<inkml:ink xmlns:inkml="http://www.w3.org/2003/InkML">
  <annotation type="ScanImages2ExtractSignatures">1</annotation>
  <annotation type="ScanImagesWidth">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4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49350.000000 56000.000000,'0.000000'-50.000000,"50.000000"25.000000,0.000000 0.000000,25.000000 50.000000,0.000000 0.000000,-50.000000 50.000000,0.000000 0.000000,-50.000000 25.000000,0.000000 0.000000,-75.000000 25.000000,0.000000 0.000000,25.000000-25.000000,0.000000 0.000000,25.000000 0.000000,0.000000 0.000000,100.000000-100.000000,0.000000 0.000000,25.000000-75.000000,0.000000 0.000000,25.000000 50.000000,0.000000 0.000000,-25.000000 0.000000,0.000000 0.000000,-50.000000 0.000000</inkml:trace>
</inkml:ink>
</file>

<file path=ppt/ink/ink20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4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50200.000000 56350.000000,'0.000000'50.000000,"0.000000"0.000000,0.000000 0.000000,50.000000 0.000000,0.000000 0.000000,-50.000000 0.000000,0.000000 0.000000,25.000000-50.000000,0.000000 0.000000,-25.000000 25.000000</inkml:trace>
</inkml:ink>
</file>

<file path=ppt/ink/ink208.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3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76900.000000 3450.000000,'-100.000000'0.000000,"25.000000"25.000000,0.000000 0.000000,100.000000-25.000000,0.000000 0.000000,125.000000-25.000000,0.000000 0.000000,100.000000 25.000000,0.000000 0.000000,50.000000 0.000000,0.000000 0.000000,0.000000 0.000000,0.000000 0.000000,-225.000000 0.000000,0.000000 0.000000,-25.000000 0.000000</inkml:trace>
</inkml:ink>
</file>

<file path=ppt/ink/ink20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4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50950.000000 55800.000000,'0.000000'-50.000000,"0.000000"25.000000,0.000000 0.000000,0.000000 100.000000,0.000000 0.000000,0.000000 25.000000,0.000000 0.000000,0.000000 0.000000,0.000000 0.000000,25.000000 0.000000,0.000000 0.000000,0.000000-25.000000,0.000000 0.000000,0.000000 0.000000,0.000000 0.000000,-25.000000-25.000000,0.000000 0.000000,0.000000 0.000000,0.000000 0.000000,-50.000000 25.000000,0.000000 0.000000,-50.000000-25.000000,0.000000 0.000000,-25.000000 0.000000,0.000000 0.000000,75.000000-50.000000</inkml:trace>
</inkml:ink>
</file>

<file path=ppt/ink/ink20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4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51050.000000 55750.000000,'200.000000'-100.000000,"-100.000000"100.000000,0.000000 0.000000,25.000000 0.000000,0.000000 0.000000,-100.000000 0.000000,0.000000 0.000000,25.000000 25.000000</inkml:trace>
</inkml:ink>
</file>

<file path=ppt/ink/ink20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5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59100.000000 56300.000000,'-50.000000'0.000000,"0.000000"0.000000,0.000000 0.000000,0.000000 75.000000,0.000000 0.000000,-25.000000 25.000000,0.000000 0.000000,0.000000 50.000000,0.000000 0.000000,0.000000-25.000000,0.000000 0.000000,50.000000-50.000000,0.000000 0.000000,125.000000-175.000000,0.000000 0.000000,25.000000-25.000000,0.000000 0.000000,-25.000000 25.000000,0.000000 0.000000,-50.000000 75.000000,0.000000 0.000000,-25.000000 75.000000,0.000000 0.000000,-25.000000 75.000000,0.000000 0.000000,25.000000 25.000000,0.000000 0.000000,0.000000-75.000000,0.000000 0.000000,50.000000-50.000000,0.000000 0.000000,25.000000-75.000000,0.000000 0.000000,0.000000-50.000000,0.000000 0.000000,0.000000-25.000000,0.000000 0.000000,-50.000000 50.000000,0.000000 0.000000,-25.000000-50.000000,0.000000 0.000000,-25.000000 25.000000,0.000000 0.000000,0.000000 50.000000,0.000000 0.000000,-25.000000 25.000000,0.000000 0.000000,-25.000000 100.000000,0.000000 0.000000,25.000000 50.000000,0.000000 0.000000,25.000000 25.000000,0.000000 0.000000,0.000000 75.000000,0.000000 0.000000,0.000000 50.000000,0.000000 0.000000,-50.000000 25.000000,0.000000 0.000000,25.000000-50.000000,0.000000 0.000000,0.000000-100.000000,0.000000 0.000000,-25.000000-75.000000,0.000000 0.000000,0.000000-50.000000,0.000000 0.000000,-25.000000-50.000000,0.000000 0.000000,25.000000-75.000000,0.000000 0.000000,50.000000-50.000000,0.000000 0.000000,50.000000-50.000000,0.000000 0.000000,100.000000-50.000000,0.000000 0.000000,-25.000000 50.000000,0.000000 0.000000,25.000000 50.000000,0.000000 0.000000,-100.000000 75.000000,0.000000 0.000000,-25.000000 25.000000</inkml:trace>
</inkml:ink>
</file>

<file path=ppt/ink/ink2083.xml><?xml version="1.0" encoding="utf-8"?>
<inkml:ink xmlns:inkml="http://www.w3.org/2003/InkML">
  <annotation type="ScanImages2ExtractSignatures">1</annotation>
  <annotation type="ScanImagesWidth">1057528952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5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60950.000000 55900.000000,'0.000000'-150.000000,"50.000000"75.000000,0.000000 0.000000,0.000000 75.000000,0.000000 0.000000,-25.000000 75.000000,0.000000 0.000000,-25.000000 75.000000,0.000000 0.000000,-100.000000 0.000000,0.000000 0.000000,0.000000-50.000000,0.000000 0.000000,50.000000-75.000000,0.000000 0.000000,50.000000 0.000000,0.000000 0.000000,50.000000-25.000000,0.000000 0.000000,50.000000-25.000000,0.000000 0.000000,0.000000-25.000000,0.000000 0.000000,-50.000000 25.000000</inkml:trace>
</inkml:ink>
</file>

<file path=ppt/ink/ink2084.xml><?xml version="1.0" encoding="utf-8"?>
<inkml:ink xmlns:inkml="http://www.w3.org/2003/InkML">
  <annotation type="ScanImages2ExtractSignatures">1</annotation>
  <annotation type="ScanImagesWidth">44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5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61350.000000 56050.000000,'100.000000'0.000000,"-25.000000"-25.000000,0.000000 0.000000,50.000000 25.000000,0.000000 0.000000,-25.000000 0.000000,0.000000 0.000000,-75.000000 0.000000,0.000000 0.000000,0.000000-25.000000</inkml:trace>
</inkml:ink>
</file>

<file path=ppt/ink/ink2085.xml><?xml version="1.0" encoding="utf-8"?>
<inkml:ink xmlns:inkml="http://www.w3.org/2003/InkML">
  <annotation type="ScanImages2ExtractSignatures">1</annotation>
  <annotation type="ScanImagesWidth">1057514600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5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61950.000000 55350.000000,'-50.000000'0.000000,"25.000000"50.000000,0.000000 0.000000,25.000000 75.000000,0.000000 0.000000,-50.000000 150.000000,0.000000 0.000000,0.000000-75.000000,0.000000 0.000000,50.000000-125.000000,0.000000 0.000000,-25.000000-50.000000</inkml:trace>
</inkml:ink>
</file>

<file path=ppt/ink/ink20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5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62700.000000 55100.000000,'0.000000'-50.000000,"25.000000"125.000000,0.000000 0.000000,-25.000000 100.000000,0.000000 0.000000,0.000000 150.000000,0.000000 0.000000,-25.000000-25.000000,0.000000 0.000000,0.000000 50.000000,0.000000 0.000000,25.000000-25.000000,0.000000 0.000000,-25.000000-150.000000,0.000000 0.000000,0.000000-100.000000,0.000000 0.000000,0.000000-50.000000</inkml:trace>
</inkml:ink>
</file>

<file path=ppt/ink/ink2087.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5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62250.000000 57650.000000,'0.000000'-100.000000,"0.000000"125.000000,0.000000 0.000000,25.000000 125.000000,0.000000 0.000000,0.000000 50.000000,0.000000 0.000000,0.000000-50.000000,0.000000 0.000000,0.000000-50.000000,0.000000 0.000000,-25.000000 0.000000,0.000000 0.000000,25.000000-100.000000,0.000000 0.000000,25.000000-50.000000,0.000000 0.000000,75.000000-125.000000,0.000000 0.000000,0.000000-100.000000,0.000000 0.000000,25.000000 25.000000,0.000000 0.000000,-100.000000 150.000000</inkml:trace>
</inkml:ink>
</file>

<file path=ppt/ink/ink20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5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64850.000000 55550.000000,'0.000000'-100.000000,"25.000000"100.000000,0.000000 0.000000,50.000000 50.000000,0.000000 0.000000,-25.000000 25.000000,0.000000 0.000000,-25.000000 0.000000,0.000000 0.000000,-75.000000 25.000000,0.000000 0.000000,25.000000-75.000000</inkml:trace>
</inkml:ink>
</file>

<file path=ppt/ink/ink2089.xml><?xml version="1.0" encoding="utf-8"?>
<inkml:ink xmlns:inkml="http://www.w3.org/2003/InkML">
  <annotation type="ScanImages2ExtractSignatures">1</annotation>
  <annotation type="ScanImagesWidth">267101816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5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64450.000000 56250.000000,'-100.000000'-50.000000,"75.000000"50.000000,0.000000 0.000000,0.000000 50.000000,0.000000 0.000000,25.000000 25.000000,0.000000 0.000000,0.000000 75.000000,0.000000 0.000000,-50.000000 0.000000,0.000000 0.000000,25.000000-50.000000,0.000000 0.000000,0.000000-75.000000,0.000000 0.000000,25.000000-50.000000,0.000000 0.000000,25.000000-25.000000</inkml:trace>
</inkml:ink>
</file>

<file path=ppt/ink/ink209.xml><?xml version="1.0" encoding="utf-8"?>
<inkml:ink xmlns:inkml="http://www.w3.org/2003/InkML">
  <annotation type="ScanImages2ExtractSignatures">1</annotation>
  <annotation type="ScanImagesWidth">7602184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3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81200.000000 2050.000000,'0.000000'-100.000000,"0.000000"50.000000,0.000000 0.000000,0.000000 25.000000,0.000000 0.000000,-50.000000 0.000000,0.000000 0.000000,-25.000000 25.000000,0.000000 0.000000,-50.000000 0.000000,0.000000 0.000000,-50.000000 75.000000,0.000000 0.000000,50.000000 25.000000,0.000000 0.000000,75.000000 25.000000,0.000000 0.000000,25.000000 75.000000,0.000000 0.000000,25.000000 25.000000,0.000000 0.000000,50.000000-100.000000,0.000000 0.000000,25.000000-75.000000,0.000000 0.000000,50.000000-125.000000,0.000000 0.000000,25.000000-75.000000,0.000000 0.000000,-50.000000 0.000000,0.000000 0.000000,-75.000000 100.000000,0.000000 0.000000,-50.000000 150.000000,0.000000 0.000000,0.000000 25.000000,0.000000 0.000000,0.000000-25.000000,0.000000 0.000000,50.000000-50.000000,0.000000 0.000000,50.000000-25.000000,0.000000 0.000000,50.000000-100.000000,0.000000 0.000000,-25.000000-50.000000,0.000000 0.000000,0.000000 0.000000,0.000000 0.000000,-50.000000 75.000000,0.000000 0.000000,-50.000000 25.000000,0.000000 0.000000,0.000000 75.000000,0.000000 0.000000,0.000000 75.000000,0.000000 0.000000,0.000000 0.000000,0.000000 0.000000,0.000000-25.000000,0.000000 0.000000,25.000000-50.000000,0.000000 0.000000,50.000000-50.000000,0.000000 0.000000,50.000000-75.000000,0.000000 0.000000,-100.000000 25.000000,0.000000 0.000000,25.000000-25.000000</inkml:trace>
</inkml:ink>
</file>

<file path=ppt/ink/ink2090.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5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64500.000000 56550.000000,'50.000000'-50.000000,"50.000000"0.000000,0.000000 0.000000,-75.000000 25.000000,0.000000 0.000000,-25.000000 75.000000,0.000000 0.000000,-50.000000 100.000000,0.000000 0.000000,-50.000000-25.000000,0.000000 0.000000,50.000000-75.000000,0.000000 0.000000,-25.000000 0.000000,0.000000 0.000000,125.000000-75.000000,0.000000 0.000000,0.000000 0.000000,0.000000 0.000000,0.000000-25.000000,0.000000 0.000000,-25.000000 75.000000,0.000000 0.000000,-25.000000 25.000000,0.000000 0.000000,-75.000000 50.000000,0.000000 0.000000,-25.000000 75.000000,0.000000 0.000000,-25.000000-75.000000,0.000000 0.000000,-25.000000 25.000000,0.000000 0.000000,100.000000-100.000000,0.000000 0.000000,25.000000 0.000000,0.000000 0.000000,100.000000-100.000000,0.000000 0.000000,50.000000 0.000000,0.000000 0.000000,-25.000000 25.000000,0.000000 0.000000,-50.000000 50.000000,0.000000 0.000000,25.000000 75.000000,0.000000 0.000000,0.000000-25.000000,0.000000 0.000000,-25.000000 25.000000,0.000000 0.000000,0.000000-25.000000,0.000000 0.000000,25.000000-50.000000,0.000000 0.000000,-50.000000 0.000000</inkml:trace>
</inkml:ink>
</file>

<file path=ppt/ink/ink2091.xml><?xml version="1.0" encoding="utf-8"?>
<inkml:ink xmlns:inkml="http://www.w3.org/2003/InkML">
  <annotation type="ScanImages2ExtractSignatures">1</annotation>
  <annotation type="ScanImagesWidth">267101816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5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66150.000000 55850.000000,'0.000000'-200.000000,"-25.000000"200.000000,0.000000 0.000000,0.000000 75.000000,0.000000 0.000000,-50.000000 50.000000,0.000000 0.000000,-25.000000 25.000000,0.000000 0.000000,25.000000 0.000000,0.000000 0.000000,25.000000-100.000000,0.000000 0.000000,25.000000-50.000000</inkml:trace>
</inkml:ink>
</file>

<file path=ppt/ink/ink2092.xml><?xml version="1.0" encoding="utf-8"?>
<inkml:ink xmlns:inkml="http://www.w3.org/2003/InkML">
  <annotation type="ScanImages2ExtractSignatures">1</annotation>
  <annotation type="ScanImagesWidth">-2061584302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5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65700.000000 56350.000000,'100.000000'-100.000000,"0.000000"50.000000,0.000000 0.000000,-25.000000 50.000000,0.000000 0.000000,0.000000 25.000000,0.000000 0.000000,-25.000000 75.000000,0.000000 0.000000,-25.000000 0.000000,0.000000 0.000000,-25.000000 25.000000,0.000000 0.000000,0.000000 25.000000,0.000000 0.000000,-50.000000-50.000000,0.000000 0.000000,0.000000-75.000000,0.000000 0.000000,0.000000 0.000000,0.000000 0.000000,0.000000-50.000000</inkml:trace>
</inkml:ink>
</file>

<file path=ppt/ink/ink2093.xml><?xml version="1.0" encoding="utf-8"?>
<inkml:ink xmlns:inkml="http://www.w3.org/2003/InkML">
  <annotation type="ScanImages2ExtractSignatures">1</annotation>
  <annotation type="ScanImagesWidth">68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5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65700.000000 57050.000000,'100.000000'0.000000,"-75.000000"25.000000,0.000000 0.000000,25.000000 50.000000,0.000000 0.000000,-25.000000 50.000000,0.000000 0.000000,-50.000000 0.000000,0.000000 0.000000,-25.000000 0.000000,0.000000 0.000000,0.000000-100.000000,0.000000 0.000000,25.000000-25.000000,0.000000 0.000000,25.000000-75.000000,0.000000 0.000000,50.000000-25.000000,0.000000 0.000000,25.000000 50.000000,0.000000 0.000000,0.000000 25.000000,0.000000 0.000000,0.000000 25.000000,0.000000 0.000000,-50.000000 25.000000,0.000000 0.000000,0.000000 50.000000,0.000000 0.000000,-50.000000 25.000000,0.000000 0.000000,-50.000000 0.000000,0.000000 0.000000,-50.000000-25.000000,0.000000 0.000000,25.000000 0.000000,0.000000 0.000000,0.000000-50.000000,0.000000 0.000000,25.000000 0.000000,0.000000 0.000000,50.000000-25.000000,0.000000 0.000000,25.000000 25.000000,0.000000 0.000000,100.000000-50.000000,0.000000 0.000000,75.000000 0.000000,0.000000 0.000000,25.000000 25.000000,0.000000 0.000000,0.000000 25.000000,0.000000 0.000000,-75.000000 25.000000,0.000000 0.000000,-75.000000-25.000000</inkml:trace>
</inkml:ink>
</file>

<file path=ppt/ink/ink2094.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5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69200.000000 56200.000000,'0.000000'-50.000000,"-75.000000"25.000000,0.000000 0.000000,25.000000 25.000000,0.000000 0.000000,-25.000000 25.000000,0.000000 0.000000,25.000000 0.000000,0.000000 0.000000,0.000000-25.000000,0.000000 0.000000,25.000000 0.000000,0.000000 0.000000,25.000000 25.000000,0.000000 0.000000,0.000000 25.000000,0.000000 0.000000,0.000000 50.000000,0.000000 0.000000,0.000000 25.000000,0.000000 0.000000,-25.000000 50.000000,0.000000 0.000000,0.000000-25.000000,0.000000 0.000000,25.000000-25.000000,0.000000 0.000000,0.000000-50.000000,0.000000 0.000000,0.000000-50.000000,0.000000 0.000000,75.000000-25.000000,0.000000 0.000000,25.000000-50.000000,0.000000 0.000000,75.000000-50.000000,0.000000 0.000000,-125.000000 25.000000</inkml:trace>
</inkml:ink>
</file>

<file path=ppt/ink/ink20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5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69900.000000 55850.000000,'0.000000'-100.000000,"50.000000"75.000000,0.000000 0.000000,0.000000 25.000000,0.000000 0.000000,50.000000 0.000000,0.000000 0.000000,50.000000 25.000000,0.000000 0.000000,-75.000000 0.000000,0.000000 0.000000,-50.000000 0.000000,0.000000 0.000000,-50.000000 25.000000</inkml:trace>
</inkml:ink>
</file>

<file path=ppt/ink/ink2096.xml><?xml version="1.0" encoding="utf-8"?>
<inkml:ink xmlns:inkml="http://www.w3.org/2003/InkML">
  <annotation type="ScanImages2ExtractSignatures">1</annotation>
  <annotation type="ScanImagesWidth">267101816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5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70100.000000 56050.000000,'-200.000000'50.000000,"175.000000"0.000000,0.000000 0.000000,25.000000 75.000000,0.000000 0.000000,0.000000 75.000000,0.000000 0.000000,-25.000000 150.000000,0.000000 0.000000,0.000000 25.000000,0.000000 0.000000,0.000000-50.000000,0.000000 0.000000,25.000000-100.000000,0.000000 0.000000,0.000000-150.000000,0.000000 0.000000,25.000000 0.000000</inkml:trace>
</inkml:ink>
</file>

<file path=ppt/ink/ink20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5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69900.000000 57200.000000,'0.000000'-200.000000,"25.000000"200.000000,0.000000 0.000000,75.000000 0.000000,0.000000 0.000000,75.000000 0.000000,0.000000 0.000000,-25.000000 0.000000,0.000000 0.000000,-125.000000 0.000000</inkml:trace>
</inkml:ink>
</file>

<file path=ppt/ink/ink2098.xml><?xml version="1.0" encoding="utf-8"?>
<inkml:ink xmlns:inkml="http://www.w3.org/2003/InkML">
  <annotation type="ScanImages2ExtractSignatures">1</annotation>
  <annotation type="ScanImagesWidth">3145760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4:5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71200.000000 56300.000000,'50.000000'0.000000,"50.000000"0.000000,0.000000 0.000000,25.000000 0.000000,0.000000 0.000000,-25.000000 0.000000,0.000000 0.000000,-50.000000-25.000000</inkml:trace>
</inkml:ink>
</file>

<file path=ppt/ink/ink2099.xml><?xml version="1.0" encoding="utf-8"?>
<inkml:ink xmlns:inkml="http://www.w3.org/2003/InkML">
  <annotation type="ScanImages2ExtractSignatures">1</annotation>
  <annotation type="ScanImagesWidth">3145774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0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72300.000000 55600.000000,'0.000000'-50.000000,"-25.000000"50.000000,0.000000 0.000000,50.000000-25.000000,0.000000 0.000000,25.000000 25.000000,0.000000 0.000000,25.000000 50.000000,0.000000 0.000000,-25.000000 0.000000,0.000000 0.000000,-25.000000 0.000000,0.000000 0.000000,-25.000000 0.000000,0.000000 0.000000,0.000000 50.000000,0.000000 0.000000,25.000000 25.000000,0.000000 0.000000,-25.000000 50.000000,0.000000 0.000000,0.000000 0.000000,0.000000 0.000000,0.000000 0.000000,0.000000 0.000000,0.000000-25.000000,0.000000 0.000000,-50.000000-50.000000,0.000000 0.000000,25.000000-75.000000,0.000000 0.000000,-25.000000 0.000000,0.000000 0.000000,-75.000000 25.000000,0.000000 0.000000,-50.000000 25.000000,0.000000 0.000000,100.000000-75.000000</inkml:trace>
</inkml:ink>
</file>

<file path=ppt/ink/ink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0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95950.000000 12950.000000,'150.000000'0.000000,"-150.000000"25.000000,0.000000 0.000000,-25.000000 25.000000,0.000000 0.000000,-75.000000 25.000000,0.000000 0.000000,25.000000 50.000000,0.000000 0.000000,-25.000000 0.000000,0.000000 0.000000,25.000000-25.000000,0.000000 0.000000,50.000000-25.000000,0.000000 0.000000,50.000000-50.000000,0.000000 0.000000,100.000000-50.000000,0.000000 0.000000,75.000000 0.000000,0.000000 0.000000,-25.000000 25.000000,0.000000 0.000000,-75.000000 25.000000,0.000000 0.000000,-75.000000-25.000000,0.000000 0.000000,0.000000 0.000000</inkml:trace>
</inkml:ink>
</file>

<file path=ppt/ink/ink2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3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83000.000000 2200.000000,'0.000000'-100.000000,"0.000000"75.000000,0.000000 0.000000,0.000000 0.000000,0.000000 0.000000,0.000000 0.000000,0.000000 0.000000,-25.000000 50.000000,0.000000 0.000000,-100.000000 100.000000,0.000000 0.000000,50.000000 25.000000,0.000000 0.000000,25.000000-25.000000,0.000000 0.000000,100.000000-50.000000,0.000000 0.000000,75.000000-25.000000,0.000000 0.000000,25.000000 25.000000,0.000000 0.000000,-100.000000 0.000000,0.000000 0.000000,-50.000000 0.000000,0.000000 0.000000,-125.000000 25.000000,0.000000 0.000000,-75.000000 0.000000,0.000000 0.000000,0.000000-25.000000,0.000000 0.000000,175.000000-75.000000,0.000000 0.000000,0.000000 0.000000</inkml:trace>
</inkml:ink>
</file>

<file path=ppt/ink/ink21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0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73200.000000 56350.000000,'50.000000'-100.000000,"0.000000"100.000000,0.000000 0.000000,50.000000-25.000000,0.000000 0.000000,100.000000 25.000000,0.000000 0.000000,-25.000000 25.000000,0.000000 0.000000,-75.000000 0.000000,0.000000 0.000000,-75.000000 0.000000,0.000000 0.000000,-25.000000 0.000000,0.000000 0.000000,-25.000000 0.000000</inkml:trace>
</inkml:ink>
</file>

<file path=ppt/ink/ink21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0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73050.000000 57300.000000,'-50.000000'0.000000,"25.000000"0.000000,0.000000 0.000000,125.000000 0.000000,0.000000 0.000000,50.000000-50.000000,0.000000 0.000000,25.000000 25.000000,0.000000 0.000000,-50.000000 0.000000,0.000000 0.000000,-75.000000 25.000000,0.000000 0.000000,-25.000000 0.000000,0.000000 0.000000,0.000000 0.000000</inkml:trace>
</inkml:ink>
</file>

<file path=ppt/ink/ink21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0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74450.000000 58200.000000,'-50.000000'0.000000,"50.000000"-25.000000,0.000000 0.000000,25.000000 0.000000,0.000000 0.000000,25.000000-25.000000,0.000000 0.000000,0.000000 0.000000,0.000000 0.000000,25.000000-25.000000,0.000000 0.000000,-25.000000 0.000000,0.000000 0.000000,0.000000 50.000000,0.000000 0.000000,0.000000 25.000000,0.000000 0.000000,-25.000000 0.000000,0.000000 0.000000,0.000000 25.000000,0.000000 0.000000,0.000000 75.000000,0.000000 0.000000,0.000000 50.000000,0.000000 0.000000,0.000000 0.000000,0.000000 0.000000,0.000000 0.000000,0.000000 0.000000,-25.000000-50.000000,0.000000 0.000000,25.000000-25.000000,0.000000 0.000000,-25.000000-50.000000,0.000000 0.000000,25.000000-25.000000,0.000000 0.000000,-25.000000-75.000000,0.000000 0.000000,0.000000 50.000000,0.000000 0.000000,25.000000-125.000000,0.000000 0.000000,25.000000-75.000000,0.000000 0.000000,-25.000000-150.000000,0.000000 0.000000,0.000000 75.000000,0.000000 0.000000,25.000000-100.000000,0.000000 0.000000,0.000000 100.000000,0.000000 0.000000,0.000000 25.000000,0.000000 0.000000,0.000000 100.000000,0.000000 0.000000,-25.000000 100.000000,0.000000 0.000000,0.000000 50.000000,0.000000 0.000000,-25.000000 50.000000,0.000000 0.000000,0.000000 0.000000,0.000000 0.000000,25.000000-25.000000,0.000000 0.000000,25.000000 0.000000,0.000000 0.000000,-25.000000 25.000000,0.000000 0.000000,0.000000-25.000000,0.000000 0.000000,25.000000 25.000000,0.000000 0.000000,50.000000 0.000000,0.000000 0.000000,75.000000-25.000000,0.000000 0.000000,100.000000 0.000000,0.000000 0.000000,50.000000 25.000000,0.000000 0.000000,50.000000-25.000000,0.000000 0.000000,25.000000-25.000000,0.000000 0.000000,-75.000000 0.000000,0.000000 0.000000,-25.000000 0.000000,0.000000 0.000000,-75.000000 0.000000,0.000000 0.000000,-100.000000 25.000000,0.000000 0.000000,-50.000000 0.000000,0.000000 0.000000,-100.000000 25.000000,0.000000 0.000000,0.000000 0.000000,0.000000 0.000000,0.000000 0.000000</inkml:trace>
</inkml:ink>
</file>

<file path=ppt/ink/ink21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0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76850.000000 55550.000000,'0.000000'-100.000000,"150.000000"50.000000,0.000000 0.000000,-50.000000 50.000000,0.000000 0.000000,0.000000 25.000000,0.000000 0.000000,-50.000000 25.000000,0.000000 0.000000,-50.000000 0.000000,0.000000 0.000000,-25.000000 0.000000,0.000000 0.000000,-50.000000 50.000000,0.000000 0.000000,-25.000000 0.000000,0.000000 0.000000,0.000000 25.000000,0.000000 0.000000,25.000000 0.000000,0.000000 0.000000,25.000000-25.000000,0.000000 0.000000,25.000000-75.000000</inkml:trace>
</inkml:ink>
</file>

<file path=ppt/ink/ink2104.xml><?xml version="1.0" encoding="utf-8"?>
<inkml:ink xmlns:inkml="http://www.w3.org/2003/InkML">
  <annotation type="ScanImages2ExtractSignatures">1</annotation>
  <annotation type="ScanImagesWidth">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0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77750.000000 56100.000000,'0.000000'-50.000000,"25.000000"50.000000,0.000000 0.000000,25.000000 50.000000,0.000000 0.000000,0.000000 25.000000,0.000000 0.000000,-25.000000-50.000000,0.000000 0.000000,-25.000000 0.000000,0.000000 0.000000,25.000000-25.000000</inkml:trace>
</inkml:ink>
</file>

<file path=ppt/ink/ink21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0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78650.000000 55500.000000,'0.000000'-50.000000,"0.000000"100.000000,0.000000 0.000000,25.000000 50.000000,0.000000 0.000000,0.000000 0.000000,0.000000 0.000000,0.000000-25.000000,0.000000 0.000000,-25.000000-25.000000,0.000000 0.000000,-50.000000 25.000000,0.000000 0.000000,-25.000000-25.000000,0.000000 0.000000,-25.000000 0.000000,0.000000 0.000000,0.000000-50.000000,0.000000 0.000000,75.000000 0.000000,0.000000 0.000000,-25.000000 0.000000</inkml:trace>
</inkml:ink>
</file>

<file path=ppt/ink/ink21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0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78700.000000 55700.000000,'0.000000'-50.000000,"75.000000"25.000000,0.000000 0.000000,0.000000 0.000000,0.000000 0.000000,50.000000 50.000000,0.000000 0.000000,-75.000000 0.000000,0.000000 0.000000,0.000000 0.000000</inkml:trace>
</inkml:ink>
</file>

<file path=ppt/ink/ink2107.xml><?xml version="1.0" encoding="utf-8"?>
<inkml:ink xmlns:inkml="http://www.w3.org/2003/InkML">
  <annotation type="ScanImages2ExtractSignatures">1</annotation>
  <annotation type="ScanImagesWidth">3145730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0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80350.000000 55500.000000,'0.000000'-50.000000,"-25.000000"50.000000,0.000000 0.000000,-25.000000 50.000000,0.000000 0.000000,0.000000 50.000000,0.000000 0.000000,-75.000000 25.000000,0.000000 0.000000,-25.000000 25.000000,0.000000 0.000000,25.000000 0.000000,0.000000 0.000000,25.000000-75.000000,0.000000 0.000000,75.000000-50.000000,0.000000 0.000000,0.000000-25.000000</inkml:trace>
</inkml:ink>
</file>

<file path=ppt/ink/ink2108.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0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79250.000000 55725.000000,'232.000000'232.000000,"1.000000"1.000000</inkml:trace>
</inkml:ink>
</file>

<file path=ppt/ink/ink21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0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80450.000000 55850.000000,'0.000000'-100.000000,"0.000000"75.000000,0.000000 0.000000,0.000000 150.000000,0.000000 0.000000,-50.000000 0.000000,0.000000 0.000000,0.000000 0.000000,0.000000 0.000000,0.000000-25.000000,0.000000 0.000000,50.000000-50.000000</inkml:trace>
</inkml:ink>
</file>

<file path=ppt/ink/ink2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3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84400.000000 1300.000000,'0.000000'-50.000000,"-25.000000"-25.000000,0.000000 0.000000,25.000000 50.000000,0.000000 0.000000,0.000000 50.000000,0.000000 0.000000,0.000000 150.000000,0.000000 0.000000,0.000000 50.000000,0.000000 0.000000,25.000000 25.000000,0.000000 0.000000,-25.000000 25.000000,0.000000 0.000000,0.000000 0.000000,0.000000 0.000000,-25.000000-125.000000,0.000000 0.000000,25.000000-125.000000,0.000000 0.000000,-25.000000 0.000000</inkml:trace>
</inkml:ink>
</file>

<file path=ppt/ink/ink21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0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80850.000000 56050.000000,'0.000000'-50.000000,"-25.000000"125.000000,0.000000 0.000000,0.000000 25.000000,0.000000 0.000000,0.000000-50.000000,0.000000 0.000000,25.000000-25.000000,0.000000 0.000000,75.000000-25.000000,0.000000 0.000000,0.000000-75.000000,0.000000 0.000000,-25.000000 0.000000,0.000000 0.000000,-50.000000-25.000000,0.000000 0.000000,0.000000 50.000000,0.000000 0.000000,-75.000000 25.000000,0.000000 0.000000,0.000000 25.000000,0.000000 0.000000,50.000000 25.000000</inkml:trace>
</inkml:ink>
</file>

<file path=ppt/ink/ink2111.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0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81100.000000 55750.000000,'0.000000'-50.000000,"50.000000"25.000000,0.000000 0.000000,-25.000000 0.000000,0.000000 0.000000,25.000000 25.000000,0.000000 0.000000,25.000000 0.000000,0.000000 0.000000,0.000000 0.000000,0.000000 0.000000,-50.000000 25.000000,0.000000 0.000000,0.000000 0.000000</inkml:trace>
</inkml:ink>
</file>

<file path=ppt/ink/ink2112.xml><?xml version="1.0" encoding="utf-8"?>
<inkml:ink xmlns:inkml="http://www.w3.org/2003/InkML">
  <annotation type="ScanImages2ExtractSignatures">1</annotation>
  <annotation type="ScanImagesWidth">13</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0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82100.000000 55350.000000,'-50.000000'0.000000,"50.000000"75.000000,0.000000 0.000000,-25.000000 25.000000,0.000000 0.000000,-25.000000 0.000000,0.000000 0.000000,25.000000-50.000000,0.000000 0.000000,25.000000-25.000000,0.000000 0.000000,0.000000 0.000000</inkml:trace>
</inkml:ink>
</file>

<file path=ppt/ink/ink21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0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82550.000000 55450.000000,'50.000000'0.000000,"-50.000000"-50.000000,0.000000 0.000000,25.000000 25.000000,0.000000 0.000000,0.000000 50.000000,0.000000 0.000000,-25.000000 50.000000,0.000000 0.000000,-25.000000 25.000000,0.000000 0.000000,-25.000000 25.000000,0.000000 0.000000,25.000000-25.000000,0.000000 0.000000,0.000000-50.000000,0.000000 0.000000,0.000000-25.000000</inkml:trace>
</inkml:ink>
</file>

<file path=ppt/ink/ink2114.xml><?xml version="1.0" encoding="utf-8"?>
<inkml:ink xmlns:inkml="http://www.w3.org/2003/InkML">
  <annotation type="ScanImages2ExtractSignatures">1</annotation>
  <annotation type="ScanImagesWidth">93</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0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81400.000000 54300.000000,'100.000000'-100.000000,"0.000000"100.000000,0.000000 0.000000,150.000000-25.000000,0.000000 0.000000,-100.000000 25.000000,0.000000 0.000000,50.000000-25.000000,0.000000 0.000000,-125.000000 25.000000,0.000000 0.000000,-25.000000 25.000000,0.000000 0.000000,75.000000-25.000000,0.000000 0.000000,-100.000000 0.000000,0.000000 0.000000,0.000000 0.000000</inkml:trace>
</inkml:ink>
</file>

<file path=ppt/ink/ink2115.xml><?xml version="1.0" encoding="utf-8"?>
<inkml:ink xmlns:inkml="http://www.w3.org/2003/InkML">
  <annotation type="ScanImages2ExtractSignatures">1</annotation>
  <annotation type="ScanImagesWidth">3145760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0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76250.000000 57150.000000,'-50.000000'0.000000,"150.000000"0.000000,0.000000 0.000000,0.000000-25.000000,0.000000 0.000000,0.000000 25.000000,0.000000 0.000000,25.000000 0.000000,0.000000 0.000000,0.000000 0.000000,0.000000 0.000000,0.000000 0.000000,0.000000 0.000000,-25.000000 0.000000,0.000000 0.000000,0.000000 25.000000,0.000000 0.000000,0.000000 0.000000,0.000000 0.000000,25.000000-25.000000,0.000000 0.000000,0.000000 0.000000,0.000000 0.000000,0.000000 0.000000,0.000000 0.000000,-25.000000 0.000000,0.000000 0.000000,50.000000 0.000000,0.000000 0.000000,-25.000000-25.000000,0.000000 0.000000,50.000000 25.000000,0.000000 0.000000,-25.000000 0.000000,0.000000 0.000000,25.000000 0.000000,0.000000 0.000000,0.000000-25.000000,0.000000 0.000000,0.000000 25.000000,0.000000 0.000000,25.000000 0.000000,0.000000 0.000000,-50.000000 0.000000,0.000000 0.000000,25.000000 0.000000,0.000000 0.000000,-25.000000-25.000000,0.000000 0.000000,-50.000000 25.000000,0.000000 0.000000,-50.000000 0.000000,0.000000 0.000000,-75.000000 0.000000</inkml:trace>
</inkml:ink>
</file>

<file path=ppt/ink/ink21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0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77650.000000 58100.000000,'0.000000'-50.000000,"0.000000"0.000000,0.000000 0.000000,0.000000 75.000000,0.000000 0.000000,0.000000 75.000000,0.000000 0.000000,-25.000000 75.000000,0.000000 0.000000,-25.000000 0.000000,0.000000 0.000000,25.000000 0.000000,0.000000 0.000000,25.000000-75.000000,0.000000 0.000000,25.000000-100.000000,0.000000 0.000000,0.000000 0.000000</inkml:trace>
</inkml:ink>
</file>

<file path=ppt/ink/ink2117.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0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79150.000000 57950.000000,'0.000000'-50.000000,"0.000000"25.000000,0.000000 0.000000,0.000000 75.000000,0.000000 0.000000,-50.000000 50.000000,0.000000 0.000000,-25.000000 25.000000,0.000000 0.000000,-50.000000 25.000000,0.000000 0.000000,-25.000000-25.000000,0.000000 0.000000,75.000000-75.000000,0.000000 0.000000,50.000000-25.000000,0.000000 0.000000,0.000000-50.000000</inkml:trace>
</inkml:ink>
</file>

<file path=ppt/ink/ink21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0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78300.000000 58350.000000,'0.000000'-50.000000,"0.000000"25.000000,0.000000 0.000000,50.000000 100.000000,0.000000 0.000000,25.000000 50.000000,0.000000 0.000000,0.000000 0.000000,0.000000 0.000000,-25.000000-25.000000,0.000000 0.000000,0.000000-25.000000,0.000000 0.000000,-50.000000-50.000000</inkml:trace>
</inkml:ink>
</file>

<file path=ppt/ink/ink2119.xml><?xml version="1.0" encoding="utf-8"?>
<inkml:ink xmlns:inkml="http://www.w3.org/2003/InkML">
  <annotation type="ScanImages2ExtractSignatures">1</annotation>
  <annotation type="ScanImagesWidth">-325048082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0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80100.000000 58200.000000,'0.000000'-100.000000,"0.000000"75.000000,0.000000 0.000000,0.000000 50.000000,0.000000 0.000000,-25.000000 100.000000,0.000000 0.000000,0.000000 0.000000,0.000000 0.000000,-75.000000 0.000000,0.000000 0.000000,50.000000 0.000000,0.000000 0.000000,50.000000-100.000000,0.000000 0.000000,0.000000 0.000000</inkml:trace>
</inkml:ink>
</file>

<file path=ppt/ink/ink2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3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83950.000000 3200.000000,'-100.000000'-150.000000,"75.000000"150.000000,0.000000 0.000000,25.000000 50.000000,0.000000 0.000000,0.000000 75.000000,0.000000 0.000000,50.000000 50.000000,0.000000 0.000000,0.000000-25.000000,0.000000 0.000000,-25.000000-25.000000,0.000000 0.000000,0.000000-75.000000,0.000000 0.000000,50.000000-75.000000,0.000000 0.000000,75.000000-150.000000,0.000000 0.000000,100.000000-100.000000,0.000000 0.000000,-50.000000-25.000000,0.000000 0.000000,-175.000000 250.000000,0.000000 0.000000,0.000000-25.000000</inkml:trace>
</inkml:ink>
</file>

<file path=ppt/ink/ink21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0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80600.000000 58400.000000,'0.000000'-50.000000,"-25.000000"150.000000,0.000000 0.000000,25.000000 0.000000,0.000000 0.000000,-25.000000-25.000000,0.000000 0.000000,25.000000-25.000000,0.000000 0.000000,0.000000-25.000000,0.000000 0.000000,50.000000-25.000000,0.000000 0.000000,25.000000-25.000000,0.000000 0.000000,0.000000-75.000000,0.000000 0.000000,-25.000000 25.000000,0.000000 0.000000,-50.000000-25.000000,0.000000 0.000000,-25.000000 50.000000,0.000000 0.000000,-50.000000 25.000000,0.000000 0.000000,-25.000000 25.000000,0.000000 0.000000,75.000000 25.000000,0.000000 0.000000,0.000000 0.000000</inkml:trace>
</inkml:ink>
</file>

<file path=ppt/ink/ink21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0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81000.000000 58100.000000,'50.000000'-50.000000,"0.000000"25.000000,0.000000 0.000000,50.000000 25.000000,0.000000 0.000000,-50.000000 0.000000,0.000000 0.000000,0.000000 0.000000,0.000000 0.000000,-50.000000 25.000000,0.000000 0.000000,25.000000-25.000000</inkml:trace>
</inkml:ink>
</file>

<file path=ppt/ink/ink2122.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0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82000.000000 57550.000000,'50.000000'0.000000,"-50.000000"75.000000,0.000000 0.000000,0.000000 25.000000,0.000000 0.000000,25.000000 0.000000,0.000000 0.000000,0.000000-25.000000,0.000000 0.000000,-25.000000-25.000000,0.000000 0.000000,0.000000 0.000000,0.000000 0.000000,0.000000 0.000000,0.000000 0.000000,-75.000000 0.000000,0.000000 0.000000,-25.000000 25.000000,0.000000 0.000000,-25.000000-50.000000,0.000000 0.000000,100.000000-25.000000,0.000000 0.000000,0.000000 0.000000</inkml:trace>
</inkml:ink>
</file>

<file path=ppt/ink/ink2123.xml><?xml version="1.0" encoding="utf-8"?>
<inkml:ink xmlns:inkml="http://www.w3.org/2003/InkML">
  <annotation type="ScanImages2ExtractSignatures">1</annotation>
  <annotation type="ScanImagesWidth">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0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82100.000000 57950.000000,'100.000000'-100.000000,"-25.000000"100.000000,0.000000 0.000000,25.000000 0.000000,0.000000 0.000000,-50.000000 0.000000,0.000000 0.000000,-25.000000 25.000000</inkml:trace>
</inkml:ink>
</file>

<file path=ppt/ink/ink21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1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83700.000000 56350.000000,'0.000000'-50.000000,"0.000000"25.000000,0.000000 0.000000,100.000000 25.000000,0.000000 0.000000,25.000000 0.000000,0.000000 0.000000,25.000000 0.000000,0.000000 0.000000,-75.000000 50.000000,0.000000 0.000000,-50.000000-25.000000</inkml:trace>
</inkml:ink>
</file>

<file path=ppt/ink/ink21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1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83500.000000 57050.000000,'-50.000000'0.000000,"25.000000"0.000000,0.000000 0.000000,125.000000 25.000000,0.000000 0.000000,100.000000 25.000000,0.000000 0.000000,0.000000 25.000000,0.000000 0.000000,-75.000000-25.000000,0.000000 0.000000,-100.000000-25.000000</inkml:trace>
</inkml:ink>
</file>

<file path=ppt/ink/ink21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1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85850.000000 58050.000000,'-50.000000'0.000000,"50.000000"-25.000000,0.000000 0.000000,25.000000-25.000000,0.000000 0.000000,0.000000 0.000000,0.000000 0.000000,0.000000-25.000000,0.000000 0.000000,25.000000 25.000000,0.000000 0.000000,0.000000 50.000000,0.000000 0.000000,-25.000000 0.000000,0.000000 0.000000,25.000000 75.000000,0.000000 0.000000,-25.000000 50.000000,0.000000 0.000000,0.000000 25.000000,0.000000 0.000000,0.000000-50.000000,0.000000 0.000000,0.000000-25.000000,0.000000 0.000000,-25.000000-50.000000,0.000000 0.000000,25.000000-25.000000,0.000000 0.000000,-25.000000-50.000000,0.000000 0.000000,50.000000-50.000000,0.000000 0.000000,0.000000-125.000000,0.000000 0.000000,0.000000-50.000000,0.000000 0.000000,0.000000 0.000000,0.000000 0.000000,-25.000000 50.000000,0.000000 0.000000,0.000000 50.000000,0.000000 0.000000,-25.000000 50.000000,0.000000 0.000000,25.000000 75.000000,0.000000 0.000000,0.000000 50.000000,0.000000 0.000000,0.000000 0.000000,0.000000 0.000000,25.000000 0.000000,0.000000 0.000000,0.000000-25.000000,0.000000 0.000000,-25.000000 25.000000,0.000000 0.000000,25.000000 0.000000,0.000000 0.000000,25.000000 0.000000,0.000000 0.000000,50.000000 0.000000,0.000000 0.000000,50.000000 0.000000,0.000000 0.000000,0.000000 25.000000,0.000000 0.000000,75.000000 0.000000,0.000000 0.000000,0.000000-25.000000,0.000000 0.000000,-25.000000-25.000000,0.000000 0.000000,-125.000000 25.000000,0.000000 0.000000,-75.000000 25.000000,0.000000 0.000000,-75.000000 0.000000,0.000000 0.000000,25.000000 0.000000</inkml:trace>
</inkml:ink>
</file>

<file path=ppt/ink/ink21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1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87250.000000 56550.000000,'-50.000000'0.000000,"150.000000"-25.000000,0.000000 0.000000,100.000000 25.000000,0.000000 0.000000,25.000000 0.000000,0.000000 0.000000,-125.000000 25.000000,0.000000 0.000000,-75.000000 25.000000,0.000000 0.000000,-25.000000 25.000000,0.000000 0.000000,-75.000000 50.000000,0.000000 0.000000,-25.000000 50.000000,0.000000 0.000000,-25.000000 50.000000,0.000000 0.000000,-25.000000 25.000000,0.000000 0.000000,50.000000-75.000000,0.000000 0.000000,75.000000-75.000000,0.000000 0.000000,25.000000-75.000000</inkml:trace>
</inkml:ink>
</file>

<file path=ppt/ink/ink21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1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88550.000000 57700.000000,'50.000000'0.000000,"-25.000000"75.000000,0.000000 0.000000,25.000000-25.000000,0.000000 0.000000,0.000000 25.000000,0.000000 0.000000,-25.000000-50.000000,0.000000 0.000000,-25.000000 0.000000</inkml:trace>
</inkml:ink>
</file>

<file path=ppt/ink/ink21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1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89550.000000 56650.000000,'-50.000000'0.000000,"25.000000"125.000000,0.000000 0.000000,25.000000 25.000000,0.000000 0.000000,25.000000 25.000000,0.000000 0.000000,0.000000-25.000000,0.000000 0.000000,-25.000000-25.000000,0.000000 0.000000,0.000000-25.000000,0.000000 0.000000,-50.000000-50.000000,0.000000 0.000000,-50.000000 0.000000,0.000000 0.000000,0.000000-25.000000,0.000000 0.000000,25.000000-25.000000,0.000000 0.000000,25.000000 25.000000</inkml:trace>
</inkml:ink>
</file>

<file path=ppt/ink/ink213.xml><?xml version="1.0" encoding="utf-8"?>
<inkml:ink xmlns:inkml="http://www.w3.org/2003/InkML">
  <annotation type="ScanImages2ExtractSignatures">1</annotation>
  <annotation type="ScanImagesWidth">-2126648896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3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85850.000000 2600.000000,'-50.000000'0.000000,"100.000000"-25.000000,0.000000 0.000000,150.000000 0.000000,0.000000 0.000000,50.000000 25.000000,0.000000 0.000000,-25.000000-25.000000,0.000000 0.000000,-75.000000 25.000000,0.000000 0.000000,-125.000000 0.000000</inkml:trace>
</inkml:ink>
</file>

<file path=ppt/ink/ink2130.xml><?xml version="1.0" encoding="utf-8"?>
<inkml:ink xmlns:inkml="http://www.w3.org/2003/InkML">
  <annotation type="ScanImages2ExtractSignatures">1</annotation>
  <annotation type="ScanImagesWidth">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1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89800.000000 56950.000000,'50.000000'-50.000000,"25.000000"50.000000,0.000000 0.000000,50.000000 0.000000,0.000000 0.000000,-75.000000 25.000000,0.000000 0.000000,0.000000 0.000000</inkml:trace>
</inkml:ink>
</file>

<file path=ppt/ink/ink2131.xml><?xml version="1.0" encoding="utf-8"?>
<inkml:ink xmlns:inkml="http://www.w3.org/2003/InkML">
  <annotation type="ScanImages2ExtractSignatures">1</annotation>
  <annotation type="ScanImagesWidth">3014704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1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91950.000000 56500.000000,'-100.000000'-50.000000,"75.000000"75.000000,0.000000 0.000000,-25.000000 50.000000,0.000000 0.000000,-25.000000 50.000000,0.000000 0.000000,-50.000000 50.000000,0.000000 0.000000,-50.000000 50.000000,0.000000 0.000000,50.000000-75.000000,0.000000 0.000000,75.000000-100.000000,0.000000 0.000000,25.000000-50.000000</inkml:trace>
</inkml:ink>
</file>

<file path=ppt/ink/ink21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1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90750.000000 56650.000000,'50.000000'-50.000000,"-50.000000"75.000000,0.000000 0.000000,75.000000 75.000000,0.000000 0.000000,25.000000 50.000000,0.000000 0.000000,-25.000000 25.000000,0.000000 0.000000,0.000000 0.000000,0.000000 0.000000,-50.000000-25.000000,0.000000 0.000000,0.000000-125.000000</inkml:trace>
</inkml:ink>
</file>

<file path=ppt/ink/ink21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1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92500.000000 56500.000000,'0.000000'-50.000000,"0.000000"75.000000,0.000000 0.000000,0.000000 75.000000,0.000000 0.000000,0.000000 25.000000,0.000000 0.000000,-50.000000 50.000000,0.000000 0.000000,-25.000000 25.000000,0.000000 0.000000,75.000000-125.000000,0.000000 0.000000,-25.000000-25.000000</inkml:trace>
</inkml:ink>
</file>

<file path=ppt/ink/ink21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1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93200.000000 56750.000000,'-50.000000'50.000000,"0.000000"75.000000,0.000000 0.000000,25.000000 0.000000,0.000000 0.000000,25.000000 0.000000,0.000000 0.000000,0.000000-50.000000,0.000000 0.000000,25.000000-25.000000,0.000000 0.000000,50.000000-50.000000,0.000000 0.000000,25.000000-75.000000,0.000000 0.000000,-25.000000-50.000000,0.000000 0.000000,-50.000000 0.000000,0.000000 0.000000,-50.000000 0.000000,0.000000 0.000000,-75.000000 75.000000,0.000000 0.000000,0.000000 50.000000,0.000000 0.000000,50.000000-25.000000</inkml:trace>
</inkml:ink>
</file>

<file path=ppt/ink/ink21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1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93550.000000 56200.000000,'0.000000'-50.000000,"25.000000"50.000000,0.000000 0.000000,25.000000 0.000000,0.000000 0.000000,0.000000 0.000000,0.000000 0.000000,50.000000 0.000000,0.000000 0.000000,0.000000 0.000000,0.000000 0.000000,-25.000000 25.000000,0.000000 0.000000,-50.000000 0.000000</inkml:trace>
</inkml:ink>
</file>

<file path=ppt/ink/ink21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1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94650.000000 55650.000000,'50.000000'-50.000000,"25.000000"25.000000,0.000000 0.000000,-50.000000 25.000000,0.000000 0.000000,0.000000 75.000000,0.000000 0.000000,-50.000000 0.000000,0.000000 0.000000,-50.000000 0.000000,0.000000 0.000000,50.000000 0.000000,0.000000 0.000000,0.000000-25.000000,0.000000 0.000000,75.000000 0.000000,0.000000 0.000000,50.000000 0.000000,0.000000 0.000000,-25.000000 0.000000,0.000000 0.000000,-50.000000 0.000000,0.000000 0.000000,-50.000000 25.000000,0.000000 0.000000,-100.000000 25.000000,0.000000 0.000000,-50.000000 25.000000,0.000000 0.000000,125.000000-75.000000,0.000000 0.000000,0.000000-25.000000</inkml:trace>
</inkml:ink>
</file>

<file path=ppt/ink/ink21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1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95550.000000 57450.000000,'50.000000'0.000000,"-25.000000"0.000000,0.000000 0.000000,0.000000 0.000000</inkml:trace>
</inkml:ink>
</file>

<file path=ppt/ink/ink21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4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20500.000000 50150.000000,'0.000000'-300.000000,"-25.000000"100.000000,0.000000 0.000000,25.000000 150.000000,0.000000 0.000000,-25.000000-25.000000,0.000000 0.000000,0.000000 25.000000,0.000000 0.000000,-25.000000 25.000000,0.000000 0.000000,-25.000000 25.000000,0.000000 0.000000,-25.000000 0.000000,0.000000 0.000000,25.000000 50.000000,0.000000 0.000000,0.000000 50.000000,0.000000 0.000000,-25.000000 25.000000,0.000000 0.000000,25.000000 50.000000,0.000000 0.000000,25.000000 0.000000,0.000000 0.000000,0.000000 0.000000,0.000000 0.000000,25.000000 0.000000,0.000000 0.000000,25.000000-50.000000,0.000000 0.000000,0.000000 25.000000,0.000000 0.000000,25.000000-25.000000,0.000000 0.000000,25.000000-25.000000,0.000000 0.000000,25.000000-75.000000,0.000000 0.000000,50.000000-25.000000,0.000000 0.000000,50.000000-100.000000,0.000000 0.000000,0.000000-25.000000,0.000000 0.000000,-25.000000 0.000000,0.000000 0.000000,-75.000000 25.000000,0.000000 0.000000,-75.000000 25.000000,0.000000 0.000000,-25.000000 0.000000,0.000000 0.000000,-25.000000 50.000000,0.000000 0.000000,0.000000 25.000000,0.000000 0.000000,0.000000 25.000000,0.000000 0.000000,0.000000 75.000000,0.000000 0.000000,-25.000000 25.000000,0.000000 0.000000,50.000000 0.000000,0.000000 0.000000,25.000000-50.000000,0.000000 0.000000,0.000000-50.000000,0.000000 0.000000,75.000000-25.000000,0.000000 0.000000,25.000000-75.000000,0.000000 0.000000,0.000000-25.000000,0.000000 0.000000,-25.000000 0.000000,0.000000 0.000000,-50.000000 50.000000,0.000000 0.000000,0.000000 25.000000,0.000000 0.000000,0.000000 25.000000,0.000000 0.000000,0.000000 50.000000,0.000000 0.000000,25.000000 50.000000,0.000000 0.000000,0.000000 0.000000,0.000000 0.000000,0.000000-50.000000,0.000000 0.000000,0.000000-50.000000,0.000000 0.000000,-25.000000 0.000000,0.000000 0.000000,0.000000-25.000000</inkml:trace>
</inkml:ink>
</file>

<file path=ppt/ink/ink21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4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21750.000000 48850.000000,'-50.000000'0.000000,"25.000000"0.000000,0.000000 0.000000,50.000000 0.000000,0.000000 0.000000,75.000000 0.000000,0.000000 0.000000,50.000000 0.000000,0.000000 0.000000,-50.000000 0.000000,0.000000 0.000000,-50.000000 0.000000,0.000000 0.000000,-50.000000 50.000000,0.000000 0.000000,-25.000000-25.000000</inkml:trace>
</inkml:ink>
</file>

<file path=ppt/ink/ink2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3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86800.000000 1900.000000,'0.000000'-50.000000,"-50.000000"0.000000,0.000000 0.000000,25.000000 50.000000,0.000000 0.000000,25.000000 75.000000,0.000000 0.000000,25.000000 100.000000,0.000000 0.000000,-25.000000 75.000000,0.000000 0.000000,0.000000 75.000000,0.000000 0.000000,-25.000000-200.000000,0.000000 0.000000,0.000000-75.000000</inkml:trace>
</inkml:ink>
</file>

<file path=ppt/ink/ink2140.xml><?xml version="1.0" encoding="utf-8"?>
<inkml:ink xmlns:inkml="http://www.w3.org/2003/InkML">
  <annotation type="ScanImages2ExtractSignatures">1</annotation>
  <annotation type="ScanImagesWidth">7</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4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21800.000000 49400.000000,'-100.000000'0.000000,"25.000000"100.000000,0.000000 0.000000,75.000000-50.000000,0.000000 0.000000,0.000000 75.000000,0.000000 0.000000,0.000000 75.000000,0.000000 0.000000,0.000000 25.000000,0.000000 0.000000,0.000000 50.000000,0.000000 0.000000,0.000000 75.000000,0.000000 0.000000,0.000000-25.000000,0.000000 0.000000,0.000000-175.000000,0.000000 0.000000,25.000000-100.000000,0.000000 0.000000,0.000000-75.000000,0.000000 0.000000,-25.000000 0.000000</inkml:trace>
</inkml:ink>
</file>

<file path=ppt/ink/ink2141.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4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21600.000000 50700.000000,'0.000000'-150.000000,"25.000000"125.000000,0.000000 0.000000,75.000000 0.000000,0.000000 0.000000,25.000000 25.000000,0.000000 0.000000,-25.000000 50.000000,0.000000 0.000000,-50.000000 25.000000,0.000000 0.000000,-50.000000-50.000000</inkml:trace>
</inkml:ink>
</file>

<file path=ppt/ink/ink21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4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22150.000000 51050.000000,'150.000000'0.000000,"-75.000000"25.000000,0.000000 0.000000,-25.000000 75.000000,0.000000 0.000000,-50.000000 25.000000,0.000000 0.000000,-25.000000 50.000000,0.000000 0.000000,-25.000000-75.000000,0.000000 0.000000,50.000000-50.000000,0.000000 0.000000,0.000000-75.000000,0.000000 0.000000,100.000000-50.000000,0.000000 0.000000,25.000000 25.000000,0.000000 0.000000,-75.000000 25.000000,0.000000 0.000000,0.000000 0.000000</inkml:trace>
</inkml:ink>
</file>

<file path=ppt/ink/ink2143.xml><?xml version="1.0" encoding="utf-8"?>
<inkml:ink xmlns:inkml="http://www.w3.org/2003/InkML">
  <annotation type="ScanImages2ExtractSignatures">1</annotation>
  <annotation type="ScanImagesWidth">12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4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23950.000000 49550.000000,'0.000000'-50.000000,"0.000000"75.000000,0.000000 0.000000,25.000000 0.000000,0.000000 0.000000,75.000000 50.000000,0.000000 0.000000,0.000000-25.000000,0.000000 0.000000,-50.000000 25.000000,0.000000 0.000000,-25.000000-25.000000,0.000000 0.000000,-25.000000 0.000000</inkml:trace>
</inkml:ink>
</file>

<file path=ppt/ink/ink21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4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24050.000000 50750.000000,'-100.000000'0.000000,"75.000000"0.000000,0.000000 0.000000,25.000000 25.000000,0.000000 0.000000,75.000000 0.000000,0.000000 0.000000,-25.000000 50.000000,0.000000 0.000000,-25.000000 75.000000,0.000000 0.000000,-25.000000 50.000000,0.000000 0.000000,0.000000-25.000000,0.000000 0.000000,-25.000000-75.000000,0.000000 0.000000,25.000000-50.000000,0.000000 0.000000,0.000000-175.000000,0.000000 0.000000,75.000000-125.000000,0.000000 0.000000,25.000000-25.000000,0.000000 0.000000,0.000000-25.000000,0.000000 0.000000,-100.000000 225.000000,0.000000 0.000000,50.000000 0.000000</inkml:trace>
</inkml:ink>
</file>

<file path=ppt/ink/ink21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4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25100.000000 49050.000000,'50.000000'0.000000,"0.000000"0.000000,0.000000 0.000000,0.000000 75.000000,0.000000 0.000000,-25.000000 0.000000,0.000000 0.000000,-25.000000 25.000000,0.000000 0.000000,0.000000-75.000000,0.000000 0.000000,0.000000 0.000000</inkml:trace>
</inkml:ink>
</file>

<file path=ppt/ink/ink21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4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25050.000000 49900.000000,'-150.000000'100.000000,"125.000000"-50.000000,0.000000 0.000000,0.000000 50.000000,0.000000 0.000000,0.000000-25.000000,0.000000 0.000000,25.000000 0.000000,0.000000 0.000000,75.000000-100.000000,0.000000 0.000000,25.000000-50.000000,0.000000 0.000000,0.000000 0.000000,0.000000 0.000000,-50.000000 50.000000,0.000000 0.000000,-125.000000 100.000000,0.000000 0.000000,-25.000000 25.000000,0.000000 0.000000,0.000000 0.000000,0.000000 0.000000,50.000000-50.000000,0.000000 0.000000,50.000000-25.000000,0.000000 0.000000,50.000000-50.000000,0.000000 0.000000,75.000000-50.000000,0.000000 0.000000,-25.000000 25.000000,0.000000 0.000000,-50.000000 25.000000,0.000000 0.000000,-25.000000 25.000000,0.000000 0.000000,-25.000000 50.000000,0.000000 0.000000,-75.000000 25.000000,0.000000 0.000000,0.000000 0.000000,0.000000 0.000000,0.000000 0.000000,0.000000 0.000000,25.000000-25.000000,0.000000 0.000000,25.000000-25.000000,0.000000 0.000000,0.000000-25.000000,0.000000 0.000000,50.000000 0.000000,0.000000 0.000000,0.000000 0.000000,0.000000 0.000000,25.000000-25.000000,0.000000 0.000000,0.000000 25.000000,0.000000 0.000000,-25.000000 0.000000,0.000000 0.000000,-25.000000 25.000000,0.000000 0.000000,0.000000 0.000000,0.000000 0.000000,-25.000000-25.000000,0.000000 0.000000,0.000000 0.000000,0.000000 0.000000,0.000000 0.000000,0.000000 0.000000,0.000000 0.000000,0.000000 0.000000,25.000000 25.000000,0.000000 0.000000,0.000000 0.000000,0.000000 0.000000,-25.000000-25.000000,0.000000 0.000000,25.000000 25.000000,0.000000 0.000000,0.000000 0.000000,0.000000 0.000000,0.000000 0.000000,0.000000 0.000000,-25.000000-25.000000,0.000000 0.000000,25.000000-25.000000,0.000000 0.000000,0.000000-25.000000,0.000000 0.000000,-25.000000 25.000000</inkml:trace>
</inkml:ink>
</file>

<file path=ppt/ink/ink21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4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25050.000000 51200.000000,'-50.000000'0.000000,"0.000000"25.000000,0.000000 0.000000,-25.000000 75.000000,0.000000 0.000000,-25.000000 25.000000,0.000000 0.000000,0.000000 0.000000,0.000000 0.000000,25.000000-50.000000,0.000000 0.000000,75.000000-100.000000</inkml:trace>
</inkml:ink>
</file>

<file path=ppt/ink/ink21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4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24850.000000 51200.000000,'100.000000'0.000000,"0.000000"0.000000,0.000000 0.000000,25.000000 25.000000,0.000000 0.000000,50.000000-25.000000,0.000000 0.000000,-25.000000 25.000000,0.000000 0.000000,-75.000000-25.000000,0.000000 0.000000,-50.000000 25.000000,0.000000 0.000000,-50.000000 25.000000,0.000000 0.000000,-25.000000-25.000000,0.000000 0.000000,25.000000 25.000000</inkml:trace>
</inkml:ink>
</file>

<file path=ppt/ink/ink21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4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25350.000000 51700.000000,'-50.000000'50.000000,"0.000000"-25.000000,0.000000 0.000000,-25.000000 50.000000,0.000000 0.000000,25.000000-50.000000,0.000000 0.000000,50.000000 0.000000,0.000000 0.000000,0.000000 0.000000,0.000000 0.000000,50.000000-25.000000,0.000000 0.000000,25.000000-25.000000,0.000000 0.000000,-25.000000 25.000000,0.000000 0.000000,0.000000 125.000000,0.000000 0.000000,-25.000000-75.000000,0.000000 0.000000,0.000000-50.000000,0.000000 0.000000,50.000000-100.000000,0.000000 0.000000,-50.000000 75.000000,0.000000 0.000000,125.000000-225.000000,0.000000 0.000000,-125.000000 175.000000,0.000000 0.000000,25.000000 0.000000</inkml:trace>
</inkml:ink>
</file>

<file path=ppt/ink/ink215.xml><?xml version="1.0" encoding="utf-8"?>
<inkml:ink xmlns:inkml="http://www.w3.org/2003/InkML">
  <annotation type="ScanImages2ExtractSignatures">1</annotation>
  <annotation type="ScanImagesWidth">360777710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3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88800.000000 1950.000000,'-100.000000'0.000000,"75.000000"50.000000,0.000000 0.000000,0.000000 75.000000,0.000000 0.000000,50.000000 25.000000,0.000000 0.000000,-25.000000 25.000000,0.000000 0.000000,-50.000000-75.000000,0.000000 0.000000,25.000000-100.000000,0.000000 0.000000,25.000000-75.000000,0.000000 0.000000,0.000000 25.000000</inkml:trace>
</inkml:ink>
</file>

<file path=ppt/ink/ink2150.xml><?xml version="1.0" encoding="utf-8"?>
<inkml:ink xmlns:inkml="http://www.w3.org/2003/InkML">
  <annotation type="ScanImages2ExtractSignatures">1</annotation>
  <annotation type="ScanImagesWidth">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4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26750.000000 49700.000000,'50.000000'-50.000000,"50.000000"-100.000000,0.000000 0.000000,-25.000000 125.000000,0.000000 0.000000,25.000000 0.000000,0.000000 0.000000,25.000000 25.000000,0.000000 0.000000,-50.000000 50.000000,0.000000 0.000000,-50.000000 50.000000,0.000000 0.000000,-75.000000 50.000000,0.000000 0.000000,-50.000000-50.000000,0.000000 0.000000,0.000000-25.000000,0.000000 0.000000,0.000000-50.000000,0.000000 0.000000,25.000000 0.000000,0.000000 0.000000,0.000000 25.000000,0.000000 0.000000,25.000000-25.000000,0.000000 0.000000,25.000000 25.000000,0.000000 0.000000,0.000000 50.000000,0.000000 0.000000,25.000000 50.000000,0.000000 0.000000,-25.000000 25.000000,0.000000 0.000000,25.000000 25.000000,0.000000 0.000000,0.000000-75.000000,0.000000 0.000000,25.000000-225.000000,0.000000 0.000000,0.000000 25.000000</inkml:trace>
</inkml:ink>
</file>

<file path=ppt/ink/ink2151.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4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27250.000000 50350.000000,'50.000000'-50.000000,"50.000000"0.000000,0.000000 0.000000,0.000000 50.000000,0.000000 0.000000,0.000000 0.000000,0.000000 0.000000,0.000000 50.000000,0.000000 0.000000,-25.000000 50.000000,0.000000 0.000000,-75.000000 0.000000,0.000000 0.000000,25.000000 25.000000,0.000000 0.000000,-25.000000 0.000000,0.000000 0.000000,-25.000000-25.000000,0.000000 0.000000,0.000000-50.000000,0.000000 0.000000,-25.000000 0.000000,0.000000 0.000000,0.000000-25.000000,0.000000 0.000000,-25.000000-50.000000,0.000000 0.000000,-50.000000-25.000000,0.000000 0.000000,-25.000000-25.000000,0.000000 0.000000,50.000000 25.000000,0.000000 0.000000,75.000000 0.000000,0.000000 0.000000,25.000000-25.000000,0.000000 0.000000,100.000000-25.000000,0.000000 0.000000,0.000000 0.000000,0.000000 0.000000,-25.000000 100.000000,0.000000 0.000000,-50.000000 50.000000,0.000000 0.000000,-25.000000 75.000000,0.000000 0.000000,-75.000000 25.000000,0.000000 0.000000,0.000000-25.000000,0.000000 0.000000,25.000000-75.000000,0.000000 0.000000,50.000000-25.000000,0.000000 0.000000,0.000000-75.000000,0.000000 0.000000,25.000000-75.000000,0.000000 0.000000,0.000000-25.000000,0.000000 0.000000,0.000000 0.000000,0.000000 0.000000,-25.000000 25.000000,0.000000 0.000000,25.000000 100.000000,0.000000 0.000000,-25.000000 0.000000,0.000000 0.000000,0.000000 50.000000,0.000000 0.000000,0.000000 100.000000,0.000000 0.000000,0.000000 25.000000,0.000000 0.000000,-25.000000 0.000000,0.000000 0.000000,25.000000-25.000000,0.000000 0.000000,0.000000-100.000000,0.000000 0.000000,75.000000-100.000000,0.000000 0.000000,-50.000000 25.000000</inkml:trace>
</inkml:ink>
</file>

<file path=ppt/ink/ink21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5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28700.000000 49200.000000,'200.000000'-200.000000,"-125.000000"125.000000,0.000000 0.000000,-75.000000 50.000000,0.000000 0.000000,25.000000 100.000000,0.000000 0.000000,-50.000000 175.000000,0.000000 0.000000,-75.000000 25.000000,0.000000 0.000000,50.000000-125.000000,0.000000 0.000000,25.000000-100.000000,0.000000 0.000000,0.000000-50.000000,0.000000 0.000000,25.000000-100.000000,0.000000 0.000000,25.000000 0.000000,0.000000 0.000000,0.000000 50.000000,0.000000 0.000000,-25.000000 100.000000,0.000000 0.000000,-25.000000 75.000000,0.000000 0.000000,0.000000 25.000000,0.000000 0.000000,25.000000-50.000000,0.000000 0.000000,25.000000-75.000000,0.000000 0.000000,50.000000-25.000000,0.000000 0.000000,0.000000-25.000000,0.000000 0.000000,0.000000 0.000000,0.000000 0.000000,-25.000000 0.000000,0.000000 0.000000,-50.000000 50.000000,0.000000 0.000000,-50.000000 50.000000,0.000000 0.000000,-50.000000 25.000000,0.000000 0.000000,-25.000000 25.000000,0.000000 0.000000,0.000000-25.000000,0.000000 0.000000,50.000000-25.000000,0.000000 0.000000,75.000000-50.000000,0.000000 0.000000,100.000000-50.000000,0.000000 0.000000,125.000000-50.000000,0.000000 0.000000,-50.000000 25.000000,0.000000 0.000000,-50.000000 25.000000,0.000000 0.000000,-50.000000 0.000000,0.000000 0.000000,-50.000000 0.000000,0.000000 0.000000,-50.000000 0.000000</inkml:trace>
</inkml:ink>
</file>

<file path=ppt/ink/ink21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5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29150.000000 50200.000000,'-50.000000'-50.000000,"25.000000"50.000000,0.000000 0.000000,-25.000000-25.000000,0.000000 0.000000,50.000000 100.000000,0.000000 0.000000,0.000000 125.000000,0.000000 0.000000,0.000000 50.000000,0.000000 0.000000,25.000000 200.000000,0.000000 0.000000,0.000000 200.000000,0.000000 0.000000,25.000000-125.000000,0.000000 0.000000,-25.000000-375.000000</inkml:trace>
</inkml:ink>
</file>

<file path=ppt/ink/ink2154.xml><?xml version="1.0" encoding="utf-8"?>
<inkml:ink xmlns:inkml="http://www.w3.org/2003/InkML">
  <annotation type="ScanImages2ExtractSignatures">1</annotation>
  <annotation type="ScanImagesWidth">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5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30550.000000 48700.000000,'0.000000'-50.000000,"25.000000"25.000000,0.000000 0.000000,50.000000 25.000000,0.000000 0.000000,0.000000 75.000000,0.000000 0.000000,-75.000000 25.000000,0.000000 0.000000,-50.000000 25.000000,0.000000 0.000000,-50.000000 0.000000,0.000000 0.000000,0.000000-75.000000,0.000000 0.000000,25.000000-25.000000,0.000000 0.000000,100.000000-50.000000,0.000000 0.000000,75.000000-25.000000,0.000000 0.000000,25.000000 25.000000,0.000000 0.000000,-50.000000 25.000000,0.000000 0.000000,-50.000000 50.000000,0.000000 0.000000,-50.000000 75.000000,0.000000 0.000000,-50.000000 0.000000,0.000000 0.000000,0.000000 25.000000,0.000000 0.000000,25.000000-25.000000,0.000000 0.000000,25.000000 0.000000,0.000000 0.000000,25.000000-50.000000,0.000000 0.000000,-25.000000 50.000000,0.000000 0.000000,0.000000 25.000000,0.000000 0.000000,-50.000000-50.000000,0.000000 0.000000,0.000000-50.000000,0.000000 0.000000,50.000000-50.000000,0.000000 0.000000,0.000000 25.000000</inkml:trace>
</inkml:ink>
</file>

<file path=ppt/ink/ink21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5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29300.000000 51150.000000,'50.000000'-50.000000,"175.000000"-100.000000,0.000000 0.000000,-25.000000 50.000000,0.000000 0.000000,175.000000-50.000000,0.000000 0.000000,-100.000000 50.000000,0.000000 0.000000,-75.000000 25.000000,0.000000 0.000000,-125.000000 50.000000,0.000000 0.000000,-100.000000 25.000000,0.000000 0.000000,0.000000 0.000000</inkml:trace>
</inkml:ink>
</file>

<file path=ppt/ink/ink2156.xml><?xml version="1.0" encoding="utf-8"?>
<inkml:ink xmlns:inkml="http://www.w3.org/2003/InkML">
  <annotation type="ScanImages2ExtractSignatures">1</annotation>
  <annotation type="ScanImagesWidth">2097200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5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31350.000000 49700.000000,'-100.000000'0.000000,"25.000000"-25.000000,0.000000 0.000000,25.000000 50.000000,0.000000 0.000000,50.000000 25.000000,0.000000 0.000000,0.000000 50.000000,0.000000 0.000000,0.000000 50.000000,0.000000 0.000000,0.000000 0.000000,0.000000 0.000000,0.000000-75.000000,0.000000 0.000000,0.000000-50.000000,0.000000 0.000000,50.000000-100.000000,0.000000 0.000000,0.000000 0.000000,0.000000 0.000000,-25.000000 25.000000</inkml:trace>
</inkml:ink>
</file>

<file path=ppt/ink/ink2157.xml><?xml version="1.0" encoding="utf-8"?>
<inkml:ink xmlns:inkml="http://www.w3.org/2003/InkML">
  <annotation type="ScanImages2ExtractSignatures">1</annotation>
  <annotation type="ScanImagesWidth">7602186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5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31600.000000 49650.000000,'50.000000'-50.000000,"-25.000000"-25.000000,0.000000 0.000000,-25.000000 175.000000,0.000000 0.000000,-50.000000 75.000000,0.000000 0.000000,-25.000000 0.000000,0.000000 0.000000,0.000000-25.000000,0.000000 0.000000,25.000000-75.000000,0.000000 0.000000,75.000000-75.000000,0.000000 0.000000,75.000000-75.000000,0.000000 0.000000,-25.000000 50.000000,0.000000 0.000000,-25.000000 25.000000,0.000000 0.000000,-50.000000 75.000000,0.000000 0.000000,-75.000000 50.000000,0.000000 0.000000,-25.000000 25.000000,0.000000 0.000000,25.000000-50.000000,0.000000 0.000000,0.000000-25.000000,0.000000 0.000000,50.000000-25.000000,0.000000 0.000000,100.000000-100.000000,0.000000 0.000000,50.000000-75.000000,0.000000 0.000000,25.000000 25.000000,0.000000 0.000000,-25.000000 50.000000,0.000000 0.000000,-75.000000 25.000000,0.000000 0.000000,-25.000000 75.000000,0.000000 0.000000,-75.000000 75.000000,0.000000 0.000000,-50.000000 0.000000,0.000000 0.000000,-25.000000 100.000000,0.000000 0.000000,-50.000000-50.000000,0.000000 0.000000,75.000000-125.000000,0.000000 0.000000,0.000000-75.000000,0.000000 0.000000,50.000000-25.000000</inkml:trace>
</inkml:ink>
</file>

<file path=ppt/ink/ink2158.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5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30500.000000 51800.000000,'150.000000'-150.000000,"-100.000000"150.000000,0.000000 0.000000,175.000000 75.000000,0.000000 0.000000,25.000000 25.000000,0.000000 0.000000,50.000000 25.000000,0.000000 0.000000,-225.000000-125.000000</inkml:trace>
</inkml:ink>
</file>

<file path=ppt/ink/ink21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5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32800.000000 50500.000000,'0.000000'-50.000000,"50.000000"25.000000,0.000000 0.000000,75.000000 25.000000,0.000000 0.000000,25.000000-25.000000,0.000000 0.000000,0.000000 0.000000,0.000000 0.000000,-75.000000-25.000000,0.000000 0.000000,-50.000000 50.000000</inkml:trace>
</inkml:ink>
</file>

<file path=ppt/ink/ink2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3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88500.000000 2650.000000,'0.000000'-100.000000,"75.000000"-25.000000,0.000000 0.000000,25.000000 75.000000,0.000000 0.000000,25.000000 25.000000,0.000000 0.000000,-25.000000 25.000000,0.000000 0.000000,-25.000000 0.000000,0.000000 0.000000,-50.000000 0.000000,0.000000 0.000000,0.000000 0.000000</inkml:trace>
</inkml:ink>
</file>

<file path=ppt/ink/ink2160.xml><?xml version="1.0" encoding="utf-8"?>
<inkml:ink xmlns:inkml="http://www.w3.org/2003/InkML">
  <annotation type="ScanImages2ExtractSignatures">1</annotation>
  <annotation type="ScanImagesWidth">1799033088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5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33150.000000 49400.000000,'-50.000000'0.000000,"25.000000"-25.000000,0.000000 0.000000,25.000000 125.000000,0.000000 0.000000,75.000000 50.000000,0.000000 0.000000,-25.000000 50.000000,0.000000 0.000000,-25.000000 50.000000,0.000000 0.000000,-100.000000 0.000000,0.000000 0.000000,-25.000000-25.000000,0.000000 0.000000,-25.000000-50.000000,0.000000 0.000000,100.000000-175.000000,0.000000 0.000000,-25.000000 50.000000</inkml:trace>
</inkml:ink>
</file>

<file path=ppt/ink/ink21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5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33700.000000 51200.000000,'100.000000'0.000000,"-75.000000"25.000000,0.000000 0.000000,150.000000 100.000000,0.000000 0.000000,-75.000000 0.000000,0.000000 0.000000,0.000000-50.000000,0.000000 0.000000,-25.000000-25.000000,0.000000 0.000000,-75.000000-25.000000</inkml:trace>
</inkml:ink>
</file>

<file path=ppt/ink/ink21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5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35900.000000 51600.000000,'50.000000'0.000000,"-25.000000"100.000000,0.000000 0.000000,-25.000000-25.000000,0.000000 0.000000,-75.000000 100.000000,0.000000 0.000000,25.000000-150.000000</inkml:trace>
</inkml:ink>
</file>

<file path=ppt/ink/ink21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5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37300.000000 49450.000000,'0.000000'-50.000000,"50.000000"50.000000,0.000000 0.000000,100.000000 0.000000,0.000000 0.000000,0.000000 0.000000,0.000000 0.000000,-50.000000 0.000000,0.000000 0.000000,-50.000000 0.000000,0.000000 0.000000,-50.000000 25.000000,0.000000 0.000000,-25.000000 0.000000</inkml:trace>
</inkml:ink>
</file>

<file path=ppt/ink/ink21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5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37900.000000 49750.000000,'-150.000000'50.000000,"125.000000"-25.000000,0.000000 0.000000,-25.000000 25.000000,0.000000 0.000000,50.000000 75.000000,0.000000 0.000000,-50.000000 0.000000,0.000000 0.000000,-25.000000 100.000000,0.000000 0.000000,-25.000000 50.000000,0.000000 0.000000,-50.000000 25.000000,0.000000 0.000000,75.000000-100.000000,0.000000 0.000000,25.000000-125.000000,0.000000 0.000000,25.000000-50.000000</inkml:trace>
</inkml:ink>
</file>

<file path=ppt/ink/ink2165.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5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37550.000000 50800.000000,'50.000000'-50.000000,"50.000000"-25.000000,0.000000 0.000000,25.000000 0.000000,0.000000 0.000000,50.000000 50.000000,0.000000 0.000000,-75.000000 0.000000,0.000000 0.000000,-50.000000 50.000000,0.000000 0.000000,-50.000000 25.000000</inkml:trace>
</inkml:ink>
</file>

<file path=ppt/ink/ink21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5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37800.000000 51000.000000,'-50.000000'0.000000,"0.000000"50.000000,0.000000 0.000000,25.000000 25.000000,0.000000 0.000000,25.000000 75.000000,0.000000 0.000000,-25.000000 0.000000,0.000000 0.000000,0.000000 0.000000,0.000000 0.000000,25.000000-125.000000,0.000000 0.000000,50.000000-75.000000,0.000000 0.000000,125.000000-150.000000,0.000000 0.000000,-25.000000 75.000000,0.000000 0.000000,-50.000000 100.000000,0.000000 0.000000,-75.000000 25.000000,0.000000 0.000000,-25.000000 75.000000,0.000000 0.000000,-100.000000 75.000000,0.000000 0.000000,0.000000 0.000000,0.000000 0.000000,25.000000 0.000000,0.000000 0.000000,50.000000-100.000000,0.000000 0.000000,25.000000-25.000000,0.000000 0.000000,100.000000-75.000000,0.000000 0.000000,-25.000000-25.000000,0.000000 0.000000,-25.000000 0.000000</inkml:trace>
</inkml:ink>
</file>

<file path=ppt/ink/ink21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5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40100.000000 48850.000000,'0.000000'300.000000,"0.000000"-75.000000,0.000000 0.000000,0.000000-25.000000,0.000000 0.000000,25.000000 150.000000,0.000000 0.000000,-25.000000-75.000000,0.000000 0.000000,25.000000 25.000000,0.000000 0.000000,-25.000000-200.000000,0.000000 0.000000,25.000000-50.000000</inkml:trace>
</inkml:ink>
</file>

<file path=ppt/ink/ink21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5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39700.000000 51300.000000,'0.000000'-50.000000,"-25.000000"25.000000,0.000000 0.000000,50.000000 25.000000,0.000000 0.000000,25.000000 100.000000,0.000000 0.000000,0.000000 50.000000,0.000000 0.000000,-25.000000 0.000000,0.000000 0.000000,0.000000 25.000000,0.000000 0.000000,0.000000-100.000000,0.000000 0.000000,0.000000-50.000000,0.000000 0.000000,0.000000-50.000000,0.000000 0.000000,100.000000-275.000000,0.000000 0.000000,100.000000-150.000000,0.000000 0.000000,-175.000000 325.000000</inkml:trace>
</inkml:ink>
</file>

<file path=ppt/ink/ink2169.xml><?xml version="1.0" encoding="utf-8"?>
<inkml:ink xmlns:inkml="http://www.w3.org/2003/InkML">
  <annotation type="ScanImages2ExtractSignatures">1</annotation>
  <annotation type="ScanImagesWidth">2883632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5:5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42000.000000 51500.000000,'0.000000'50.000000,"25.000000"-50.000000,0.000000 0.000000,0.000000-25.000000</inkml:trace>
</inkml:ink>
</file>

<file path=ppt/ink/ink2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3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89450.000000 1550.000000,'0.000000'-300.000000,"0.000000"425.000000,0.000000 0.000000,0.000000 50.000000,0.000000 0.000000,0.000000 50.000000,0.000000 0.000000,-25.000000 25.000000,0.000000 0.000000,-25.000000-50.000000,0.000000 0.000000,25.000000-100.000000,0.000000 0.000000,25.000000-125.000000,0.000000 0.000000,100.000000-150.000000,0.000000 0.000000,25.000000-25.000000,0.000000 0.000000,50.000000 50.000000,0.000000 0.000000,-50.000000 100.000000,0.000000 0.000000,-50.000000 50.000000,0.000000 0.000000,-75.000000 100.000000,0.000000 0.000000,-75.000000 25.000000,0.000000 0.000000,25.000000 0.000000,0.000000 0.000000,50.000000-75.000000,0.000000 0.000000,75.000000-75.000000,0.000000 0.000000,100.000000-100.000000,0.000000 0.000000,25.000000-25.000000,0.000000 0.000000,-25.000000-50.000000,0.000000 0.000000,-25.000000 0.000000,0.000000 0.000000,-125.000000 125.000000,0.000000 0.000000,-25.000000 50.000000,0.000000 0.000000,-25.000000 25.000000,0.000000 0.000000,-50.000000 100.000000,0.000000 0.000000,0.000000 50.000000,0.000000 0.000000,50.000000-25.000000,0.000000 0.000000,50.000000 0.000000,0.000000 0.000000,75.000000-50.000000,0.000000 0.000000,-25.000000 25.000000,0.000000 0.000000,-100.000000 0.000000,0.000000 0.000000,-150.000000 25.000000,0.000000 0.000000,-50.000000-50.000000,0.000000 0.000000,125.000000-50.000000,0.000000 0.000000,100.000000-100.000000,0.000000 0.000000,25.000000 25.000000</inkml:trace>
</inkml:ink>
</file>

<file path=ppt/ink/ink21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6:0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44750.000000 49150.000000,'0.000000'-50.000000,"50.000000"50.000000,0.000000 0.000000,50.000000 50.000000,0.000000 0.000000,-50.000000 0.000000,0.000000 0.000000,0.000000 0.000000,0.000000 0.000000,-75.000000 50.000000,0.000000 0.000000,-100.000000 50.000000,0.000000 0.000000,-25.000000-50.000000,0.000000 0.000000,25.000000-75.000000,0.000000 0.000000,0.000000 0.000000,0.000000 0.000000,50.000000-25.000000,0.000000 0.000000,50.000000 0.000000,0.000000 0.000000,25.000000 25.000000,0.000000 0.000000,0.000000 125.000000,0.000000 0.000000,0.000000 25.000000,0.000000 0.000000,0.000000-50.000000,0.000000 0.000000,-25.000000-75.000000,0.000000 0.000000,50.000000-50.000000,0.000000 0.000000,25.000000-100.000000,0.000000 0.000000,0.000000-50.000000,0.000000 0.000000,25.000000 25.000000,0.000000 0.000000,50.000000 25.000000,0.000000 0.000000,0.000000 50.000000,0.000000 0.000000,75.000000 50.000000,0.000000 0.000000,-50.000000 0.000000,0.000000 0.000000,-50.000000 25.000000,0.000000 0.000000,-50.000000 25.000000,0.000000 0.000000,-50.000000 25.000000,0.000000 0.000000,-50.000000-25.000000,0.000000 0.000000,-75.000000 50.000000,0.000000 0.000000,0.000000-50.000000,0.000000 0.000000,25.000000-25.000000,0.000000 0.000000,0.000000-50.000000,0.000000 0.000000,25.000000-100.000000,0.000000 0.000000,75.000000-25.000000,0.000000 0.000000,0.000000 25.000000,0.000000 0.000000,25.000000 50.000000,0.000000 0.000000,0.000000 75.000000,0.000000 0.000000,-25.000000 25.000000,0.000000 0.000000,0.000000 75.000000,0.000000 0.000000,-25.000000 25.000000,0.000000 0.000000,-25.000000-25.000000,0.000000 0.000000,0.000000-25.000000,0.000000 0.000000,50.000000-50.000000,0.000000 0.000000,75.000000-50.000000,0.000000 0.000000,50.000000-50.000000,0.000000 0.000000,-25.000000 50.000000,0.000000 0.000000,-25.000000 25.000000,0.000000 0.000000,-75.000000 50.000000,0.000000 0.000000,-100.000000 50.000000,0.000000 0.000000,-50.000000-25.000000,0.000000 0.000000,25.000000-25.000000,0.000000 0.000000,-25.000000-25.000000,0.000000 0.000000,50.000000-25.000000,0.000000 0.000000,50.000000 0.000000,0.000000 0.000000,0.000000 0.000000,0.000000 0.000000,50.000000 75.000000,0.000000 0.000000,0.000000 50.000000,0.000000 0.000000,0.000000 0.000000,0.000000 0.000000,0.000000 25.000000,0.000000 0.000000,0.000000-75.000000,0.000000 0.000000,75.000000-175.000000,0.000000 0.000000,50.000000-125.000000,0.000000 0.000000,25.000000 50.000000,0.000000 0.000000,0.000000 100.000000,0.000000 0.000000,0.000000 25.000000,0.000000 0.000000,25.000000 25.000000,0.000000 0.000000,-50.000000 25.000000,0.000000 0.000000,-75.000000 0.000000,0.000000 0.000000,-50.000000 75.000000,0.000000 0.000000,-100.000000 75.000000,0.000000 0.000000,-50.000000-25.000000,0.000000 0.000000,-25.000000 25.000000,0.000000 0.000000,50.000000-125.000000,0.000000 0.000000,75.000000-75.000000,0.000000 0.000000,25.000000-50.000000,0.000000 0.000000,25.000000 25.000000,0.000000 0.000000,50.000000 50.000000,0.000000 0.000000,-25.000000 75.000000,0.000000 0.000000,-25.000000 25.000000,0.000000 0.000000,25.000000 50.000000,0.000000 0.000000,-25.000000-75.000000,0.000000 0.000000,75.000000-50.000000,0.000000 0.000000,0.000000-100.000000,0.000000 0.000000,-25.000000 50.000000</inkml:trace>
</inkml:ink>
</file>

<file path=ppt/ink/ink21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6:0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45400.000000 51350.000000,'0.000000'-50.000000,"-50.000000"100.000000,0.000000 0.000000,25.000000 50.000000,0.000000 0.000000,25.000000 50.000000,0.000000 0.000000,25.000000 225.000000,0.000000 0.000000,0.000000 0.000000,0.000000 0.000000,0.000000 100.000000,0.000000 0.000000,0.000000-275.000000</inkml:trace>
</inkml:ink>
</file>

<file path=ppt/ink/ink2172.xml><?xml version="1.0" encoding="utf-8"?>
<inkml:ink xmlns:inkml="http://www.w3.org/2003/InkML">
  <annotation type="ScanImages2ExtractSignatures">1</annotation>
  <annotation type="ScanImagesWidth">18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6:0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46950.000000 49700.000000,'50.000000'-50.000000,"100.000000"0.000000,0.000000 0.000000,-50.000000 50.000000,0.000000 0.000000,-25.000000 50.000000,0.000000 0.000000,-75.000000 0.000000,0.000000 0.000000,-125.000000 75.000000,0.000000 0.000000,75.000000-75.000000</inkml:trace>
</inkml:ink>
</file>

<file path=ppt/ink/ink2173.xml><?xml version="1.0" encoding="utf-8"?>
<inkml:ink xmlns:inkml="http://www.w3.org/2003/InkML">
  <annotation type="ScanImages2ExtractSignatures">1</annotation>
  <annotation type="ScanImagesWidth">-2141278736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6:0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46500.000000 50300.000000,'-50.000000'50.000000,"25.000000"-25.000000,0.000000 0.000000,25.000000 75.000000,0.000000 0.000000,0.000000 50.000000,0.000000 0.000000,0.000000 25.000000,0.000000 0.000000,0.000000-125.000000,0.000000 0.000000,0.000000-25.000000,0.000000 0.000000,0.000000-125.000000,0.000000 0.000000,75.000000-50.000000,0.000000 0.000000,50.000000 25.000000,0.000000 0.000000,75.000000 0.000000,0.000000 0.000000,-25.000000 75.000000,0.000000 0.000000,-25.000000 50.000000,0.000000 0.000000,-75.000000 0.000000,0.000000 0.000000,-75.000000 75.000000,0.000000 0.000000,-25.000000-25.000000,0.000000 0.000000,-75.000000 50.000000,0.000000 0.000000,-25.000000-25.000000,0.000000 0.000000,-25.000000-25.000000,0.000000 0.000000,50.000000-25.000000,0.000000 0.000000,75.000000-25.000000,0.000000 0.000000,75.000000-25.000000,0.000000 0.000000,25.000000-25.000000,0.000000 0.000000,0.000000 0.000000,0.000000 0.000000,-50.000000 0.000000,0.000000 0.000000,-25.000000 0.000000,0.000000 0.000000,0.000000 0.000000</inkml:trace>
</inkml:ink>
</file>

<file path=ppt/ink/ink21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6:0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47250.000000 50000.000000,'0.000000'-50.000000,"-25.000000"25.000000,0.000000 0.000000,0.000000 125.000000,0.000000 0.000000,0.000000 50.000000,0.000000 0.000000,-25.000000 25.000000,0.000000 0.000000,25.000000-25.000000,0.000000 0.000000,25.000000-25.000000,0.000000 0.000000,0.000000-50.000000,0.000000 0.000000,50.000000-125.000000,0.000000 0.000000,-25.000000 0.000000</inkml:trace>
</inkml:ink>
</file>

<file path=ppt/ink/ink21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6:0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47500.000000 50400.000000,'50.000000'-100.000000,"-50.000000"225.000000,0.000000 0.000000,-25.000000-25.000000,0.000000 0.000000,-75.000000 125.000000,0.000000 0.000000,0.000000 0.000000,0.000000 0.000000,25.000000 0.000000,0.000000 0.000000,50.000000-50.000000,0.000000 0.000000,25.000000-100.000000,0.000000 0.000000,100.000000-25.000000,0.000000 0.000000,50.000000 0.000000,0.000000 0.000000,-50.000000 0.000000,0.000000 0.000000,-25.000000-25.000000,0.000000 0.000000,-25.000000-25.000000,0.000000 0.000000,-50.000000-50.000000,0.000000 0.000000,0.000000 0.000000</inkml:trace>
</inkml:ink>
</file>

<file path=ppt/ink/ink21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6:0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47750.000000 51150.000000,'50.000000'-50.000000,"-50.000000"25.000000,0.000000 0.000000,0.000000 100.000000,0.000000 0.000000,0.000000 50.000000,0.000000 0.000000,-50.000000 50.000000,0.000000 0.000000,-50.000000 25.000000,0.000000 0.000000,-25.000000-50.000000,0.000000 0.000000,25.000000-50.000000,0.000000 0.000000,50.000000-75.000000</inkml:trace>
</inkml:ink>
</file>

<file path=ppt/ink/ink21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6:0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46150.000000 52150.000000,'0.000000'-50.000000,"0.000000"25.000000,0.000000 0.000000,25.000000-25.000000,0.000000 0.000000,100.000000 25.000000,0.000000 0.000000,100.000000 0.000000,0.000000 0.000000,0.000000-25.000000,0.000000 0.000000,-150.000000 0.000000</inkml:trace>
</inkml:ink>
</file>

<file path=ppt/ink/ink2178.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6:0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48750.000000 50500.000000,'0.000000'-50.000000,"0.000000"25.000000,0.000000 0.000000,50.000000 25.000000,0.000000 0.000000,25.000000 25.000000,0.000000 0.000000,0.000000 25.000000,0.000000 0.000000,-75.000000 75.000000,0.000000 0.000000,-75.000000 25.000000,0.000000 0.000000,-25.000000-50.000000,0.000000 0.000000,75.000000-75.000000</inkml:trace>
</inkml:ink>
</file>

<file path=ppt/ink/ink2179.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6:0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48600.000000 51450.000000,'-100.000000'50.000000,"75.000000"-25.000000,0.000000 0.000000,125.000000-25.000000,0.000000 0.000000,50.000000-25.000000,0.000000 0.000000,0.000000 25.000000,0.000000 0.000000,0.000000-25.000000,0.000000 0.000000,-100.000000 25.000000,0.000000 0.000000,0.000000 25.000000</inkml:trace>
</inkml:ink>
</file>

<file path=ppt/ink/ink2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3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92300.000000 2050.000000,'50.000000'-50.000000,"-25.000000"50.000000,0.000000 0.000000,-75.000000 25.000000,0.000000 0.000000,-25.000000 75.000000,0.000000 0.000000,25.000000 100.000000,0.000000 0.000000,25.000000 0.000000,0.000000 0.000000,25.000000-50.000000,0.000000 0.000000,75.000000-150.000000,0.000000 0.000000,125.000000-125.000000,0.000000 0.000000,-25.000000-125.000000,0.000000 0.000000,-75.000000 25.000000,0.000000 0.000000,-75.000000 50.000000,0.000000 0.000000,-100.000000 100.000000,0.000000 0.000000,-25.000000 50.000000,0.000000 0.000000,25.000000 25.000000,0.000000 0.000000,25.000000 50.000000,0.000000 0.000000,100.000000 25.000000,0.000000 0.000000,-25.000000-50.000000</inkml:trace>
</inkml:ink>
</file>

<file path=ppt/ink/ink21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6: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50650.000000 49850.000000,'0.000000'-100.000000,"0.000000"50.000000,0.000000 0.000000,100.000000 50.000000,0.000000 0.000000,75.000000 25.000000,0.000000 0.000000,0.000000 25.000000,0.000000 0.000000,-100.000000-25.000000,0.000000 0.000000,-50.000000 50.000000,0.000000 0.000000,-125.000000 0.000000,0.000000 0.000000,75.000000-50.000000</inkml:trace>
</inkml:ink>
</file>

<file path=ppt/ink/ink21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6: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51100.000000 50300.000000,'-50.000000'0.000000,"0.000000"0.000000,0.000000 0.000000,-25.000000 0.000000,0.000000 0.000000,25.000000 25.000000,0.000000 0.000000,50.000000 50.000000,0.000000 0.000000,0.000000 50.000000,0.000000 0.000000,0.000000 100.000000,0.000000 0.000000,0.000000 125.000000,0.000000 0.000000,0.000000 100.000000,0.000000 0.000000,25.000000-150.000000,0.000000 0.000000,-25.000000-175.000000,0.000000 0.000000,25.000000-75.000000</inkml:trace>
</inkml:ink>
</file>

<file path=ppt/ink/ink21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6: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50750.000000 51250.000000,'0.000000'-50.000000,"50.000000"50.000000,0.000000 0.000000,75.000000 0.000000,0.000000 0.000000,50.000000 0.000000,0.000000 0.000000,0.000000-25.000000,0.000000 0.000000,-150.000000 25.000000</inkml:trace>
</inkml:ink>
</file>

<file path=ppt/ink/ink2183.xml><?xml version="1.0" encoding="utf-8"?>
<inkml:ink xmlns:inkml="http://www.w3.org/2003/InkML">
  <annotation type="ScanImages2ExtractSignatures">1</annotation>
  <annotation type="ScanImagesWidth">3014704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6: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52150.000000 50250.000000,'0.000000'-50.000000,"25.000000"25.000000,0.000000 0.000000,25.000000 25.000000,0.000000 0.000000,75.000000 0.000000,0.000000 0.000000,25.000000 0.000000,0.000000 0.000000,-100.000000 0.000000,0.000000 0.000000,-25.000000 25.000000</inkml:trace>
</inkml:ink>
</file>

<file path=ppt/ink/ink21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6:0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53750.000000 50850.000000,'-50.000000'0.000000,"125.000000"-25.000000,0.000000 0.000000,100.000000-25.000000,0.000000 0.000000,-25.000000 0.000000,0.000000 0.000000,-25.000000 25.000000,0.000000 0.000000,-50.000000 0.000000,0.000000 0.000000,-50.000000 0.000000</inkml:trace>
</inkml:ink>
</file>

<file path=ppt/ink/ink21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6:0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54250.000000 49850.000000,'-50.000000'0.000000,"25.000000"-25.000000,0.000000 0.000000,0.000000 0.000000,0.000000 0.000000,25.000000 75.000000,0.000000 0.000000,25.000000 100.000000,0.000000 0.000000,0.000000 0.000000,0.000000 0.000000,-25.000000 0.000000,0.000000 0.000000,-50.000000 25.000000,0.000000 0.000000,-75.000000 0.000000,0.000000 0.000000,25.000000 0.000000,0.000000 0.000000,75.000000-150.000000,0.000000 0.000000,0.000000 0.000000</inkml:trace>
</inkml:ink>
</file>

<file path=ppt/ink/ink2186.xml><?xml version="1.0" encoding="utf-8"?>
<inkml:ink xmlns:inkml="http://www.w3.org/2003/InkML">
  <annotation type="ScanImages2ExtractSignatures">1</annotation>
  <annotation type="ScanImagesWidth">345178122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6:0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54450.000000 50850.000000,'50.000000'0.000000,"-25.000000"75.000000,0.000000 0.000000,50.000000 25.000000,0.000000 0.000000,75.000000 0.000000,0.000000 0.000000,-25.000000-25.000000,0.000000 0.000000,-75.000000-50.000000</inkml:trace>
</inkml:ink>
</file>

<file path=ppt/ink/ink2187.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6:0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56100.000000 50300.000000,'100.000000'0.000000,"50.000000"0.000000,0.000000 0.000000,-100.000000 0.000000,0.000000 0.000000,25.000000 0.000000,0.000000 0.000000,50.000000-25.000000,0.000000 0.000000,-50.000000-25.000000,0.000000 0.000000,-50.000000 0.000000,0.000000 0.000000,0.000000-50.000000,0.000000 0.000000,0.000000-25.000000,0.000000 0.000000,25.000000 25.000000,0.000000 0.000000,-50.000000 50.000000,0.000000 0.000000,25.000000 50.000000,0.000000 0.000000,0.000000 0.000000,0.000000 0.000000,0.000000 0.000000,0.000000 0.000000,25.000000 50.000000,0.000000 0.000000,-25.000000 25.000000,0.000000 0.000000,-25.000000 75.000000,0.000000 0.000000,-100.000000 0.000000,0.000000 0.000000,-25.000000 0.000000,0.000000 0.000000,50.000000-50.000000,0.000000 0.000000,25.000000-50.000000,0.000000 0.000000,25.000000-50.000000,0.000000 0.000000,125.000000-75.000000,0.000000 0.000000,25.000000-50.000000,0.000000 0.000000,25.000000-25.000000,0.000000 0.000000,0.000000-50.000000,0.000000 0.000000,-25.000000 50.000000,0.000000 0.000000,-100.000000 100.000000,0.000000 0.000000,0.000000 25.000000,0.000000 0.000000,-25.000000 50.000000,0.000000 0.000000,-25.000000 100.000000,0.000000 0.000000,0.000000 0.000000,0.000000 0.000000,25.000000 0.000000,0.000000 0.000000,0.000000-75.000000,0.000000 0.000000,50.000000-50.000000,0.000000 0.000000,50.000000-25.000000,0.000000 0.000000,25.000000-125.000000,0.000000 0.000000,-50.000000 25.000000,0.000000 0.000000,-50.000000 50.000000,0.000000 0.000000,-50.000000 50.000000,0.000000 0.000000,-50.000000 50.000000,0.000000 0.000000,-50.000000 100.000000,0.000000 0.000000,-50.000000 25.000000,0.000000 0.000000,25.000000 25.000000,0.000000 0.000000,75.000000-50.000000,0.000000 0.000000,75.000000-75.000000,0.000000 0.000000,75.000000-25.000000,0.000000 0.000000,100.000000-50.000000,0.000000 0.000000,0.000000-25.000000,0.000000 0.000000,-75.000000 25.000000,0.000000 0.000000,-75.000000 25.000000,0.000000 0.000000,-75.000000 25.000000,0.000000 0.000000,-75.000000 50.000000,0.000000 0.000000,-50.000000 50.000000,0.000000 0.000000,0.000000-25.000000,0.000000 0.000000,50.000000 0.000000,0.000000 0.000000,75.000000-75.000000,0.000000 0.000000,150.000000 0.000000,0.000000 0.000000,175.000000-50.000000,0.000000 0.000000,75.000000-50.000000,0.000000 0.000000,-100.000000 50.000000,0.000000 0.000000,-150.000000 0.000000</inkml:trace>
</inkml:ink>
</file>

<file path=ppt/ink/ink21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6:1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60700.000000 46000.000000,'0.000000'150.000000,"-25.000000"125.000000,0.000000 0.000000,-50.000000 25.000000,0.000000 0.000000,25.000000-25.000000,0.000000 0.000000,0.000000 0.000000,0.000000 0.000000,25.000000-75.000000,0.000000 0.000000,50.000000-175.000000,0.000000 0.000000,0.000000-25.000000,0.000000 0.000000,0.000000-25.000000</inkml:trace>
</inkml:ink>
</file>

<file path=ppt/ink/ink21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6:1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61450.000000 46950.000000,'0.000000'-50.000000,"0.000000"25.000000,0.000000 0.000000,0.000000 50.000000,0.000000 0.000000,0.000000 75.000000,0.000000 0.000000,-25.000000 25.000000,0.000000 0.000000,0.000000-25.000000,0.000000 0.000000,0.000000 25.000000,0.000000 0.000000,25.000000-50.000000,0.000000 0.000000,0.000000-25.000000,0.000000 0.000000,0.000000-25.000000,0.000000 0.000000,50.000000-25.000000,0.000000 0.000000,50.000000-25.000000,0.000000 0.000000,0.000000-75.000000,0.000000 0.000000,0.000000-75.000000,0.000000 0.000000,-50.000000 50.000000,0.000000 0.000000,-50.000000 0.000000,0.000000 0.000000,-75.000000 75.000000,0.000000 0.000000,-25.000000 50.000000,0.000000 0.000000,-25.000000 75.000000,0.000000 0.000000,50.000000 0.000000,0.000000 0.000000,25.000000-50.000000</inkml:trace>
</inkml:ink>
</file>

<file path=ppt/ink/ink2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3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93350.000000 2000.000000,'50.000000'0.000000,"-25.000000"25.000000,0.000000 0.000000,-50.000000 50.000000,0.000000 0.000000,-50.000000 25.000000,0.000000 0.000000,0.000000 50.000000,0.000000 0.000000,50.000000 25.000000,0.000000 0.000000,50.000000-75.000000,0.000000 0.000000,175.000000 25.000000,0.000000 0.000000,25.000000-125.000000,0.000000 0.000000,-50.000000-100.000000,0.000000 0.000000,-125.000000-50.000000,0.000000 0.000000,-50.000000-50.000000,0.000000 0.000000,-50.000000 75.000000,0.000000 0.000000,-25.000000 50.000000,0.000000 0.000000,25.000000 50.000000,0.000000 0.000000,0.000000 75.000000,0.000000 0.000000,0.000000 100.000000,0.000000 0.000000,0.000000 200.000000,0.000000 0.000000,-25.000000 125.000000,0.000000 0.000000,-75.000000-50.000000,0.000000 0.000000,75.000000-300.000000</inkml:trace>
</inkml:ink>
</file>

<file path=ppt/ink/ink21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6:2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62650.000000 45950.000000,'0.000000'-50.000000,"0.000000"25.000000,0.000000 0.000000,25.000000 25.000000,0.000000 0.000000,75.000000 0.000000,0.000000 0.000000,25.000000 0.000000,0.000000 0.000000,-25.000000 0.000000,0.000000 0.000000,-25.000000 0.000000,0.000000 0.000000,-50.000000 0.000000</inkml:trace>
</inkml:ink>
</file>

<file path=ppt/ink/ink21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6:2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63650.000000 45250.000000,'0.000000'-50.000000,"25.000000"25.000000,0.000000 0.000000,75.000000 25.000000,0.000000 0.000000,0.000000 50.000000,0.000000 0.000000,-25.000000 0.000000,0.000000 0.000000,-50.000000 25.000000,0.000000 0.000000,-75.000000 25.000000,0.000000 0.000000,-75.000000 75.000000,0.000000 0.000000,-25.000000-25.000000,0.000000 0.000000,75.000000-75.000000,0.000000 0.000000,25.000000-50.000000,0.000000 0.000000,125.000000-25.000000,0.000000 0.000000,25.000000-25.000000,0.000000 0.000000,50.000000-50.000000,0.000000 0.000000,-50.000000 25.000000,0.000000 0.000000,-25.000000 0.000000,0.000000 0.000000,-50.000000 25.000000</inkml:trace>
</inkml:ink>
</file>

<file path=ppt/ink/ink21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6:2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64700.000000 45650.000000,'-50.000000'0.000000,"50.000000"75.000000,0.000000 0.000000,25.000000 0.000000,0.000000 0.000000,0.000000 0.000000,0.000000 0.000000,0.000000-25.000000,0.000000 0.000000,0.000000-25.000000,0.000000 0.000000,0.000000-50.000000</inkml:trace>
</inkml:ink>
</file>

<file path=ppt/ink/ink2193.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6:2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65400.000000 44950.000000,'0.000000'-100.000000,"25.000000"150.000000,0.000000 0.000000,-25.000000 75.000000,0.000000 0.000000,0.000000 0.000000,0.000000 0.000000,0.000000 0.000000,0.000000 0.000000,0.000000-25.000000,0.000000 0.000000,25.000000 0.000000,0.000000 0.000000,0.000000-25.000000,0.000000 0.000000,0.000000-25.000000,0.000000 0.000000,-25.000000 0.000000,0.000000 0.000000,0.000000 0.000000,0.000000 0.000000,-75.000000 50.000000,0.000000 0.000000,-25.000000 25.000000,0.000000 0.000000,0.000000-25.000000,0.000000 0.000000,0.000000-50.000000,0.000000 0.000000,75.000000-50.000000,0.000000 0.000000,-25.000000 0.000000</inkml:trace>
</inkml:ink>
</file>

<file path=ppt/ink/ink21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6:2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65550.000000 44950.000000,'0.000000'-50.000000,"50.000000"0.000000,0.000000 0.000000,75.000000 0.000000,0.000000 0.000000,75.000000 50.000000,0.000000 0.000000,-125.000000 0.000000</inkml:trace>
</inkml:ink>
</file>

<file path=ppt/ink/ink2195.xml><?xml version="1.0" encoding="utf-8"?>
<inkml:ink xmlns:inkml="http://www.w3.org/2003/InkML">
  <annotation type="ScanImages2ExtractSignatures">1</annotation>
  <annotation type="ScanImagesWidth">-2140735184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487.000000 651.000000,'0.074000'-0.037000,"0.115000"-0.058000,0.134000-0.067000,0.135000-0.068000,0.495000-0.026000,0.320000 0.002000,0.222000 0.020000,0.142000 0.030000,0.081000 0.034000,0.036000 0.034000,0.851000 0.050000,0.574000 0.057000,0.354000 0.057000,0.187000 0.053000,1.503000 0.101000,1.129000 0.051000,2.151000 0.126000,1.174000 0.091000,0.462000 0.062000,-0.027000 0.039000,2.940000 0.125000,0.893000-0.018000,-0.765000-0.042000,0.204000 0.024000,-0.423000 0.006000,-0.807000-0.006000,0.887000 0.148000,-0.471000 0.034000,-0.896000-0.021000,-1.102000-0.054000,-0.121000-0.090000,-0.442000-0.106000,-0.689000-0.108000,-0.796000-0.102000,-0.217000-0.091000,-0.493000-0.076000,-0.449000-0.039000,-0.979000-0.021000,-0.985000-0.002000,-0.909000 0.010000,0.176000-0.009000,0.034000-0.011000,-0.195000-0.014000,-0.328000-0.016000,0.403000-0.016000,0.252000-0.014000,0.541000-0.012000,0.098000-0.010000,-0.193000-0.008000,-0.365000-0.006000,0.122000-0.004000,-0.164000-0.003000,-0.335000-0.002000,-0.420000-0.001000,0.201000 0.000000,0.068000 0.000000,0.402000 0.000000,0.070000 0.000000,-0.147000 0.001000,-0.276000 0.000000,0.454000 0.000000,0.299000 0.000000,0.564000 0.000000,0.103000 0.000000,-0.200000 0.000000,-0.379000 0.000000,0.694000 0.000000,0.152000 0.000000,-0.206000 0.000000,-0.421000 0.000000,-0.269000 0.037000,-0.447000 0.058000,-0.159000 0.030000,-0.332000 0.010000,-0.418000-0.003000,-0.442000-0.012000,0.127000-0.016000,-0.033000-0.018000,-0.134000-0.018000,-0.188000-0.016000,0.491000-0.014000,0.300000-0.012000,0.542000-0.009000,0.142000-0.007000,-0.125000-0.005000,-0.286000-0.003000,-0.092000-0.094000,-0.330000-0.072000,-0.457000-0.052000,-0.505000-0.036000,-0.443000-0.022000,-0.445000-0.012000,-0.413000-0.005000,-0.362000 0.000000</inkml:trace>
</inkml:ink>
</file>

<file path=ppt/ink/ink21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598.000000 895.000000,'0.029000'0.000000,"0.046000"0.000000,0.053000 0.000000,0.054000 0.000000,0.051000 0.000000,0.045000 0.000000,0.038000 0.000000,0.030000 0.000000,0.023000 0.000000,0.017000 0.000000,0.167000 0.000000,0.250000 0.000000,0.248000 0.000000,0.229000 0.000000,0.291000 0.000000,0.163000 0.000000,0.069000 0.000000,0.003000 0.000000,0.642000 0.000000,0.488000 0.000000,0.851000 0.000000,0.358000 0.000000,0.016000 0.000000,-0.204000 0.000000,-0.201000 0.000000,-0.332000 0.000000,-0.391000 0.000000,-0.400000 0.000000,-0.174000 0.000000,-0.237000 0.000000,-0.260000 0.000000,-0.256000 0.000000,0.263000 0.000000,0.060000 0.000000,-0.074000 0.000000,-0.155000 0.000000,-0.011000 0.000000,-0.065000 0.000000,0.163000 0.000000,0.002000 0.000000,-0.101000 0.000000,-0.160000 0.000000,-0.056000 0.000000,-0.133000 0.000000,-0.173000 0.000000,-0.186000 0.000000,-0.014000 0.000000,-0.051000 0.000000,-0.052000 0.000000,-0.049000 0.000000,-0.044000 0.000000,-0.037000 0.000000,0.136000 0.000000,0.089000 0.000000,0.145000 0.000000,0.022000 0.000000,-0.058000 0.000000,-0.104000 0.000000,-0.072000-0.015000,-0.119000-0.023000,-0.140000-0.027000,-0.144000-0.027000,-0.135000-0.025000,-0.120000-0.022000,-0.102000-0.019000,-0.082000-0.015000,-0.064000-0.012000,-0.047000-0.009000,-0.033000-0.028000,-0.022000-0.039000,-0.013000-0.042000,-0.006000 0.000000</inkml:trace>
</inkml:ink>
</file>

<file path=ppt/ink/ink2197.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369.000000 176.000000,'0.037000'0.012000,"0.058000"0.019000,0.067000 0.022000,0.068000 0.023000,0.063000 0.021000,0.056000 0.019000,0.194000 0.003000,0.121000-0.007000,0.065000-0.013000,0.025000-0.015000,0.126000 0.058000,0.034000 0.026000,-0.027000 0.004000,-0.064000-0.010000,0.156000 0.055000,0.065000 0.019000,0.185000-0.005000,0.102000-0.020000,0.041000-0.029000,-0.001000-0.032000,0.156000-0.032000,0.098000-0.029000,0.146000-0.025000,0.018000-0.021000,-0.065000-0.017000,-0.113000-0.013000,0.048000-0.009000,0.001000-0.006000,-0.030000-0.004000,-0.047000-0.002000,0.258000-0.001000,0.140000 0.000000,0.423000 0.001000,0.204000 0.001000,0.049000 0.001000,-0.054000 0.001000,0.492000 0.001000,0.142000 0.001000,-0.092000 0.001000,-0.235000 0.001000,-0.144000 0.000000,-0.222000 0.000000,-0.293000 0.000000,-0.316000 0.000000,-0.308000 0.000000,-0.280000 0.000000,0.016000 0.000000,-0.016000 0.000000,0.001000 0.000000,-0.062000 0.000000,-0.097000 0.000000,-0.113000 0.000000,0.106000 0.000000,0.018000 0.000000,-0.040000 0.000000,-0.074000 0.000000,0.130000 0.000000,0.104000 0.000000,0.172000 0.000000,0.056000 0.000000,-0.023000 0.000000,-0.072000 0.000000,0.166000 0.000000,0.012000 0.000000,-0.088000 0.000000,-0.145000 0.000000,-0.171000 0.000000,-0.175000 0.000000,0.031000-0.110000,0.088000-0.099000,0.191000-0.122000,0.096000-0.054000,0.138000-0.006000,0.008000 0.025000,-0.076000 0.043000,-0.124000 0.051000,0.149000 0.053000,0.018000 0.050000,-0.067000 0.044000,-0.117000 0.038000,0.192000-0.016000,-0.019000-0.040000,-0.247000 0.004000,-0.146000 0.004000,-0.161000 0.013000,-0.158000 0.017000,0.131000-0.055000,0.159000-0.023000,0.276000-0.149000,0.110000-0.071000,-0.005000-0.016000,-0.078000 0.021000,-0.045000 0.043000,-0.095000 0.053000,-0.119000 0.056000,-0.126000 0.054000,-0.048000-0.025000,-0.068000 0.000000,-0.094000 0.016000,-0.104000 0.025000,-0.102000 0.029000,-0.094000 0.029000,-0.063000-0.009000,-0.039000-0.034000,-0.021000-0.010000,-0.007000 0.006000,0.296000 0.016000,0.174000 0.021000,0.083000 0.023000,0.019000 0.022000,-0.024000 0.020000,-0.049000 0.017000,0.012000-0.059000,-0.024000-0.030000,-0.057000-0.157000,-0.074000-0.079000,-0.080000-0.023000,-0.077000 0.014000,-0.070000 0.037000,-0.060000 0.049000,0.000000-0.168000,0.038000-0.147000,0.023000-0.234000,0.011000-0.124000,0.003000-0.045000,-0.002000 0.009000,-0.005000-0.086000,-0.007000 0.007000,-0.008000 0.066000,-0.008000 0.098000,-0.044000 0.020000,-0.064000 0.042000,-0.053000-0.002000,-0.043000 0.044000,-0.033000 0.069000,-0.024000 0.081000,-0.035000 0.082000,-0.040000 0.077000,-0.040000 0.068000,-0.037000 0.057000,-0.363000-0.598000,-0.325000-0.458000,-0.460000-0.519000,-0.292000-0.225000,-0.163000-0.020000,-0.069000 0.112000,-0.482000-0.216000,-0.342000-0.042000,-0.154000 0.035000,-0.023000 0.082000,-0.010000 0.143000,-0.002000 0.172000,0.114000 0.214000,0.180000 0.225000,-0.730000-0.005000,-0.375000 0.069000,-0.120000 0.111000,0.052000 0.130000,-0.523000-0.033000,-0.190000 0.012000,0.038000 0.040000,0.180000 0.055000,-0.386000-0.123000,-0.057000-0.008000,0.157000 0.067000,0.283000 0.110000,-0.302000 0.148000,-0.064000 0.161000,-0.184000 0.010000,0.121000 0.060000,0.307000 0.088000,0.404000 0.099000,0.105000 0.173000,0.274000 0.133000,0.362000 0.098000,0.391000 0.069000,-0.079000 0.045000,-0.006000 0.026000,-0.050000 0.012000,0.146000 0.002000,0.260000-0.004000,0.314000-0.008000,0.252000 0.027000,0.268000 0.047000,0.258000 0.057000,0.232000 0.059000,0.181000 0.019000,0.134000-0.008000,0.021000-0.025000,0.021000-0.033000,0.019000-0.037000,0.016000-0.036000,-0.226000-0.033000,-0.143000-0.029000,-0.080000-0.024000,-0.033000-0.019000,-0.388000-0.014000,-0.365000-0.010000,-0.195000-0.007000,0.002000-0.004000,0.128000-0.002000,0.199000-0.001000,0.230000 0.000000,0.233000 0.001000,0.217000 0.001000,0.192000 0.001000,0.069000 0.001000,0.059000 0.001000,-0.025000 0.148000,-0.004000 0.084000,0.010000 0.037000,0.018000 0.004000,-0.199000 0.167000,-0.102000 0.111000,-0.033000 0.068000,0.014000 0.035000,-0.123000 0.158000,-0.054000 0.079000,-0.006000 0.022000,0.025000-0.016000,-0.012000 0.145000,0.039000 0.090000,0.013000 0.159000,0.069000 0.044000,0.100000-0.033000,0.113000-0.080000,0.112000 0.043000,0.104000-0.028000,0.091000-0.072000,0.076000-0.095000,0.042000-0.065000,0.017000-0.042000,-0.055000 0.087000,-0.023000 0.015000,-0.002000-0.031000,0.013000-0.059000,-0.035000 0.333000,0.011000 0.264000,0.022000 0.072000,0.027000-0.056000,0.028000-0.134000,0.026000-0.174000,-0.050000-0.168000,-0.022000-0.152000,-0.002000-0.131000,0.011000-0.108000,-0.037000 0.247000,0.009000 0.161000,0.038000 0.057000,0.053000-0.014000,0.059000-0.058000,0.059000-0.082000,0.054000 0.093000,0.047000 0.051000,0.113000 0.179000,0.073000 0.028000,0.042000-0.071000,0.019000-0.130000,0.003000-0.157000,-0.007000-0.163000,0.060000-0.057000,0.025000-0.059000,0.148000 0.055000,0.069000 0.050000,0.111000-0.005000,0.056000-0.041000,0.017000-0.060000,-0.009000-0.069000,-0.025000-0.069000,-0.034000-0.064000,0.160000-0.007000,0.124000 0.030000,0.166000 0.015000,0.107000 0.004000,0.154000-0.040000,0.025000-0.066000,-0.060000-0.077000,-0.109000-0.078000,-0.133000 0.000000,-0.138000-0.024000,-0.132000-0.037000,-0.118000-0.043000,-0.008000-0.043000,-0.011000-0.040000,-0.012000-0.036000,-0.012000-0.030000,0.394000 0.086000,0.404000 0.081000,0.326000 0.071000,0.178000 0.060000,0.070000 0.048000,-0.004000 0.037000,0.703000 0.175000,0.442000 0.103000,0.242000 0.049000,0.096000 0.011000,0.953000 0.170000,0.695000 0.000000</inkml:trace>
</inkml:ink>
</file>

<file path=ppt/ink/ink2198.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1001.000000 78.000000,'-0.026000'-0.013000,"-0.040000"-0.020000,-0.045000-0.023000,-0.044000-0.022000,-0.040000-0.020000,-0.034000-0.017000,-0.028000-0.014000,-0.021000-0.011000,-0.015000-0.008000,-0.011000-0.005000,-0.007000-0.003000,-0.004000-0.002000,-0.002000-0.001000,-0.029000 0.023000,-0.081000 0.017000,-0.094000-0.017000,-0.095000-0.038000,-0.353000-0.042000,-0.182000-0.023000,-0.081000-0.015000,-0.011000-0.009000,-0.187000 0.027000,-0.236000 0.026000,-0.397000 0.032000,-0.176000 0.034000,-0.021000 0.032000,0.079000 0.029000,-0.157000 0.025000,-0.002000 0.020000,0.097000 0.016000,0.154000 0.012000,-0.042000 0.008000,0.056000 0.005000,0.097000 0.003000,0.189000 0.002000,0.234000 0.000000,0.246000 0.000000,0.180000 0.018000,0.198000 0.028000,0.195000 0.032000,0.179000 0.033000,-0.065000 0.049000,-0.070000 0.056000,-0.049000 0.093000,-0.032000 0.036000,-0.019000-0.003000,-0.009000-0.028000,-0.057000-0.041000,-0.084000-0.047000,-0.077000 0.100000,0.008000 0.039000,0.061000-0.002000,0.090000-0.029000,0.048000 0.030000,0.016000 0.065000,0.032000 0.010000,0.040000-0.027000,-0.216000 0.173000,-0.216000 0.141000,-0.256000 0.238000,-0.115000 0.136000,-0.017000 0.061000,0.048000 0.008000,0.030000 0.029000,0.090000-0.034000,0.122000-0.071000,0.133000-0.090000,-0.016000 0.052000,0.036000-0.008000,0.067000-0.046000,0.082000-0.067000,0.012000 0.182000,-0.034000 0.181000,-0.042000 0.259000,0.029000 0.069000,0.073000-0.058000,0.095000-0.135000,-0.026000 0.139000,0.045000 0.009000,0.088000-0.074000,0.108000-0.122000,0.040000 0.224000,0.067000 0.135000,0.079000 0.362000,0.081000 0.260000,0.077000 0.213000,0.068000 0.019000,0.057000-0.106000,0.046000-0.178000,0.110000-0.101000,0.068000-0.191000,0.037000-0.235000,0.014000-0.246000,-0.002000-0.106000,-0.011000-0.155000,-0.017000-0.176000,-0.019000-0.176000,0.202000 0.039000,0.181000 0.027000,0.117000 0.128000,0.068000 0.035000,0.032000-0.026000,0.006000-0.064000,0.136000 0.101000,0.062000 0.052000,0.011000 0.016000,-0.023000-0.007000,-0.007000 0.015000,0.005000 0.028000,0.122000 0.126000,0.041000 0.033000,-0.014000-0.030000,-0.048000-0.067000,0.338000 0.300000,0.193000 0.145000,0.196000 0.145000,0.036000-0.012000,-0.069000-0.112000,-0.131000-0.168000,-0.143000-0.228000,-0.139000-0.250000,-0.127000-0.245000,-0.110000-0.224000,0.038000 0.045000,-0.018000-0.007000,-0.052000-0.040000,-0.070000-0.058000,0.623000 0.138000,0.432000 0.105000,0.370000 0.003000,0.155000-0.063000,0.007000-0.100000,-0.089000-0.117000,0.151000 0.029000,-0.001000-0.028000,-0.098000-0.062000,-0.153000-0.079000,0.025000-0.084000,-0.010000-0.081000,0.006000-0.074000,0.015000-0.063000,0.020000-0.052000,0.021000-0.041000,0.279000-0.031000,0.055000-0.022000,-0.093000-0.015000,-0.180000-0.009000,-0.002000-0.005000,-0.035000-0.002000,-0.035000 0.000000,-0.180000 0.002000,-0.260000 0.002000,-0.291000 0.003000,0.096000 0.003000,0.043000 0.003000,0.282000 0.002000,0.119000 0.002000,0.006000 0.001000,-0.066000 0.001000,0.242000-0.036000,0.053000-0.057000,-0.072000-0.066000,-0.146000-0.067000,0.185000-0.137000,0.015000-0.098000,-0.094000-0.065000,-0.158000-0.040000,-0.040000-0.094000,-0.108000-0.048000,-0.034000-0.089000,-0.131000-0.035000,-0.183000 0.002000,-0.203000 0.026000,-0.201000 0.039000,-0.185000 0.045000,0.207000-0.176000,0.296000-0.157000,0.146000-0.096000,0.040000-0.051000,0.014000-0.161000,-0.151000-0.033000,-0.186000 0.012000,-0.192000 0.038000,-0.260000-0.018000,-0.202000-0.007000,-0.187000 0.041000,-0.164000 0.069000,0.010000-0.360000,-0.027000-0.166000,-0.048000-0.030000,-0.059000 0.059000,-0.061000-0.054000,-0.058000 0.025000,-0.052000-0.184000,-0.044000-0.083000,-0.054000-0.104000,-0.056000 0.037000,-0.054000 0.124000,-0.048000 0.171000,-0.041000 0.115000,-0.034000 0.144000,-0.026000 0.152000,-0.020000 0.146000,-0.014000 0.076000,-0.009000 0.100000,-0.006000 0.107000,-0.003000 0.104000,-0.019000-0.090000,-0.028000-0.060000,-0.014000-0.147000,-0.003000-0.044000,0.004000 0.025000,0.008000 0.067000,-0.193000-0.169000,-0.159000-0.160000,-0.237000-0.179000,-0.122000-0.031000,-0.039000 0.066000,0.017000 0.123000,-0.207000-0.144000,-0.113000-0.009000,-0.045000 0.077000,0.002000 0.127000,-0.005000 0.002000,0.064000 0.069000,0.104000 0.107000,0.122000 0.124000,-0.097000-0.059000,-0.082000-0.024000,-0.140000-0.092000,-0.020000 0.018000,0.058000 0.088000,0.104000 0.125000,-0.021000 0.067000,0.047000 0.098000,0.088000 0.111000,0.107000 0.111000,-0.257000-0.063000,-0.250000-0.022000,-0.411000 0.005000,-0.189000 0.023000,-0.033000 0.032000,0.069000 0.036000,-0.073000-0.001000,0.062000 0.049000,0.144000 0.077000,0.186000 0.090000,0.033000-0.020000,0.007000-0.014000,-0.047000-0.047000,0.069000 0.010000,0.138000 0.045000,0.172000 0.064000,-0.003000-0.002000,0.033000 0.030000,-0.039000-0.026000,0.065000 0.014000,0.127000 0.039000,0.157000 0.051000,0.000000 0.037000,0.046000 0.026000,0.072000 0.016000,0.083000 0.009000,-0.210000 0.022000,-0.161000 0.029000,-0.167000-0.042000,-0.012000-0.011000,0.089000 0.009000,0.147000 0.022000,0.173000 0.028000,0.177000 0.030000,-0.116000 0.029000,-0.074000 0.027000,-0.133000 0.023000,-0.015000 0.019000,0.063000 0.015000,0.107000 0.011000,0.036000 0.008000,0.061000 0.000000</inkml:trace>
</inkml:ink>
</file>

<file path=ppt/ink/ink21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1510.000000 298.000000,'0.026000'0.000000,"0.040000"0.000000,0.045000 0.000000,0.045000 0.000000,0.041000 0.000000,0.035000 0.000000,0.029000 0.000000,0.022000 0.000000,0.017000 0.000000,0.012000 0.000000,0.008000 0.000000,0.005000 0.000000,0.002000 0.000000,0.001000 0.000000,0.000000 0.000000,-0.001000 0.000000,-0.001000 0.000000,-0.001000 0.000000,-0.001000 0.000000,0.365000-0.037000,0.377000-0.058000,0.255000-0.067000,0.158000-0.068000,0.085000-0.063000,0.031000-0.056000,0.161000-0.010000,0.231000 0.020000,0.315000-0.054000,0.124000-0.024000,-0.007000-0.003000,-0.090000 0.010000,0.102000 0.018000,-0.077000 0.022000,-0.185000 0.023000,-0.241000 0.022000,-0.131000 0.038000,-0.197000 0.045000,-0.225000 0.047000,-0.227000 0.044000,-0.193000 0.039000,-0.157000 0.033000,-0.068000 0.025000,-0.109000 0.024000,-0.146000 0.017000,-0.056000 0.009000,-0.042000 0.006000,-0.030000 0.004000,-0.021000 0.002000,-0.013000 0.001000,0.273000 0.037000,0.272000 0.057000,0.387000 0.102000,0.211000 0.050000,0.083000 0.013000,-0.005000-0.011000,0.215000 0.121000,0.193000 0.123000,0.461000 0.071000,0.092000-0.018000,-0.084000-0.056000,-0.187000-0.076000,0.011000 0.053000,0.002000 0.012000,-0.071000-0.028000,-0.113000-0.052000,0.145000-0.063000,0.078000-0.066000,0.343000-0.063000,0.119000-0.056000,-0.034000-0.048000,-0.129000-0.039000,0.096000-0.030000,-0.061000-0.023000,-0.158000-0.016000,-0.208000-0.011000,-0.274000-0.006000,-0.296000-0.003000,-0.288000-0.001000,-0.262000 0.001000,-0.226000 0.002000,-0.186000 0.002000,-0.147000 0.014000,-0.111000 0.021000,-0.080000 0.024000,-0.054000 0.024000,-0.034000 0.022000,-0.018000 0.020000,0.153000 0.170000,0.104000 0.106000,0.064000 0.058000,0.035000 0.022000,0.087000 0.090000,0.040000 0.053000,0.026000-0.011000,0.015000-0.051000,0.006000-0.074000,0.001000-0.082000,0.052000-0.082000,0.008000-0.075000,-0.021000-0.066000,-0.038000-0.055000,0.340000-0.044000,0.189000-0.033000,0.078000-0.024000,0.002000-0.017000,-0.010000-0.011000,-0.091000-0.006000,-0.136000-0.003000,-0.155000 0.000000</inkml:trace>
</inkml:ink>
</file>

<file path=ppt/ink/ink22.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0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96300.000000 13200.000000,'-150.000000'0.000000,"125.000000"0.000000,0.000000 0.000000,0.000000 100.000000,0.000000 0.000000,25.000000 100.000000,0.000000 0.000000,0.000000 100.000000,0.000000 0.000000,-25.000000 75.000000,0.000000 0.000000,-50.000000 50.000000,0.000000 0.000000,25.000000-275.000000</inkml:trace>
</inkml:ink>
</file>

<file path=ppt/ink/ink220.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3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88500.000000 1700.000000,'50.000000'50.000000,"-50.000000"50.000000,0.000000 0.000000,0.000000-25.000000,0.000000 0.000000,25.000000-50.000000</inkml:trace>
</inkml:ink>
</file>

<file path=ppt/ink/ink22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1506.000000 645.000000,'0.110000'-0.037000,"0.173000"-0.058000,0.108000-0.030000,0.059000-0.010000,0.023000 0.004000,-0.002000 0.012000,0.167000 0.035000,0.115000 0.047000,0.073000 0.051000,0.041000 0.050000,0.036000 0.027000,0.030000 0.011000,0.282000-0.001000,0.128000-0.008000,0.020000-0.012000,-0.051000-0.014000,0.184000-0.014000,0.099000-0.013000,0.038000-0.011000,-0.004000-0.009000,0.338000-0.008000,0.163000-0.006000,0.040000-0.004000,-0.042000-0.003000,0.552000-0.002000,0.377000-0.001000,1.023000-0.001000,0.413000 0.000000,0.095000 0.000000,-0.111000 0.000000,0.389000 0.001000,0.358000 0.000000,0.250000-0.092000,-0.207000-0.070000,-0.483000-0.051000,-0.625000-0.035000,-0.522000-0.023000,-0.565000-0.013000,-0.551000-0.006000,-0.502000-0.001000,-0.249000 0.021000,-0.216000 0.033000,-0.142000 0.039000,-0.085000 0.039000,-0.005000 0.037000,0.047000 0.033000,0.168000 0.027000,0.087000 0.022000,0.028000 0.017000,-0.012000 0.013000,1.050000 0.009000,0.695000 0.006000,0.287000 0.003000,0.005000 0.002000,-0.175000 0.000000,-0.278000-0.001000,-0.010000-0.001000,-0.207000-0.001000,-0.317000-0.001000,-0.364000-0.001000,-0.294000-0.001000,-0.301000-0.001000,-0.136000 0.073000,-0.168000 0.041000,-0.176000 0.018000,-0.168000 0.002000,0.089000 0.009000,0.026000 0.014000,-0.017000 0.016000,-0.042000 0.016000,0.294000 0.070000,0.267000 0.099000,0.358000 0.037000,0.170000-0.005000,0.037000-0.032000,-0.051000-0.047000,-0.030000-0.053000,-0.162000-0.053000,-0.234000-0.049000,-0.263000 0.000000</inkml:trace>
</inkml:ink>
</file>

<file path=ppt/ink/ink22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1546.000000 705.000000,'-0.018000'-0.055000,"-0.029000"-0.086000,-0.033000-0.100000,-0.034000-0.102000,-0.161000-0.132000,-0.082000-0.068000,-0.026000-0.022000,0.011000 0.009000,-0.113000 0.010000,-0.110000 0.010000,-0.119000 0.046000,-0.042000 0.065000,0.010000 0.073000,0.043000 0.073000,-0.105000 0.067000,-0.044000 0.059000,-0.003000 0.049000,0.024000 0.039000,-0.387000 0.057000,-0.186000 0.067000,-0.081000 0.064000,0.093000 0.029000,-0.122000 0.041000,-0.134000 0.036000,-0.724000 0.174000,-0.398000 0.145000,-0.272000 0.089000,-0.024000 0.047000,0.137000 0.017000,0.229000-0.004000,-0.133000-0.017000,0.086000-0.024000,0.220000-0.027000,0.290000-0.027000,0.056000 0.012000,0.049000 0.036000,-0.088000 0.224000,0.052000 0.107000,0.137000 0.024000,0.182000-0.031000,0.197000-0.064000,0.193000-0.080000,0.175000-0.085000,0.151000-0.081000,-1.543000 1.147000,-0.849000 0.625000,0.282000-0.129000,0.035000 0.063000,0.186000-0.033000,0.273000-0.094000,-0.001000 0.087000,0.257000-0.136000,0.311000-0.193000,0.323000-0.216000,0.007000 0.075000,0.236000-0.184000,0.336000-0.243000,0.168000-0.102000,0.174000-0.135000,0.166000-0.147000,0.150000-0.145000,0.129000-0.134000,0.109000 0.042000,0.108000-0.031000,0.089000-0.059000,0.071000-0.072000,0.053000 0.145000,0.038000 0.053000,0.026000-0.010000,0.016000-0.050000,0.009000-0.053000,0.003000-0.051000,0.000000-0.046000,-0.003000-0.040000,-0.004000-0.051000,-0.005000-0.054000,-0.005000-0.053000,-0.004000-0.048000,0.107000 0.162000,0.096000 0.136000,0.244000 0.095000,0.128000-0.006000,0.052000-0.047000,0.001000-0.068000,0.254000 0.102000,0.153000 0.029000,0.426000 0.107000,0.201000 0.002000,0.042000-0.065000,-0.063000-0.104000,0.151000-0.120000,0.056000-0.122000,-0.009000-0.115000,-0.050000-0.101000,0.148000-0.085000,0.043000-0.069000,-0.027000-0.053000,-0.070000-0.039000,0.074000-0.211000,0.317000-0.213000,0.271000-0.207000,0.225000-0.191000,0.118000-0.165000,-0.061000-0.105000,-0.144000-0.069000,0.453000-0.338000,-0.134000-0.034000,-0.216000-0.003000,-0.326000 0.091000,-0.372000 0.144000,-0.375000 0.167000,-0.183000 0.115000,-0.194000 0.146000,-0.187000 0.156000,-0.168000 0.150000,0.132000-0.030000,0.020000 0.004000,-0.053000 0.026000,-0.096000 0.038000,0.045000 0.052000,0.107000-0.005000,0.039000 0.007000,-0.009000 0.015000,0.117000-0.047000,0.048000-0.019000,0.014000-0.004000,0.343000-0.301000,0.034000-0.195000,0.170000-0.088000,0.024000-0.013000,-0.072000 0.035000,-0.127000 0.064000,0.122000 0.041000,-0.021000 0.097000,-0.112000 0.125000,-0.161000 0.134000,0.113000 0.038000,-0.014000 0.048000,-0.094000 0.050000,-0.139000 0.048000,0.027000-0.049000,-0.016000-0.034000,-0.488000 0.122000,-0.077000-0.044000,-0.137000 0.021000,0.446000-0.398000,-0.078000-0.098000,-0.095000-0.070000,-0.098000-0.047000,0.036000-0.048000,-0.028000 0.029000,-0.067000 0.076000,-0.087000 0.101000,0.054000-0.020000,-0.008000 0.052000,-0.046000 0.094000,-0.067000 0.114000,-0.094000-0.103000,-0.105000-0.086000,-0.081000-0.077000,-0.110000 0.051000,-0.093000 0.085000,-0.075000 0.099000,-0.058000 0.099000,-0.049000 0.197000,-0.016000-0.364000,-0.032000-0.002000,-0.024000 0.053000,-0.017000 0.083000,-0.011000 0.094000,-0.007000 0.093000,-0.003000 0.085000,-0.001000 0.072000,0.000000 0.059000,0.001000 0.045000,0.002000 0.033000,0.002000 0.023000,0.002000 0.015000,0.002000 0.009000,0.001000 0.004000,-0.137000 0.009000,-0.223000 0.006000,-0.203000-0.030000,-0.175000-0.052000,-0.145000-0.061000,-0.115000-0.063000,-0.363000-0.097000,-0.274000 0.000000</inkml:trace>
</inkml:ink>
</file>

<file path=ppt/ink/ink22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407.000000 270.000000,'0.000000'0.081000,"0.000000"0.125000,0.000000 0.142000,0.000000 0.141000,0.000000 0.057000,0.000000 0.048000,0.000000 0.024000,0.000000 0.006000,0.000000 0.069000,0.000000 0.030000,0.000000 0.003000,0.000000-0.015000,0.000000 0.269000,0.000000 0.137000,0.000000 0.042000,0.000000-0.022000,0.000000 0.528000,0.000000 0.400000,0.000000 0.159000,0.000000-0.007000,0.000000-0.113000,0.000000-0.172000,0.000000 0.668000,0.000000 0.420000,0.000000 0.507000,0.000000 0.156000,0.000000-0.079000,0.000000-0.224000,0.000000-0.024000,0.000000-0.189000,0.000000-0.060000,0.000000-0.194000,0.000000-0.265000,0.000000-0.291000,0.000000 0.027000,0.000000-0.067000,0.000000-0.121000,0.000000-0.147000,0.037000 0.178000,0.058000 0.005000,0.067000-0.106000,0.068000-0.169000,0.026000 0.465000,-0.002000 0.175000,-0.020000-0.024000,-0.030000-0.150000,-0.034000-0.054000,-0.034000-0.135000,-0.032000-0.085000,-0.028000-0.195000,-0.023000-0.250000,-0.019000-0.267000,-0.014000-0.093000,-0.011000-0.122000,-0.081000-0.131000,-0.046000-0.128000,-0.021000-0.116000,-0.003000-0.100000,-0.065000 0.047000,-0.026000-0.010000,0.000000-0.046000,0.018000-0.065000,0.015000-0.006000,0.012000-0.041000,0.009000-0.060000,0.007000-0.068000,0.005000-0.068000,0.003000-0.063000,0.004000-0.076000,0.024000-0.115000,0.026000-0.112000,0.026000-0.100000,0.023000-0.085000,0.019000-0.068000,0.016000-0.052000,0.012000-0.038000,0.009000-0.026000,0.006000-0.016000,0.004000-0.009000,0.002000-0.004000,0.001000 0.000000</inkml:trace>
</inkml:ink>
</file>

<file path=ppt/ink/ink22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398.000000 277.000000,'-0.009000'0.046000,"-0.014000"0.072000,-0.017000 0.083000,-0.017000 0.085000,-0.016000 0.079000,-0.014000 0.070000,-0.012000 0.059000,-0.009000 0.047000,-0.109000 0.211000,-0.164000 0.301000,-0.114000 0.170000,-0.073000 0.074000,-0.042000 0.007000,-0.019000-0.036000,-0.205000 0.215000,-0.088000 0.065000,-0.007000-0.035000,0.045000-0.097000,-0.200000 0.202000,-0.122000 0.157000,-0.137000 0.191000,0.011000 0.051000,0.032000-0.116000,0.042000-0.214000,0.014000-0.136000,0.209000-0.334000,0.224000-0.311000,0.212000-0.269000,0.186000-0.219000,0.154000-0.169000,0.120000-0.124000,0.089000-0.086000,0.063000-0.055000,0.041000-0.031000,0.024000-0.015000,0.012000-0.003000,0.003000 0.004000,-0.002000 0.008000,-0.005000 0.010000,-0.006000 0.010000,-0.007000 0.009000,-0.006000 0.008000,-0.005000 0.006000,-0.004000 0.000000</inkml:trace>
</inkml:ink>
</file>

<file path=ppt/ink/ink22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412.000000 270.000000,'0.460000'0.479000,"0.353000"0.382000,0.258000 0.291000,0.178000 0.212000,0.059000 0.109000,-0.022000 0.035000,0.223000 0.353000,0.068000 0.163000,-0.017000 0.047000,-0.071000-0.030000,-0.100000-0.078000,-0.111000-0.102000,0.295000 0.276000,0.091000 0.056000,-0.046000-0.089000,-0.130000 0.000000</inkml:trace>
</inkml:ink>
</file>

<file path=ppt/ink/ink22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408.000000 494.000000,'0.018000'0.092000,"0.029000"0.144000,0.033000 0.167000,0.034000 0.169000,0.013000 0.324000,-0.001000 0.252000,-0.010000 0.187000,-0.015000 0.132000,-0.017000 0.786000,-0.017000 0.632000,-0.016000 1.020000,-0.014000 0.531000,-0.012000 0.179000,-0.009000-0.060000,-0.007000 0.547000,-0.005000 0.232000,0.016000 0.708000,0.029000-0.074000,0.034000-0.389000,0.035000-0.553000,0.005000-0.387000,-0.002000-0.344000,-0.010000-0.445000,-0.015000-0.476000,0.131000-0.038000,0.067000-0.123000,0.021000-0.002000,-0.010000-0.146000,-0.029000-0.227000,-0.039000-0.262000,-0.042000-0.100000,-0.042000-0.209000,-0.038000-0.264000,-0.033000-0.280000,-0.064000-0.011000,-0.079000 0.014000,-0.056000 0.186000,-0.036000-0.013000,-0.021000-0.139000,-0.010000-0.209000,-0.002000-0.239000,0.003000-0.240000,0.006000-0.223000,0.008000-0.196000,0.017000-0.149000,0.022000-0.108000,0.024000-0.074000,0.023000-0.046000,0.021000-0.025000,0.018000-0.010000,0.015000 0.013000,0.012000 0.026000,0.009000 0.033000,0.006000 0.035000,0.004000 0.217000,0.003000 0.119000,0.001000 0.059000,0.000000 0.017000,-0.001000 0.102000,-0.001000 0.062000,-0.001000-0.010000,-0.001000-0.055000,-0.001000-0.080000,-0.001000-0.090000,0.012000-0.096000,0.019000-0.093000,0.022000-0.084000,0.022000-0.072000,0.021000-0.059000,0.018000-0.046000,0.003000 0.026000,-0.007000 0.071000,-0.013000 0.039000,-0.015000 0.016000,-0.016000 0.000000,-0.015000 0.000000</inkml:trace>
</inkml:ink>
</file>

<file path=ppt/ink/ink2206.xml><?xml version="1.0" encoding="utf-8"?>
<inkml:ink xmlns:inkml="http://www.w3.org/2003/InkML">
  <annotation type="ScanImages2ExtractSignatures">1</annotation>
  <annotation type="ScanImagesWidth">-1073741824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395.000000 605.000000,'0.008000'0.033000,"0.012000"0.050000,0.014000 0.055000,0.013000 0.054000,0.012000 0.048000,0.010000 0.040000,0.008000 0.032000,0.006000 0.024000,0.004000 0.017000,0.003000 0.011000,0.002000 0.007000,0.059000 0.308000,0.032000 0.244000,0.081000 0.364000,0.032000 0.194000,-0.001000 0.070000,-0.022000-0.014000,0.039000 0.136000,0.002000 0.001000,-0.022000-0.086000,-0.035000-0.135000,0.050000 0.138000,0.028000 0.008000,0.012000-0.076000,0.000000-0.124000,-0.013000-0.109000,-0.021000-0.164000,-0.024000-0.188000,-0.024000-0.189000,-0.023000-0.176000,-0.020000-0.155000,-0.029000-0.056000,-0.033000 0.011000,-0.017000 0.011000,-0.027000-0.054000,-0.020000-0.065000,-0.015000-0.066000,-0.010000-0.061000,-0.006000-0.052000,-0.003000-0.042000,-0.001000-0.032000,0.000000-0.023000,0.001000-0.016000,0.001000-0.010000,0.001000-0.006000,0.001000-0.003000,0.001000 0.000000,0.001000 0.001000,0.001000 0.002000,0.001000 0.002000,0.000000 0.002000,0.000000 0.002000,0.000000 0.002000,0.000000 0.001000,0.000000 0.001000,0.000000 0.001000,0.000000 0.000000,0.000000 0.000000,0.000000 0.000000,0.000000 0.000000,0.000000 0.000000,0.000000 0.000000,0.173000-0.252000,0.134000-0.253000,0.241000-0.335000,0.202000-0.226000,-0.026000 0.055000,0.125000-0.155000,0.286000-0.248000,0.177000-0.040000,0.288000-0.284000,0.117000-0.125000,-0.001000-0.014000,-0.077000 0.058000,0.009000-0.158000,-0.083000 0.010000,-0.137000 0.117000,-0.161000 0.177000,-0.054000 0.018000,-0.129000 0.000000</inkml:trace>
</inkml:ink>
</file>

<file path=ppt/ink/ink2207.xml><?xml version="1.0" encoding="utf-8"?>
<inkml:ink xmlns:inkml="http://www.w3.org/2003/InkML">
  <annotation type="ScanImages2ExtractSignatures">1</annotation>
  <annotation type="ScanImagesWidth">-536870912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6:3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42950.000000 7500.000000,'-50.000000'0.000000,"25.000000"0.000000,0.000000 0.000000,-150.000000 175.000000,0.000000 0.000000,150.000000-150.000000,0.000000 0.000000,-75.000000 125.000000,0.000000 0.000000,-25.000000 0.000000,0.000000 0.000000,50.000000 0.000000,0.000000 0.000000,0.000000-75.000000,0.000000 0.000000,75.000000-25.000000,0.000000 0.000000,75.000000-50.000000,0.000000 0.000000,75.000000-25.000000,0.000000 0.000000,-25.000000-25.000000,0.000000 0.000000,25.000000 0.000000,0.000000 0.000000,-50.000000 50.000000,0.000000 0.000000,0.000000-25.000000,0.000000 0.000000,-75.000000 25.000000,0.000000 0.000000,-25.000000-25.000000</inkml:trace>
</inkml:ink>
</file>

<file path=ppt/ink/ink22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6:3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43100.000000 7800.000000,'-100.000000'0.000000,"75.000000"25.000000,0.000000 0.000000,0.000000 100.000000,0.000000 0.000000,-25.000000 50.000000,0.000000 0.000000,-25.000000 100.000000,0.000000 0.000000,75.000000-200.000000,0.000000 0.000000,-25.000000 50.000000,0.000000 0.000000,0.000000-50.000000,0.000000 0.000000,-25.000000 125.000000,0.000000 0.000000,50.000000-125.000000,0.000000 0.000000,-25.000000-25.000000</inkml:trace>
</inkml:ink>
</file>

<file path=ppt/ink/ink22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6:3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43250.000000 9700.000000,'-50.000000'0.000000,"75.000000"0.000000,0.000000 0.000000,50.000000 50.000000,0.000000 0.000000,0.000000-25.000000,0.000000 0.000000,0.000000 25.000000,0.000000 0.000000,-50.000000-25.000000</inkml:trace>
</inkml:ink>
</file>

<file path=ppt/ink/ink2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4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28000.000000 44950.000000,'0.000000'-50.000000,"-75.000000"-25.000000,0.000000 0.000000,50.000000 50.000000</inkml:trace>
</inkml:ink>
</file>

<file path=ppt/ink/ink2210.xml><?xml version="1.0" encoding="utf-8"?>
<inkml:ink xmlns:inkml="http://www.w3.org/2003/InkML">
  <annotation type="ScanImages2ExtractSignatures">1</annotation>
  <annotation type="ScanImagesWidth">22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6:3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44900.000000 8650.000000,'-50.000000'0.000000,"25.000000"0.000000,0.000000 0.000000,0.000000 0.000000,0.000000 0.000000,25.000000 75.000000,0.000000 0.000000,-25.000000 25.000000,0.000000 0.000000,0.000000-25.000000,0.000000 0.000000,0.000000 50.000000,0.000000 0.000000,25.000000-100.000000,0.000000 0.000000,-25.000000 0.000000,0.000000 0.000000,25.000000 0.000000,0.000000 0.000000,0.000000 25.000000,0.000000 0.000000,0.000000-25.000000,0.000000 0.000000,0.000000 25.000000,0.000000 0.000000,25.000000-25.000000,0.000000 0.000000,50.000000-25.000000,0.000000 0.000000,25.000000-50.000000,0.000000 0.000000,-25.000000-50.000000,0.000000 0.000000,0.000000 0.000000,0.000000 0.000000,-50.000000 75.000000,0.000000 0.000000,0.000000-25.000000,0.000000 0.000000,-25.000000-25.000000,0.000000 0.000000,25.000000 25.000000,0.000000 0.000000,-25.000000 0.000000,0.000000 0.000000,0.000000-50.000000,0.000000 0.000000,0.000000 75.000000,0.000000 0.000000,-25.000000-25.000000,0.000000 0.000000,-25.000000 25.000000,0.000000 0.000000,-50.000000 25.000000,0.000000 0.000000,25.000000 100.000000,0.000000 0.000000,50.000000-50.000000,0.000000 0.000000,0.000000 0.000000</inkml:trace>
</inkml:ink>
</file>

<file path=ppt/ink/ink22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6:3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55650.000000 7450.000000,'-50.000000'-50.000000,"25.000000"25.000000,0.000000 0.000000,-25.000000 125.000000,0.000000 0.000000,-50.000000 75.000000,0.000000 0.000000,0.000000 125.000000,0.000000 0.000000,25.000000 0.000000,0.000000 0.000000,50.000000-150.000000,0.000000 0.000000,25.000000-125.000000,0.000000 0.000000,25.000000-25.000000</inkml:trace>
</inkml:ink>
</file>

<file path=ppt/ink/ink2212.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6:3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55900.000000 8350.000000,'0.000000'50.000000,"50.000000"0.000000,0.000000 0.000000,0.000000 25.000000,0.000000 0.000000,25.000000 25.000000,0.000000 0.000000,-25.000000-50.000000,0.000000 0.000000,-25.000000-25.000000,0.000000 0.000000,0.000000 0.000000</inkml:trace>
</inkml:ink>
</file>

<file path=ppt/ink/ink22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6:3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57100.000000 8000.000000,'-50.000000'0.000000,"0.000000"25.000000,0.000000 0.000000,25.000000 25.000000,0.000000 0.000000,0.000000 75.000000,0.000000 0.000000,0.000000-25.000000,0.000000 0.000000,50.000000 0.000000,0.000000 0.000000,0.000000-50.000000,0.000000 0.000000,25.000000-25.000000,0.000000 0.000000,0.000000-50.000000,0.000000 0.000000,50.000000-75.000000,0.000000 0.000000,-50.000000-25.000000,0.000000 0.000000,-25.000000 0.000000,0.000000 0.000000,-25.000000 50.000000,0.000000 0.000000,-75.000000 25.000000,0.000000 0.000000,0.000000 25.000000,0.000000 0.000000,25.000000 25.000000,0.000000 0.000000,25.000000 25.000000,0.000000 0.000000,50.000000 0.000000,0.000000 0.000000,0.000000-25.000000,0.000000 0.000000,25.000000 0.000000</inkml:trace>
</inkml:ink>
</file>

<file path=ppt/ink/ink22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6:3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58300.000000 7850.000000,'50.000000'0.000000,"-25.000000"0.000000,0.000000 0.000000,-25.000000 50.000000,0.000000 0.000000,0.000000 50.000000,0.000000 0.000000,0.000000 25.000000,0.000000 0.000000,25.000000-25.000000,0.000000 0.000000,25.000000-75.000000,0.000000 0.000000,25.000000-25.000000,0.000000 0.000000,25.000000-100.000000,0.000000 0.000000,0.000000-75.000000,0.000000 0.000000,-25.000000 25.000000,0.000000 0.000000,-50.000000 50.000000,0.000000 0.000000,-50.000000 25.000000,0.000000 0.000000,-75.000000 75.000000,0.000000 0.000000,-25.000000 25.000000,0.000000 0.000000,0.000000 50.000000,0.000000 0.000000,75.000000-25.000000</inkml:trace>
</inkml:ink>
</file>

<file path=ppt/ink/ink22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1:10:0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84850.000000 12600.000000,'-100.000000'-50.000000,"100.000000"25.000000,0.000000 0.000000,25.000000 50.000000,0.000000 0.000000,0.000000 75.000000,0.000000 0.000000,0.000000 50.000000,0.000000 0.000000,-25.000000 50.000000,0.000000 0.000000,0.000000 75.000000,0.000000 0.000000,0.000000-25.000000,0.000000 0.000000,0.000000-50.000000,0.000000 0.000000,25.000000-25.000000,0.000000 0.000000,25.000000-50.000000,0.000000 0.000000,-25.000000-25.000000,0.000000 0.000000,0.000000 75.000000,0.000000 0.000000,-25.000000-25.000000,0.000000 0.000000,0.000000 25.000000,0.000000 0.000000,25.000000-25.000000,0.000000 0.000000,-25.000000 25.000000,0.000000 0.000000,0.000000-25.000000,0.000000 0.000000,0.000000 0.000000,0.000000 0.000000,0.000000-25.000000,0.000000 0.000000,0.000000 0.000000,0.000000 0.000000,0.000000-25.000000,0.000000 0.000000,0.000000 0.000000,0.000000 0.000000,0.000000 50.000000,0.000000 0.000000,0.000000 0.000000,0.000000 0.000000,0.000000 50.000000,0.000000 0.000000,0.000000-50.000000,0.000000 0.000000,0.000000-25.000000,0.000000 0.000000,0.000000 0.000000,0.000000 0.000000,0.000000 50.000000,0.000000 0.000000,0.000000 0.000000,0.000000 0.000000,25.000000 50.000000,0.000000 0.000000,-25.000000 0.000000,0.000000 0.000000,0.000000 0.000000,0.000000 0.000000,0.000000-25.000000,0.000000 0.000000,0.000000-50.000000,0.000000 0.000000,0.000000 25.000000,0.000000 0.000000,0.000000 0.000000,0.000000 0.000000,0.000000 50.000000,0.000000 0.000000,0.000000 50.000000,0.000000 0.000000,0.000000-50.000000,0.000000 0.000000,0.000000-25.000000,0.000000 0.000000,0.000000-25.000000,0.000000 0.000000,0.000000-25.000000,0.000000 0.000000,25.000000 25.000000,0.000000 0.000000,-25.000000-25.000000,0.000000 0.000000,0.000000 25.000000,0.000000 0.000000,0.000000-25.000000,0.000000 0.000000,0.000000 0.000000,0.000000 0.000000,25.000000 0.000000,0.000000 0.000000,-25.000000 0.000000,0.000000 0.000000,25.000000-25.000000,0.000000 0.000000,-25.000000 25.000000,0.000000 0.000000,25.000000-25.000000,0.000000 0.000000,-25.000000 50.000000,0.000000 0.000000,25.000000 0.000000,0.000000 0.000000,-25.000000 25.000000,0.000000 0.000000,0.000000-25.000000,0.000000 0.000000,0.000000-50.000000,0.000000 0.000000,0.000000 0.000000,0.000000 0.000000,0.000000 25.000000,0.000000 0.000000,-25.000000-25.000000,0.000000 0.000000,25.000000 25.000000,0.000000 0.000000,0.000000 25.000000,0.000000 0.000000,25.000000 25.000000,0.000000 0.000000,-25.000000 25.000000,0.000000 0.000000,0.000000-25.000000,0.000000 0.000000,25.000000-50.000000,0.000000 0.000000,-25.000000 0.000000,0.000000 0.000000,25.000000 50.000000,0.000000 0.000000,0.000000-50.000000,0.000000 0.000000,-25.000000-25.000000,0.000000 0.000000,25.000000 25.000000,0.000000 0.000000,-25.000000 0.000000,0.000000 0.000000,0.000000-25.000000,0.000000 0.000000,0.000000 0.000000,0.000000 0.000000,25.000000 0.000000,0.000000 0.000000,-25.000000 0.000000,0.000000 0.000000,0.000000-25.000000,0.000000 0.000000,25.000000 25.000000,0.000000 0.000000,-25.000000 25.000000,0.000000 0.000000,25.000000 25.000000,0.000000 0.000000,0.000000-50.000000,0.000000 0.000000,-25.000000 0.000000,0.000000 0.000000,25.000000 0.000000,0.000000 0.000000,-25.000000-25.000000,0.000000 0.000000,25.000000-25.000000,0.000000 0.000000,-25.000000 0.000000,0.000000 0.000000,0.000000 0.000000,0.000000 0.000000,0.000000-50.000000,0.000000 0.000000,-50.000000-175.000000,0.000000 0.000000,0.000000 25.000000,0.000000 0.000000,0.000000-25.000000</inkml:trace>
</inkml:ink>
</file>

<file path=ppt/ink/ink22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1:10:0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86000.000000 10300.000000,'-100.000000'-50.000000,"25.000000"-50.000000,0.000000 0.000000,50.000000 100.000000,0.000000 0.000000,0.000000-25.000000,0.000000 0.000000,0.000000 75.000000,0.000000 0.000000,0.000000 100.000000,0.000000 0.000000,0.000000 100.000000,0.000000 0.000000,0.000000 100.000000,0.000000 0.000000,25.000000-50.000000,0.000000 0.000000,-25.000000-25.000000,0.000000 0.000000,25.000000-25.000000,0.000000 0.000000,0.000000 75.000000,0.000000 0.000000,0.000000 75.000000,0.000000 0.000000,0.000000-75.000000,0.000000 0.000000,0.000000-50.000000,0.000000 0.000000,0.000000 75.000000,0.000000 0.000000,-25.000000 25.000000,0.000000 0.000000,0.000000-75.000000,0.000000 0.000000,25.000000-25.000000,0.000000 0.000000,-25.000000 75.000000,0.000000 0.000000,0.000000 25.000000,0.000000 0.000000,25.000000-75.000000,0.000000 0.000000,0.000000-25.000000,0.000000 0.000000,25.000000 25.000000,0.000000 0.000000,-25.000000 75.000000,0.000000 0.000000,25.000000-25.000000,0.000000 0.000000,-25.000000-100.000000,0.000000 0.000000,25.000000 25.000000,0.000000 0.000000,0.000000 50.000000,0.000000 0.000000,0.000000-25.000000,0.000000 0.000000,-25.000000-25.000000,0.000000 0.000000,0.000000-25.000000,0.000000 0.000000,0.000000 25.000000,0.000000 0.000000,-25.000000 75.000000,0.000000 0.000000,25.000000-50.000000,0.000000 0.000000,0.000000-50.000000,0.000000 0.000000,-25.000000 25.000000,0.000000 0.000000,25.000000 25.000000,0.000000 0.000000,25.000000-25.000000,0.000000 0.000000,0.000000 25.000000,0.000000 0.000000,-25.000000-75.000000,0.000000 0.000000,0.000000 0.000000,0.000000 0.000000,0.000000 25.000000,0.000000 0.000000,0.000000 50.000000,0.000000 0.000000,25.000000 0.000000,0.000000 0.000000,-25.000000-100.000000,0.000000 0.000000,0.000000-25.000000,0.000000 0.000000,25.000000 50.000000,0.000000 0.000000,0.000000-50.000000,0.000000 0.000000,0.000000 0.000000,0.000000 0.000000,0.000000 25.000000,0.000000 0.000000,-25.000000 0.000000,0.000000 0.000000,25.000000 25.000000,0.000000 0.000000,-25.000000-25.000000,0.000000 0.000000,25.000000 0.000000,0.000000 0.000000,0.000000-25.000000,0.000000 0.000000,0.000000 50.000000,0.000000 0.000000,0.000000-25.000000,0.000000 0.000000,0.000000-50.000000,0.000000 0.000000,-25.000000-100.000000,0.000000 0.000000,0.000000-125.000000,0.000000 0.000000,0.000000 0.000000</inkml:trace>
</inkml:ink>
</file>

<file path=ppt/ink/ink22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0:0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65050.000000 49300.000000,'-50.000000'0.000000,"50.000000"50.000000,0.000000 0.000000,75.000000 0.000000,0.000000 0.000000,25.000000-25.000000,0.000000 0.000000,25.000000-25.000000,0.000000 0.000000,25.000000-25.000000,0.000000 0.000000,0.000000 25.000000,0.000000 0.000000,25.000000-25.000000,0.000000 0.000000,-50.000000 25.000000,0.000000 0.000000,-25.000000 0.000000,0.000000 0.000000,0.000000 0.000000,0.000000 0.000000,-50.000000 25.000000,0.000000 0.000000,25.000000 25.000000,0.000000 0.000000,-25.000000-25.000000,0.000000 0.000000,0.000000 0.000000,0.000000 0.000000,25.000000-25.000000,0.000000 0.000000,0.000000-25.000000,0.000000 0.000000,50.000000-25.000000,0.000000 0.000000,0.000000-25.000000,0.000000 0.000000,0.000000 50.000000,0.000000 0.000000,0.000000 0.000000,0.000000 0.000000,-25.000000 50.000000,0.000000 0.000000,-25.000000 25.000000,0.000000 0.000000,0.000000-50.000000,0.000000 0.000000,25.000000 0.000000,0.000000 0.000000,25.000000 25.000000,0.000000 0.000000,0.000000-25.000000,0.000000 0.000000,0.000000 0.000000,0.000000 0.000000,25.000000-25.000000,0.000000 0.000000,25.000000 25.000000,0.000000 0.000000,0.000000 0.000000,0.000000 0.000000,0.000000-25.000000,0.000000 0.000000,25.000000 0.000000,0.000000 0.000000,0.000000 0.000000,0.000000 0.000000,0.000000 0.000000,0.000000 0.000000,-25.000000 50.000000,0.000000 0.000000,-25.000000 0.000000,0.000000 0.000000,0.000000 0.000000,0.000000 0.000000,25.000000-25.000000,0.000000 0.000000,25.000000-50.000000,0.000000 0.000000,0.000000-25.000000,0.000000 0.000000,0.000000 50.000000,0.000000 0.000000,-50.000000 25.000000,0.000000 0.000000,-25.000000 50.000000,0.000000 0.000000,-25.000000 0.000000,0.000000 0.000000,-25.000000-50.000000,0.000000 0.000000,50.000000 0.000000,0.000000 0.000000,50.000000 0.000000,0.000000 0.000000,25.000000-25.000000,0.000000 0.000000,25.000000 0.000000,0.000000 0.000000,0.000000 0.000000,0.000000 0.000000,50.000000-75.000000,0.000000 0.000000,-25.000000 50.000000,0.000000 0.000000,-25.000000 50.000000,0.000000 0.000000,-25.000000 100.000000,0.000000 0.000000,-75.000000-25.000000,0.000000 0.000000,-50.000000 0.000000,0.000000 0.000000,50.000000-25.000000,0.000000 0.000000,0.000000-50.000000,0.000000 0.000000,25.000000-50.000000,0.000000 0.000000,25.000000-25.000000,0.000000 0.000000,0.000000 25.000000,0.000000 0.000000,0.000000 0.000000,0.000000 0.000000,25.000000 25.000000,0.000000 0.000000,0.000000 0.000000,0.000000 0.000000,0.000000-25.000000,0.000000 0.000000,0.000000 25.000000,0.000000 0.000000,0.000000 25.000000,0.000000 0.000000,-50.000000 75.000000,0.000000 0.000000,-25.000000 0.000000,0.000000 0.000000,75.000000-25.000000,0.000000 0.000000,0.000000-50.000000,0.000000 0.000000,0.000000-50.000000,0.000000 0.000000,25.000000-50.000000,0.000000 0.000000,-75.000000 75.000000,0.000000 0.000000,-25.000000 25.000000,0.000000 0.000000,-75.000000 0.000000,0.000000 0.000000,0.000000 25.000000,0.000000 0.000000,0.000000 25.000000,0.000000 0.000000,75.000000-50.000000,0.000000 0.000000,0.000000 0.000000,0.000000 0.000000,50.000000-25.000000,0.000000 0.000000,-50.000000 25.000000,0.000000 0.000000,-100.000000 0.000000,0.000000 0.000000,0.000000 25.000000</inkml:trace>
</inkml:ink>
</file>

<file path=ppt/ink/ink22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0:0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96450.000000 48950.000000,'200.000000'0.000000,"-75.000000"0.000000,0.000000 0.000000,-25.000000 0.000000,0.000000 0.000000,150.000000 0.000000,0.000000 0.000000,75.000000-50.000000,0.000000 0.000000,75.000000 25.000000,0.000000 0.000000,-25.000000 25.000000,0.000000 0.000000,-25.000000 0.000000,0.000000 0.000000,0.000000 0.000000,0.000000 0.000000,0.000000 0.000000,0.000000 0.000000,-25.000000 25.000000,0.000000 0.000000,-75.000000 25.000000,0.000000 0.000000,-50.000000-25.000000,0.000000 0.000000,-75.000000 50.000000,0.000000 0.000000,-50.000000-50.000000,0.000000 0.000000,-75.000000 0.000000</inkml:trace>
</inkml:ink>
</file>

<file path=ppt/ink/ink22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0:0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60950.000000 52250.000000,'-50.000000'0.000000,"100.000000"50.000000,0.000000 0.000000,0.000000 0.000000,0.000000 0.000000,25.000000 50.000000,0.000000 0.000000,0.000000 0.000000,0.000000 0.000000,0.000000-25.000000,0.000000 0.000000,50.000000-50.000000,0.000000 0.000000,0.000000 0.000000,0.000000 0.000000,-25.000000-25.000000,0.000000 0.000000,75.000000 0.000000,0.000000 0.000000,-25.000000-75.000000,0.000000 0.000000,-25.000000 0.000000,0.000000 0.000000,0.000000-25.000000,0.000000 0.000000,0.000000 25.000000,0.000000 0.000000,0.000000 75.000000,0.000000 0.000000,-50.000000 75.000000,0.000000 0.000000,25.000000 25.000000,0.000000 0.000000,-50.000000 0.000000,0.000000 0.000000,0.000000-50.000000,0.000000 0.000000,0.000000 0.000000,0.000000 0.000000,0.000000-25.000000,0.000000 0.000000,25.000000-25.000000,0.000000 0.000000,25.000000-50.000000,0.000000 0.000000,0.000000-25.000000,0.000000 0.000000,0.000000 25.000000,0.000000 0.000000,-25.000000 25.000000,0.000000 0.000000,50.000000 75.000000,0.000000 0.000000,-25.000000 25.000000,0.000000 0.000000,0.000000 0.000000,0.000000 0.000000,0.000000-25.000000,0.000000 0.000000,0.000000 0.000000,0.000000 0.000000,0.000000-50.000000,0.000000 0.000000,25.000000-25.000000,0.000000 0.000000,0.000000-75.000000,0.000000 0.000000,0.000000 0.000000,0.000000 0.000000,-25.000000 50.000000,0.000000 0.000000,0.000000 50.000000,0.000000 0.000000,0.000000 25.000000,0.000000 0.000000,-25.000000 0.000000,0.000000 0.000000,0.000000 0.000000,0.000000 0.000000,25.000000 0.000000,0.000000 0.000000,0.000000 0.000000,0.000000 0.000000,25.000000 0.000000,0.000000 0.000000,-25.000000-50.000000,0.000000 0.000000,50.000000-50.000000,0.000000 0.000000,0.000000-50.000000,0.000000 0.000000,25.000000 25.000000,0.000000 0.000000,-25.000000 100.000000,0.000000 0.000000,-50.000000 75.000000,0.000000 0.000000,-25.000000 25.000000,0.000000 0.000000,-25.000000-25.000000,0.000000 0.000000,0.000000-50.000000,0.000000 0.000000,0.000000 0.000000,0.000000 0.000000,25.000000-50.000000,0.000000 0.000000,25.000000-50.000000,0.000000 0.000000,-25.000000 25.000000,0.000000 0.000000,25.000000 25.000000,0.000000 0.000000,0.000000 25.000000,0.000000 0.000000,-25.000000 25.000000,0.000000 0.000000,0.000000 0.000000,0.000000 0.000000,25.000000 0.000000,0.000000 0.000000,0.000000-25.000000,0.000000 0.000000,50.000000 0.000000,0.000000 0.000000,-75.000000-50.000000</inkml:trace>
</inkml:ink>
</file>

<file path=ppt/ink/ink2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4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17200.000000 45000.000000,'-100.000000'0.000000,"75.000000"0.000000,0.000000 0.000000,25.000000-25.000000,0.000000 0.000000,-25.000000 0.000000,0.000000 0.000000,25.000000 0.000000,0.000000 0.000000,25.000000 25.000000,0.000000 0.000000,50.000000 0.000000,0.000000 0.000000,0.000000-25.000000,0.000000 0.000000,25.000000 0.000000,0.000000 0.000000,25.000000 25.000000,0.000000 0.000000,0.000000 0.000000,0.000000 0.000000,0.000000 0.000000,0.000000 0.000000,0.000000 0.000000,0.000000 0.000000,25.000000 0.000000,0.000000 0.000000,0.000000-25.000000,0.000000 0.000000,0.000000 25.000000,0.000000 0.000000,0.000000 0.000000,0.000000 0.000000,50.000000-25.000000,0.000000 0.000000,0.000000-50.000000,0.000000 0.000000,0.000000 25.000000,0.000000 0.000000,-50.000000 50.000000,0.000000 0.000000,-25.000000 25.000000,0.000000 0.000000,-25.000000 0.000000,0.000000 0.000000,25.000000 0.000000,0.000000 0.000000,0.000000-25.000000,0.000000 0.000000,0.000000 0.000000,0.000000 0.000000,50.000000-25.000000,0.000000 0.000000,50.000000 0.000000,0.000000 0.000000,-25.000000 0.000000,0.000000 0.000000,0.000000 0.000000,0.000000 0.000000,0.000000 0.000000,0.000000 0.000000,-50.000000 0.000000,0.000000 0.000000,0.000000 25.000000,0.000000 0.000000,-50.000000 25.000000,0.000000 0.000000,50.000000 0.000000,0.000000 0.000000,-25.000000-25.000000,0.000000 0.000000,0.000000-25.000000,0.000000 0.000000,-100.000000 0.000000,0.000000 0.000000,0.000000 0.000000</inkml:trace>
</inkml:ink>
</file>

<file path=ppt/ink/ink22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0:1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82300.000000 52500.000000,'50.000000'150.000000,"50.000000"-100.000000,0.000000 0.000000,125.000000-25.000000,0.000000 0.000000,25.000000-25.000000,0.000000 0.000000,25.000000-75.000000,0.000000 0.000000,25.000000 25.000000,0.000000 0.000000,-25.000000 0.000000,0.000000 0.000000,-25.000000 25.000000,0.000000 0.000000,-75.000000 75.000000,0.000000 0.000000,-100.000000 0.000000,0.000000 0.000000,75.000000 0.000000,0.000000 0.000000,-50.000000-25.000000,0.000000 0.000000,75.000000-25.000000,0.000000 0.000000,25.000000-75.000000,0.000000 0.000000,75.000000 25.000000,0.000000 0.000000,-50.000000 50.000000,0.000000 0.000000,-25.000000 75.000000,0.000000 0.000000,-25.000000 0.000000,0.000000 0.000000,-75.000000-25.000000,0.000000 0.000000,0.000000-50.000000,0.000000 0.000000,0.000000 0.000000,0.000000 0.000000,25.000000 0.000000,0.000000 0.000000,-50.000000-25.000000,0.000000 0.000000,-25.000000 25.000000,0.000000 0.000000,-50.000000 25.000000,0.000000 0.000000,0.000000 0.000000</inkml:trace>
</inkml:ink>
</file>

<file path=ppt/ink/ink22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6:5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50150.000000 4300.000000,'50.000000'50.000000,"0.000000"-50.000000,0.000000 0.000000,0.000000 0.000000,0.000000 0.000000,-25.000000 0.000000,0.000000 0.000000,0.000000 0.000000,0.000000 0.000000,0.000000 0.000000,0.000000 0.000000,-50.000000 0.000000,0.000000 0.000000,0.000000 0.000000,0.000000 0.000000,50.000000 0.000000,0.000000 0.000000,0.000000 25.000000,0.000000 0.000000,0.000000-25.000000,0.000000 0.000000,25.000000 25.000000,0.000000 0.000000,25.000000-25.000000,0.000000 0.000000,-25.000000 25.000000,0.000000 0.000000,25.000000-25.000000,0.000000 0.000000,25.000000 0.000000,0.000000 0.000000,0.000000-50.000000,0.000000 0.000000,0.000000 0.000000,0.000000 0.000000,-25.000000 25.000000,0.000000 0.000000,25.000000 0.000000,0.000000 0.000000,-25.000000 25.000000,0.000000 0.000000,-25.000000 25.000000,0.000000 0.000000,0.000000 0.000000,0.000000 0.000000,25.000000 0.000000,0.000000 0.000000,-25.000000-25.000000,0.000000 0.000000,25.000000 25.000000,0.000000 0.000000,-25.000000 0.000000,0.000000 0.000000,25.000000-25.000000,0.000000 0.000000,25.000000 0.000000,0.000000 0.000000,0.000000 0.000000,0.000000 0.000000,0.000000-50.000000,0.000000 0.000000,0.000000 25.000000,0.000000 0.000000,-25.000000 25.000000,0.000000 0.000000,0.000000 0.000000,0.000000 0.000000,-25.000000 25.000000,0.000000 0.000000,0.000000 25.000000,0.000000 0.000000,0.000000-25.000000,0.000000 0.000000,0.000000 25.000000,0.000000 0.000000,25.000000-50.000000,0.000000 0.000000,25.000000 0.000000,0.000000 0.000000,25.000000-25.000000,0.000000 0.000000,25.000000-25.000000,0.000000 0.000000,-25.000000 25.000000,0.000000 0.000000,-50.000000 25.000000,0.000000 0.000000,0.000000 0.000000,0.000000 0.000000,-25.000000 25.000000,0.000000 0.000000,25.000000-25.000000,0.000000 0.000000,25.000000 0.000000,0.000000 0.000000,0.000000 0.000000,0.000000 0.000000,0.000000 0.000000,0.000000 0.000000,0.000000 0.000000,0.000000 0.000000,0.000000 0.000000,0.000000 0.000000,-25.000000 0.000000,0.000000 0.000000,0.000000 0.000000,0.000000 0.000000,-25.000000 0.000000,0.000000 0.000000,0.000000-25.000000,0.000000 0.000000,-25.000000 25.000000,0.000000 0.000000,0.000000 0.000000,0.000000 0.000000,0.000000 0.000000,0.000000 0.000000,0.000000 0.000000,0.000000 0.000000,0.000000 75.000000,0.000000 0.000000,0.000000-50.000000</inkml:trace>
</inkml:ink>
</file>

<file path=ppt/ink/ink22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6:5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62900.000000 4300.000000,'50.000000'50.000000,"25.000000"-25.000000,0.000000 0.000000,-25.000000 0.000000,0.000000 0.000000,50.000000 0.000000,0.000000 0.000000,25.000000-25.000000,0.000000 0.000000,50.000000 0.000000,0.000000 0.000000,50.000000-50.000000,0.000000 0.000000,-25.000000-25.000000,0.000000 0.000000,-25.000000 50.000000,0.000000 0.000000,-25.000000 25.000000,0.000000 0.000000,-50.000000 0.000000,0.000000 0.000000,50.000000 50.000000,0.000000 0.000000,25.000000-50.000000,0.000000 0.000000,0.000000 0.000000,0.000000 0.000000,25.000000 0.000000,0.000000 0.000000,100.000000-50.000000,0.000000 0.000000,-50.000000 25.000000,0.000000 0.000000,-25.000000 25.000000,0.000000 0.000000,25.000000 0.000000,0.000000 0.000000,-25.000000 0.000000,0.000000 0.000000,-25.000000 0.000000,0.000000 0.000000,25.000000 0.000000,0.000000 0.000000,0.000000 0.000000,0.000000 0.000000,-25.000000 0.000000,0.000000 0.000000,50.000000 0.000000,0.000000 0.000000,0.000000 0.000000,0.000000 0.000000,50.000000-25.000000,0.000000 0.000000,25.000000-25.000000,0.000000 0.000000,-75.000000 25.000000,0.000000 0.000000,-50.000000 0.000000,0.000000 0.000000,-50.000000 25.000000,0.000000 0.000000,-50.000000 0.000000,0.000000 0.000000,-25.000000 25.000000,0.000000 0.000000,0.000000-25.000000,0.000000 0.000000,-25.000000 25.000000,0.000000 0.000000,0.000000-25.000000,0.000000 0.000000,25.000000 0.000000,0.000000 0.000000,25.000000 0.000000,0.000000 0.000000,-50.000000-25.000000,0.000000 0.000000,-25.000000 25.000000,0.000000 0.000000,-50.000000 0.000000,0.000000 0.000000,-25.000000-25.000000</inkml:trace>
</inkml:ink>
</file>

<file path=ppt/ink/ink22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6:5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65100.000000 5400.000000,'-50.000000'0.000000,"25.000000"100.000000,0.000000 0.000000,-125.000000 225.000000,0.000000 0.000000,125.000000-275.000000,0.000000 0.000000,-125.000000 150.000000,0.000000 0.000000,75.000000-50.000000,0.000000 0.000000,75.000000-100.000000,0.000000 0.000000,50.000000-50.000000,0.000000 0.000000,25.000000-100.000000,0.000000 0.000000,-25.000000 75.000000</inkml:trace>
</inkml:ink>
</file>

<file path=ppt/ink/ink2224.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6:5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65850.000000 5150.000000,'0.000000'-50.000000,"25.000000"-25.000000,0.000000 0.000000,-25.000000 50.000000,0.000000 0.000000,0.000000 75.000000,0.000000 0.000000,0.000000 50.000000,0.000000 0.000000,0.000000 50.000000,0.000000 0.000000,-50.000000 25.000000,0.000000 0.000000,0.000000-50.000000,0.000000 0.000000,50.000000-100.000000,0.000000 0.000000,0.000000-50.000000,0.000000 0.000000,25.000000-25.000000</inkml:trace>
</inkml:ink>
</file>

<file path=ppt/ink/ink22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6:5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66300.000000 4950.000000,'250.000000'-350.000000,"-200.000000"300.000000,0.000000 0.000000,-25.000000 50.000000,0.000000 0.000000,-25.000000 75.000000,0.000000 0.000000,-25.000000 75.000000,0.000000 0.000000,-50.000000 25.000000,0.000000 0.000000,0.000000-25.000000,0.000000 0.000000,25.000000-25.000000,0.000000 0.000000,25.000000-75.000000,0.000000 0.000000,0.000000-75.000000,0.000000 0.000000,75.000000-75.000000,0.000000 0.000000,50.000000 25.000000,0.000000 0.000000,-50.000000 50.000000,0.000000 0.000000,-50.000000 50.000000,0.000000 0.000000,-50.000000 125.000000,0.000000 0.000000,-125.000000 50.000000,0.000000 0.000000,0.000000 0.000000,0.000000 0.000000,0.000000-50.000000,0.000000 0.000000,75.000000-75.000000,0.000000 0.000000,50.000000-50.000000,0.000000 0.000000,100.000000-25.000000,0.000000 0.000000,100.000000-50.000000,0.000000 0.000000,50.000000-25.000000,0.000000 0.000000,25.000000 0.000000,0.000000 0.000000,-75.000000 25.000000,0.000000 0.000000,-50.000000 25.000000,0.000000 0.000000,-75.000000 0.000000,0.000000 0.000000,-25.000000-25.000000,0.000000 0.000000,-50.000000 0.000000,0.000000 0.000000,0.000000-25.000000,0.000000 0.000000,-25.000000 25.000000,0.000000 0.000000,25.000000 25.000000,0.000000 0.000000,25.000000 25.000000,0.000000 0.000000,0.000000 50.000000,0.000000 0.000000,25.000000 75.000000,0.000000 0.000000,-25.000000 75.000000,0.000000 0.000000,25.000000 100.000000,0.000000 0.000000,-50.000000 125.000000,0.000000 0.000000,50.000000 50.000000,0.000000 0.000000,-25.000000-150.000000,0.000000 0.000000,25.000000-175.000000,0.000000 0.000000,0.000000-125.000000,0.000000 0.000000,0.000000 0.000000</inkml:trace>
</inkml:ink>
</file>

<file path=ppt/ink/ink22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6:5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66500.000000 7100.000000,'0.000000'-50.000000,"0.000000"0.000000,0.000000 0.000000,-25.000000 50.000000,0.000000 0.000000,-25.000000 50.000000,0.000000 0.000000,-50.000000 100.000000,0.000000 0.000000,-25.000000 0.000000,0.000000 0.000000,25.000000-25.000000,0.000000 0.000000,75.000000-100.000000</inkml:trace>
</inkml:ink>
</file>

<file path=ppt/ink/ink22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6:5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66900.000000 7150.000000,'50.000000'0.000000,"50.000000"25.000000,0.000000 0.000000,0.000000 25.000000,0.000000 0.000000,-25.000000 0.000000,0.000000 0.000000,-50.000000 0.000000,0.000000 0.000000,0.000000-25.000000</inkml:trace>
</inkml:ink>
</file>

<file path=ppt/ink/ink2228.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7:0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64800.000000 6900.000000,'-100.000000'-50.000000,"75.000000"50.000000,0.000000 0.000000,25.000000 75.000000,0.000000 0.000000,0.000000 75.000000,0.000000 0.000000,-25.000000 50.000000,0.000000 0.000000,25.000000 150.000000,0.000000 0.000000,-25.000000-175.000000,0.000000 0.000000,25.000000-75.000000</inkml:trace>
</inkml:ink>
</file>

<file path=ppt/ink/ink22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7:0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69150.000000 4850.000000,'-50.000000'-50.000000,"-25.000000"75.000000,0.000000 0.000000,-25.000000 50.000000,0.000000 0.000000,-50.000000 75.000000,0.000000 0.000000,-25.000000 25.000000,0.000000 0.000000,100.000000-100.000000,0.000000 0.000000,50.000000-50.000000,0.000000 0.000000,50.000000-25.000000,0.000000 0.000000,25.000000 0.000000,0.000000 0.000000,0.000000 25.000000,0.000000 0.000000,0.000000 25.000000,0.000000 0.000000,-25.000000 0.000000,0.000000 0.000000,-25.000000 75.000000,0.000000 0.000000,0.000000-25.000000,0.000000 0.000000,0.000000-25.000000,0.000000 0.000000,0.000000-50.000000,0.000000 0.000000,25.000000-25.000000,0.000000 0.000000,25.000000-50.000000,0.000000 0.000000,50.000000-125.000000,0.000000 0.000000,-25.000000 25.000000,0.000000 0.000000,25.000000 50.000000,0.000000 0.000000,-50.000000 50.000000,0.000000 0.000000,-25.000000 50.000000,0.000000 0.000000,0.000000 50.000000,0.000000 0.000000,0.000000 25.000000,0.000000 0.000000,-25.000000 25.000000,0.000000 0.000000,25.000000 0.000000,0.000000 0.000000,-25.000000-25.000000,0.000000 0.000000,0.000000-50.000000,0.000000 0.000000,25.000000-100.000000,0.000000 0.000000,0.000000 25.000000,0.000000 0.000000,0.000000 0.000000</inkml:trace>
</inkml:ink>
</file>

<file path=ppt/ink/ink223.xml><?xml version="1.0" encoding="utf-8"?>
<inkml:ink xmlns:inkml="http://www.w3.org/2003/InkML">
  <annotation type="ScanImages2ExtractSignatures">1</annotation>
  <annotation type="ScanImagesWidth">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4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23450.000000 45700.000000,'0.000000'-100.000000,"0.000000"75.000000,0.000000 0.000000,-25.000000 125.000000,0.000000 0.000000,-50.000000 75.000000,0.000000 0.000000,-50.000000 125.000000,0.000000 0.000000,-25.000000-50.000000,0.000000 0.000000,100.000000-125.000000,0.000000 0.000000,75.000000-100.000000,0.000000 0.000000,100.000000-150.000000,0.000000 0.000000,-75.000000 50.000000</inkml:trace>
</inkml:ink>
</file>

<file path=ppt/ink/ink22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7:0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69850.000000 5150.000000,'50.000000'-100.000000,"0.000000"50.000000,0.000000 0.000000,0.000000 25.000000,0.000000 0.000000,0.000000 0.000000,0.000000 0.000000,-25.000000 25.000000,0.000000 0.000000,0.000000 0.000000,0.000000 0.000000,50.000000 75.000000,0.000000 0.000000,-75.000000 50.000000,0.000000 0.000000,-25.000000 25.000000,0.000000 0.000000,-75.000000 25.000000,0.000000 0.000000,0.000000-100.000000,0.000000 0.000000,50.000000-50.000000,0.000000 0.000000,25.000000-100.000000,0.000000 0.000000,25.000000-50.000000,0.000000 0.000000,25.000000 50.000000,0.000000 0.000000,25.000000 75.000000,0.000000 0.000000,-50.000000 25.000000,0.000000 0.000000,-25.000000 100.000000,0.000000 0.000000,-100.000000 50.000000,0.000000 0.000000,-25.000000 0.000000,0.000000 0.000000,0.000000-50.000000,0.000000 0.000000,0.000000-50.000000,0.000000 0.000000,25.000000-25.000000,0.000000 0.000000,50.000000-50.000000,0.000000 0.000000,25.000000 0.000000,0.000000 0.000000,50.000000 50.000000,0.000000 0.000000,0.000000 25.000000,0.000000 0.000000,0.000000 100.000000,0.000000 0.000000,0.000000 0.000000,0.000000 0.000000,0.000000-50.000000,0.000000 0.000000,0.000000-75.000000,0.000000 0.000000,25.000000-50.000000</inkml:trace>
</inkml:ink>
</file>

<file path=ppt/ink/ink22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7:0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68800.000000 7100.000000,'0.000000'-50.000000,"25.000000"25.000000,0.000000 0.000000,25.000000 25.000000,0.000000 0.000000,150.000000-50.000000,0.000000 0.000000,-25.000000 25.000000,0.000000 0.000000,-50.000000 25.000000,0.000000 0.000000,0.000000 0.000000,0.000000 0.000000,-25.000000 25.000000,0.000000 0.000000,-75.000000 25.000000,0.000000 0.000000,-25.000000 25.000000,0.000000 0.000000,-125.000000 50.000000,0.000000 0.000000,-50.000000 0.000000,0.000000 0.000000,0.000000 0.000000,0.000000 0.000000,25.000000-100.000000,0.000000 0.000000,50.000000-50.000000,0.000000 0.000000,50.000000-50.000000,0.000000 0.000000,75.000000-25.000000,0.000000 0.000000,100.000000 25.000000,0.000000 0.000000,0.000000 50.000000,0.000000 0.000000,-50.000000 0.000000,0.000000 0.000000,-50.000000 75.000000,0.000000 0.000000,-50.000000 75.000000,0.000000 0.000000,-100.000000 0.000000,0.000000 0.000000,25.000000-25.000000,0.000000 0.000000,25.000000-25.000000,0.000000 0.000000,50.000000-50.000000,0.000000 0.000000,25.000000-50.000000,0.000000 0.000000,75.000000-100.000000,0.000000 0.000000,0.000000 0.000000,0.000000 0.000000,-50.000000 100.000000</inkml:trace>
</inkml:ink>
</file>

<file path=ppt/ink/ink2232.xml><?xml version="1.0" encoding="utf-8"?>
<inkml:ink xmlns:inkml="http://www.w3.org/2003/InkML">
  <annotation type="ScanImages2ExtractSignatures">1</annotation>
  <annotation type="ScanImagesWidth">7602179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7:0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69500.000000 6850.000000,'0.000000'-50.000000,"-25.000000"50.000000,0.000000 0.000000,0.000000 0.000000,0.000000 0.000000,0.000000 0.000000,0.000000 0.000000,0.000000 25.000000,0.000000 0.000000,25.000000 0.000000,0.000000 0.000000,0.000000 0.000000,0.000000 0.000000,0.000000 25.000000,0.000000 0.000000,0.000000-25.000000,0.000000 0.000000,0.000000 25.000000,0.000000 0.000000,0.000000 25.000000,0.000000 0.000000,0.000000-50.000000,0.000000 0.000000,0.000000 25.000000,0.000000 0.000000,0.000000-25.000000,0.000000 0.000000,-25.000000 175.000000,0.000000 0.000000,0.000000-150.000000</inkml:trace>
</inkml:ink>
</file>

<file path=ppt/ink/ink22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7:0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72150.000000 5300.000000,'0.000000'-50.000000,"25.000000"50.000000,0.000000 0.000000,25.000000 0.000000,0.000000 0.000000,25.000000 50.000000,0.000000 0.000000,0.000000 0.000000,0.000000 0.000000,-50.000000 25.000000,0.000000 0.000000,-25.000000 25.000000,0.000000 0.000000,-50.000000 0.000000,0.000000 0.000000,-25.000000 0.000000,0.000000 0.000000,-25.000000 25.000000,0.000000 0.000000,0.000000-25.000000,0.000000 0.000000,25.000000-25.000000,0.000000 0.000000,75.000000-50.000000,0.000000 0.000000,25.000000-25.000000,0.000000 0.000000,125.000000-25.000000,0.000000 0.000000,-50.000000 0.000000,0.000000 0.000000,-25.000000 50.000000,0.000000 0.000000,-75.000000 50.000000,0.000000 0.000000,-100.000000 25.000000,0.000000 0.000000,-25.000000 25.000000,0.000000 0.000000,0.000000-25.000000,0.000000 0.000000,0.000000-25.000000,0.000000 0.000000,50.000000-50.000000,0.000000 0.000000,125.000000-25.000000,0.000000 0.000000,75.000000-25.000000,0.000000 0.000000,0.000000 0.000000,0.000000 0.000000,-25.000000 0.000000,0.000000 0.000000,-50.000000 0.000000,0.000000 0.000000,-50.000000-25.000000,0.000000 0.000000,-25.000000 0.000000,0.000000 0.000000,-50.000000 0.000000,0.000000 0.000000,25.000000 0.000000,0.000000 0.000000,25.000000 50.000000,0.000000 0.000000,0.000000 0.000000,0.000000 0.000000,0.000000 100.000000,0.000000 0.000000,0.000000 0.000000,0.000000 0.000000,25.000000 50.000000,0.000000 0.000000,0.000000-25.000000,0.000000 0.000000,0.000000-25.000000,0.000000 0.000000,25.000000-50.000000,0.000000 0.000000,75.000000-75.000000,0.000000 0.000000,50.000000-150.000000,0.000000 0.000000,0.000000-25.000000,0.000000 0.000000,-25.000000 25.000000,0.000000 0.000000,-25.000000 100.000000,0.000000 0.000000,-75.000000 50.000000,0.000000 0.000000,0.000000 75.000000,0.000000 0.000000,-25.000000 50.000000,0.000000 0.000000,0.000000 0.000000,0.000000 0.000000,0.000000-25.000000,0.000000 0.000000,0.000000-25.000000,0.000000 0.000000,25.000000-50.000000,0.000000 0.000000,25.000000-75.000000,0.000000 0.000000,0.000000-100.000000,0.000000 0.000000,-25.000000 100.000000</inkml:trace>
</inkml:ink>
</file>

<file path=ppt/ink/ink22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7:0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73800.000000 6000.000000,'50.000000'-300.000000,"-50.000000"225.000000,0.000000 0.000000,0.000000 50.000000,0.000000 0.000000,25.000000 100.000000,0.000000 0.000000,-25.000000 125.000000,0.000000 0.000000,0.000000 50.000000,0.000000 0.000000,0.000000 25.000000,0.000000 0.000000,0.000000-25.000000,0.000000 0.000000,-25.000000 25.000000,0.000000 0.000000,0.000000 0.000000,0.000000 0.000000,0.000000-75.000000,0.000000 0.000000,-50.000000-75.000000,0.000000 0.000000,-50.000000-75.000000,0.000000 0.000000,-75.000000-50.000000,0.000000 0.000000,25.000000-75.000000,0.000000 0.000000,100.000000 25.000000</inkml:trace>
</inkml:ink>
</file>

<file path=ppt/ink/ink22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7:0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76050.000000 6250.000000,'0.000000'-50.000000,"0.000000"25.000000,0.000000 0.000000,25.000000 25.000000,0.000000 0.000000,-25.000000 75.000000,0.000000 0.000000,25.000000 0.000000,0.000000 0.000000,-25.000000 75.000000,0.000000 0.000000,25.000000 0.000000,0.000000 0.000000,-25.000000 0.000000,0.000000 0.000000,0.000000 25.000000,0.000000 0.000000,0.000000-25.000000,0.000000 0.000000,0.000000-25.000000,0.000000 0.000000,0.000000 0.000000,0.000000 0.000000,-25.000000-50.000000,0.000000 0.000000,0.000000-50.000000,0.000000 0.000000,-25.000000-25.000000,0.000000 0.000000,-25.000000-50.000000,0.000000 0.000000,0.000000-75.000000,0.000000 0.000000,-25.000000-50.000000,0.000000 0.000000,0.000000 0.000000,0.000000 0.000000,25.000000 75.000000,0.000000 0.000000,50.000000 75.000000,0.000000 0.000000,25.000000 50.000000,0.000000 0.000000,25.000000 75.000000,0.000000 0.000000,0.000000 0.000000,0.000000 0.000000,-25.000000 25.000000,0.000000 0.000000,0.000000-25.000000,0.000000 0.000000,0.000000-75.000000,0.000000 0.000000,25.000000-50.000000,0.000000 0.000000,25.000000 0.000000</inkml:trace>
</inkml:ink>
</file>

<file path=ppt/ink/ink22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7:0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76800.000000 7450.000000,'50.000000'0.000000,"-50.000000"25.000000,0.000000 0.000000,50.000000 50.000000,0.000000 0.000000,0.000000 25.000000,0.000000 0.000000,50.000000-25.000000,0.000000 0.000000,-50.000000 0.000000,0.000000 0.000000,-25.000000-25.000000</inkml:trace>
</inkml:ink>
</file>

<file path=ppt/ink/ink22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7:0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77400.000000 6550.000000,'-50.000000'0.000000,"50.000000"-25.000000,0.000000 0.000000,25.000000 25.000000,0.000000 0.000000,100.000000-25.000000,0.000000 0.000000,75.000000 0.000000,0.000000 0.000000,0.000000 0.000000,0.000000 0.000000,-75.000000-25.000000,0.000000 0.000000,-75.000000 50.000000,0.000000 0.000000,-50.000000-50.000000,0.000000 0.000000,-25.000000 0.000000,0.000000 0.000000,-25.000000-50.000000,0.000000 0.000000,-25.000000-25.000000,0.000000 0.000000,25.000000 0.000000,0.000000 0.000000,0.000000 75.000000,0.000000 0.000000,0.000000 0.000000,0.000000 0.000000,25.000000 50.000000,0.000000 0.000000,0.000000 25.000000,0.000000 0.000000,25.000000 100.000000,0.000000 0.000000,0.000000 25.000000,0.000000 0.000000,0.000000 75.000000,0.000000 0.000000,0.000000-25.000000,0.000000 0.000000,0.000000 0.000000,0.000000 0.000000,-25.000000-100.000000,0.000000 0.000000,-25.000000-50.000000,0.000000 0.000000,25.000000-50.000000,0.000000 0.000000,-25.000000-100.000000,0.000000 0.000000,0.000000-50.000000,0.000000 0.000000,0.000000-50.000000,0.000000 0.000000,25.000000 25.000000,0.000000 0.000000,25.000000 100.000000,0.000000 0.000000,0.000000 50.000000,0.000000 0.000000,25.000000 0.000000,0.000000 0.000000,0.000000 25.000000,0.000000 0.000000,0.000000 75.000000,0.000000 0.000000,-25.000000 25.000000,0.000000 0.000000,0.000000-25.000000,0.000000 0.000000,0.000000-50.000000,0.000000 0.000000,25.000000-25.000000,0.000000 0.000000,25.000000-25.000000,0.000000 0.000000,50.000000-25.000000,0.000000 0.000000,0.000000-25.000000,0.000000 0.000000,0.000000 25.000000,0.000000 0.000000,-25.000000 50.000000,0.000000 0.000000,-50.000000 0.000000,0.000000 0.000000,0.000000 0.000000,0.000000 0.000000,-25.000000 50.000000,0.000000 0.000000,0.000000 0.000000,0.000000 0.000000,25.000000-50.000000,0.000000 0.000000,-50.000000 0.000000,0.000000 0.000000,0.000000-25.000000</inkml:trace>
</inkml:ink>
</file>

<file path=ppt/ink/ink22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7:0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78700.000000 5750.000000,'-50.000000'0.000000,"25.000000"75.000000,0.000000 0.000000,-50.000000 50.000000,0.000000 0.000000,-50.000000 50.000000,0.000000 0.000000,-50.000000 0.000000,0.000000 0.000000,50.000000-50.000000,0.000000 0.000000,-50.000000 25.000000,0.000000 0.000000,150.000000-125.000000</inkml:trace>
</inkml:ink>
</file>

<file path=ppt/ink/ink22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7:0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78300.000000 6650.000000,'150.000000'50.000000,"-125.000000"-25.000000,0.000000 0.000000,100.000000 75.000000,0.000000 0.000000,-50.000000-50.000000,0.000000 0.000000,-50.000000 25.000000,0.000000 0.000000,-50.000000-25.000000,0.000000 0.000000,0.000000-25.000000</inkml:trace>
</inkml:ink>
</file>

<file path=ppt/ink/ink2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4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23700.000000 45850.000000,'0.000000'-50.000000,"0.000000"125.000000,0.000000 0.000000,50.000000 25.000000,0.000000 0.000000,-50.000000-75.000000,0.000000 0.000000,50.000000 100.000000,0.000000 0.000000,25.000000 25.000000,0.000000 0.000000,-50.000000-50.000000,0.000000 0.000000,0.000000-75.000000,0.000000 0.000000,25.000000-100.000000,0.000000 0.000000,25.000000-150.000000,0.000000 0.000000,50.000000-25.000000,0.000000 0.000000,-25.000000 25.000000,0.000000 0.000000,-25.000000 100.000000,0.000000 0.000000,-50.000000 75.000000,0.000000 0.000000,0.000000 50.000000,0.000000 0.000000,0.000000 50.000000,0.000000 0.000000,-25.000000-25.000000</inkml:trace>
</inkml:ink>
</file>

<file path=ppt/ink/ink2240.xml><?xml version="1.0" encoding="utf-8"?>
<inkml:ink xmlns:inkml="http://www.w3.org/2003/InkML">
  <annotation type="ScanImages2ExtractSignatures">1</annotation>
  <annotation type="ScanImagesWidth">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7:0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78250.000000 7250.000000,'-50.000000'0.000000,"50.000000"25.000000,0.000000 0.000000,-25.000000 50.000000,0.000000 0.000000,-25.000000 25.000000,0.000000 0.000000,-25.000000 50.000000,0.000000 0.000000,25.000000-50.000000,0.000000 0.000000,50.000000-25.000000,0.000000 0.000000,25.000000 0.000000,0.000000 0.000000,75.000000-50.000000,0.000000 0.000000,0.000000-25.000000,0.000000 0.000000,-25.000000 0.000000,0.000000 0.000000,-50.000000 0.000000,0.000000 0.000000,-25.000000-25.000000,0.000000 0.000000,0.000000 0.000000,0.000000 0.000000,0.000000-25.000000</inkml:trace>
</inkml:ink>
</file>

<file path=ppt/ink/ink2241.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7:0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78600.000000 7350.000000,'0.000000'-50.000000,"0.000000"150.000000,0.000000 0.000000,-25.000000-25.000000,0.000000 0.000000,-50.000000 75.000000,0.000000 0.000000,-25.000000-25.000000,0.000000 0.000000,0.000000-50.000000,0.000000 0.000000,-25.000000-25.000000,0.000000 0.000000,0.000000-75.000000,0.000000 0.000000,0.000000-50.000000,0.000000 0.000000,75.000000-25.000000,0.000000 0.000000,50.000000 25.000000,0.000000 0.000000,75.000000 0.000000,0.000000 0.000000,75.000000 25.000000,0.000000 0.000000,25.000000 0.000000,0.000000 0.000000,25.000000-50.000000,0.000000 0.000000,0.000000-25.000000,0.000000 0.000000,-25.000000-50.000000,0.000000 0.000000,0.000000-75.000000,0.000000 0.000000,-75.000000 75.000000,0.000000 0.000000,-75.000000 75.000000,0.000000 0.000000,-25.000000 75.000000,0.000000 0.000000,-25.000000 25.000000,0.000000 0.000000,0.000000 100.000000,0.000000 0.000000,0.000000 25.000000,0.000000 0.000000,0.000000-25.000000,0.000000 0.000000,50.000000-75.000000,0.000000 0.000000,75.000000 0.000000,0.000000 0.000000,0.000000 0.000000,0.000000 0.000000,-25.000000 0.000000,0.000000 0.000000,-75.000000 50.000000,0.000000 0.000000,0.000000 25.000000,0.000000 0.000000,-50.000000 25.000000,0.000000 0.000000,-75.000000 25.000000,0.000000 0.000000,0.000000 0.000000,0.000000 0.000000,-50.000000 25.000000,0.000000 0.000000,25.000000 0.000000,0.000000 0.000000,25.000000-75.000000,0.000000 0.000000,75.000000-100.000000,0.000000 0.000000,25.000000-50.000000,0.000000 0.000000,25.000000 0.000000</inkml:trace>
</inkml:ink>
</file>

<file path=ppt/ink/ink2242.xml><?xml version="1.0" encoding="utf-8"?>
<inkml:ink xmlns:inkml="http://www.w3.org/2003/InkML">
  <annotation type="ScanImages2ExtractSignatures">1</annotation>
  <annotation type="ScanImagesWidth">7602179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7:0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78700.000000 7300.000000,'50.000000'0.000000,"-25.000000"0.000000,0.000000 0.000000,75.000000 75.000000,0.000000 0.000000,50.000000 50.000000,0.000000 0.000000,75.000000 75.000000,0.000000 0.000000,50.000000 50.000000,0.000000 0.000000,-150.000000-150.000000,0.000000 0.000000,-50.000000-50.000000</inkml:trace>
</inkml:ink>
</file>

<file path=ppt/ink/ink22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7:0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81450.000000 5900.000000,'50.000000'-100.000000,"0.000000"50.000000,0.000000 0.000000,75.000000 25.000000,0.000000 0.000000,25.000000 0.000000,0.000000 0.000000,-50.000000 0.000000,0.000000 0.000000,-50.000000 25.000000,0.000000 0.000000,-75.000000 25.000000,0.000000 0.000000,-50.000000-25.000000,0.000000 0.000000,50.000000 0.000000</inkml:trace>
</inkml:ink>
</file>

<file path=ppt/ink/ink2244.xml><?xml version="1.0" encoding="utf-8"?>
<inkml:ink xmlns:inkml="http://www.w3.org/2003/InkML">
  <annotation type="ScanImages2ExtractSignatures">1</annotation>
  <annotation type="ScanImagesWidth">26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7:0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81450.000000 5250.000000,'-100.000000'-100.000000,"75.000000"100.000000,0.000000 0.000000,25.000000 50.000000,0.000000 0.000000,25.000000 100.000000,0.000000 0.000000,-25.000000 25.000000,0.000000 0.000000,-25.000000 25.000000,0.000000 0.000000,-25.000000-50.000000,0.000000 0.000000,0.000000-75.000000,0.000000 0.000000,0.000000-50.000000</inkml:trace>
</inkml:ink>
</file>

<file path=ppt/ink/ink22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7:0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80950.000000 6700.000000,'0.000000'-50.000000,"25.000000"25.000000,0.000000 0.000000,-25.000000 50.000000,0.000000 0.000000,0.000000 50.000000,0.000000 0.000000,0.000000 25.000000,0.000000 0.000000,0.000000-25.000000,0.000000 0.000000,-25.000000-50.000000,0.000000 0.000000,50.000000 0.000000,0.000000 0.000000,50.000000-125.000000,0.000000 0.000000,75.000000 25.000000,0.000000 0.000000,-25.000000 25.000000,0.000000 0.000000,-75.000000 25.000000,0.000000 0.000000,-25.000000 50.000000,0.000000 0.000000,-50.000000 50.000000,0.000000 0.000000,-75.000000 25.000000,0.000000 0.000000,25.000000-50.000000,0.000000 0.000000,-25.000000 25.000000,0.000000 0.000000,50.000000-50.000000,0.000000 0.000000,100.000000-25.000000,0.000000 0.000000,75.000000-50.000000,0.000000 0.000000,-25.000000 25.000000,0.000000 0.000000,-50.000000 25.000000,0.000000 0.000000,-25.000000 0.000000,0.000000 0.000000,-75.000000 50.000000,0.000000 0.000000,-50.000000 0.000000,0.000000 0.000000,-25.000000 25.000000,0.000000 0.000000,0.000000-50.000000,0.000000 0.000000,-25.000000 50.000000,0.000000 0.000000,25.000000-25.000000,0.000000 0.000000,0.000000-25.000000,0.000000 0.000000,75.000000 0.000000,0.000000 0.000000,25.000000 0.000000,0.000000 0.000000,75.000000 0.000000,0.000000 0.000000,0.000000 25.000000,0.000000 0.000000,25.000000-25.000000,0.000000 0.000000,-25.000000-25.000000,0.000000 0.000000,25.000000 0.000000,0.000000 0.000000,25.000000-75.000000,0.000000 0.000000,-50.000000 50.000000,0.000000 0.000000,0.000000 0.000000,0.000000 0.000000,0.000000 25.000000,0.000000 0.000000,-25.000000 25.000000,0.000000 0.000000,-25.000000 25.000000,0.000000 0.000000,25.000000-25.000000,0.000000 0.000000,0.000000 0.000000,0.000000 0.000000,25.000000-25.000000,0.000000 0.000000,25.000000-25.000000,0.000000 0.000000,-25.000000 0.000000,0.000000 0.000000,0.000000 25.000000,0.000000 0.000000,0.000000-25.000000,0.000000 0.000000,-25.000000 25.000000,0.000000 0.000000,25.000000 25.000000,0.000000 0.000000,0.000000 0.000000,0.000000 0.000000,0.000000 0.000000,0.000000 0.000000,0.000000 25.000000,0.000000 0.000000,-25.000000-25.000000,0.000000 0.000000,-50.000000-50.000000</inkml:trace>
</inkml:ink>
</file>

<file path=ppt/ink/ink2246.xml><?xml version="1.0" encoding="utf-8"?>
<inkml:ink xmlns:inkml="http://www.w3.org/2003/InkML">
  <annotation type="ScanImages2ExtractSignatures">1</annotation>
  <annotation type="ScanImagesWidth">345178114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7:1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83900.000000 5600.000000,'100.000000'-50.000000,"-25.000000"25.000000,0.000000 0.000000,50.000000 25.000000,0.000000 0.000000,0.000000-25.000000,0.000000 0.000000,-75.000000 25.000000</inkml:trace>
</inkml:ink>
</file>

<file path=ppt/ink/ink22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7:1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83850.000000 6050.000000,'-50.000000'0.000000,"50.000000"25.000000,0.000000 0.000000,0.000000 50.000000,0.000000 0.000000,-25.000000 125.000000,0.000000 0.000000,-25.000000-50.000000,0.000000 0.000000,-100.000000 100.000000,0.000000 0.000000,-50.000000 50.000000,0.000000 0.000000,-25.000000 25.000000,0.000000 0.000000,50.000000-125.000000,0.000000 0.000000,125.000000-150.000000</inkml:trace>
</inkml:ink>
</file>

<file path=ppt/ink/ink2248.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7:1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83750.000000 6900.000000,'100.000000'-100.000000,"25.000000"75.000000,0.000000 0.000000,25.000000 25.000000,0.000000 0.000000,-25.000000-25.000000,0.000000 0.000000,-50.000000 75.000000,0.000000 0.000000,-125.000000 50.000000,0.000000 0.000000,0.000000-75.000000</inkml:trace>
</inkml:ink>
</file>

<file path=ppt/ink/ink22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7:1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83600.000000 7400.000000,'-50.000000'0.000000,"50.000000"25.000000,0.000000 0.000000,25.000000 50.000000,0.000000 0.000000,0.000000 25.000000,0.000000 0.000000,-25.000000 25.000000,0.000000 0.000000,-50.000000 25.000000,0.000000 0.000000,25.000000-100.000000,0.000000 0.000000,25.000000-25.000000,0.000000 0.000000,-25.000000-25.000000</inkml:trace>
</inkml:ink>
</file>

<file path=ppt/ink/ink225.xml><?xml version="1.0" encoding="utf-8"?>
<inkml:ink xmlns:inkml="http://www.w3.org/2003/InkML">
  <annotation type="ScanImages2ExtractSignatures">1</annotation>
  <annotation type="ScanImagesWidth">31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4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26050.000000 46050.000000,'50.000000'-100.000000,"-50.000000"75.000000,0.000000 0.000000,0.000000-100.000000,0.000000 0.000000,0.000000 50.000000,0.000000 0.000000,-50.000000 50.000000,0.000000 0.000000,-100.000000 50.000000,0.000000 0.000000,-25.000000 75.000000,0.000000 0.000000,25.000000 125.000000,0.000000 0.000000,75.000000 0.000000,0.000000 0.000000,50.000000-75.000000,0.000000 0.000000,50.000000-75.000000,0.000000 0.000000,100.000000-75.000000,0.000000 0.000000,75.000000-175.000000,0.000000 0.000000,0.000000-50.000000,0.000000 0.000000,-100.000000 125.000000,0.000000 0.000000,-75.000000 100.000000,0.000000 0.000000,-25.000000 75.000000,0.000000 0.000000,-25.000000 25.000000,0.000000 0.000000,25.000000 0.000000,0.000000 0.000000,75.000000-50.000000,0.000000 0.000000,25.000000-50.000000,0.000000 0.000000,25.000000-50.000000,0.000000 0.000000,0.000000-75.000000,0.000000 0.000000,-25.000000-25.000000,0.000000 0.000000,-25.000000-25.000000,0.000000 0.000000,-25.000000 75.000000,0.000000 0.000000,-50.000000 75.000000,0.000000 0.000000,0.000000 50.000000,0.000000 0.000000,0.000000 75.000000,0.000000 0.000000,0.000000 50.000000,0.000000 0.000000,0.000000 50.000000,0.000000 0.000000,-25.000000 0.000000,0.000000 0.000000,0.000000-50.000000,0.000000 0.000000,25.000000-100.000000,0.000000 0.000000,25.000000-150.000000,0.000000 0.000000,0.000000-75.000000,0.000000 0.000000,0.000000 0.000000,0.000000 0.000000,0.000000 100.000000,0.000000 0.000000,0.000000 50.000000,0.000000 0.000000,50.000000 25.000000,0.000000 0.000000,25.000000 0.000000,0.000000 0.000000,25.000000 0.000000,0.000000 0.000000,-50.000000 0.000000,0.000000 0.000000,-25.000000 0.000000,0.000000 0.000000,-50.000000-25.000000</inkml:trace>
</inkml:ink>
</file>

<file path=ppt/ink/ink22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7:1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83800.000000 7800.000000,'50.000000'0.000000,"0.000000"-25.000000,0.000000 0.000000,25.000000 0.000000,0.000000 0.000000,50.000000 25.000000,0.000000 0.000000,-25.000000 0.000000,0.000000 0.000000,-25.000000 25.000000,0.000000 0.000000,-75.000000 25.000000,0.000000 0.000000,-25.000000 25.000000,0.000000 0.000000,-75.000000 50.000000,0.000000 0.000000,-50.000000 0.000000,0.000000 0.000000,0.000000 0.000000,0.000000 0.000000,50.000000-50.000000,0.000000 0.000000,75.000000-50.000000,0.000000 0.000000,50.000000-25.000000,0.000000 0.000000,75.000000-50.000000,0.000000 0.000000,50.000000-50.000000,0.000000 0.000000,-75.000000 75.000000,0.000000 0.000000,-50.000000-25.000000</inkml:trace>
</inkml:ink>
</file>

<file path=ppt/ink/ink22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7:2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87850.000000 5800.000000,'-50.000000'200.000000,"-25.000000"-25.000000,0.000000 0.000000,-75.000000 100.000000,0.000000 0.000000,50.000000-150.000000,0.000000 0.000000,-25.000000 25.000000,0.000000 0.000000,50.000000-50.000000,0.000000 0.000000,50.000000-75.000000,0.000000 0.000000,0.000000 0.000000,0.000000 0.000000,50.000000-25.000000,0.000000 0.000000,75.000000 0.000000,0.000000 0.000000,50.000000 0.000000,0.000000 0.000000,0.000000-25.000000,0.000000 0.000000,50.000000 0.000000,0.000000 0.000000,-50.000000 0.000000,0.000000 0.000000,-50.000000 0.000000,0.000000 0.000000,-50.000000 25.000000,0.000000 0.000000,-25.000000 0.000000,0.000000 0.000000,-50.000000-25.000000</inkml:trace>
</inkml:ink>
</file>

<file path=ppt/ink/ink22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7:2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87950.000000 6250.000000,'0.000000'-50.000000,"-25.000000"-25.000000,0.000000 0.000000,25.000000 25.000000,0.000000 0.000000,0.000000 150.000000,0.000000 0.000000,-25.000000 100.000000,0.000000 0.000000,0.000000 75.000000,0.000000 0.000000,-25.000000 75.000000,0.000000 0.000000,-50.000000 150.000000,0.000000 0.000000,25.000000 25.000000,0.000000 0.000000,75.000000-375.000000,0.000000 0.000000,-25.000000-75.000000</inkml:trace>
</inkml:ink>
</file>

<file path=ppt/ink/ink22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7:2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90800.000000 5450.000000,'0.000000'-100.000000,"0.000000"75.000000,0.000000 0.000000,0.000000 50.000000,0.000000 0.000000,0.000000 100.000000,0.000000 0.000000,-125.000000 100.000000,0.000000 0.000000,-50.000000 25.000000,0.000000 0.000000,0.000000-50.000000,0.000000 0.000000,100.000000-100.000000,0.000000 0.000000,75.000000-75.000000,0.000000 0.000000,50.000000-50.000000,0.000000 0.000000,50.000000-50.000000,0.000000 0.000000,0.000000 50.000000,0.000000 0.000000,-50.000000 0.000000,0.000000 0.000000,-25.000000 75.000000,0.000000 0.000000,-25.000000 50.000000,0.000000 0.000000,0.000000 0.000000,0.000000 0.000000,0.000000 50.000000,0.000000 0.000000,-25.000000 75.000000,0.000000 0.000000,-50.000000 25.000000,0.000000 0.000000,25.000000-75.000000,0.000000 0.000000,50.000000-150.000000,0.000000 0.000000,0.000000-100.000000,0.000000 0.000000,0.000000 0.000000</inkml:trace>
</inkml:ink>
</file>

<file path=ppt/ink/ink2254.xml><?xml version="1.0" encoding="utf-8"?>
<inkml:ink xmlns:inkml="http://www.w3.org/2003/InkML">
  <annotation type="ScanImages2ExtractSignatures">1</annotation>
  <annotation type="ScanImagesWidth">13</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7:2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91800.000000 5200.000000,'50.000000'-50.000000,"-25.000000"-25.000000,0.000000 0.000000,0.000000 50.000000,0.000000 0.000000,0.000000 25.000000,0.000000 0.000000,0.000000 25.000000,0.000000 0.000000,-50.000000 125.000000,0.000000 0.000000,-100.000000 50.000000,0.000000 0.000000,-50.000000 25.000000,0.000000 0.000000,50.000000-100.000000,0.000000 0.000000,75.000000-75.000000,0.000000 0.000000,175.000000-100.000000,0.000000 0.000000,75.000000-50.000000,0.000000 0.000000,-75.000000 75.000000,0.000000 0.000000,-50.000000 50.000000,0.000000 0.000000,-75.000000 50.000000,0.000000 0.000000,-50.000000 25.000000,0.000000 0.000000,-50.000000-25.000000,0.000000 0.000000,0.000000 25.000000,0.000000 0.000000,50.000000-25.000000,0.000000 0.000000,25.000000-25.000000,0.000000 0.000000,25.000000-25.000000,0.000000 0.000000,75.000000-25.000000,0.000000 0.000000,50.000000-75.000000,0.000000 0.000000,-25.000000 25.000000,0.000000 0.000000,-25.000000 50.000000,0.000000 0.000000,-50.000000-25.000000,0.000000 0.000000,-25.000000 50.000000,0.000000 0.000000,-75.000000 75.000000,0.000000 0.000000,-50.000000 0.000000,0.000000 0.000000,0.000000-25.000000,0.000000 0.000000,-25.000000 25.000000,0.000000 0.000000,50.000000 0.000000,0.000000 0.000000,50.000000-75.000000,0.000000 0.000000,75.000000 0.000000,0.000000 0.000000,175.000000-50.000000,0.000000 0.000000,125.000000-25.000000,0.000000 0.000000,25.000000 25.000000,0.000000 0.000000,0.000000 0.000000,0.000000 0.000000,-275.000000 25.000000,0.000000 0.000000,0.000000 25.000000</inkml:trace>
</inkml:ink>
</file>

<file path=ppt/ink/ink22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7:2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89000.000000 4650.000000,'-50.000000'0.000000,"0.000000"0.000000,0.000000 0.000000,-100.000000 0.000000,0.000000 0.000000,400.000000 0.000000,0.000000 0.000000,-200.000000 0.000000,0.000000 0.000000,-25.000000 25.000000,0.000000 0.000000,-25.000000 0.000000,0.000000 0.000000,0.000000 0.000000,0.000000 0.000000,25.000000-25.000000,0.000000 0.000000,75.000000 25.000000,0.000000 0.000000,25.000000-25.000000,0.000000 0.000000,50.000000 0.000000,0.000000 0.000000,75.000000-25.000000,0.000000 0.000000,-50.000000 0.000000,0.000000 0.000000,-50.000000 25.000000,0.000000 0.000000,0.000000 0.000000,0.000000 0.000000,-50.000000 0.000000,0.000000 0.000000,0.000000 0.000000,0.000000 0.000000,0.000000 25.000000,0.000000 0.000000,0.000000 0.000000,0.000000 0.000000,0.000000-25.000000,0.000000 0.000000,0.000000 0.000000,0.000000 0.000000,-25.000000 0.000000,0.000000 0.000000,-25.000000 0.000000,0.000000 0.000000,25.000000 0.000000,0.000000 0.000000,0.000000 25.000000,0.000000 0.000000,100.000000 0.000000,0.000000 0.000000,50.000000-25.000000,0.000000 0.000000,50.000000 0.000000,0.000000 0.000000,-50.000000-25.000000,0.000000 0.000000,0.000000 25.000000,0.000000 0.000000,0.000000 0.000000,0.000000 0.000000,0.000000 0.000000,0.000000 0.000000,25.000000 0.000000,0.000000 0.000000,0.000000 0.000000,0.000000 0.000000,-25.000000-25.000000,0.000000 0.000000,25.000000 0.000000,0.000000 0.000000,0.000000 0.000000,0.000000 0.000000,-25.000000 25.000000,0.000000 0.000000,25.000000 0.000000,0.000000 0.000000,25.000000 0.000000,0.000000 0.000000,0.000000 0.000000,0.000000 0.000000,25.000000 0.000000,0.000000 0.000000,-75.000000 0.000000,0.000000 0.000000,-50.000000 0.000000,0.000000 0.000000,-50.000000 0.000000,0.000000 0.000000,0.000000 0.000000,0.000000 0.000000,-25.000000 0.000000,0.000000 0.000000,0.000000-25.000000,0.000000 0.000000,-50.000000 0.000000,0.000000 0.000000,-25.000000-25.000000,0.000000 0.000000,-25.000000 25.000000,0.000000 0.000000,-25.000000 0.000000</inkml:trace>
</inkml:ink>
</file>

<file path=ppt/ink/ink22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7:3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25300.000000 16100.000000,'0.000000'-50.000000,"-25.000000"-100.000000,0.000000 0.000000,25.000000 125.000000,0.000000 0.000000,0.000000 0.000000,0.000000 0.000000,25.000000 0.000000,0.000000 0.000000,125.000000 25.000000,0.000000 0.000000,50.000000 50.000000,0.000000 0.000000,0.000000 25.000000,0.000000 0.000000,25.000000-25.000000,0.000000 0.000000,75.000000 0.000000,0.000000 0.000000,75.000000-50.000000,0.000000 0.000000,100.000000-100.000000,0.000000 0.000000,25.000000-50.000000,0.000000 0.000000,-50.000000 50.000000,0.000000 0.000000,-125.000000 100.000000,0.000000 0.000000,-75.000000 50.000000,0.000000 0.000000,-200.000000-50.000000,0.000000 0.000000,25.000000 25.000000,0.000000 0.000000,-50.000000 0.000000,0.000000 0.000000,25.000000-25.000000,0.000000 0.000000,25.000000 25.000000,0.000000 0.000000,-25.000000-25.000000,0.000000 0.000000,-25.000000 25.000000,0.000000 0.000000,50.000000-25.000000,0.000000 0.000000,-25.000000 0.000000,0.000000 0.000000,0.000000 0.000000,0.000000 0.000000,50.000000 25.000000,0.000000 0.000000,125.000000-25.000000,0.000000 0.000000,-175.000000 0.000000,0.000000 0.000000,200.000000 25.000000,0.000000 0.000000,0.000000-25.000000,0.000000 0.000000,50.000000 0.000000,0.000000 0.000000,0.000000 0.000000,0.000000 0.000000,50.000000-25.000000,0.000000 0.000000,0.000000-25.000000,0.000000 0.000000,-75.000000 0.000000,0.000000 0.000000,-50.000000 25.000000,0.000000 0.000000,25.000000 25.000000,0.000000 0.000000,50.000000-50.000000,0.000000 0.000000,-25.000000 25.000000,0.000000 0.000000,-175.000000 0.000000</inkml:trace>
</inkml:ink>
</file>

<file path=ppt/ink/ink2257.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7:4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51300.000000 7600.000000,'0.000000'-50.000000,"0.000000"-25.000000,0.000000 0.000000,0.000000 25.000000,0.000000 0.000000,0.000000 25.000000,0.000000 0.000000,25.000000-25.000000,0.000000 0.000000,-50.000000 50.000000,0.000000 0.000000,-25.000000 0.000000,0.000000 0.000000,25.000000 0.000000,0.000000 0.000000,0.000000 25.000000,0.000000 0.000000,0.000000 0.000000,0.000000 0.000000,-100.000000 125.000000,0.000000 0.000000,100.000000-125.000000,0.000000 0.000000,-25.000000 50.000000,0.000000 0.000000,-25.000000 25.000000,0.000000 0.000000,25.000000 0.000000,0.000000 0.000000,25.000000-25.000000,0.000000 0.000000,0.000000-25.000000,0.000000 0.000000,-75.000000 150.000000,0.000000 0.000000,75.000000-125.000000,0.000000 0.000000,0.000000 100.000000,0.000000 0.000000,0.000000-150.000000,0.000000 0.000000,50.000000 75.000000,0.000000 0.000000,100.000000-25.000000,0.000000 0.000000,100.000000-75.000000,0.000000 0.000000,-175.000000-25.000000,0.000000 0.000000,75.000000 0.000000,0.000000 0.000000,-75.000000 0.000000,0.000000 0.000000,0.000000 0.000000,0.000000 0.000000,0.000000 0.000000,0.000000 0.000000,0.000000 0.000000</inkml:trace>
</inkml:ink>
</file>

<file path=ppt/ink/ink22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7:4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51850.000000 8100.000000,'-50.000000'-50.000000,"50.000000"25.000000,0.000000 0.000000,50.000000 0.000000,0.000000 0.000000,50.000000 0.000000,0.000000 0.000000,25.000000 25.000000,0.000000 0.000000,-100.000000 0.000000,0.000000 0.000000,25.000000 0.000000,0.000000 0.000000,-25.000000 25.000000,0.000000 0.000000,0.000000-25.000000,0.000000 0.000000,0.000000 25.000000,0.000000 0.000000,-25.000000 0.000000,0.000000 0.000000,25.000000 0.000000</inkml:trace>
</inkml:ink>
</file>

<file path=ppt/ink/ink2259.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7:4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51550.000000 9100.000000,'-50.000000'0.000000,"25.000000"0.000000,0.000000 0.000000,0.000000 0.000000,0.000000 0.000000,75.000000 0.000000,0.000000 0.000000,25.000000 0.000000,0.000000 0.000000,50.000000 0.000000,0.000000 0.000000,-25.000000 0.000000,0.000000 0.000000,-25.000000 25.000000,0.000000 0.000000,-25.000000-25.000000,0.000000 0.000000,0.000000 25.000000,0.000000 0.000000,-25.000000-25.000000,0.000000 0.000000,0.000000 25.000000</inkml:trace>
</inkml:ink>
</file>

<file path=ppt/ink/ink2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4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28550.000000 45600.000000,'50.000000'-350.000000,"-50.000000"325.000000,0.000000 0.000000,0.000000 100.000000,0.000000 0.000000,0.000000 50.000000,0.000000 0.000000,-50.000000 200.000000,0.000000 0.000000,25.000000 50.000000,0.000000 0.000000,25.000000-175.000000,0.000000 0.000000,50.000000-100.000000,0.000000 0.000000,-25.000000-75.000000</inkml:trace>
</inkml:ink>
</file>

<file path=ppt/ink/ink2260.xml><?xml version="1.0" encoding="utf-8"?>
<inkml:ink xmlns:inkml="http://www.w3.org/2003/InkML">
  <annotation type="ScanImages2ExtractSignatures">1</annotation>
  <annotation type="ScanImagesWidth">3145772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7:4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54550.000000 7350.000000,'-100.000000'-50.000000,"75.000000"75.000000,0.000000 0.000000,-25.000000 25.000000,0.000000 0.000000,25.000000-50.000000,0.000000 0.000000,25.000000 25.000000,0.000000 0.000000,-50.000000 25.000000,0.000000 0.000000,50.000000-25.000000,0.000000 0.000000,-25.000000 0.000000,0.000000 0.000000,25.000000 0.000000,0.000000 0.000000,-25.000000 50.000000,0.000000 0.000000,25.000000-50.000000,0.000000 0.000000,-25.000000 0.000000,0.000000 0.000000,25.000000 50.000000,0.000000 0.000000,-25.000000 0.000000,0.000000 0.000000,50.000000-25.000000,0.000000 0.000000,25.000000-75.000000,0.000000 0.000000,75.000000-100.000000,0.000000 0.000000,-50.000000 0.000000,0.000000 0.000000,-75.000000 100.000000,0.000000 0.000000,25.000000 0.000000,0.000000 0.000000,-25.000000 0.000000,0.000000 0.000000,25.000000 0.000000,0.000000 0.000000,-25.000000 0.000000,0.000000 0.000000,0.000000 0.000000,0.000000 0.000000,0.000000-25.000000,0.000000 0.000000,-25.000000 25.000000,0.000000 0.000000,-25.000000 0.000000,0.000000 0.000000,-25.000000 75.000000,0.000000 0.000000,50.000000 0.000000,0.000000 0.000000,25.000000-25.000000,0.000000 0.000000,-25.000000-25.000000</inkml:trace>
</inkml:ink>
</file>

<file path=ppt/ink/ink2261.xml><?xml version="1.0" encoding="utf-8"?>
<inkml:ink xmlns:inkml="http://www.w3.org/2003/InkML">
  <annotation type="ScanImages2ExtractSignatures">1</annotation>
  <annotation type="ScanImagesWidth">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7:4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54900.000000 7600.000000,'50.000000'50.000000,"0.000000"-25.000000,0.000000 0.000000,-25.000000-25.000000,0.000000 0.000000,50.000000 25.000000,0.000000 0.000000,-50.000000 0.000000</inkml:trace>
</inkml:ink>
</file>

<file path=ppt/ink/ink2262.xml><?xml version="1.0" encoding="utf-8"?>
<inkml:ink xmlns:inkml="http://www.w3.org/2003/InkML">
  <annotation type="ScanImages2ExtractSignatures">1</annotation>
  <annotation type="ScanImagesWidth">3145760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7:4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56100.000000 7150.000000,'-50.000000'0.000000,"25.000000"0.000000,0.000000 0.000000,0.000000 0.000000,0.000000 0.000000,0.000000 50.000000,0.000000 0.000000,25.000000 0.000000,0.000000 0.000000,-25.000000 50.000000,0.000000 0.000000,25.000000-25.000000,0.000000 0.000000,0.000000-50.000000,0.000000 0.000000,50.000000-25.000000,0.000000 0.000000,25.000000-25.000000,0.000000 0.000000,0.000000-50.000000,0.000000 0.000000,-50.000000 0.000000,0.000000 0.000000,0.000000 0.000000,0.000000 0.000000,-75.000000 50.000000,0.000000 0.000000,0.000000 25.000000,0.000000 0.000000,0.000000 0.000000,0.000000 0.000000,25.000000 0.000000,0.000000 0.000000,0.000000 0.000000</inkml:trace>
</inkml:ink>
</file>

<file path=ppt/ink/ink2263.xml><?xml version="1.0" encoding="utf-8"?>
<inkml:ink xmlns:inkml="http://www.w3.org/2003/InkML">
  <annotation type="ScanImages2ExtractSignatures">1</annotation>
  <annotation type="ScanImagesWidth">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7:4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56550.000000 6850.000000,'0.000000'-50.000000,"25.000000"50.000000,0.000000 0.000000,50.000000 0.000000,0.000000 0.000000,0.000000 0.000000,0.000000 0.000000,0.000000 50.000000,0.000000 0.000000,-50.000000 25.000000,0.000000 0.000000,-50.000000 25.000000,0.000000 0.000000,-50.000000 25.000000,0.000000 0.000000,-50.000000 0.000000,0.000000 0.000000,75.000000-50.000000,0.000000 0.000000,0.000000-50.000000,0.000000 0.000000,125.000000-75.000000,0.000000 0.000000,25.000000-25.000000,0.000000 0.000000,25.000000-25.000000,0.000000 0.000000,-50.000000 25.000000,0.000000 0.000000,-25.000000 0.000000,0.000000 0.000000,0.000000 0.000000,0.000000 0.000000,-25.000000 50.000000,0.000000 0.000000,0.000000 0.000000,0.000000 0.000000,0.000000 25.000000,0.000000 0.000000,0.000000 0.000000,0.000000 0.000000,-25.000000 75.000000,0.000000 0.000000,25.000000 25.000000,0.000000 0.000000,-25.000000-25.000000,0.000000 0.000000,0.000000-50.000000,0.000000 0.000000,0.000000 50.000000,0.000000 0.000000,25.000000 25.000000,0.000000 0.000000,0.000000-25.000000,0.000000 0.000000,-25.000000-50.000000,0.000000 0.000000,0.000000 0.000000,0.000000 0.000000,0.000000 0.000000,0.000000 0.000000,0.000000 0.000000,0.000000 0.000000,-25.000000 25.000000,0.000000 0.000000,-50.000000 25.000000,0.000000 0.000000,-50.000000 0.000000,0.000000 0.000000,25.000000-50.000000,0.000000 0.000000,50.000000-25.000000,0.000000 0.000000,0.000000-25.000000</inkml:trace>
</inkml:ink>
</file>

<file path=ppt/ink/ink2264.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7:4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57500.000000 6900.000000,'50.000000'-50.000000,"-25.000000"25.000000,0.000000 0.000000,50.000000 0.000000,0.000000 0.000000,25.000000 0.000000,0.000000 0.000000,50.000000 0.000000,0.000000 0.000000,-75.000000 25.000000,0.000000 0.000000,-25.000000 0.000000</inkml:trace>
</inkml:ink>
</file>

<file path=ppt/ink/ink22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7:4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58850.000000 7400.000000,'-50.000000'0.000000,"25.000000"50.000000,0.000000 0.000000,25.000000 0.000000,0.000000 0.000000,-25.000000 25.000000,0.000000 0.000000,25.000000-25.000000,0.000000 0.000000,50.000000-25.000000,0.000000 0.000000,0.000000-25.000000,0.000000 0.000000,25.000000-25.000000,0.000000 0.000000,0.000000-50.000000,0.000000 0.000000,0.000000 0.000000,0.000000 0.000000,-50.000000 25.000000,0.000000 0.000000,-25.000000-25.000000,0.000000 0.000000,-100.000000 50.000000,0.000000 0.000000,-25.000000 50.000000,0.000000 0.000000,25.000000 25.000000,0.000000 0.000000,50.000000-25.000000</inkml:trace>
</inkml:ink>
</file>

<file path=ppt/ink/ink22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7:4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53800.000000 9400.000000,'-100.000000'-50.000000,"75.000000"50.000000,0.000000 0.000000,25.000000-25.000000,0.000000 0.000000,50.000000-25.000000,0.000000 0.000000,50.000000 25.000000,0.000000 0.000000,100.000000 0.000000,0.000000 0.000000,75.000000 0.000000,0.000000 0.000000,125.000000 0.000000,0.000000 0.000000,-25.000000-25.000000,0.000000 0.000000,-100.000000 0.000000,0.000000 0.000000,200.000000-25.000000,0.000000 0.000000,-125.000000 25.000000,0.000000 0.000000,-75.000000-25.000000,0.000000 0.000000,-100.000000 0.000000,0.000000 0.000000,-100.000000 75.000000,0.000000 0.000000,-50.000000 0.000000,0.000000 0.000000,-75.000000 0.000000</inkml:trace>
</inkml:ink>
</file>

<file path=ppt/ink/ink22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7:4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54700.000000 10150.000000,'0.000000'-50.000000,"-25.000000"100.000000,0.000000 0.000000,0.000000 50.000000,0.000000 0.000000,-25.000000 0.000000,0.000000 0.000000,50.000000 25.000000,0.000000 0.000000,0.000000-75.000000,0.000000 0.000000,0.000000-25.000000,0.000000 0.000000,100.000000-75.000000,0.000000 0.000000,0.000000-25.000000,0.000000 0.000000,25.000000-100.000000,0.000000 0.000000,-75.000000 75.000000,0.000000 0.000000,-50.000000 50.000000,0.000000 0.000000,-50.000000 25.000000,0.000000 0.000000,-50.000000 50.000000,0.000000 0.000000,25.000000 50.000000,0.000000 0.000000,25.000000-25.000000,0.000000 0.000000,25.000000-25.000000</inkml:trace>
</inkml:ink>
</file>

<file path=ppt/ink/ink22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7:4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55250.000000 10400.000000,'100.000000'50.000000,"-50.000000"-25.000000,0.000000 0.000000,25.000000 25.000000,0.000000 0.000000,-25.000000 0.000000,0.000000 0.000000,-25.000000 25.000000,0.000000 0.000000,0.000000-25.000000,0.000000 0.000000,0.000000-50.000000,0.000000 0.000000,-25.000000-50.000000</inkml:trace>
</inkml:ink>
</file>

<file path=ppt/ink/ink22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7:5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56100.000000 10250.000000,'50.000000'-50.000000,"0.000000"-25.000000,0.000000 0.000000,25.000000 0.000000,0.000000 0.000000,0.000000 25.000000,0.000000 0.000000,-25.000000 50.000000,0.000000 0.000000,-25.000000 75.000000,0.000000 0.000000,-50.000000 25.000000,0.000000 0.000000,0.000000 25.000000,0.000000 0.000000,0.000000-50.000000,0.000000 0.000000,25.000000-50.000000,0.000000 0.000000,25.000000-50.000000,0.000000 0.000000,50.000000-50.000000,0.000000 0.000000,0.000000-50.000000,0.000000 0.000000,0.000000 25.000000,0.000000 0.000000,-25.000000 25.000000,0.000000 0.000000,-25.000000 50.000000,0.000000 0.000000,-25.000000 50.000000,0.000000 0.000000,50.000000 50.000000,0.000000 0.000000,0.000000 0.000000,0.000000 0.000000,0.000000 0.000000,0.000000 0.000000,-25.000000 25.000000,0.000000 0.000000,-25.000000 0.000000,0.000000 0.000000,0.000000 0.000000,0.000000 0.000000,-75.000000-25.000000,0.000000 0.000000,-25.000000 0.000000,0.000000 0.000000,-25.000000-25.000000,0.000000 0.000000,0.000000-50.000000,0.000000 0.000000,100.000000 0.000000</inkml:trace>
</inkml:ink>
</file>

<file path=ppt/ink/ink227.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4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29900.000000 45350.000000,'0.000000'-50.000000,"-50.000000"50.000000,0.000000 0.000000,-25.000000 75.000000,0.000000 0.000000,-25.000000 75.000000,0.000000 0.000000,-25.000000 50.000000,0.000000 0.000000,75.000000-50.000000,0.000000 0.000000,25.000000-75.000000,0.000000 0.000000,25.000000-50.000000,0.000000 0.000000,75.000000-25.000000,0.000000 0.000000,-50.000000 0.000000,0.000000 0.000000,0.000000-50.000000,0.000000 0.000000,-25.000000 25.000000,0.000000 0.000000,0.000000 0.000000</inkml:trace>
</inkml:ink>
</file>

<file path=ppt/ink/ink22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7:5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57250.000000 9650.000000,'50.000000'0.000000,"100.000000"-50.000000,0.000000 0.000000,-100.000000 25.000000,0.000000 0.000000,100.000000 25.000000,0.000000 0.000000,0.000000 0.000000,0.000000 0.000000,-125.000000 25.000000,0.000000 0.000000,-25.000000 0.000000</inkml:trace>
</inkml:ink>
</file>

<file path=ppt/ink/ink22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7:5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53100.000000 12950.000000,'-50.000000'0.000000,"25.000000"-25.000000,0.000000 0.000000,75.000000 25.000000,0.000000 0.000000,50.000000-25.000000,0.000000 0.000000,25.000000 0.000000,0.000000 0.000000,75.000000 25.000000,0.000000 0.000000,-100.000000 25.000000,0.000000 0.000000,-75.000000 50.000000,0.000000 0.000000,-25.000000-50.000000,0.000000 0.000000,-25.000000 0.000000</inkml:trace>
</inkml:ink>
</file>

<file path=ppt/ink/ink22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7:5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53100.000000 13700.000000,'-50.000000'0.000000,"150.000000"-25.000000,0.000000 0.000000,50.000000 25.000000,0.000000 0.000000,25.000000-25.000000,0.000000 0.000000,-75.000000 0.000000,0.000000 0.000000,-50.000000 0.000000</inkml:trace>
</inkml:ink>
</file>

<file path=ppt/ink/ink22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7:5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55450.000000 12800.000000,'-150.000000'0.000000,"75.000000"50.000000,0.000000 0.000000,25.000000 50.000000,0.000000 0.000000,50.000000 0.000000,0.000000 0.000000,0.000000-25.000000,0.000000 0.000000,50.000000-50.000000,0.000000 0.000000,50.000000-50.000000,0.000000 0.000000,25.000000-75.000000,0.000000 0.000000,-25.000000-25.000000,0.000000 0.000000,-75.000000 25.000000,0.000000 0.000000,-25.000000 25.000000,0.000000 0.000000,-75.000000 50.000000,0.000000 0.000000,-50.000000 25.000000,0.000000 0.000000,50.000000 75.000000,0.000000 0.000000,50.000000-50.000000,0.000000 0.000000,25.000000 0.000000</inkml:trace>
</inkml:ink>
</file>

<file path=ppt/ink/ink22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7:5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55900.000000 12850.000000,'50.000000'0.000000,"-25.000000"25.000000,0.000000 0.000000,0.000000-25.000000,0.000000 0.000000,25.000000 25.000000,0.000000 0.000000,25.000000 25.000000,0.000000 0.000000,-25.000000-25.000000,0.000000 0.000000,-25.000000 0.000000,0.000000 0.000000,0.000000-25.000000</inkml:trace>
</inkml:ink>
</file>

<file path=ppt/ink/ink22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7:5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57050.000000 12000.000000,'0.000000'-50.000000,"0.000000"0.000000,0.000000 0.000000,0.000000 100.000000,0.000000 0.000000,-25.000000 50.000000,0.000000 0.000000,0.000000 0.000000,0.000000 0.000000,25.000000 50.000000,0.000000 0.000000,-25.000000 50.000000,0.000000 0.000000,0.000000 175.000000,0.000000 0.000000,0.000000 25.000000,0.000000 0.000000,0.000000-300.000000</inkml:trace>
</inkml:ink>
</file>

<file path=ppt/ink/ink22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7:5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58700.000000 12050.000000,'0.000000'-100.000000,"-25.000000"200.000000,0.000000 0.000000,-25.000000 0.000000,0.000000 0.000000,-25.000000 25.000000,0.000000 0.000000,50.000000-50.000000,0.000000 0.000000,75.000000-100.000000,0.000000 0.000000,100.000000-75.000000,0.000000 0.000000,-75.000000 50.000000,0.000000 0.000000,-25.000000 50.000000,0.000000 0.000000,-50.000000 25.000000,0.000000 0.000000,0.000000 50.000000,0.000000 0.000000,-25.000000-50.000000,0.000000 0.000000,100.000000-50.000000,0.000000 0.000000,0.000000-25.000000,0.000000 0.000000,-25.000000 25.000000,0.000000 0.000000,-25.000000 50.000000,0.000000 0.000000,-25.000000 25.000000,0.000000 0.000000,0.000000-25.000000,0.000000 0.000000,25.000000-25.000000,0.000000 0.000000,50.000000-50.000000,0.000000 0.000000,-50.000000 0.000000,0.000000 0.000000,0.000000 50.000000,0.000000 0.000000,0.000000 25.000000,0.000000 0.000000,-25.000000 50.000000,0.000000 0.000000,0.000000-50.000000,0.000000 0.000000,50.000000 0.000000,0.000000 0.000000,50.000000-50.000000,0.000000 0.000000,-50.000000-25.000000,0.000000 0.000000,-25.000000 0.000000,0.000000 0.000000,-25.000000 0.000000,0.000000 0.000000,-75.000000 25.000000,0.000000 0.000000,25.000000 0.000000,0.000000 0.000000,25.000000 25.000000,0.000000 0.000000,100.000000 50.000000,0.000000 0.000000,-25.000000 0.000000,0.000000 0.000000,25.000000-50.000000,0.000000 0.000000,-25.000000 0.000000,0.000000 0.000000,0.000000-50.000000,0.000000 0.000000,-25.000000 0.000000,0.000000 0.000000,0.000000 25.000000,0.000000 0.000000,0.000000 25.000000,0.000000 0.000000,0.000000 50.000000,0.000000 0.000000,0.000000 0.000000,0.000000 0.000000,0.000000-25.000000,0.000000 0.000000,25.000000-25.000000,0.000000 0.000000,-25.000000-25.000000</inkml:trace>
</inkml:ink>
</file>

<file path=ppt/ink/ink22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7:5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61300.000000 11400.000000,'0.000000'-100.000000,"0.000000"75.000000,0.000000 0.000000,25.000000 100.000000,0.000000 0.000000,-25.000000 75.000000,0.000000 0.000000,0.000000 25.000000,0.000000 0.000000,-25.000000 0.000000,0.000000 0.000000,25.000000-50.000000,0.000000 0.000000,0.000000-50.000000,0.000000 0.000000,50.000000-75.000000,0.000000 0.000000,25.000000 0.000000,0.000000 0.000000,-25.000000-50.000000,0.000000 0.000000,0.000000 0.000000</inkml:trace>
</inkml:ink>
</file>

<file path=ppt/ink/ink2278.xml><?xml version="1.0" encoding="utf-8"?>
<inkml:ink xmlns:inkml="http://www.w3.org/2003/InkML">
  <annotation type="ScanImages2ExtractSignatures">1</annotation>
  <annotation type="ScanImagesWidth">-2122673664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7:5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61950.000000 11250.000000,'0.000000'-150.000000,"25.000000"125.000000,0.000000 0.000000,50.000000 25.000000,0.000000 0.000000,25.000000 0.000000,0.000000 0.000000,-25.000000-25.000000,0.000000 0.000000,-50.000000 25.000000,0.000000 0.000000,0.000000-25.000000</inkml:trace>
</inkml:ink>
</file>

<file path=ppt/ink/ink22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7:5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60900.000000 12150.000000,'-50.000000'0.000000,"50.000000"50.000000,0.000000 0.000000,0.000000 0.000000,0.000000 0.000000,25.000000-25.000000,0.000000 0.000000,0.000000 0.000000</inkml:trace>
</inkml:ink>
</file>

<file path=ppt/ink/ink228.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4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29900.000000 45450.000000,'0.000000'-50.000000,"0.000000"25.000000,0.000000 0.000000,-25.000000 25.000000,0.000000 0.000000,-25.000000 25.000000,0.000000 0.000000,-50.000000 75.000000,0.000000 0.000000,25.000000 50.000000,0.000000 0.000000,-25.000000 25.000000,0.000000 0.000000,50.000000 0.000000,0.000000 0.000000,25.000000-50.000000,0.000000 0.000000,25.000000-100.000000,0.000000 0.000000,100.000000-50.000000,0.000000 0.000000,75.000000-150.000000,0.000000 0.000000,25.000000-25.000000,0.000000 0.000000,-25.000000 50.000000,0.000000 0.000000,-75.000000 50.000000,0.000000 0.000000,-50.000000 50.000000,0.000000 0.000000,-50.000000 150.000000,0.000000 0.000000,0.000000 25.000000,0.000000 0.000000,-50.000000 50.000000,0.000000 0.000000,50.000000-25.000000,0.000000 0.000000,0.000000-50.000000,0.000000 0.000000,25.000000-75.000000,0.000000 0.000000,100.000000-150.000000,0.000000 0.000000,25.000000-100.000000,0.000000 0.000000,-25.000000 25.000000,0.000000 0.000000,-125.000000 50.000000,0.000000 0.000000,-25.000000 50.000000,0.000000 0.000000,-100.000000 75.000000,0.000000 0.000000,0.000000 125.000000,0.000000 0.000000,25.000000-25.000000,0.000000 0.000000,75.000000-50.000000</inkml:trace>
</inkml:ink>
</file>

<file path=ppt/ink/ink22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7:5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63050.000000 10400.000000,'0.000000'-50.000000,"0.000000"125.000000,0.000000 0.000000,0.000000 75.000000,0.000000 0.000000,25.000000 50.000000,0.000000 0.000000,-25.000000-75.000000,0.000000 0.000000,25.000000-50.000000</inkml:trace>
</inkml:ink>
</file>

<file path=ppt/ink/ink22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8:2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38050.000000 45850.000000,'-50.000000'0.000000,"25.000000"50.000000,0.000000 0.000000,-25.000000 25.000000,0.000000 0.000000,-25.000000 100.000000,0.000000 0.000000,-25.000000 75.000000,0.000000 0.000000,-25.000000 0.000000,0.000000 0.000000,50.000000-50.000000,0.000000 0.000000,0.000000-50.000000,0.000000 0.000000,50.000000-100.000000,0.000000 0.000000,50.000000-75.000000,0.000000 0.000000,25.000000-25.000000</inkml:trace>
</inkml:ink>
</file>

<file path=ppt/ink/ink22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8:2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38100.000000 45850.000000,'50.000000'50.000000,"-50.000000"25.000000,0.000000 0.000000,25.000000 50.000000,0.000000 0.000000,0.000000 75.000000,0.000000 0.000000,-25.000000 0.000000,0.000000 0.000000,0.000000 25.000000,0.000000 0.000000,-25.000000-25.000000,0.000000 0.000000,0.000000-75.000000,0.000000 0.000000,0.000000-50.000000,0.000000 0.000000,0.000000-50.000000,0.000000 0.000000,-25.000000-50.000000,0.000000 0.000000,-50.000000-100.000000,0.000000 0.000000,-25.000000-25.000000,0.000000 0.000000,0.000000 25.000000,0.000000 0.000000,50.000000 50.000000,0.000000 0.000000,50.000000 50.000000,0.000000 0.000000,25.000000 0.000000,0.000000 0.000000,75.000000 50.000000,0.000000 0.000000,75.000000 0.000000,0.000000 0.000000,0.000000 0.000000,0.000000 0.000000,0.000000-25.000000,0.000000 0.000000,0.000000-25.000000,0.000000 0.000000,25.000000-100.000000,0.000000 0.000000,-50.000000 25.000000,0.000000 0.000000,-25.000000 25.000000,0.000000 0.000000,-100.000000 50.000000,0.000000 0.000000,0.000000 0.000000,0.000000 0.000000,-75.000000 75.000000,0.000000 0.000000,-25.000000 50.000000,0.000000 0.000000,0.000000 25.000000,0.000000 0.000000,50.000000 0.000000,0.000000 0.000000,25.000000-25.000000,0.000000 0.000000,25.000000-50.000000,0.000000 0.000000,25.000000-50.000000,0.000000 0.000000,100.000000-25.000000,0.000000 0.000000,0.000000-100.000000,0.000000 0.000000,-50.000000 0.000000,0.000000 0.000000,-25.000000 25.000000,0.000000 0.000000,-50.000000 75.000000,0.000000 0.000000,0.000000 0.000000,0.000000 0.000000,0.000000 50.000000,0.000000 0.000000,-25.000000 75.000000,0.000000 0.000000,0.000000 50.000000,0.000000 0.000000,25.000000 25.000000,0.000000 0.000000,-50.000000 50.000000,0.000000 0.000000,0.000000 100.000000,0.000000 0.000000,-25.000000 75.000000,0.000000 0.000000,25.000000-100.000000,0.000000 0.000000,25.000000-150.000000,0.000000 0.000000,0.000000-75.000000,0.000000 0.000000,0.000000-75.000000,0.000000 0.000000,-50.000000-50.000000,0.000000 0.000000,0.000000-100.000000,0.000000 0.000000,50.000000-100.000000,0.000000 0.000000,50.000000-75.000000,0.000000 0.000000,50.000000 75.000000,0.000000 0.000000,75.000000 50.000000,0.000000 0.000000,25.000000 50.000000,0.000000 0.000000,-125.000000 100.000000</inkml:trace>
</inkml:ink>
</file>

<file path=ppt/ink/ink22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8:2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40650.000000 46450.000000,'-50.000000'0.000000,"25.000000"0.000000,0.000000 0.000000,0.000000 100.000000,0.000000 0.000000,-50.000000 75.000000,0.000000 0.000000,-25.000000 25.000000,0.000000 0.000000,-25.000000 0.000000,0.000000 0.000000,25.000000-75.000000,0.000000 0.000000,75.000000-100.000000,0.000000 0.000000,25.000000-50.000000,0.000000 0.000000,125.000000-125.000000,0.000000 0.000000,25.000000-50.000000,0.000000 0.000000,-50.000000 75.000000,0.000000 0.000000,-50.000000 75.000000,0.000000 0.000000,0.000000 25.000000,0.000000 0.000000,-25.000000 50.000000,0.000000 0.000000,0.000000 50.000000,0.000000 0.000000,-25.000000 50.000000,0.000000 0.000000,0.000000-25.000000,0.000000 0.000000,0.000000 25.000000,0.000000 0.000000,25.000000-50.000000,0.000000 0.000000,0.000000-75.000000,0.000000 0.000000,75.000000-100.000000,0.000000 0.000000,25.000000-100.000000,0.000000 0.000000,-25.000000 50.000000,0.000000 0.000000,-75.000000 50.000000,0.000000 0.000000,0.000000 75.000000,0.000000 0.000000,-25.000000 50.000000,0.000000 0.000000,-50.000000 100.000000,0.000000 0.000000,0.000000 25.000000,0.000000 0.000000,50.000000-25.000000,0.000000 0.000000,0.000000-50.000000,0.000000 0.000000,25.000000-50.000000,0.000000 0.000000,50.000000-25.000000,0.000000 0.000000,25.000000-125.000000,0.000000 0.000000,0.000000-100.000000,0.000000 0.000000,-25.000000-25.000000,0.000000 0.000000,-75.000000 100.000000,0.000000 0.000000,-25.000000 100.000000,0.000000 0.000000,-50.000000 50.000000,0.000000 0.000000,0.000000 125.000000,0.000000 0.000000,0.000000 0.000000,0.000000 0.000000,75.000000-75.000000,0.000000 0.000000,-25.000000-25.000000</inkml:trace>
</inkml:ink>
</file>

<file path=ppt/ink/ink2284.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8:2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42150.000000 47000.000000,'100.000000'-50.000000,"-50.000000"50.000000,0.000000 0.000000,-25.000000 50.000000,0.000000 0.000000,-25.000000 50.000000,0.000000 0.000000,-25.000000 50.000000,0.000000 0.000000,-25.000000 0.000000,0.000000 0.000000,25.000000-75.000000,0.000000 0.000000,0.000000-50.000000,0.000000 0.000000,75.000000-25.000000,0.000000 0.000000,25.000000 0.000000,0.000000 0.000000,0.000000 25.000000,0.000000 0.000000,0.000000 25.000000,0.000000 0.000000,-75.000000 50.000000,0.000000 0.000000,-50.000000 100.000000,0.000000 0.000000,-75.000000 50.000000,0.000000 0.000000,25.000000-50.000000,0.000000 0.000000,75.000000-125.000000,0.000000 0.000000,-25.000000-50.000000</inkml:trace>
</inkml:ink>
</file>

<file path=ppt/ink/ink22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8:3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43450.000000 47850.000000,'-100.000000'0.000000,"100.000000"-25.000000,0.000000 0.000000,125.000000 0.000000,0.000000 0.000000,50.000000 0.000000,0.000000 0.000000,0.000000 0.000000,0.000000 0.000000,-25.000000 25.000000,0.000000 0.000000,0.000000 0.000000,0.000000 0.000000,-75.000000-25.000000,0.000000 0.000000,-75.000000 0.000000</inkml:trace>
</inkml:ink>
</file>

<file path=ppt/ink/ink2286.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8:3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44050.000000 46550.000000,'-50.000000'0.000000,"25.000000"0.000000,0.000000 0.000000,25.000000 150.000000,0.000000 0.000000,0.000000 100.000000,0.000000 0.000000,-25.000000-25.000000,0.000000 0.000000,25.000000 25.000000,0.000000 0.000000,0.000000-75.000000,0.000000 0.000000,0.000000-125.000000</inkml:trace>
</inkml:ink>
</file>

<file path=ppt/ink/ink22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8:3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46250.000000 46550.000000,'-150.000000'250.000000,"75.000000"-75.000000,0.000000 0.000000,0.000000-25.000000,0.000000 0.000000,25.000000 0.000000,0.000000 0.000000,0.000000-25.000000,0.000000 0.000000,25.000000-100.000000,0.000000 0.000000,50.000000-75.000000,0.000000 0.000000,0.000000 25.000000</inkml:trace>
</inkml:ink>
</file>

<file path=ppt/ink/ink22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8:3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46050.000000 47000.000000,'50.000000'-100.000000,"-25.000000"50.000000,0.000000 0.000000,0.000000 50.000000,0.000000 0.000000,25.000000 50.000000,0.000000 0.000000,-25.000000 100.000000,0.000000 0.000000,0.000000 0.000000,0.000000 0.000000,-25.000000 0.000000,0.000000 0.000000,0.000000-50.000000,0.000000 0.000000,25.000000-50.000000,0.000000 0.000000,0.000000-50.000000,0.000000 0.000000,25.000000-100.000000,0.000000 0.000000,75.000000-150.000000,0.000000 0.000000,50.000000-50.000000,0.000000 0.000000,-75.000000 75.000000,0.000000 0.000000,-50.000000 150.000000,0.000000 0.000000,-50.000000 50.000000,0.000000 0.000000,0.000000 50.000000,0.000000 0.000000,-25.000000 0.000000</inkml:trace>
</inkml:ink>
</file>

<file path=ppt/ink/ink22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8:3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48100.000000 47200.000000,'0.000000'-100.000000,"0.000000"75.000000,0.000000 0.000000,0.000000-50.000000,0.000000 0.000000,0.000000 25.000000,0.000000 0.000000,-25.000000 25.000000,0.000000 0.000000,-75.000000 50.000000,0.000000 0.000000,0.000000 75.000000,0.000000 0.000000,-25.000000 50.000000,0.000000 0.000000,25.000000 0.000000,0.000000 0.000000,50.000000-50.000000,0.000000 0.000000,25.000000-25.000000,0.000000 0.000000,50.000000-50.000000,0.000000 0.000000,50.000000-25.000000,0.000000 0.000000,50.000000-100.000000,0.000000 0.000000,-25.000000 25.000000,0.000000 0.000000,-25.000000 25.000000,0.000000 0.000000,-50.000000 50.000000,0.000000 0.000000,-25.000000 25.000000,0.000000 0.000000,0.000000 50.000000,0.000000 0.000000,25.000000 0.000000,0.000000 0.000000,0.000000 0.000000,0.000000 0.000000,50.000000-75.000000,0.000000 0.000000,50.000000-25.000000,0.000000 0.000000,50.000000-100.000000,0.000000 0.000000,-50.000000-25.000000,0.000000 0.000000,-50.000000 25.000000,0.000000 0.000000,-50.000000 25.000000,0.000000 0.000000,0.000000 50.000000,0.000000 0.000000,-50.000000 50.000000,0.000000 0.000000,-25.000000 0.000000,0.000000 0.000000,0.000000 50.000000,0.000000 0.000000,0.000000 75.000000,0.000000 0.000000,25.000000 25.000000,0.000000 0.000000,-25.000000-25.000000,0.000000 0.000000,50.000000-25.000000,0.000000 0.000000,25.000000-50.000000,0.000000 0.000000,75.000000-50.000000,0.000000 0.000000,25.000000-50.000000,0.000000 0.000000,25.000000-75.000000,0.000000 0.000000,0.000000-75.000000,0.000000 0.000000,-50.000000 0.000000,0.000000 0.000000,-50.000000 0.000000,0.000000 0.000000,-50.000000 100.000000,0.000000 0.000000,0.000000 50.000000,0.000000 0.000000,0.000000 25.000000,0.000000 0.000000,-25.000000 50.000000,0.000000 0.000000,0.000000 150.000000,0.000000 0.000000,25.000000 75.000000,0.000000 0.000000,0.000000 0.000000,0.000000 0.000000,50.000000-25.000000,0.000000 0.000000,-25.000000-175.000000</inkml:trace>
</inkml:ink>
</file>

<file path=ppt/ink/ink2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5:4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31700.000000 45800.000000,'50.000000'-50.000000,"0.000000"50.000000,0.000000 0.000000,25.000000 25.000000,0.000000 0.000000,-50.000000 75.000000,0.000000 0.000000,-75.000000 50.000000,0.000000 0.000000,-25.000000 25.000000,0.000000 0.000000,25.000000-50.000000,0.000000 0.000000,50.000000-25.000000,0.000000 0.000000,75.000000-25.000000,0.000000 0.000000,25.000000-25.000000,0.000000 0.000000,-25.000000-25.000000,0.000000 0.000000,-25.000000 75.000000,0.000000 0.000000,-75.000000 25.000000,0.000000 0.000000,-100.000000 100.000000,0.000000 0.000000,-150.000000 125.000000,0.000000 0.000000,150.000000-175.000000,0.000000 0.000000,0.000000-50.000000</inkml:trace>
</inkml:ink>
</file>

<file path=ppt/ink/ink22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8:3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51150.000000 47050.000000,'-50.000000'0.000000,"50.000000"-25.000000,0.000000 0.000000,0.000000 0.000000,0.000000 0.000000,75.000000 25.000000,0.000000 0.000000,50.000000-25.000000,0.000000 0.000000,50.000000 25.000000,0.000000 0.000000,-50.000000 0.000000,0.000000 0.000000,-25.000000 0.000000,0.000000 0.000000,-50.000000 25.000000,0.000000 0.000000,-50.000000 0.000000,0.000000 0.000000,-25.000000 0.000000</inkml:trace>
</inkml:ink>
</file>

<file path=ppt/ink/ink2291.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8:3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50900.000000 47800.000000,'-50.000000'0.000000,"0.000000"0.000000,0.000000 0.000000,125.000000 0.000000,0.000000 0.000000,75.000000 0.000000,0.000000 0.000000,50.000000 0.000000,0.000000 0.000000,0.000000 0.000000,0.000000 0.000000,-100.000000 0.000000,0.000000 0.000000,-50.000000 25.000000</inkml:trace>
</inkml:ink>
</file>

<file path=ppt/ink/ink22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8:3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53800.000000 45650.000000,'-150.000000'-50.000000,"125.000000"100.000000,0.000000 0.000000,-50.000000 100.000000,0.000000 0.000000,0.000000 75.000000,0.000000 0.000000,-50.000000 75.000000,0.000000 0.000000,25.000000-100.000000,0.000000 0.000000,50.000000-75.000000,0.000000 0.000000,50.000000-75.000000,0.000000 0.000000,75.000000-150.000000,0.000000 0.000000,-50.000000 25.000000</inkml:trace>
</inkml:ink>
</file>

<file path=ppt/ink/ink2293.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8:3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53750.000000 45600.000000,'0.000000'50.000000,"0.000000"50.000000,0.000000 0.000000,0.000000 50.000000,0.000000 0.000000,0.000000 50.000000,0.000000 0.000000,-50.000000 50.000000,0.000000 0.000000,25.000000-75.000000,0.000000 0.000000,0.000000-125.000000,0.000000 0.000000,0.000000-25.000000,0.000000 0.000000,-25.000000-100.000000,0.000000 0.000000,0.000000-75.000000,0.000000 0.000000,25.000000 0.000000,0.000000 0.000000,25.000000 50.000000,0.000000 0.000000,0.000000 75.000000,0.000000 0.000000,75.000000 25.000000,0.000000 0.000000,50.000000 50.000000,0.000000 0.000000,25.000000-25.000000,0.000000 0.000000,-25.000000-50.000000,0.000000 0.000000,0.000000-50.000000,0.000000 0.000000,-75.000000 0.000000,0.000000 0.000000,-50.000000 25.000000,0.000000 0.000000,-75.000000 25.000000,0.000000 0.000000,-25.000000 50.000000,0.000000 0.000000,0.000000 100.000000,0.000000 0.000000,25.000000 0.000000,0.000000 0.000000,50.000000 25.000000,0.000000 0.000000,25.000000-75.000000,0.000000 0.000000,50.000000-25.000000,0.000000 0.000000,50.000000-75.000000,0.000000 0.000000,50.000000-75.000000,0.000000 0.000000,-75.000000-50.000000,0.000000 0.000000,-50.000000 75.000000,0.000000 0.000000,-100.000000 125.000000,0.000000 0.000000,25.000000 50.000000,0.000000 0.000000,25.000000 50.000000,0.000000 0.000000,25.000000 25.000000,0.000000 0.000000,-25.000000 50.000000,0.000000 0.000000,0.000000 0.000000,0.000000 0.000000,-25.000000 125.000000,0.000000 0.000000,-25.000000-125.000000,0.000000 0.000000,25.000000-150.000000,0.000000 0.000000,-25.000000-75.000000,0.000000 0.000000,25.000000-125.000000,0.000000 0.000000,50.000000-150.000000,0.000000 0.000000,50.000000 25.000000,0.000000 0.000000,100.000000 75.000000,0.000000 0.000000,-25.000000 0.000000,0.000000 0.000000,-75.000000 125.000000,0.000000 0.000000,0.000000 0.000000</inkml:trace>
</inkml:ink>
</file>

<file path=ppt/ink/ink22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8:3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55450.000000 46300.000000,'50.000000'-50.000000,"-100.000000"50.000000,0.000000 0.000000,-25.000000 25.000000,0.000000 0.000000,25.000000 25.000000,0.000000 0.000000,0.000000 50.000000,0.000000 0.000000,-50.000000 175.000000,0.000000 0.000000,50.000000-125.000000,0.000000 0.000000,50.000000-50.000000,0.000000 0.000000,25.000000-75.000000,0.000000 0.000000,100.000000-75.000000,0.000000 0.000000,25.000000-100.000000,0.000000 0.000000,-50.000000-25.000000,0.000000 0.000000,-50.000000 25.000000,0.000000 0.000000,-25.000000 75.000000,0.000000 0.000000,-25.000000 50.000000,0.000000 0.000000,-25.000000 75.000000,0.000000 0.000000,0.000000 150.000000,0.000000 0.000000,25.000000-25.000000,0.000000 0.000000,0.000000-50.000000,0.000000 0.000000,50.000000-50.000000,0.000000 0.000000,25.000000-50.000000,0.000000 0.000000,-50.000000-25.000000,0.000000 0.000000,0.000000-25.000000</inkml:trace>
</inkml:ink>
</file>

<file path=ppt/ink/ink22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8:3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56850.000000 45000.000000,'-50.000000'50.000000,"25.000000"100.000000,0.000000 0.000000,0.000000 50.000000,0.000000 0.000000,0.000000 75.000000,0.000000 0.000000,0.000000 100.000000,0.000000 0.000000,-25.000000-75.000000,0.000000 0.000000,50.000000-125.000000,0.000000 0.000000,-25.000000-125.000000,0.000000 0.000000,25.000000-25.000000</inkml:trace>
</inkml:ink>
</file>

<file path=ppt/ink/ink2296.xml><?xml version="1.0" encoding="utf-8"?>
<inkml:ink xmlns:inkml="http://www.w3.org/2003/InkML">
  <annotation type="ScanImages2ExtractSignatures">1</annotation>
  <annotation type="ScanImagesWidth">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8:3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55950.000000 47450.000000,'0.000000'-50.000000,"25.000000"150.000000,0.000000 0.000000,0.000000 25.000000,0.000000 0.000000,-25.000000 50.000000,0.000000 0.000000,25.000000-50.000000,0.000000 0.000000,0.000000-50.000000,0.000000 0.000000,25.000000-75.000000,0.000000 0.000000,25.000000-100.000000,0.000000 0.000000,75.000000-125.000000,0.000000 0.000000,0.000000 50.000000,0.000000 0.000000,-100.000000 75.000000</inkml:trace>
</inkml:ink>
</file>

<file path=ppt/ink/ink22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8:3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57250.000000 47100.000000,'-50.000000'-50.000000,"50.000000"25.000000,0.000000 0.000000,25.000000 25.000000,0.000000 0.000000,125.000000-25.000000,0.000000 0.000000,0.000000 25.000000,0.000000 0.000000,50.000000-25.000000,0.000000 0.000000,-75.000000 25.000000,0.000000 0.000000,-50.000000 0.000000,0.000000 0.000000,-50.000000-25.000000</inkml:trace>
</inkml:ink>
</file>

<file path=ppt/ink/ink2298.xml><?xml version="1.0" encoding="utf-8"?>
<inkml:ink xmlns:inkml="http://www.w3.org/2003/InkML">
  <annotation type="ScanImages2ExtractSignatures">1</annotation>
  <annotation type="ScanImagesWidth">14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8:3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58000.000000 45900.000000,'0.000000'-50.000000,"-25.000000"50.000000,0.000000 0.000000,0.000000 0.000000,0.000000 0.000000,0.000000 100.000000,0.000000 0.000000,0.000000 100.000000,0.000000 0.000000,25.000000-25.000000,0.000000 0.000000,-25.000000 175.000000,0.000000 0.000000,-25.000000-175.000000,0.000000 0.000000,50.000000-125.000000</inkml:trace>
</inkml:ink>
</file>

<file path=ppt/ink/ink22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8:3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59800.000000 45850.000000,'-100.000000'50.000000,"50.000000"0.000000,0.000000 0.000000,-50.000000 100.000000,0.000000 0.000000,25.000000 0.000000,0.000000 0.000000,0.000000 25.000000,0.000000 0.000000,25.000000-50.000000,0.000000 0.000000,25.000000-75.000000,0.000000 0.000000,50.000000-75.000000,0.000000 0.000000,-25.000000-25.000000,0.000000 0.000000,50.000000 0.000000</inkml:trace>
</inkml:ink>
</file>

<file path=ppt/ink/ink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0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96900.000000 11100.000000,'0.000000'-50.000000,"75.000000"0.000000,0.000000 0.000000,25.000000 25.000000,0.000000 0.000000,0.000000 50.000000,0.000000 0.000000,-50.000000 100.000000,0.000000 0.000000,-75.000000 50.000000,0.000000 0.000000,-100.000000 0.000000,0.000000 0.000000,-25.000000-75.000000,0.000000 0.000000,100.000000-50.000000,0.000000 0.000000,25.000000-50.000000,0.000000 0.000000,175.000000 0.000000,0.000000 0.000000,75.000000-25.000000,0.000000 0.000000,-75.000000 25.000000,0.000000 0.000000,-50.000000 0.000000,0.000000 0.000000,-75.000000 25.000000</inkml:trace>
</inkml:ink>
</file>

<file path=ppt/ink/ink230.xml><?xml version="1.0" encoding="utf-8"?>
<inkml:ink xmlns:inkml="http://www.w3.org/2003/InkML">
  <annotation type="ScanImages2ExtractSignatures">1</annotation>
  <annotation type="ScanImagesWidth">267059202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109.000000 533.000000,'0.083000'0.000000,"0.130000"0.000000,0.150000 0.000000,0.152000 0.000000,0.142000 0.000000,0.126000 0.000000,0.106000 0.000000,0.085000 0.000000,0.301000 0.000000,0.179000 0.000000,0.054000 0.000000,-0.031000 0.000000,0.698000 0.000000,0.711000 0.000000,0.285000 0.000000,0.522000 0.000000,0.614000 0.000000,0.628000 0.000000,1.401000 0.037000,1.792000 0.058000,2.077000 0.030000,0.854000 0.010000,0.008000-0.004000,-0.534000-0.012000,-0.049000-0.016000,-0.619000-0.018000,-0.939000-0.018000,-1.074000-0.016000,-1.216000-0.014000,-1.218000-0.012000,-1.129000-0.009000,-0.989000-0.007000,-0.827000-0.005000,-0.662000-0.003000,-0.500000 0.004000,-0.497000 0.009000,-0.367000 0.011000,-0.256000 0.011000,-0.166000 0.010000,-0.097000 0.009000,-0.047000 0.008000,-0.012000 0.006000,0.011000 0.004000,0.024000 0.003000,0.029000 0.002000,0.030000 0.001000,0.029000 0.001000,0.035000-0.005000,0.035000-0.010000,0.032000-0.012000,0.027000-0.012000,0.022000-0.011000,0.017000-0.009000,0.012000-0.007000,0.009000-0.005000,0.005000-0.004000,0.003000-0.003000,0.001000-0.002000,0.376000 0.091000,0.246000 0.070000,0.135000 0.052000,0.053000 0.036000,0.126000 0.005000,0.016000-0.016000,-0.055000-0.027000,-0.097000-0.033000,-0.123000-0.022000,-0.130000-0.013000,-0.125000-0.007000,-0.113000-0.002000,-0.097000 0.001000,-0.079000 0.003000,-0.081000 0.001000,-0.105000-0.018000,-0.096000-0.021000,-0.082000-0.021000,-0.066000-0.020000,-0.051000-0.017000,-0.037000-0.014000,-0.026000-0.011000,-0.017000-0.008000,-0.009000-0.006000,-0.004000-0.004000,-0.001000-0.002000,0.001000-0.001000,-0.294000-0.037000,-0.270000-0.058000,-0.186000-0.030000,-0.119000-0.009000,-0.030000-0.014000,0.029000-0.016000,0.064000-0.017000,0.082000-0.015000,0.051000-0.032000,0.027000-0.040000,-0.076000-0.018000,0.011000-0.002000,0.066000 0.008000,0.096000 0.014000,0.108000 0.016000,0.108000 0.000000</inkml:trace>
</inkml:ink>
</file>

<file path=ppt/ink/ink23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8:3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59600.000000 46000.000000,'50.000000'-50.000000,"-25.000000"25.000000,0.000000 0.000000,-25.000000 75.000000,0.000000 0.000000,0.000000 75.000000,0.000000 0.000000,0.000000 50.000000,0.000000 0.000000,25.000000-25.000000,0.000000 0.000000,0.000000-75.000000,0.000000 0.000000,0.000000-75.000000,0.000000 0.000000,50.000000-100.000000,0.000000 0.000000,25.000000-125.000000,0.000000 0.000000,0.000000 50.000000,0.000000 0.000000,25.000000-50.000000,0.000000 0.000000,-100.000000 150.000000,0.000000 0.000000,0.000000 50.000000,0.000000 0.000000,-50.000000 25.000000</inkml:trace>
</inkml:ink>
</file>

<file path=ppt/ink/ink23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8:3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61200.000000 46300.000000,'0.000000'-200.000000,"-25.000000"150.000000,0.000000 0.000000,0.000000 0.000000,0.000000 0.000000,25.000000 0.000000,0.000000 0.000000,0.000000 25.000000,0.000000 0.000000,-50.000000 0.000000,0.000000 0.000000,-25.000000 125.000000,0.000000 0.000000,-50.000000 125.000000,0.000000 0.000000,-25.000000 75.000000,0.000000 0.000000,100.000000-150.000000,0.000000 0.000000,50.000000-75.000000,0.000000 0.000000,100.000000-125.000000,0.000000 0.000000,50.000000-100.000000,0.000000 0.000000,-50.000000-25.000000,0.000000 0.000000,-25.000000 75.000000,0.000000 0.000000,-50.000000 50.000000,0.000000 0.000000,-25.000000 100.000000,0.000000 0.000000,0.000000 75.000000,0.000000 0.000000,0.000000 0.000000,0.000000 0.000000,25.000000-50.000000,0.000000 0.000000,50.000000-50.000000,0.000000 0.000000,25.000000-50.000000,0.000000 0.000000,25.000000-75.000000,0.000000 0.000000,-50.000000 25.000000,0.000000 0.000000,-50.000000 50.000000</inkml:trace>
</inkml:ink>
</file>

<file path=ppt/ink/ink23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8:4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62450.000000 45700.000000,'0.000000'-50.000000,"0.000000"100.000000,0.000000 0.000000,-25.000000 75.000000,0.000000 0.000000,-75.000000 100.000000,0.000000 0.000000,-50.000000-25.000000,0.000000 0.000000,50.000000-50.000000,0.000000 0.000000,50.000000-125.000000,0.000000 0.000000,75.000000-100.000000,0.000000 0.000000,100.000000-125.000000,0.000000 0.000000,0.000000 0.000000,0.000000 0.000000,-25.000000 75.000000,0.000000 0.000000,-75.000000 100.000000,0.000000 0.000000,0.000000 25.000000,0.000000 0.000000,-25.000000 100.000000,0.000000 0.000000,0.000000 50.000000,0.000000 0.000000,0.000000 0.000000,0.000000 0.000000,0.000000-75.000000,0.000000 0.000000,50.000000-75.000000,0.000000 0.000000,25.000000-50.000000,0.000000 0.000000,25.000000-125.000000,0.000000 0.000000,25.000000-50.000000,0.000000 0.000000,-25.000000 75.000000,0.000000 0.000000,-75.000000 100.000000,0.000000 0.000000,-50.000000 100.000000,0.000000 0.000000,0.000000 50.000000,0.000000 0.000000,0.000000 75.000000,0.000000 0.000000,0.000000-25.000000,0.000000 0.000000,25.000000-50.000000,0.000000 0.000000,0.000000-25.000000,0.000000 0.000000,50.000000-50.000000,0.000000 0.000000,50.000000-150.000000,0.000000 0.000000,0.000000-75.000000,0.000000 0.000000,-25.000000-25.000000,0.000000 0.000000,-75.000000 75.000000,0.000000 0.000000,-25.000000 75.000000,0.000000 0.000000,-50.000000 75.000000,0.000000 0.000000,-25.000000 50.000000,0.000000 0.000000,25.000000 50.000000,0.000000 0.000000,75.000000-75.000000,0.000000 0.000000,-25.000000 25.000000</inkml:trace>
</inkml:ink>
</file>

<file path=ppt/ink/ink23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8:4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63750.000000 45900.000000,'50.000000'0.000000,"25.000000"0.000000,0.000000 0.000000,0.000000 0.000000,0.000000 0.000000,-25.000000 50.000000,0.000000 0.000000,-25.000000 100.000000,0.000000 0.000000,-50.000000 0.000000,0.000000 0.000000,-25.000000-50.000000,0.000000 0.000000,50.000000-50.000000,0.000000 0.000000,0.000000 0.000000,0.000000 0.000000,50.000000 0.000000,0.000000 0.000000,-25.000000 75.000000,0.000000 0.000000,-75.000000 100.000000,0.000000 0.000000,-200.000000 50.000000,0.000000 0.000000,150.000000-175.000000</inkml:trace>
</inkml:ink>
</file>

<file path=ppt/ink/ink23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8:4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40250.000000 50250.000000,'0.000000'-50.000000,"-25.000000"-25.000000,0.000000 0.000000,25.000000 25.000000,0.000000 0.000000,25.000000 25.000000,0.000000 0.000000,-25.000000 150.000000,0.000000 0.000000,0.000000 50.000000,0.000000 0.000000,0.000000 25.000000,0.000000 0.000000,-25.000000-100.000000,0.000000 0.000000,25.000000-25.000000</inkml:trace>
</inkml:ink>
</file>

<file path=ppt/ink/ink23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8:4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48750.000000 49500.000000,'0.000000'-50.000000,"0.000000"-25.000000,0.000000 0.000000,0.000000 150.000000,0.000000 0.000000,0.000000 100.000000,0.000000 0.000000,0.000000 50.000000,0.000000 0.000000,0.000000-100.000000,0.000000 0.000000,0.000000-75.000000</inkml:trace>
</inkml:ink>
</file>

<file path=ppt/ink/ink23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8:4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48400.000000 53450.000000,'-50.000000'-100.000000,"25.000000"25.000000,0.000000 0.000000,0.000000 25.000000,0.000000 0.000000,-25.000000 25.000000,0.000000 0.000000,-25.000000 25.000000,0.000000 0.000000,-25.000000 50.000000,0.000000 0.000000,0.000000 100.000000,0.000000 0.000000,0.000000-25.000000,0.000000 0.000000,25.000000 25.000000,0.000000 0.000000,50.000000 0.000000,0.000000 0.000000,25.000000-25.000000,0.000000 0.000000,50.000000-75.000000,0.000000 0.000000,75.000000 0.000000,0.000000 0.000000,75.000000-100.000000,0.000000 0.000000,25.000000-25.000000,0.000000 0.000000,-75.000000-25.000000,0.000000 0.000000,-100.000000 50.000000</inkml:trace>
</inkml:ink>
</file>

<file path=ppt/ink/ink2307.xml><?xml version="1.0" encoding="utf-8"?>
<inkml:ink xmlns:inkml="http://www.w3.org/2003/InkML">
  <annotation type="ScanImages2ExtractSignatures">1</annotation>
  <annotation type="ScanImagesWidth">3145746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8:4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50100.000000 53200.000000,'50.000000'0.000000,"-50.000000"-25.000000,0.000000 0.000000,-50.000000 75.000000,0.000000 0.000000,-25.000000 25.000000,0.000000 0.000000,-25.000000 25.000000,0.000000 0.000000,0.000000 75.000000,0.000000 0.000000,25.000000-50.000000,0.000000 0.000000,25.000000-25.000000,0.000000 0.000000,50.000000-75.000000,0.000000 0.000000,0.000000-100.000000,0.000000 0.000000,25.000000 50.000000</inkml:trace>
</inkml:ink>
</file>

<file path=ppt/ink/ink2308.xml><?xml version="1.0" encoding="utf-8"?>
<inkml:ink xmlns:inkml="http://www.w3.org/2003/InkML">
  <annotation type="ScanImages2ExtractSignatures">1</annotation>
  <annotation type="ScanImagesWidth">-2103898112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8:4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49250.000000 53350.000000,'0.000000'-50.000000,"0.000000"25.000000,0.000000 0.000000,50.000000 100.000000,0.000000 0.000000,0.000000 75.000000,0.000000 0.000000,0.000000 0.000000,0.000000 0.000000,0.000000 25.000000,0.000000 0.000000,25.000000 0.000000,0.000000 0.000000,-50.000000-150.000000</inkml:trace>
</inkml:ink>
</file>

<file path=ppt/ink/ink23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8:4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50650.000000 53150.000000,'50.000000'0.000000,"50.000000"0.000000,0.000000 0.000000,-25.000000 50.000000,0.000000 0.000000,-50.000000 25.000000,0.000000 0.000000,-75.000000 75.000000,0.000000 0.000000,-50.000000 0.000000,0.000000 0.000000,0.000000-50.000000,0.000000 0.000000,50.000000-50.000000,0.000000 0.000000,50.000000-25.000000,0.000000 0.000000,50.000000-50.000000,0.000000 0.000000,75.000000-75.000000,0.000000 0.000000,0.000000 0.000000,0.000000 0.000000,-25.000000 0.000000,0.000000 0.000000,-50.000000 25.000000,0.000000 0.000000,0.000000-25.000000,0.000000 0.000000,-25.000000 50.000000,0.000000 0.000000,-25.000000 25.000000,0.000000 0.000000,25.000000 100.000000,0.000000 0.000000,-25.000000 50.000000,0.000000 0.000000,0.000000-25.000000,0.000000 0.000000,25.000000-25.000000,0.000000 0.000000,0.000000 25.000000,0.000000 0.000000,0.000000-25.000000,0.000000 0.000000,-25.000000 25.000000,0.000000 0.000000,0.000000-25.000000,0.000000 0.000000,-25.000000 0.000000,0.000000 0.000000,-50.000000 0.000000,0.000000 0.000000,-25.000000 0.000000,0.000000 0.000000,0.000000 0.000000,0.000000 0.000000,25.000000-100.000000,0.000000 0.000000,50.000000 0.000000</inkml:trace>
</inkml:ink>
</file>

<file path=ppt/ink/ink2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106.000000 537.000000,'0.110000'0.000000,"0.173000"0.000000,0.200000 0.000000,0.203000 0.000000,0.337000 0.000000,0.398000 0.000000,0.543000 0.000000,0.301000 0.000000,0.124000 0.000000,0.183000 0.000000,-0.013000 0.000000,-0.138000 0.000000,-0.208000 0.000000,-0.237000 0.000000,0.365000 0.000000,0.356000 0.000000,0.121000 0.000000,-0.038000 0.000000,-0.137000 0.000000,-0.190000 0.000000,0.323000 0.000000,0.113000 0.000000,-0.030000 0.000000,-0.119000 0.000000,0.237000 0.000000,0.448000 0.000000,0.476000 0.074000,0.091000 0.042000,-0.162000 0.018000,-1.645000-0.039000,-0.120000 0.022000,1.039000 0.116000,-0.372000 0.008000,-0.237000 0.061000,-0.280000 0.017000,-0.287000-0.013000,-0.271000-0.030000,0.091000 0.034000,0.022000-0.001000,-0.025000-0.023000,-0.052000-0.036000,-0.066000-0.041000,-0.070000-0.042000,-0.068000-0.039000,-0.061000-0.034000,0.334000 0.008000,0.342000 0.035000,0.101000 0.012000,-0.061000-0.003000,-0.160000-0.013000,-0.212000-0.018000,-0.008000-0.020000,-0.098000-0.020000,-0.173000-0.018000,-0.209000-0.016000,-0.216000-0.013000,-0.204000-0.010000,-0.182000-0.008000,-0.154000-0.006000,-0.119000-0.004000,-0.088000-0.003000,-0.061000-0.001000,-0.040000-0.001000,-0.023000 0.000000,-0.011000 0.000000,-0.002000 0.001000,0.004000 0.001000,0.016000 0.010000,0.023000 0.015000,0.026000 0.017000,0.026000 0.017000,0.024000 0.016000,0.021000 0.014000,0.017000 0.012000,0.014000 0.010000,0.020000-0.002000,0.022000-0.009000,0.096000-0.013000,0.062000-0.015000,0.146000 0.022000,0.042000 0.044000,-0.027000 0.055000,-0.070000 0.058000,0.000000 0.019000,-0.029000-0.008000,-0.045000-0.024000,-0.052000-0.033000,0.088000-0.011000,0.024000 0.003000,-0.019000 0.012000,-0.044000 0.017000,-0.058000 0.019000,-0.062000 0.019000,-0.036000-0.007000,-0.016000-0.023000,-0.027000-0.032000,-0.032000-0.035000,-0.033000-0.035000,-0.031000-0.032000,-0.027000-0.027000,-0.023000-0.023000,0.006000-0.018000,0.024000-0.014000,0.034000-0.010000,0.038000-0.007000,0.081000-0.004000,0.030000-0.002000,-0.005000-0.001000,-0.027000 0.000000,-0.040000 0.001000,-0.044000 0.001000,-0.044000 0.001000,-0.041000 0.001000,-0.036000 0.001000,-0.030000 0.000000</inkml:trace>
</inkml:ink>
</file>

<file path=ppt/ink/ink23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8:4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51450.000000 53350.000000,'50.000000'-100.000000,"-25.000000"100.000000,0.000000 0.000000,50.000000-50.000000,0.000000 0.000000,50.000000 0.000000,0.000000 0.000000,-25.000000 25.000000,0.000000 0.000000,-25.000000 25.000000,0.000000 0.000000,-50.000000 0.000000</inkml:trace>
</inkml:ink>
</file>

<file path=ppt/ink/ink23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8:5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53150.000000 53650.000000,'0.000000'-50.000000,"0.000000"100.000000,0.000000 0.000000,0.000000-25.000000,0.000000 0.000000,0.000000 0.000000,0.000000 0.000000,0.000000 75.000000,0.000000 0.000000,-50.000000-25.000000,0.000000 0.000000,25.000000 25.000000,0.000000 0.000000,25.000000-75.000000,0.000000 0.000000,25.000000-50.000000,0.000000 0.000000,75.000000-75.000000,0.000000 0.000000,-25.000000-25.000000,0.000000 0.000000,-25.000000 100.000000,0.000000 0.000000,-25.000000 25.000000,0.000000 0.000000,-25.000000 75.000000,0.000000 0.000000,0.000000-25.000000,0.000000 0.000000,0.000000 0.000000,0.000000 0.000000,25.000000-50.000000,0.000000 0.000000,25.000000 0.000000,0.000000 0.000000,0.000000-50.000000,0.000000 0.000000,0.000000 25.000000,0.000000 0.000000,-50.000000 100.000000,0.000000 0.000000,0.000000-25.000000,0.000000 0.000000,0.000000 0.000000,0.000000 0.000000,50.000000-75.000000,0.000000 0.000000,0.000000-75.000000,0.000000 0.000000,-25.000000 50.000000</inkml:trace>
</inkml:ink>
</file>

<file path=ppt/ink/ink23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8:5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54500.000000 53150.000000,'0.000000'-50.000000,"50.000000"0.000000,0.000000 0.000000,-50.000000 25.000000,0.000000 0.000000,50.000000 0.000000,0.000000 0.000000,-25.000000 50.000000,0.000000 0.000000,-25.000000 50.000000,0.000000 0.000000,25.000000 25.000000,0.000000 0.000000,-25.000000 25.000000,0.000000 0.000000,-25.000000 25.000000,0.000000 0.000000,-25.000000 25.000000,0.000000 0.000000,50.000000-50.000000,0.000000 0.000000,0.000000-75.000000,0.000000 0.000000,100.000000-50.000000,0.000000 0.000000,100.000000-50.000000,0.000000 0.000000,75.000000-25.000000,0.000000 0.000000,-75.000000 0.000000,0.000000 0.000000,-150.000000 25.000000</inkml:trace>
</inkml:ink>
</file>

<file path=ppt/ink/ink23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8:5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34000.000000 53200.000000,'0.000000'-50.000000,"-25.000000"100.000000,0.000000 0.000000,0.000000 50.000000,0.000000 0.000000,-25.000000 50.000000,0.000000 0.000000,0.000000 0.000000,0.000000 0.000000,50.000000-50.000000,0.000000 0.000000,0.000000-50.000000,0.000000 0.000000,50.000000-25.000000,0.000000 0.000000,50.000000-100.000000,0.000000 0.000000,25.000000-100.000000,0.000000 0.000000,0.000000 25.000000,0.000000 0.000000,-100.000000 25.000000,0.000000 0.000000,0.000000 25.000000,0.000000 0.000000,-50.000000 75.000000,0.000000 0.000000,-50.000000 0.000000,0.000000 0.000000,0.000000 75.000000,0.000000 0.000000,0.000000 25.000000,0.000000 0.000000,50.000000 0.000000,0.000000 0.000000,25.000000-50.000000</inkml:trace>
</inkml:ink>
</file>

<file path=ppt/ink/ink23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8:5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35150.000000 53400.000000,'50.000000'0.000000,"-25.000000"25.000000,0.000000 0.000000,0.000000 0.000000,0.000000 0.000000,25.000000 50.000000,0.000000 0.000000,0.000000-25.000000,0.000000 0.000000,-25.000000 0.000000,0.000000 0.000000,0.000000-50.000000</inkml:trace>
</inkml:ink>
</file>

<file path=ppt/ink/ink23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8:5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36250.000000 52050.000000,'-50.000000'-50.000000,"50.000000"75.000000,0.000000 0.000000,0.000000 100.000000,0.000000 0.000000,0.000000 25.000000,0.000000 0.000000,-25.000000 75.000000,0.000000 0.000000,25.000000 100.000000,0.000000 0.000000,-25.000000 125.000000,0.000000 0.000000,25.000000-325.000000,0.000000 0.000000,-25.000000 0.000000</inkml:trace>
</inkml:ink>
</file>

<file path=ppt/ink/ink23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8:5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38400.000000 53150.000000,'0.000000'-50.000000,"25.000000"0.000000,0.000000 0.000000,-25.000000 25.000000,0.000000 0.000000,-25.000000 75.000000,0.000000 0.000000,-75.000000 75.000000,0.000000 0.000000,-25.000000 50.000000,0.000000 0.000000,0.000000-25.000000,0.000000 0.000000,75.000000-25.000000,0.000000 0.000000,25.000000-75.000000,0.000000 0.000000,0.000000-75.000000</inkml:trace>
</inkml:ink>
</file>

<file path=ppt/ink/ink23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8:5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37500.000000 53300.000000,'0.000000'-50.000000,"-25.000000"-25.000000,0.000000 0.000000,25.000000 50.000000,0.000000 0.000000,0.000000 0.000000,0.000000 0.000000,25.000000 75.000000,0.000000 0.000000,100.000000 75.000000,0.000000 0.000000,0.000000 100.000000,0.000000 0.000000,100.000000 100.000000,0.000000 0.000000,-200.000000-275.000000,0.000000 0.000000,25.000000 0.000000</inkml:trace>
</inkml:ink>
</file>

<file path=ppt/ink/ink2318.xml><?xml version="1.0" encoding="utf-8"?>
<inkml:ink xmlns:inkml="http://www.w3.org/2003/InkML">
  <annotation type="ScanImages2ExtractSignatures">1</annotation>
  <annotation type="ScanImagesWidth">-2122668944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8:5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39800.000000 52950.000000,'150.000000'100.000000,"-100.000000"-25.000000,0.000000 0.000000,-25.000000 0.000000,0.000000 0.000000,-50.000000 50.000000,0.000000 0.000000,-100.000000 50.000000,0.000000 0.000000,25.000000-75.000000,0.000000 0.000000,0.000000-25.000000,0.000000 0.000000,75.000000-75.000000,0.000000 0.000000,150.000000-50.000000,0.000000 0.000000,50.000000-25.000000,0.000000 0.000000,0.000000 25.000000,0.000000 0.000000,-50.000000 25.000000,0.000000 0.000000,-50.000000 0.000000,0.000000 0.000000,-50.000000 0.000000</inkml:trace>
</inkml:ink>
</file>

<file path=ppt/ink/ink23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8:5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41050.000000 53400.000000,'-100.000000'0.000000,"75.000000"50.000000,0.000000 0.000000,25.000000 25.000000,0.000000 0.000000,-25.000000 25.000000,0.000000 0.000000,25.000000 25.000000,0.000000 0.000000,0.000000-50.000000,0.000000 0.000000,0.000000-25.000000,0.000000 0.000000,75.000000-75.000000,0.000000 0.000000,0.000000-100.000000,0.000000 0.000000,-25.000000 25.000000,0.000000 0.000000,-25.000000 0.000000,0.000000 0.000000,-25.000000 25.000000,0.000000 0.000000,-25.000000 50.000000,0.000000 0.000000,0.000000 25.000000,0.000000 0.000000,0.000000 25.000000</inkml:trace>
</inkml:ink>
</file>

<file path=ppt/ink/ink2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542.000000 838.000000,'0.049000'0.012000,"0.077000"0.019000,0.089000 0.022000,0.090000 0.023000,0.084000 0.021000,0.074000 0.019000,0.529000-0.021000,1.397000 0.026000,0.820000-0.013000,0.599000-0.017000,1.757000-0.022000,1.567000-0.015000,1.766000-0.014000,0.659000-0.012000,-0.098000-0.010000,-0.575000-0.007000,-0.838000-0.006000,-0.945000-0.004000,0.198000-0.003000,0.031000-0.002000,-0.446000-0.001000,-0.719000 0.000000,-0.828000 0.000000,-0.911000 0.000000,-0.897000 0.000000,-0.821000 0.001000,-0.713000 0.001000,-0.591000 0.000000,-0.432000 0.000000,-0.299000 0.000000,-0.192000 0.000000,-0.109000 0.000000,-0.048000 0.000000,-0.005000 0.000000,0.212000 0.000000,0.189000 0.000000,0.160000 0.000000,0.130000 0.000000,0.230000 0.000000,0.277000 0.000000,0.765000 0.000000,0.579000 0.000000,0.705000 0.103000,0.292000 0.088000,0.006000 0.072000,-0.178000 0.056000,-0.282000 0.042000,0.232000 0.148000,0.065000 0.149000,-0.194000 0.065000,-0.346000 0.007000,-0.417000-0.031000,-0.303000-0.071000,-0.355000-0.092000,-0.362000-0.098000,-0.340000-0.095000,-0.172000-0.086000,-0.126000-0.074000,-0.087000-0.061000,-0.055000-0.048000,0.057000-0.036000,-0.107000-0.030000,-0.141000-0.019000,-0.149000-0.010000,-0.141000-0.004000,-0.123000 0.000000,-0.102000 0.002000,-0.080000 0.003000,-0.059000 0.004000,-0.042000 0.004000,-0.027000 0.003000,-0.016000 0.003000,-0.008000 0.002000,-0.003000 0.002000,0.001000 0.001000,0.003000 0.001000,0.004000 0.001000,0.005000 0.000000,0.004000 0.000000,0.004000 0.000000,0.003000 0.000000,0.002000 0.000000,0.002000 0.000000,0.001000 0.000000,0.001000 0.000000,0.000000 0.000000,0.000000 0.000000,0.000000 0.000000,0.000000 0.000000,0.000000 0.000000,0.000000 0.000000,0.000000 0.000000,0.000000 0.000000,0.010000 0.000000,0.020000 0.000000,0.023000 0.000000,0.023000 0.000000,0.022000 0.000000,0.019000 0.000000,0.016000 0.000000,0.013000 0.000000,0.010000 0.000000,0.007000 0.000000</inkml:trace>
</inkml:ink>
</file>

<file path=ppt/ink/ink23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8:5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42000.000000 53500.000000,'50.000000'0.000000,"-50.000000"50.000000,0.000000 0.000000,0.000000 0.000000,0.000000 0.000000,0.000000 50.000000,0.000000 0.000000,0.000000-25.000000,0.000000 0.000000,0.000000-50.000000,0.000000 0.000000,50.000000-25.000000,0.000000 0.000000,0.000000-50.000000,0.000000 0.000000,25.000000 0.000000,0.000000 0.000000,-25.000000 50.000000,0.000000 0.000000,-50.000000 25.000000,0.000000 0.000000,0.000000 25.000000,0.000000 0.000000,0.000000 0.000000,0.000000 0.000000,25.000000-50.000000,0.000000 0.000000,50.000000 0.000000,0.000000 0.000000,-50.000000 0.000000,0.000000 0.000000,0.000000 25.000000,0.000000 0.000000,0.000000 50.000000,0.000000 0.000000,-25.000000-50.000000,0.000000 0.000000,50.000000-125.000000,0.000000 0.000000,25.000000-50.000000,0.000000 0.000000,-25.000000-25.000000,0.000000 0.000000,0.000000 75.000000,0.000000 0.000000,-50.000000 50.000000,0.000000 0.000000,25.000000 25.000000,0.000000 0.000000,0.000000 25.000000,0.000000 0.000000,0.000000 0.000000,0.000000 0.000000,-25.000000 25.000000,0.000000 0.000000,0.000000 100.000000,0.000000 0.000000,0.000000 0.000000,0.000000 0.000000,0.000000-25.000000,0.000000 0.000000,0.000000 0.000000,0.000000 0.000000,0.000000 0.000000,0.000000 0.000000,75.000000-25.000000,0.000000 0.000000,50.000000-50.000000,0.000000 0.000000,50.000000-25.000000,0.000000 0.000000,-125.000000-25.000000</inkml:trace>
</inkml:ink>
</file>

<file path=ppt/ink/ink2321.xml><?xml version="1.0" encoding="utf-8"?>
<inkml:ink xmlns:inkml="http://www.w3.org/2003/InkML">
  <annotation type="ScanImages2ExtractSignatures">1</annotation>
  <annotation type="ScanImagesWidth">22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8:5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41300.000000 58150.000000,'0.000000'-50.000000,"0.000000"0.000000,0.000000 0.000000,0.000000 0.000000,0.000000 0.000000,0.000000-50.000000,0.000000 0.000000,0.000000-25.000000,0.000000 0.000000,0.000000 0.000000,0.000000 0.000000,-50.000000 50.000000,0.000000 0.000000,0.000000 25.000000,0.000000 0.000000,-25.000000 50.000000,0.000000 0.000000,-25.000000 25.000000,0.000000 0.000000,-50.000000 125.000000,0.000000 0.000000,0.000000 75.000000,0.000000 0.000000,25.000000-25.000000,0.000000 0.000000,50.000000-25.000000,0.000000 0.000000,50.000000 0.000000,0.000000 0.000000,25.000000 0.000000,0.000000 0.000000,100.000000-25.000000,0.000000 0.000000,50.000000-75.000000,0.000000 0.000000,50.000000-100.000000,0.000000 0.000000,50.000000-75.000000,0.000000 0.000000,25.000000-25.000000,0.000000 0.000000,-225.000000 75.000000</inkml:trace>
</inkml:ink>
</file>

<file path=ppt/ink/ink23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8:5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42500.000000 58050.000000,'0.000000'50.000000,"25.000000"-50.000000,0.000000 0.000000,50.000000-25.000000,0.000000 0.000000,25.000000 25.000000,0.000000 0.000000,25.000000 0.000000,0.000000 0.000000,-25.000000 25.000000,0.000000 0.000000,-75.000000-25.000000,0.000000 0.000000,0.000000 25.000000</inkml:trace>
</inkml:ink>
</file>

<file path=ppt/ink/ink23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8:5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42400.000000 58900.000000,'-50.000000'0.000000,"0.000000"0.000000,0.000000 0.000000,150.000000 0.000000,0.000000 0.000000,50.000000 0.000000,0.000000 0.000000,25.000000 0.000000,0.000000 0.000000,-50.000000 0.000000,0.000000 0.000000,-75.000000 0.000000</inkml:trace>
</inkml:ink>
</file>

<file path=ppt/ink/ink23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8:5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44500.000000 58300.000000,'0.000000'-50.000000,"0.000000"25.000000,0.000000 0.000000,0.000000 75.000000,0.000000 0.000000,-50.000000 25.000000,0.000000 0.000000,25.000000 50.000000,0.000000 0.000000,-25.000000 25.000000,0.000000 0.000000,25.000000-25.000000,0.000000 0.000000,25.000000-100.000000,0.000000 0.000000,50.000000-50.000000,0.000000 0.000000,75.000000-100.000000,0.000000 0.000000,0.000000-25.000000,0.000000 0.000000,-75.000000 25.000000,0.000000 0.000000,-25.000000 50.000000,0.000000 0.000000,-75.000000 0.000000,0.000000 0.000000,0.000000 50.000000,0.000000 0.000000,-25.000000 50.000000,0.000000 0.000000,50.000000 25.000000,0.000000 0.000000,25.000000-25.000000</inkml:trace>
</inkml:ink>
</file>

<file path=ppt/ink/ink23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8:5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45200.000000 58500.000000,'100.000000'50.000000,"-75.000000"-25.000000,0.000000 0.000000,25.000000 50.000000,0.000000 0.000000,25.000000 0.000000,0.000000 0.000000,-25.000000-50.000000,0.000000 0.000000,-25.000000 0.000000</inkml:trace>
</inkml:ink>
</file>

<file path=ppt/ink/ink23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9:0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46500.000000 58250.000000,'0.000000'50.000000,"-25.000000"25.000000,0.000000 0.000000,0.000000 25.000000,0.000000 0.000000,0.000000 0.000000,0.000000 0.000000,25.000000-50.000000,0.000000 0.000000,0.000000-25.000000,0.000000 0.000000,75.000000-25.000000,0.000000 0.000000,0.000000-100.000000,0.000000 0.000000,25.000000 0.000000,0.000000 0.000000,-50.000000 0.000000,0.000000 0.000000,-50.000000-25.000000,0.000000 0.000000,0.000000 50.000000,0.000000 0.000000,-75.000000 50.000000,0.000000 0.000000,25.000000 25.000000,0.000000 0.000000,-25.000000 50.000000,0.000000 0.000000,50.000000 0.000000,0.000000 0.000000,25.000000-25.000000,0.000000 0.000000,-25.000000 0.000000</inkml:trace>
</inkml:ink>
</file>

<file path=ppt/ink/ink23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9:0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48450.000000 57750.000000,'0.000000'-100.000000,"0.000000"75.000000,0.000000 0.000000,25.000000-50.000000,0.000000 0.000000,-25.000000 50.000000,0.000000 0.000000,0.000000-25.000000,0.000000 0.000000,0.000000 0.000000,0.000000 0.000000,-50.000000 0.000000,0.000000 0.000000,0.000000 0.000000,0.000000 0.000000,-25.000000 25.000000,0.000000 0.000000,-25.000000 25.000000,0.000000 0.000000,25.000000 25.000000,0.000000 0.000000,25.000000 50.000000,0.000000 0.000000,50.000000 0.000000,0.000000 0.000000,-25.000000 0.000000,0.000000 0.000000,50.000000 25.000000,0.000000 0.000000,0.000000 50.000000,0.000000 0.000000,0.000000 25.000000,0.000000 0.000000,0.000000 0.000000,0.000000 0.000000,-25.000000 25.000000,0.000000 0.000000,0.000000-25.000000,0.000000 0.000000,-25.000000-25.000000,0.000000 0.000000,-50.000000-75.000000,0.000000 0.000000,0.000000-25.000000,0.000000 0.000000,-25.000000-50.000000,0.000000 0.000000,25.000000-75.000000,0.000000 0.000000,25.000000-50.000000,0.000000 0.000000,50.000000-50.000000,0.000000 0.000000,75.000000 25.000000,0.000000 0.000000,75.000000 0.000000,0.000000 0.000000,25.000000 25.000000,0.000000 0.000000,0.000000 50.000000,0.000000 0.000000,-150.000000 50.000000,0.000000 0.000000,25.000000 0.000000</inkml:trace>
</inkml:ink>
</file>

<file path=ppt/ink/ink23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9:0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49400.000000 58200.000000,'-50.000000'0.000000,"0.000000"25.000000,0.000000 0.000000,25.000000 50.000000,0.000000 0.000000,-25.000000 50.000000,0.000000 0.000000,25.000000 0.000000,0.000000 0.000000,25.000000-25.000000,0.000000 0.000000,25.000000-50.000000,0.000000 0.000000,25.000000-50.000000,0.000000 0.000000,75.000000-100.000000,0.000000 0.000000,-25.000000-25.000000,0.000000 0.000000,-50.000000 25.000000,0.000000 0.000000,-25.000000 25.000000,0.000000 0.000000,-75.000000 0.000000,0.000000 0.000000,-50.000000 75.000000,0.000000 0.000000,25.000000 0.000000,0.000000 0.000000,25.000000 25.000000,0.000000 0.000000,75.000000-25.000000,0.000000 0.000000,75.000000 0.000000,0.000000 0.000000,-50.000000-25.000000,0.000000 0.000000,0.000000 25.000000</inkml:trace>
</inkml:ink>
</file>

<file path=ppt/ink/ink23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9:0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50100.000000 58200.000000,'50.000000'0.000000,"0.000000"-25.000000,0.000000 0.000000,25.000000 25.000000,0.000000 0.000000,-25.000000 0.000000,0.000000 0.000000,-25.000000 0.000000,0.000000 0.000000,-25.000000 50.000000,0.000000 0.000000,0.000000 25.000000,0.000000 0.000000,-25.000000 25.000000,0.000000 0.000000,-25.000000 0.000000,0.000000 0.000000,25.000000 0.000000,0.000000 0.000000,25.000000-25.000000,0.000000 0.000000,50.000000-50.000000,0.000000 0.000000,50.000000-50.000000,0.000000 0.000000,0.000000-50.000000,0.000000 0.000000,-25.000000-50.000000,0.000000 0.000000,-25.000000 25.000000,0.000000 0.000000,-25.000000-25.000000,0.000000 0.000000,-75.000000 50.000000,0.000000 0.000000,-50.000000 50.000000,0.000000 0.000000,0.000000 25.000000,0.000000 0.000000,25.000000 50.000000,0.000000 0.000000,50.000000-25.000000</inkml:trace>
</inkml:ink>
</file>

<file path=ppt/ink/ink233.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850.000000 794.000000,'-0.147000'0.110000,"-0.231000"0.173000,-0.193000 0.237000,-0.155000 0.261000,-0.414000 0.643000,-0.255000 0.399000,-0.134000 0.213000,-0.047000 0.078000,-0.245000 0.115000,-0.133000-0.017000,-0.052000-0.100000,0.004000-0.146000,-0.292000 0.167000,-0.239000 0.134000,-1.144000 0.729000,-0.609000 0.319000,-0.221000 0.034000,0.043000-0.151000,-0.343000 0.146000,-0.050000 0.031000,0.022000-0.072000,0.361000-0.280000,0.551000-0.393000,0.633000-0.436000,0.638000-0.431000,0.594000-0.397000,0.523000-0.345000,0.438000-0.287000,0.343000-0.201000,0.257000-0.131000,0.182000-0.077000,0.122000-0.036000,0.088000-0.038000,0.070000-0.071000,0.042000-0.069000,0.021000-0.062000,0.007000-0.053000,-0.002000-0.042000,-0.008000-0.032000,-0.010000-0.023000,-0.011000-0.016000,-0.011000-0.010000,-0.009000-0.005000,-0.008000-0.002000,-0.006000 0.000000,-0.005000 0.001000,-0.003000 0.002000,-0.002000 0.002000,-0.001000 0.002000,-0.001000 0.002000,0.000000 0.002000,0.000000 0.001000,0.000000 0.001000,0.000000 0.001000,0.000000 0.000000,0.000000 0.000000,0.000000 0.000000</inkml:trace>
</inkml:ink>
</file>

<file path=ppt/ink/ink2330.xml><?xml version="1.0" encoding="utf-8"?>
<inkml:ink xmlns:inkml="http://www.w3.org/2003/InkML">
  <annotation type="ScanImages2ExtractSignatures">1</annotation>
  <annotation type="ScanImagesWidth">1064726144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9: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53650.000000 58100.000000,'0.000000'-50.000000,"0.000000"25.000000,0.000000 0.000000,0.000000 75.000000,0.000000 0.000000,0.000000 25.000000,0.000000 0.000000,-50.000000 50.000000,0.000000 0.000000,0.000000-25.000000,0.000000 0.000000,0.000000-25.000000,0.000000 0.000000,75.000000-100.000000,0.000000 0.000000,75.000000-75.000000,0.000000 0.000000,0.000000 0.000000,0.000000 0.000000,-25.000000 75.000000,0.000000 0.000000,-25.000000 25.000000,0.000000 0.000000,-50.000000 75.000000,0.000000 0.000000,0.000000 0.000000,0.000000 0.000000,-25.000000-25.000000,0.000000 0.000000,75.000000-75.000000,0.000000 0.000000,25.000000-75.000000,0.000000 0.000000,0.000000 50.000000,0.000000 0.000000,-50.000000 50.000000,0.000000 0.000000,-25.000000 50.000000,0.000000 0.000000,0.000000 25.000000,0.000000 0.000000,0.000000-50.000000,0.000000 0.000000,50.000000-25.000000,0.000000 0.000000,0.000000-50.000000,0.000000 0.000000,50.000000-50.000000,0.000000 0.000000,-75.000000 50.000000,0.000000 0.000000,0.000000 25.000000,0.000000 0.000000,0.000000 25.000000,0.000000 0.000000,0.000000 0.000000,0.000000 0.000000,-25.000000 75.000000,0.000000 0.000000,0.000000 25.000000,0.000000 0.000000,0.000000-25.000000,0.000000 0.000000,0.000000-50.000000,0.000000 0.000000,50.000000-25.000000,0.000000 0.000000,25.000000-25.000000,0.000000 0.000000,0.000000-50.000000,0.000000 0.000000,-25.000000 25.000000,0.000000 0.000000,-25.000000 0.000000,0.000000 0.000000,-75.000000 0.000000,0.000000 0.000000,-25.000000 25.000000,0.000000 0.000000,-25.000000 25.000000,0.000000 0.000000,50.000000 0.000000,0.000000 0.000000,0.000000 0.000000,0.000000 0.000000,50.000000 25.000000,0.000000 0.000000,50.000000-50.000000,0.000000 0.000000,25.000000 0.000000,0.000000 0.000000,-25.000000 25.000000,0.000000 0.000000,0.000000 25.000000,0.000000 0.000000,-25.000000 25.000000,0.000000 0.000000,0.000000-25.000000,0.000000 0.000000,0.000000-25.000000,0.000000 0.000000,0.000000 0.000000,0.000000 0.000000,0.000000 0.000000,0.000000 0.000000,-25.000000-25.000000,0.000000 0.000000,25.000000 25.000000</inkml:trace>
</inkml:ink>
</file>

<file path=ppt/ink/ink23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9: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56200.000000 57250.000000,'0.000000'50.000000,"-25.000000"-50.000000</inkml:trace>
</inkml:ink>
</file>

<file path=ppt/ink/ink23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9:0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56200.000000 57200.000000,'0.000000'-50.000000,"0.000000"25.000000,0.000000 0.000000,0.000000 100.000000,0.000000 0.000000,0.000000 25.000000,0.000000 0.000000,-25.000000 50.000000,0.000000 0.000000,-25.000000 0.000000,0.000000 0.000000,25.000000 25.000000,0.000000 0.000000,0.000000-50.000000,0.000000 0.000000,25.000000-50.000000,0.000000 0.000000,50.000000-75.000000,0.000000 0.000000,50.000000 0.000000,0.000000 0.000000,25.000000-75.000000,0.000000 0.000000,-75.000000 50.000000,0.000000 0.000000,0.000000 0.000000</inkml:trace>
</inkml:ink>
</file>

<file path=ppt/ink/ink2333.xml><?xml version="1.0" encoding="utf-8"?>
<inkml:ink xmlns:inkml="http://www.w3.org/2003/InkML">
  <annotation type="ScanImages2ExtractSignatures">1</annotation>
  <annotation type="ScanImagesWidth">390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9:0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56850.000000 58050.000000,'0.000000'-50.000000,"25.000000"75.000000,0.000000 0.000000,-25.000000 25.000000,0.000000 0.000000,50.000000-25.000000,0.000000 0.000000,-25.000000 0.000000,0.000000 0.000000,0.000000-25.000000</inkml:trace>
</inkml:ink>
</file>

<file path=ppt/ink/ink2334.xml><?xml version="1.0" encoding="utf-8"?>
<inkml:ink xmlns:inkml="http://www.w3.org/2003/InkML">
  <annotation type="ScanImages2ExtractSignatures">1</annotation>
  <annotation type="ScanImagesWidth">220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9:0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58050.000000 57200.000000,'0.000000'50.000000,"0.000000"0.000000,0.000000 0.000000,25.000000 25.000000,0.000000 0.000000,-25.000000 50.000000,0.000000 0.000000,-25.000000 75.000000,0.000000 0.000000,-50.000000-50.000000,0.000000 0.000000,25.000000 25.000000,0.000000 0.000000,25.000000-100.000000,0.000000 0.000000,25.000000-50.000000,0.000000 0.000000,75.000000 0.000000,0.000000 0.000000,25.000000-25.000000,0.000000 0.000000,-25.000000 0.000000,0.000000 0.000000,100.000000-25.000000,0.000000 0.000000,-100.000000-25.000000,0.000000 0.000000,-75.000000 0.000000</inkml:trace>
</inkml:ink>
</file>

<file path=ppt/ink/ink23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9:0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58700.000000 56950.000000,'150.000000'-100.000000,"-75.000000"75.000000,0.000000 0.000000,25.000000 25.000000,0.000000 0.000000,-25.000000 0.000000,0.000000 0.000000,-25.000000 0.000000,0.000000 0.000000,-25.000000 0.000000</inkml:trace>
</inkml:ink>
</file>

<file path=ppt/ink/ink2336.xml><?xml version="1.0" encoding="utf-8"?>
<inkml:ink xmlns:inkml="http://www.w3.org/2003/InkML">
  <annotation type="ScanImages2ExtractSignatures">1</annotation>
  <annotation type="ScanImagesWidth">267060029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9:0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59950.000000 56150.000000,'0.000000'-50.000000,"0.000000"25.000000,0.000000 0.000000,0.000000 50.000000,0.000000 0.000000,0.000000 75.000000,0.000000 0.000000,0.000000 25.000000,0.000000 0.000000,0.000000 150.000000,0.000000 0.000000,0.000000 25.000000,0.000000 0.000000,-25.000000-175.000000</inkml:trace>
</inkml:ink>
</file>

<file path=ppt/ink/ink23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1126.000000 799.000000,'0.029000'0.015000,"0.046000"0.023000,0.053000 0.027000,0.054000 0.027000,0.051000 0.025000,0.045000 0.022000,0.037000 0.019000,0.030000 0.015000,0.023000 0.012000,0.017000 0.009000,0.719000 0.139000,0.452000 0.064000,0.248000 0.012000,0.100000-0.022000,-0.003000-0.043000,-0.068000-0.053000,0.245000-0.055000,0.059000-0.053000,-0.065000-0.047000,-0.139000-0.040000,0.174000-0.033000,0.140000-0.026000,0.182000-0.019000,-0.026000-0.014000,-0.157000-0.009000,-0.229000-0.005000,-0.129000-0.003000,-0.204000-0.001000,-0.236000 0.000000,-0.239000 0.001000,0.016000 0.002000,0.030000 0.002000,0.093000 0.002000,-0.022000 0.002000,-0.093000 0.001000,-0.132000 0.001000,0.129000 0.001000,0.066000 0.001000,0.094000-0.092000,-0.042000-0.070000,-0.126000-0.051000,-0.171000-0.036000,-0.150000-0.023000,-0.125000-0.013000,-0.100000-0.006000,-0.077000-0.001000,0.128000-0.126000,0.102000-0.124000,0.170000-0.150000,0.054000-0.082000,-0.025000-0.032000,-0.073000 0.002000,0.031000-0.032000,-0.053000 0.023000,-0.102000 0.056000,-0.127000 0.073000,-0.096000-0.013000,-0.069000 0.006000,-0.047000 0.018000,-0.029000 0.024000,0.095000-0.158000,0.020000-0.115000,0.228000-0.282000,0.124000-0.147000,0.048000-0.050000,-0.004000 0.016000,0.036000-0.109000,-0.014000-0.033000,-0.008000-0.019000,-0.004000-0.009000,-0.075000 0.035000,-0.115000 0.061000,0.016000 0.036000,-0.049000 0.091000,-0.087000 0.120000,-0.105000 0.129000,0.038000-0.022000,-0.020000 0.031000,-0.056000 0.062000,-0.074000 0.077000,0.030000-0.102000,0.020000-0.063000,-0.006000 0.041000,-0.022000 0.104000,-0.031000 0.137000,-0.034000 0.148000,-0.052000-0.371000,-0.060000-0.235000,-0.060000-0.240000,-0.056000-0.079000,-0.049000 0.030000,-0.042000 0.098000,-0.125000-0.013000,-0.096000 0.064000,-0.070000 0.108000,-0.049000 0.129000,-0.160000-0.052000,-0.146000-0.016000,-0.237000-0.010000,-0.130000 0.068000,-0.052000 0.113000,0.001000 0.133000,-0.111000 0.063000,-0.028000 0.087000,0.027000 0.096000,0.060000 0.094000,0.004000 0.013000,0.041000 0.034000,0.061000 0.044000,0.070000 0.048000,-0.208000-0.033000,-0.058000 0.035000,0.014000 0.059000,0.057000 0.070000,-0.099000 0.007000,-0.121000 0.018000,-0.113000 0.035000,-0.026000 0.043000,0.031000 0.044000,0.066000 0.042000,-0.230000 0.038000,-0.181000 0.032000,-0.247000 0.026000,-0.050000 0.021000,0.079000 0.015000,0.156000 0.011000,0.010000 0.007000,0.063000 0.004000,-0.092000 0.002000,0.037000 0.001000,0.116000 0.000000,0.159000-0.001000,0.027000-0.001000,0.088000-0.001000,0.120000-0.001000,0.132000-0.001000,-0.385000-0.001000,-0.246000-0.001000,-0.103000 0.036000,-0.003000 0.057000,0.061000 0.066000,0.098000 0.067000,-0.015000 0.045000,0.061000 0.027000,0.105000 0.013000,0.126000 0.004000,-0.404000 0.145000,-0.198000 0.077000,-0.052000 0.028000,0.046000-0.005000,0.031000-0.008000,0.020000-0.009000,-0.265000 0.046000,-0.060000 0.004000,0.076000-0.023000,0.157000-0.038000,0.069000 0.047000,0.154000 0.024000,0.198000 0.008000,0.211000-0.003000,0.020000 0.137000,0.043000 0.143000,0.092000 0.137000,0.116000 0.049000,0.123000-0.011000,0.119000-0.049000,-0.040000 0.189000,0.008000 0.106000,-0.068000 0.244000,0.031000 0.060000,0.066000-0.027000,0.083000-0.080000,0.087000-0.106000,0.481000-0.841000,-0.235000 0.761000,0.085000 0.057000,0.082000 0.018000,0.048000 0.497000,0.086000 0.115000,0.070000-0.056000,0.055000-0.161000,0.041000-0.216000,0.029000-0.236000,0.020000-0.029000,0.012000-0.041000,0.006000-0.046000,0.002000-0.046000,0.036000 0.142000,0.055000 0.104000,0.100000 0.220000,0.048000 0.057000,0.011000-0.052000,-0.013000-0.118000,0.045000-0.022000,0.006000-0.107000,-0.019000-0.153000,-0.034000-0.171000,0.124000 0.050000,0.070000-0.032000,0.029000-0.083000,0.001000-0.109000,0.112000-0.026000,0.101000-0.044000,0.087000 0.003000,-0.002000-0.041000,-0.059000-0.067000,-0.092000-0.078000,0.042000-0.005000,-0.023000-0.032000,-0.063000-0.047000,-0.084000-0.053000,0.056000 0.039000,0.068000 0.021000,0.016000-0.010000,-0.019000-0.029000,-0.040000-0.039000,-0.051000-0.043000,0.075000-0.024000,0.003000-0.010000,0.129000-0.024000,0.052000-0.032000,-0.001000-0.035000,-0.035000-0.034000,-0.054000-0.031000,-0.062000-0.026000,-0.069000-0.034000,-0.068000-0.036000,-0.063000-0.035000,-0.054000-0.032000,0.028000-0.009000,0.006000 0.006000,-0.009000 0.016000,-0.018000 0.021000,-0.026000 0.004000,-0.029000-0.007000,-0.029000-0.014000,-0.027000-0.017000,-0.024000-0.018000,-0.020000-0.017000,-0.016000-0.015000,-0.012000-0.013000,-0.009000-0.011000,-0.006000-0.008000,0.006000-0.006000,0.013000-0.004000,0.017000-0.003000,0.018000-0.002000,0.017000-0.001000,0.016000 0.000000,0.121000 0.000000,0.088000 0.000000,0.048000 0.000000,0.018000 0.001000,-0.002000 0.000000,-0.016000 0.000000,-0.307000 0.001000,0.429000 0.000000,0.072000 0.000000,0.066000 0.000000,0.056000 0.000000</inkml:trace>
</inkml:ink>
</file>

<file path=ppt/ink/ink23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1427.000000 915.000000,'0.046000'0.000000,"0.072000"0.000000,0.083000 0.000000,0.085000 0.000000,0.079000 0.000000,0.070000 0.000000,0.059000 0.000000,0.047000 0.000000,0.175000 0.000000,0.096000 0.000000,0.186000 0.000000,0.082000 0.000000,0.010000 0.000000,-0.037000 0.000000,0.120000 0.000000,0.064000 0.000000,0.024000 0.000000,-0.004000 0.000000,0.679000 0.000000,0.385000 0.000000,0.400000 0.000000,0.264000 0.000000,0.023000 0.000000,-0.133000 0.000000,0.164000 0.000000,-0.027000 0.000000,-0.147000 0.000000,-0.213000 0.000000,-0.074000 0.000000,-0.126000 0.000000,0.217000 0.000000,0.053000 0.000000,-0.056000 0.000000,-0.121000 0.000000,0.490000 0.000000,0.256000 0.000000,0.087000 0.000000,-0.027000 0.000000,0.509000 0.000000,0.226000 0.000000,0.028000 0.000000,-0.101000 0.000000,1.334000 0.000000,0.755000 0.000000,0.476000 0.000000,-0.106000 0.000000,-0.471000 0.000000,-0.669000 0.000000,-0.416000-0.037000,-0.517000-0.058000,-0.379000-0.030000,-0.483000-0.010000,-0.514000 0.004000,-0.496000 0.012000,-0.135000-0.057000,-0.115000-0.097000,-0.020000-0.042000,-0.105000-0.004000,-0.152000 0.021000,-0.171000 0.036000,0.180000 0.024000,0.023000 0.014000,-0.080000 0.007000,-0.139000 0.002000,0.035000-0.001000,-0.076000-0.003000,-0.142000-0.004000,-0.174000-0.005000,0.003000 0.014000,-0.032000 0.025000,-0.033000 0.011000,-0.105000 0.002000,-0.144000-0.004000,-0.157000-0.008000,0.029000-0.065000,-0.001000-0.023000,-0.020000 0.006000,-0.031000 0.024000,0.167000-0.114000,0.134000-0.120000,0.324000-0.060000,0.127000-0.017000,-0.008000 0.012000,-0.094000 0.029000,0.042000-0.017000,-0.021000 0.029000,0.050000-0.037000,-0.055000-0.002000,-0.119000 0.020000,-0.150000 0.033000,0.025000 0.057000,-0.013000 0.069000,-0.036000 0.071000,-0.047000 0.067000,0.096000-0.198000,0.033000-0.132000,0.064000-0.136000,-0.068000-0.054000,-0.148000 0.002000,-0.188000 0.038000,-0.015000-0.108000,-0.051000-0.046000,-0.070000-0.003000,-0.078000 0.025000,-0.076000 0.023000,-0.070000 0.019000,-0.061000 0.016000,-0.050000 0.012000,-0.077000-0.156000,-0.088000-0.106000,-0.015000-0.323000,-0.041000-0.144000,-0.055000-0.019000,-0.059000 0.063000,-0.058000 0.110000,-0.053000 0.133000,-0.083000-0.072000,-0.103000 0.057000,-0.103000 0.094000,-0.094000 0.110000,-0.044000 0.075000,-0.034000 0.050000,-0.018000 0.061000,-0.006000 0.064000,-0.017000 0.024000,-0.022000-0.003000,-0.172000-0.131000,-0.107000-0.056000,-0.058000-0.003000,-0.022000 0.030000,-0.182000-0.116000,-0.123000-0.054000,-0.077000-0.010000,-0.041000 0.019000,-0.255000-0.112000,-0.152000-0.039000,-0.075000 0.010000,-0.020000 0.040000,-0.333000-0.072000,-0.141000 0.009000,-0.376000-0.087000,-0.204000 0.005000,-0.079000 0.063000,0.007000 0.096000,-0.748000-0.037000,-0.588000-0.046000,-1.086000-0.104000,-0.515000 0.014000,-0.112000 0.089000,0.155000 0.130000,-1.232000 0.165000,-0.483000 0.176000,0.032000 0.169000,0.359000 0.153000,-0.470000 0.131000,-0.156000 0.107000,-0.386000 0.084000,0.158000 0.063000,0.495000 0.045000,0.674000 0.030000,0.076000 0.019000,0.351000 0.010000,0.501000 0.003000,0.560000-0.001000,-0.014000-0.004000,0.208000-0.005000,0.335000-0.006000,0.392000-0.006000,-0.208000 0.032000,-0.061000 0.053000,-0.368000 0.100000,0.052000 0.049000,0.317000 0.012000,0.463000-0.012000,0.265000 0.158000,0.339000 0.107000,-0.061000 0.104000,0.129000 0.021000,0.241000-0.034000,0.295000-0.067000,0.013000 0.083000,0.200000 0.025000,0.305000-0.013000,0.350000-0.037000,0.279000 0.024000,0.287000-0.012000,0.271000-0.035000,0.240000-0.046000,0.148000-0.032000,0.152000-0.020000,-0.004000-0.012000,-0.030000-0.005000,-0.069000 0.049000,-0.015000 0.006000,0.020000-0.022000,0.042000-0.038000,0.052000-0.046000,0.055000-0.047000,-0.107000 0.053000,-0.129000 0.040000,-0.133000 0.195000,-0.053000 0.132000,0.003000 0.082000,0.038000 0.044000,-0.053000 0.182000,-0.033000 0.183000,0.018000 0.097000,0.050000 0.035000,0.030000-0.008000,0.015000-0.034000,0.078000 0.283000,0.112000 0.096000,0.126000-0.030000,0.126000-0.109000,0.116000 0.107000,0.101000 0.090000,0.103000 0.109000,0.096000-0.034000,0.085000-0.123000,0.072000-0.171000,0.205000-0.042000,0.128000-0.103000,0.069000-0.135000,0.027000-0.145000,0.384000 0.190000,0.290000 0.096000,0.337000 0.195000,0.195000 0.096000,0.090000 0.026000,0.016000-0.021000,0.170000 0.043000,0.035000-0.067000,-0.054000-0.132000,-0.107000-0.164000,0.530000 0.159000,0.236000-0.015000,0.361000 0.041000,0.121000-0.073000,-0.042000-0.141000,-0.143000-0.174000,-0.124000-0.127000,-0.250000-0.162000,-0.312000-0.172000,-0.328000-0.165000,-0.021000-0.131000,-0.116000-0.099000,-0.169000-0.071000,-0.191000-0.048000,-0.153000-0.012000,-0.118000 0.012000,-0.142000-0.010000,-0.147000-0.023000,-0.140000-0.030000,-0.124000-0.032000,0.097000 0.042000,0.084000 0.013000,0.070000 0.031000,0.056000 0.039000,0.142000 0.033000,0.026000-0.023000,0.075000 0.016000,0.044000 0.005000,-0.041000-0.019000,-0.093000-0.033000,-0.057000 0.034000,-0.103000 0.001000,-0.125000-0.020000,-0.130000-0.032000,-0.123000-0.038000,-0.110000-0.038000,-0.094000-0.036000,-0.076000-0.032000,-0.059000-0.027000,-0.044000 0.000000</inkml:trace>
</inkml:ink>
</file>

<file path=ppt/ink/ink23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529.000000 676.000000,'0.055000'0.000000,"0.086000"0.000000,0.100000 0.000000,0.102000 0.000000,0.077000 0.000000,0.055000 0.000000,0.037000 0.000000,0.023000 0.000000,0.491000 0.074000,0.312000 0.042000,0.249000 0.018000,0.190000 0.002000,0.322000-0.009000,0.383000-0.015000,0.928000-0.018000,0.545000-0.018000,0.260000-0.017000,0.059000-0.015000,1.048000-0.013000,0.721000-0.010000,1.268000 0.065000,0.568000 0.036000,0.078000 0.014000,-0.241000-0.001000,0.953000-0.010000,0.321000-0.016000,-0.107000-0.018000,-0.372000-0.018000,1.418000-0.017000,0.986000-0.015000,1.613000-0.012000,0.423000-0.010000,-0.370000-0.008000,-0.850000-0.006000,0.599000-0.004000,-0.433000-0.003000,-1.061000-0.001000,-1.385000-0.001000,-1.159000 0.000000,-1.297000 0.000000,-1.290000 0.000000,-1.190000 0.001000,-0.837000 0.001000,-0.696000 0.001000,-0.407000 0.000000,-0.413000 0.000000,-0.387000 0.000000,-0.342000 0.000000,0.228000 0.000000,0.208000 0.000000,0.382000 0.019000,0.171000 0.029000,0.023000 0.033000,-0.073000 0.034000,0.312000 0.013000,0.094000-0.001000,-0.052000-0.010000,-0.142000-0.015000,0.308000-0.017000,0.205000-0.017000,0.455000-0.016000,0.140000-0.014000,-0.072000-0.012000,-0.202000-0.009000,0.190000 0.103000,-0.016000 0.094000,-0.146000 0.081000,-0.218000 0.067000,0.064000 0.016000,-0.128000-0.017000,0.109000 0.036000,-0.116000-0.006000,-0.252000-0.033000,-0.320000-0.047000,-0.009000-0.016000,-0.103000 0.005000,-0.156000 0.018000,-0.179000 0.025000,0.464000 0.064000,0.253000 0.011000,-0.012000-0.023000,-0.180000-0.044000,-0.275000-0.054000,-0.315000-0.056000,-0.041000-0.054000,-0.084000-0.048000,-0.105000-0.041000,-0.111000-0.033000,0.501000-0.026000,0.340000-0.019000,0.267000-0.014000,0.054000-0.009000,-0.087000-0.005000,-0.170000-0.003000,0.157000-0.001000,-0.013000 0.000000,-0.121000 0.001000,-0.182000 0.002000,0.217000 0.002000,0.161000 0.002000,0.519000 0.002000,0.194000 0.001000,-0.028000 0.001000,-0.168000 0.001000,0.385000 0.001000,-0.049000 0.000000,-0.210000 0.000000,-0.293000 0.000000,0.293000 0.000000,0.212000 0.000000,0.046000 0.000000,-0.063000 0.000000,-0.202000 0.000000,-0.276000 0.000000,-0.119000 0.000000,-0.231000 0.000000,-0.285000 0.000000,-0.299000 0.000000,0.009000 0.000000,-0.016000 0.000000,0.075000 0.000000,0.051000 0.000000,-0.043000 0.000000,-0.102000 0.000000,0.459000 0.081000,-0.001000 0.044000,-0.140000 0.017000,-0.215000-0.001000,0.016000-0.018000,-0.038000-0.016000,-0.141000-0.018000,-0.197000-0.018000,0.095000-0.017000,-0.020000-0.015000,0.350000 0.061000,0.119000 0.032000,-0.038000 0.011000,-0.135000-0.004000,-0.058000-0.013000,-0.153000-0.017000,-0.202000-0.019000,-0.218000-0.019000,0.174000-0.017000,0.044000-0.015000,0.326000-0.013000,0.114000-0.010000,-0.030000-0.008000,-0.120000-0.005000,0.071000 0.070000,-0.034000 0.039000,-0.098000 0.017000,-0.132000 0.001000,0.059000-0.009000,0.029000-0.015000,0.137000-0.017000,-0.025000-0.018000,-0.127000-0.017000,-0.183000-0.015000,0.071000-0.012000,0.007000-0.010000,0.040000-0.008000,-0.090000-0.006000,-0.166000-0.004000,-0.203000-0.003000,0.231000-0.002000,0.049000-0.001000,-0.071000 0.000000,-0.142000 0.000000,0.080000 0.000000,0.070000 0.001000,0.094000 0.001000,-0.044000 0.001000,-0.129000 0.001000,-0.174000 0.000000,-0.062000 0.000000,-0.132000 0.000000,-0.167000 0.000000,-0.178000 0.000000,-0.177000 0.000000,-0.164000 0.000000,-0.144000 0.000000,-0.120000 0.000000,-0.096000 0.000000,-0.073000 0.000000,-0.029000 0.000000,0.001000 0.000000,0.021000 0.000000,0.032000 0.000000,0.036000 0.000000,0.037000 0.000000</inkml:trace>
</inkml:ink>
</file>

<file path=ppt/ink/ink2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774.000000 805.000000,'0.092000'0.055000,"0.144000"0.086000,0.167000 0.100000,0.169000 0.102000,0.802000 0.776000,0.560000 0.562000,0.326000 0.309000,0.153000 0.125000,0.564000 0.366000,0.271000 0.125000,0.063000-0.038000,-0.075000-0.140000,-0.139000-0.176000,-0.170000-0.187000,-0.177000-0.180000,-0.169000-0.162000,0.991000 0.580000,0.555000 0.275000,0.346000 0.281000,-0.035000 0.043000,-0.275000-0.113000,-0.409000-0.204000,-0.526000-0.321000,-0.562000-0.372000,-0.544000-0.378000,-0.492000-0.353000,-0.423000-0.312000,-0.347000 0.000000</inkml:trace>
</inkml:ink>
</file>

<file path=ppt/ink/ink23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745.000000 618.000000,'-0.018000'-0.009000,"-0.027000"-0.013000,-0.030000-0.015000,-0.029000-0.015000,-0.026000-0.013000,-0.022000-0.011000,-0.018000-0.009000,-0.013000-0.007000,-0.010000-0.005000,-0.006000-0.003000,-0.004000-0.002000,-0.002000-0.001000,-0.001000 0.000000,0.000000 0.000000,0.001000 0.000000,0.001000 0.000000,0.001000 0.000000,0.001000 0.000000,0.001000 0.000000,0.001000 0.000000,-0.040000 0.017000,-0.093000 0.011000,-0.311000-0.080000,-0.207000-0.058000,-0.125000-0.040000,-0.063000-0.026000,-0.185000-0.107000,-0.102000-0.077000,-0.225000-0.015000,-0.067000 0.025000,0.040000 0.049000,0.105000 0.061000,0.010000-0.083000,0.096000-0.022000,0.144000 0.019000,0.164000 0.043000,0.072000 0.056000,0.082000 0.060000,-0.194000 0.132000,-0.061000 0.094000,0.028000 0.063000,0.083000 0.039000,-0.017000 0.057000,-0.079000 0.065000,0.034000 0.114000,0.103000 0.063000,0.141000 0.026000,0.154000 0.001000,0.151000-0.016000,0.138000-0.025000,-0.064000 0.069000,-0.042000 0.050000,-0.098000 0.072000,-0.127000 0.080000,-0.345000 0.239000,-0.164000 0.102000,-0.036000 0.007000,0.048000-0.054000,0.099000-0.090000,0.124000-0.105000,-0.140000 0.064000,-0.077000 0.020000,-0.068000 0.249000,0.017000 0.082000,-0.059000 0.282000,0.044000 0.095000,0.106000-0.032000,0.139000-0.111000,0.094000 0.013000,0.132000-0.056000,0.147000-0.097000,0.145000-0.115000,0.023000 0.010000,0.017000-0.057000,0.012000-0.097000,0.008000-0.115000,0.004000 0.159000,0.002000 0.101000,0.037000 0.240000,0.057000 0.091000,0.065000-0.011000,0.066000-0.076000,0.025000 0.073000,-0.004000 0.015000,0.005000 0.331000,0.030000 0.057000,0.035000-0.072000,0.036000-0.147000,0.040000-0.302000,0.024000-0.152000,0.021000-0.144000,0.017000-0.129000,0.013000 0.215000,0.013000 0.036000,0.008000-0.009000,0.004000-0.011000,0.003000-0.077000,0.001000-0.113000,0.000000-0.129000,0.000000-0.129000,0.036000 0.052000,0.057000 0.017000,0.047000 0.141000,0.038000 0.062000,0.029000 0.007000,0.021000-0.028000,0.143000 0.135000,0.138000 0.082000,0.216000 0.208000,0.103000 0.053000,0.023000-0.051000,-0.030000-0.113000,0.067000-0.053000,0.051000-0.084000,0.073000-0.043000,0.009000-0.086000,-0.033000-0.108000,-0.058000-0.114000,-0.087000-0.110000,-0.100000-0.099000,-0.101000-0.084000,-0.094000-0.069000,-0.064000-0.072000,-0.040000-0.069000,-0.022000-0.062000,-0.009000-0.053000,0.184000 0.030000,0.147000 0.081000,0.260000 0.053000,0.166000 0.031000,0.093000 0.014000,0.040000 0.003000,0.297000 0.050000,0.146000 0.003000,0.148000-0.045000,-0.008000-0.073000,-0.108000-0.085000,-0.164000-0.087000,-0.021000-0.082000,-0.076000-0.072000,-0.106000-0.061000,-0.117000-0.049000,0.253000-0.038000,0.103000-0.028000,-0.001000-0.020000,-0.067000-0.013000,0.355000-0.136000,0.232000-0.132000,0.393000-0.138000,0.099000-0.057000,-0.096000-0.002000,-0.214000 0.034000,-0.006000-0.070000,-0.311000-0.022000,-0.454000 0.118000,-0.252000 0.079000,-0.223000-0.017000,-0.188000-0.003000,-0.188000 0.024000,-0.174000 0.040000,-0.153000 0.047000,-0.128000 0.048000,-0.066000-0.010000,-0.021000-0.046000,0.138000-0.250000,0.082000-0.142000,0.041000-0.061000,0.011000-0.006000,0.138000-0.117000,0.063000-0.032000,0.009000 0.024000,-0.025000 0.059000,0.010000-0.144000,0.031000-0.117000,0.135000-0.145000,0.044000-0.006000,-0.018000 0.084000,-0.056000 0.135000,-0.021000-0.026000,-0.070000 0.020000,-0.097000 0.048000,-0.107000 0.062000,-0.105000-0.172000,-0.097000-0.089000,-0.084000-0.140000,-0.070000-0.014000,-0.055000 0.067000,-0.042000 0.114000,-0.031000-0.067000,-0.021000 0.043000,-0.013000 0.111000,-0.007000 0.145000,-0.003000 0.157000,0.000000 0.153000,0.002000 0.139000,0.003000 0.120000,-0.033000-0.048000,-0.054000-0.005000,-0.064000 0.023000,-0.065000 0.039000,-0.355000-0.487000,-0.221000-0.273000,-0.118000-0.116000,-0.044000-0.006000,-0.122000-0.102000,-0.016000-0.008000,0.053000 0.053000,0.094000 0.088000,-0.127000-0.173000,-0.037000-0.032000,0.022000 0.060000,0.059000 0.115000,-0.032000 0.068000,0.059000 0.106000,-0.034000 0.050000,0.056000 0.083000,0.109000 0.099000,0.136000 0.101000,-0.042000-0.015000,-0.005000 0.059000,0.019000 0.102000,0.033000 0.122000,0.003000-0.095000,-0.017000-0.080000,-0.028000-0.009000,0.040000 0.037000,0.081000 0.064000,0.101000 0.076000,-0.077000 0.060000,-0.039000 0.046000,-0.011000 0.033000,0.007000 0.022000,0.019000 0.051000,0.024000 0.065000,0.045000 0.051000,0.055000 0.038000,0.057000 0.027000,0.054000 0.018000,0.030000 0.030000,0.012000 0.035000,0.000000 0.035000,-0.008000 0.033000,0.006000 0.029000,0.015000 0.025000,0.019000 0.020000,0.020000 0.000000</inkml:trace>
</inkml:ink>
</file>

<file path=ppt/ink/ink23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761.000000 845.000000,'-0.037000'-0.009000,"-0.058000"-0.014000,-0.067000-0.017000,-0.068000-0.017000,-0.063000-0.016000,-0.056000-0.014000,-0.047000-0.012000,-0.038000-0.009000,-0.011000 0.002000,0.007000 0.009000,0.018000 0.013000,0.024000 0.014000,-0.066000 0.014000,-0.045000 0.013000,-0.157000 0.012000,-0.070000 0.010000,-0.010000 0.008000,0.030000 0.006000,0.035000 0.004000,0.035000 0.003000,0.033000 0.002000,0.029000 0.001000,-0.110000 0.013000,-0.044000 0.019000,0.001000 0.022000,0.030000 0.022000,0.047000 0.021000,0.054000 0.018000,-0.087000 0.040000,-0.023000 0.051000,0.019000 0.054000,0.045000 0.052000,-0.334000 0.047000,-0.168000 0.010000,-0.072000-0.003000,-0.007000-0.012000,-0.149000 0.134000,-0.179000 0.171000,-0.147000 0.153000,0.031000 0.056000,0.143000-0.010000,0.204000-0.051000,0.192000-0.080000,0.169000-0.093000,0.143000-0.094000,0.115000-0.088000,0.089000-0.078000,0.066000-0.065000,-0.046000 0.046000,-0.114000 0.113000,-0.150000 0.148000,-0.161000 0.160000,-0.212000 0.192000,-0.081000 0.051000,0.008000 0.050000,0.065000-0.029000,0.096000-0.077000,0.109000-0.102000,0.110000 0.037000,0.102000-0.024000,0.089000-0.062000,0.075000-0.081000,0.078000-0.014000,0.075000-0.044000,0.067000-0.059000,0.057000-0.065000,-0.082000 0.286000,-0.018000 0.195000,-0.013000 0.067000,-0.008000-0.020000,-0.005000-0.074000,-0.002000-0.103000,0.018000 0.015000,0.030000-0.058000,0.035000-0.101000,0.036000-0.120000,-0.040000 0.134000,-0.012000 0.065000,0.007000 0.017000,0.018000-0.015000,0.043000 0.112000,0.055000 0.039000,0.059000-0.011000,0.057000-0.043000,0.052000 0.309000,0.045000 0.143000,0.037000 0.026000,0.029000-0.051000,0.095000-0.041000,0.057000-0.105000,0.029000-0.139000,0.008000-0.150000,0.105000-0.054000,0.086000-0.062000,0.177000 0.084000,0.076000 0.025000,0.005000-0.015000,-0.040000-0.040000,0.081000-0.053000,0.005000-0.057000,-0.044000-0.055000,-0.072000-0.050000,-0.011000-0.062000,-0.045000-0.065000,-0.063000-0.062000,-0.070000-0.055000,0.004000-0.065000,0.051000-0.067000,0.188000 0.102000,0.115000 0.056000,0.059000 0.022000,0.019000-0.001000,0.471000 0.371000,0.284000 0.213000,0.327000 0.134000,0.110000-0.001000,-0.038000-0.087000,-0.129000-0.136000,0.172000 0.101000,0.057000 0.024000,-0.021000-0.027000,-0.069000-0.058000,0.034000-0.091000,-0.049000-0.106000,-0.099000-0.108000,-0.124000-0.101000,0.090000-0.145000,0.000000-0.162000,0.126000-0.124000,-0.023000-0.091000,-0.117000-0.063000,-0.169000-0.040000,-0.042000-0.023000,-0.031000-0.010000,0.309000-0.019000,0.136000-0.024000,0.015000-0.025000,-0.063000-0.024000,0.039000-0.114000,-0.046000-0.089000,-0.097000-0.067000,-0.123000-0.047000,0.183000 0.005000,-0.003000 0.038000,-0.122000 0.057000,-0.189000 0.065000,0.353000-0.083000,0.158000-0.023000,0.132000-0.002000,-0.041000 0.011000,-0.149000 0.019000,-0.208000 0.023000,-0.045000-0.031000,-0.085000 0.010000,0.062000-0.054000,-0.094000 0.009000,-0.149000 0.040000,-0.172000 0.057000,-0.173000 0.062000,-0.160000 0.061000,0.267000-0.088000,0.123000-0.038000,0.001000 0.001000,-0.077000 0.026000,-0.121000 0.040000,-0.140000 0.046000,0.275000-0.064000,0.152000-0.056000,0.018000-0.025000,-0.069000-0.003000,-0.119000 0.011000,-0.143000 0.020000,-0.148000 0.023000,-0.023000 0.013000,0.030000-0.029000,0.019000-0.040000,0.047000-0.048000,0.007000-0.016000,-0.046000 0.016000,-0.079000 0.036000,-0.047000 0.004000,-0.022000 0.014000,-0.028000 0.030000,0.349000-0.229000,0.005000-0.053000,-0.062000 0.001000,-0.097000 0.034000,-0.255000 0.059000,0.011000-0.095000,0.332000-0.389000,-0.034000-0.053000,-0.087000 0.029000,-0.204000 0.176000,-0.108000 0.092000,-0.107000 0.099000,-0.098000 0.097000,-0.086000 0.089000,0.109000-0.216000,0.055000-0.220000,0.016000-0.098000,-0.010000-0.012000,-0.027000 0.044000,-0.035000 0.077000,-0.038000 0.092000,-0.037000 0.095000,0.148000-0.156000,0.076000-0.068000,0.013000 0.010000,-0.028000 0.060000,-0.054000 0.088000,-0.066000 0.101000,0.024000-0.246000,-0.055000-0.064000,-0.076000 0.026000,-0.083000 0.080000,-0.081000 0.108000,-0.073000 0.117000,-0.066000-0.449000,-0.048000-0.292000,-0.059000-0.125000,-0.062000-0.009000,-0.059000 0.066000,-0.053000 0.110000,-0.045000 0.129000,-0.037000 0.132000,-0.029000 0.124000,-0.202000-0.063000,-0.103000 0.071000,-0.042000 0.113000,-0.001000 0.129000,0.025000 0.129000,0.039000 0.118000,0.044000 0.102000,0.385000 0.300000,-0.763000-0.719000,-0.344000-0.260000,-0.219000-0.166000,-0.065000-0.043000,0.025000 0.026000,0.083000 0.070000,0.117000 0.096000,-0.096000-0.086000,0.011000 0.018000,0.009000 0.023000,-0.016000 0.098000,-0.023000 0.057000,0.046000 0.087000,0.089000 0.101000,0.112000 0.104000,0.881000 0.540000,-0.807000-0.329000,-0.179000 0.003000,-0.984000-0.174000,-0.248000 0.052000,-0.100000 0.065000,0.003000 0.068000,0.068000 0.065000,0.105000 0.058000,-0.005000 0.057000,0.042000 0.034000,0.134000 0.025000,0.184000 0.018000,0.205000 0.012000,0.174000 0.038000,-0.017000 0.019000,-0.002000 0.020000,0.008000 0.020000,-0.216000 0.016000,-0.011000 0.019000,0.061000 0.016000,0.106000 0.013000,-0.124000 0.010000,0.034000 0.010000,1.459000 0.007000,-1.452000 0.001000,0.108000 0.004000,0.165000 0.002000,0.190000 0.001000,0.192000 0.000000,0.407000-0.003000,-0.052000 0.000000,-0.758000 0.047000,0.065000 0.066000,0.151000 0.074000,0.189000 0.072000,0.954000-0.215000,-0.694000 0.196000,0.107000-0.009000,0.111000-0.022000,0.105000-0.029000,0.094000-0.031000,0.205000-0.069000,0.013000-0.012000,-0.117000 0.013000,0.034000-0.023000,0.034000-0.019000,0.032000-0.016000,0.029000-0.012000,0.025000-0.009000,-0.005000 0.018000,0.000000 0.034000,-0.007000 0.042000,-0.012000 0.044000,-0.013000 0.042000,-0.013000 0.038000,-0.080000 0.100000,-0.043000 0.058000,-0.016000 0.028000,0.002000 0.006000,-0.281000-0.008000,-0.147000-0.017000,-0.050000-0.021000,0.015000-0.022000,-0.036000-0.021000,0.008000-0.019000,0.035000-0.016000,0.050000-0.013000,-0.053000 0.086000,0.091000 0.012000,0.124000-0.018000,0.133000-0.035000,0.127000-0.042000,0.112000-0.043000,0.094000-0.039000,0.074000-0.034000,0.055000-0.028000,0.039000-0.021000,0.026000-0.016000,0.016000-0.011000,0.008000-0.007000,0.003000-0.004000,-0.001000-0.002000,-0.003000 0.000000,-0.004000 0.001000,-0.004000 0.001000,-0.004000 0.001000,-0.003000 0.001000,-0.003000 0.001000,-0.002000 0.001000,-0.002000 0.001000,-0.001000 0.000000</inkml:trace>
</inkml:ink>
</file>

<file path=ppt/ink/ink23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1396.000000 705.000000,'0.009000'0.021000,"0.013000"0.033000,0.015000 0.038000,0.015000 0.037000,0.014000 0.034000,0.012000 0.029000,0.010000 0.024000,0.007000 0.019000,0.006000 0.014000,0.004000 0.010000,0.003000 0.006000,0.002000 0.004000,0.001000 0.002000,0.000000 0.001000,0.000000 0.000000,0.000000-0.001000,0.000000-0.001000,0.000000-0.001000,0.000000-0.001000,0.011000 0.018000,0.018000 0.029000,0.020000 0.033000,0.020000 0.033000,-0.010000 0.083000,-0.013000 0.068000,-0.001000 0.115000,0.006000 0.063000,0.011000 0.025000,0.013000-0.001000,0.013000-0.018000,0.013000-0.027000,0.011000-0.031000,0.009000-0.031000,-0.002000-0.066000,-0.008000-0.083000,-0.012000-0.088000,-0.014000-0.085000,-0.014000-0.077000,-0.013000-0.066000,-0.011000-0.054000,-0.009000-0.042000,0.000000-0.028000,-0.013000-0.020000,-0.012000-0.010000,-0.010000-0.003000,-0.009000 0.002000,-0.007000 0.004000,-0.005000 0.005000,-0.004000 0.006000,-0.002000 0.005000,-0.001000 0.005000,-0.001000 0.004000,0.000000 0.003000,0.000000 0.002000,0.000000 0.002000,0.000000 0.001000,0.000000 0.001000,0.000000 0.000000,0.000000 0.000000,0.000000 0.000000,0.000000 0.000000,0.000000 0.000000,0.000000 0.000000,0.000000 0.000000,0.000000 0.000000,0.004000-0.013000,0.010000-0.018000,0.011000-0.021000,0.011000-0.021000,0.010000-0.019000,0.009000-0.016000,0.007000-0.013000,0.005000-0.010000,0.004000-0.008000,0.003000-0.005000,0.002000-0.003000,0.001000-0.002000,0.001000-0.001000,0.000000 0.000000,0.000000 0.000000,0.000000 0.000000,0.000000 0.001000,0.000000 0.001000,0.000000 0.001000,0.054000-0.134000,0.098000-0.219000,0.132000-0.161000,0.144000-0.113000,0.141000-0.073000,0.129000-0.043000,0.737000-0.535000,0.410000-0.296000,0.170000-0.121000,0.004000 0.000000,0.137000-0.199000,-0.009000-0.017000,0.009000-0.138000,-0.128000 0.015000,-0.206000 0.112000,-0.241000 0.166000,-0.135000 0.022000,-0.204000 0.076000,0.005000-0.005000,-0.081000 0.090000,-0.131000 0.144000,-0.153000 0.169000,-0.101000 0.098000,-0.060000 0.000000</inkml:trace>
</inkml:ink>
</file>

<file path=ppt/ink/ink23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977.000000 891.000000,'0.036000'0.000000,"0.054000"0.000000,0.060000 0.000000,0.059000 0.000000,0.052000 0.000000,0.044000 0.000000,0.035000 0.000000,0.026000 0.000000,0.019000 0.000000,0.013000 0.000000,0.088000 0.000000,0.430000 0.000000,0.300000 0.000000,0.194000 0.000000,0.113000 0.000000,0.530000 0.000000,0.317000 0.000000,0.157000 0.000000,0.043000 0.000000,0.501000 0.000000,0.315000 0.000000,0.136000 0.000000,0.012000 0.000000,-0.179000 0.000000,-0.288000 0.000000,0.252000 0.000000,-0.009000 0.000000,-0.176000 0.000000,-0.270000 0.000000,0.076000 0.000000,-0.076000 0.000000,-0.167000 0.000000,-0.214000 0.000000,0.012000 0.000000,0.008000 0.000000,0.042000 0.000000,-0.087000 0.000000,-0.065000-0.074000,-0.193000-0.042000,-0.261000-0.018000,-0.285000-0.002000,-0.280000 0.009000,-0.256000 0.015000,0.085000 0.018000,0.076000 0.018000,0.286000 0.017000,0.105000 0.015000,-0.019000 0.013000,-0.097000 0.010000,0.376000 0.008000,0.209000 0.006000,0.160000 0.004000,-0.030000 0.003000,-0.149000 0.002000,-0.215000 0.001000,-0.002000 0.000000,-0.086000 0.000000,-0.134000 0.000000,-0.154000-0.001000,0.083000-0.001000,0.008000-0.001000,-0.040000-0.001000,-0.069000 0.000000,-0.082000 0.000000,-0.084000 0.000000,0.031000 0.000000,-0.045000 0.000000,-0.090000 0.000000,-0.112000 0.000000,-0.045000 0.000000,-0.072000 0.000000,-0.084000 0.000000,-0.085000 0.000000,-0.080000 0.000000,-0.071000 0.000000,0.088000 0.000000,0.035000 0.000000,-0.001000 0.000000,-0.024000 0.000000,-0.037000 0.000000,-0.042000 0.000000,-0.043000 0.000000,-0.040000 0.000000,0.149000 0.000000,0.111000 0.000000,0.254000 0.000000,0.078000 0.000000,-0.010000 0.000000,-0.064000 0.000000,-0.139000 0.000000,-0.091000 0.000000,-0.108000 0.000000,-0.110000 0.000000,-0.104000 0.000000,-0.092000 0.000000,-0.004000 0.000000,-0.021000 0.000000,-0.030000 0.000000,-0.034000 0.000000,0.058000 0.000000,0.039000 0.000000,0.006000 0.000000,-0.016000 0.000000,-0.029000 0.000000,-0.035000 0.000000,-0.042000 0.000000,-0.044000 0.000000,-0.042000 0.000000,-0.037000 0.000000,-0.032000 0.000000,-0.026000 0.000000,-0.008000 0.000000,-0.019000 0.000000,-0.015000 0.000000,-0.011000 0.000000,-0.007000 0.000000,-0.005000 0.000000,-0.003000 0.000000,-0.001000 0.000000,0.000000 0.000000,0.001000 0.000000,0.001000 0.000000,0.001000 0.000000,0.001000 0.000000,-0.005000 0.000000,-0.004000 0.000000,-0.004000 0.000000,-0.004000 0.000000,-0.004000 0.000000,-0.003000 0.000000,-0.003000 0.000000,-0.002000 0.000000,-0.002000 0.000000,-0.001000 0.000000,-0.001000 0.000000,0.000000 0.000000,0.000000 0.000000,0.000000 0.000000,0.000000 0.000000,0.000000 0.000000,0.000000 0.000000,0.002000 0.000000,0.002000 0.000000,0.002000 0.000000,0.002000 0.000000,0.002000 0.000000,0.002000 0.000000,0.001000 0.000000,0.001000 0.000000,0.001000 0.000000,0.000000 0.000000,0.000000 0.000000,0.000000 0.000000,0.000000 0.000000,0.000000 0.000000,0.000000 0.000000,-0.004000-0.015000,0.008000-0.023000,0.010000-0.027000,0.010000-0.027000,0.010000-0.025000,0.008000-0.022000,0.007000-0.019000,0.006000-0.015000,0.005000-0.012000,0.003000 0.000000</inkml:trace>
</inkml:ink>
</file>

<file path=ppt/ink/ink23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1143.000000 1006.000000,'-0.004000'-0.012000,"-0.006000"-0.018000,-0.007000-0.020000,-0.007000-0.020000,-0.006000-0.018000,-0.005000-0.015000,-0.004000-0.012000,-0.003000-0.009000,-0.002000-0.007000,-0.001000-0.004000,-0.001000-0.003000,0.000000-0.001000,0.000000-0.001000,0.000000 0.000000,0.000000 0.000000,0.000000 0.001000,0.000000 0.001000,0.000000 0.001000,0.000000 0.001000,0.000000 0.000000,0.000000 0.000000,0.000000 0.000000,-0.048000 0.003000,-0.082000-0.014000,-0.094000-0.016000,-0.096000-0.017000,-0.123000-0.015000,-0.053000 0.019000,-0.103000 0.039000,-0.068000 0.025000,-0.010000 0.024000,0.029000 0.022000,0.051000 0.019000,0.062000 0.016000,0.064000 0.012000,0.061000 0.009000,-0.038000 0.007000,-0.025000 0.005000,-0.014000 0.021000,-0.007000 0.030000,-0.001000 0.034000,0.002000 0.034000,0.004000 0.105000,0.005000 0.069000,0.006000 0.041000,0.005000 0.020000,-0.106000 0.097000,-0.022000 0.066000,-0.003000 0.078000,0.009000 0.006000,0.016000-0.041000,0.019000-0.067000,0.057000 0.142000,0.077000 0.117000,-0.008000 0.204000,0.012000 0.097000,0.023000 0.021000,0.029000-0.029000,-0.098000 0.089000,-0.025000 0.010000,0.024000-0.041000,0.053000-0.071000,-0.006000-0.011000,0.031000-0.045000,0.052000-0.064000,0.061000-0.071000,0.063000 0.076000,0.059000 0.018000,0.053000 0.108000,0.045000 0.011000,0.036000-0.052000,0.028000-0.089000,0.094000 0.097000,0.056000 0.061000,0.037000-0.040000,0.022000-0.101000,0.011000-0.133000,0.003000-0.144000,-0.003000-0.140000,-0.006000-0.127000,-0.008000-0.110000,-0.008000-0.091000,0.020000-0.035000,0.036000 0.004000,0.044000 0.028000,0.046000 0.041000,0.025000 0.010000,0.010000-0.011000,0.000000-0.023000,-0.007000-0.029000,0.081000 0.079000,0.058000 0.069000,0.021000 0.021000,-0.005000-0.012000,-0.021000-0.031000,-0.029000-0.042000,-0.015000-0.046000,-0.004000-0.044000,0.058000-0.040000,0.021000-0.035000,-0.005000-0.029000,-0.021000-0.023000,-0.030000-0.017000,-0.034000-0.013000,-0.033000-0.008000,-0.031000-0.005000,-0.008000-0.003000,0.007000-0.001000,-0.003000 0.000000,-0.009000 0.001000,-0.011000 0.001000,-0.013000 0.001000,0.006000 0.002000,0.017000 0.001000,0.134000-0.091000,0.051000-0.070000,-0.005000-0.051000,-0.041000-0.035000,0.123000-0.096000,0.072000-0.054000,0.034000-0.024000,0.007000-0.002000,0.026000-0.062000,-0.037000-0.022000,-0.075000 0.005000,-0.094000 0.022000,-0.099000 0.013000,-0.095000 0.006000,-0.011000 0.038000,0.042000 0.056000,0.010000 0.038000,-0.029000 0.036000,-0.045000 0.026000,-0.052000 0.018000,-0.052000 0.012000,-0.048000 0.007000,-0.042000 0.003000,-0.035000 0.000000</inkml:trace>
</inkml:ink>
</file>

<file path=ppt/ink/ink23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1165.000000 994.000000,'0.018000'0.055000,"0.029000"0.086000,0.033000 0.100000,0.034000 0.102000,0.050000 0.113000,0.057000 0.113000,0.094000 0.509000,0.037000 0.357000,-0.002000 0.417000,-0.027000 0.204000,-0.041000 0.053000,-0.047000-0.048000,-0.047000 0.278000,-0.044000 0.098000,-0.039000-0.025000,-0.032000-0.102000,-0.118000-0.033000,-0.091000-0.133000,-0.066000-0.188000,-0.046000-0.209000,-0.085000-0.005000,-0.030000-0.095000,-0.030000-0.017000,0.004000-0.174000,0.014000-0.206000,0.019000-0.209000,0.028000-0.199000,0.049000-0.218000,0.050000-0.191000,0.047000-0.157000,0.041000-0.124000,0.033000-0.092000,0.026000-0.065000,0.019000-0.043000,0.014000-0.026000,0.009000-0.013000,0.005000-0.004000,0.003000 0.002000,0.001000 0.005000,0.000000 0.007000,-0.001000 0.007000,-0.001000 0.007000,-0.001000 0.006000,-0.001000 0.005000,-0.001000 0.004000,-0.001000 0.003000,-0.001000 0.002000,-0.001000 0.001000,0.000000 0.001000,0.000000 0.000000,-0.031000-0.067000,-0.053000-0.111000,-0.062000-0.128000,-0.063000-0.130000,-0.058000-0.177000,-0.052000-0.120000,-0.043000-0.075000,-0.035000 0.000000</inkml:trace>
</inkml:ink>
</file>

<file path=ppt/ink/ink23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1157.000000 1023.000000,'0.009000'0.037000,"0.015000"0.058000,0.017000 0.067000,0.017000 0.068000,0.016000 0.063000,0.014000 0.056000,0.012000 0.047000,0.009000 0.038000,0.053000 0.195000,0.077000 0.134000,0.087000 0.085000,0.087000 0.047000,0.117000 0.149000,0.054000 0.055000,0.010000-0.009000,-0.019000-0.049000,0.056000 0.113000,0.026000 0.061000,-0.013000 0.023000,-0.038000-0.076000,-0.050000-0.134000,-0.055000-0.161000,0.038000 0.017000,0.022000-0.017000,0.013000-0.030000,-0.060000-0.131000,-0.075000-0.145000,-0.078000-0.141000,-0.074000-0.127000,-0.065000-0.108000,-0.054000-0.087000,-0.042000-0.066000,-0.032000-0.048000,-0.023000-0.033000,-0.015000-0.021000,-0.009000-0.012000,-0.005000-0.005000,-0.002000-0.001000,0.000000 0.002000,0.002000 0.004000,0.002000 0.004000,0.400000-0.318000,0.335000-0.288000,0.194000-0.189000,0.089000-0.112000,0.016000-0.054000,-0.033000-0.013000,0.068000-0.189000,-0.020000-0.066000,-0.075000 0.017000,-0.105000 0.069000,0.160000-0.160000,0.023000-0.074000,0.008000 0.041000,-0.077000 0.112000,-0.125000 0.149000,-0.146000 0.000000</inkml:trace>
</inkml:ink>
</file>

<file path=ppt/ink/ink23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1243.000000 996.000000,'0.018000'0.055000,"0.029000"0.086000,0.033000 0.100000,0.034000 0.102000,0.124000 0.150000,0.172000 0.170000,0.153000 0.576000,0.057000 0.424000,0.102000 0.633000,-0.015000 0.216000,-0.067000-0.008000,-0.094000-0.148000,-0.009000-0.148000,0.008000-0.112000,0.002000-0.152000,-0.002000-0.167000,0.105000 0.186000,0.020000 0.029000,-0.037000-0.073000,-0.070000-0.133000,-0.013000-0.032000,-0.049000-0.113000,-0.042000-0.120000,-0.078000-0.260000,-0.075000-0.265000,-0.067000-0.246000,-0.056000-0.214000,-0.045000-0.177000,-0.035000-0.139000,-0.025000-0.104000,-0.017000-0.074000,-0.011000-0.049000,-0.006000-0.030000,-0.003000-0.015000,0.000000-0.005000,0.001000 0.002000,0.002000 0.006000,0.002000 0.008000,0.002000 0.008000,0.289000-0.285000,0.236000-0.234000,0.127000-0.201000,0.048000-0.165000,-0.006000-0.130000,-0.040000-0.098000,0.180000-0.346000,0.161000-0.259000,0.633000-0.828000,0.300000-0.395000,0.065000-0.089000,-0.090000 0.114000,-0.036000 0.088000,-0.146000 0.212000,-0.205000 0.276000,-0.228000 0.296000,-0.153000 0.177000,-0.166000 0.235000,-0.163000 0.255000,-0.149000 0.249000,0.000000 0.024000,0.022000 0.026000,-0.040000 0.007000,-0.076000 0.067000,-0.094000 0.101000,-0.098000 0.000000</inkml:trace>
</inkml:ink>
</file>

<file path=ppt/ink/ink2348.xml><?xml version="1.0" encoding="utf-8"?>
<inkml:ink xmlns:inkml="http://www.w3.org/2003/InkML">
  <annotation type="ScanImages2ExtractSignatures">1</annotation>
  <annotation type="ScanImagesWidth">-536870912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1299.000000 992.000000,'0.000000'0.110000,"0.000000"0.173000,0.000000 0.311000,0.000000 0.229000,0.000000 0.159000,0.000000 0.103000,-0.037000 0.428000,-0.058000 0.236000,-0.196000 0.446000,-0.122000 0.179000,-0.066000-0.005000,-0.026000-0.122000,-0.219000 0.272000,-0.105000 0.062000,-0.025000-0.077000,0.029000-0.160000,0.042000-0.072000,0.048000-0.158000,0.048000-0.202000,0.044000-0.215000,-0.035000 0.180000,-0.009000 0.050000,0.008000-0.018000,0.018000-0.133000,0.023000-0.198000,0.025000-0.224000,0.021000-0.180000,0.095000-0.287000,0.101000-0.259000,0.096000-0.219000,0.084000-0.176000,0.070000-0.135000,0.055000-0.098000,0.042000-0.067000,0.030000-0.042000,0.020000-0.023000,0.012000-0.010000,0.006000-0.001000,0.002000 0.005000,0.000000 0.008000,-0.002000 0.009000,-0.003000 0.009000,-0.003000 0.008000,-0.003000 0.007000,-0.003000 0.006000,-0.002000 0.004000,-0.002000 0.003000,-0.001000 0.002000,-0.001000 0.001000,-0.001000 0.001000,0.000000-0.595000,0.000000-0.427000,0.000000-0.284000,0.000000 0.000000</inkml:trace>
</inkml:ink>
</file>

<file path=ppt/ink/ink23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1295.000000 995.000000,'-0.037000'0.037000,"-0.058000"0.058000,-0.067000 0.067000,-0.068000 0.068000,-0.063000 0.063000,-0.056000 0.056000,-0.047000 0.047000,-0.038000 0.038000,-0.287000 0.508000,-0.131000 0.403000,-0.168000 0.325000,-0.033000 0.103000,0.056000-0.046000,0.109000-0.138000,0.098000-0.187000,0.084000-0.204000,0.069000-0.200000,0.054000-0.183000,0.068000-0.094000,0.072000-0.104000,0.069000-0.103000,0.063000-0.094000,0.053000-0.082000,0.044000-0.068000,0.034000-0.054000,0.026000-0.041000,0.023000-0.041000,0.039000-0.058000,0.036000-0.053000,0.031000-0.045000,0.025000-0.036000,0.019000-0.028000,0.014000-0.020000,0.010000-0.014000,0.006000-0.009000,0.004000-0.005000,0.002000-0.002000,0.000000 0.000000,0.000000 0.001000,-0.001000 0.002000,-0.001000 0.002000,-0.001000 0.002000,-0.001000 0.002000,-0.001000 0.001000,-0.001000 0.001000,-0.001000 0.001000,0.000000 0.001000,0.000000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0.000000,0.176000-0.207000,0.113000-0.166000,0.063000-0.124000,0.027000 0.000000</inkml:trace>
</inkml:ink>
</file>

<file path=ppt/ink/ink235.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7:0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72900.000000 15400.000000,'50.000000'-150.000000,"0.000000"150.000000</inkml:trace>
</inkml:ink>
</file>

<file path=ppt/ink/ink23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1293.000000 994.000000,'0.028000'0.000000,"0.043000"0.000000,0.050000 0.000000,0.051000 0.000000,0.047000 0.000000,0.042000 0.000000,0.035000 0.000000,0.028000 0.000000,0.105000 0.166000,0.072000 0.112000,0.046000 0.070000,0.026000 0.037000,0.195000 0.180000,0.142000 0.110000,0.255000 0.239000,0.056000 0.074000,-0.044000-0.014000,-0.103000-0.068000,-0.265000-0.185000,-0.123000-0.050000,-0.004000 0.057000,-0.028000 0.008000,0.208000 0.193000,0.054000-0.011000,-0.145000-0.191000,-0.048000-0.092000,-0.063000-0.103000,-0.069000-0.103000,0.061000 0.090000,-0.034000-0.014000,-0.051000-0.050000,-0.058000 0.000000</inkml:trace>
</inkml:ink>
</file>

<file path=ppt/ink/ink2351.xml><?xml version="1.0" encoding="utf-8"?>
<inkml:ink xmlns:inkml="http://www.w3.org/2003/InkML">
  <annotation type="ScanImages2ExtractSignatures">1</annotation>
  <annotation type="ScanImagesWidth">-1236989952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1788.000000 976.000000,'0.055000'0.074000,"0.087000"0.115000,0.100000 0.134000,0.101000 0.135000,0.132000 0.384000,0.068000 0.221000,0.022000 0.100000,-0.009000 0.015000,0.174000 0.365000,0.131000 0.193000,0.021000 0.033000,-0.052000-0.072000,-0.179000-0.365000,-0.059000-0.134000,-0.059000-0.144000,-0.056000-0.142000,0.053000-0.006000,0.001000-0.048000,-0.029000-0.062000,0.029000 0.007000,-0.055000-0.133000,-0.056000-0.134000,-0.052000-0.125000,-0.045000-0.110000,-0.038000-0.093000,-0.031000-0.074000,-0.023000-0.057000,-0.017000-0.042000,-0.012000-0.029000,0.419000-0.369000,0.296000-0.264000,0.196000-0.178000,0.117000-0.110000,0.684000-0.739000,0.628000-0.645000,1.191000-0.980000,0.653000-0.533000,0.261000-0.207000,-0.010000 0.016000,0.205000-0.136000,-0.041000 0.144000,-0.233000 0.295000,-0.485000 0.443000,-0.611000 0.505000,-0.647000 0.508000,-0.622000 0.472000,-0.560000 0.414000,-0.479000 0.347000,-0.392000 0.000000</inkml:trace>
</inkml:ink>
</file>

<file path=ppt/ink/ink23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959.000000 834.000000,'0.028000'0.000000,"0.043000"0.000000,0.048000 0.000000,0.048000 0.000000,0.043000 0.000000,0.037000 0.000000,0.030000 0.000000,0.023000 0.000000,0.017000 0.000000,0.012000 0.000000,0.008000 0.000000,0.004000 0.000000,0.002000 0.000000,0.000000 0.000000,-0.001000 0.000000,0.303000 0.000000,0.215000 0.000000,0.130000 0.000000,0.065000 0.000000,0.387000 0.000000,0.271000 0.000000,0.176000 0.000000,0.102000 0.000000,1.907000-0.037000,1.375000-0.058000,1.596000-0.030000,0.737000-0.010000,0.132000 0.004000,-0.264000 0.012000,0.367000 0.016000,-0.140000 0.018000,-0.454000 0.018000,-0.622000 0.016000,0.072000 0.014000,-0.300000 0.012000,-0.516000 0.009000,-0.616000 0.007000,0.139000 0.005000,0.022000 0.003000,0.296000 0.002000,-0.140000 0.001000,-0.409000 0.000000,-0.550000 0.000000,-0.398000 0.000000,-0.492000 0.000000,-0.516000-0.001000,-0.494000-0.001000,0.735000-0.001000,0.511000 0.000000,0.182000 0.000000,-0.042000 0.000000,-0.182000 0.000000,-0.258000 0.000000,0.430000 0.000000,0.029000 0.000000,-0.230000 0.000000,-0.379000 0.000000,-0.060000 0.000000,-0.146000 0.000000,0.423000 0.000000,-0.001000 0.000000,-0.161000 0.000000,-0.249000 0.000000,-0.199000 0.000000,-0.064000 0.000000,-0.179000 0.000000,-0.243000 0.000000,0.636000 0.000000,0.063000 0.000000,-0.233000 0.000000,0.023000 0.000000,-0.110000 0.000000,-0.190000 0.000000,0.567000-0.056000,0.047000-0.086000,-0.064000-0.097000,-0.396000-0.020000,-0.240000-0.003000,-0.257000 0.017000,-0.172000 0.048000,-0.027000 0.028000,0.500000 0.005000,-0.030000 0.040000,-0.406000 0.043000,-0.143000 0.023000,-0.207000 0.019000,-0.236000 0.015000,-0.025000 0.011000,-0.167000 0.009000,0.138000 0.006000,-0.041000 0.004000,-0.100000 0.002000,-0.129000 0.000000,0.103000-0.001000,0.051000-0.001000,-0.029000-0.001000,-0.079000-0.001000,0.429000-0.001000,0.355000-0.001000,0.704000-0.001000,0.361000-0.001000,0.114000-0.001000,-0.052000 0.000000,0.619000 0.000000,0.192000 0.000000,-0.095000 0.000000,-0.271000 0.000000,0.022000 0.000000,-0.160000 0.000000,-0.099000 0.000000,-0.273000 0.000000,-0.365000 0.000000,-0.397000 0.000000,-0.185000 0.000000,-0.257000 0.000000,-0.285000 0.000000,-0.281000 0.000000,-0.074000 0.000000,-0.083000 0.000000,-0.064000 0.000000,-0.122000 0.000000,-0.149000 0.000000,-0.156000 0.000000,-0.020000 0.000000,-0.005000 0.000000,-0.050000 0.000000,-0.075000 0.000000,-0.086000 0.000000,-0.087000 0.000000,0.601000 0.000000,0.481000 0.000000,0.369000 0.000000,0.270000 0.000000,0.187000 0.000000,0.120000 0.000000,-1.049000 0.000000,-0.003000 0.000000,0.869000 0.000000,-0.049000 0.000000,-0.079000 0.000000,0.358000 0.000000,-0.017000 0.000000,-0.151000 0.000000,-0.225000 0.000000,-0.017000 0.000000,-0.103000 0.000000,-0.206000 0.000000,-0.257000 0.000000,-0.270000 0.000000,-0.259000 0.000000</inkml:trace>
</inkml:ink>
</file>

<file path=ppt/ink/ink23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1717.000000 445.000000,'-0.033000'-0.008000,"-0.050000"-0.012000,-0.055000-0.014000,-0.054000-0.013000,-0.048000-0.012000,-0.040000-0.010000,-0.032000-0.008000,-0.024000-0.006000,-0.017000-0.004000,-0.011000-0.003000,-0.007000-0.002000,0.023000-0.059000,-0.020000-0.106000,-0.059000-0.049000,-0.080000-0.009000,-0.143000-0.019000,-0.099000-0.025000,-0.064000-0.026000,-0.036000-0.025000,-0.145000-0.133000,-0.057000-0.045000,0.004000 0.014000,0.043000 0.051000,0.027000 0.071000,0.016000 0.079000,-0.008000 0.004000,0.051000 0.030000,0.086000 0.044000,0.101000 0.050000,0.104000 0.050000,0.014000 0.046000,0.029000 0.041000,0.037000 0.034000,-0.028000 0.027000,0.006000 0.021000,0.027000 0.015000,0.039000 0.011000,-0.159000 0.044000,-0.127000 0.061000,-0.060000 0.068000,-0.013000 0.068000,0.018000 0.063000,0.037000 0.054000,-0.101000 0.156000,-0.035000 0.062000,0.010000 0.034000,0.038000 0.014000,0.053000 0.000000,0.059000-0.009000,-0.070000 0.022000,-0.001000-0.032000,0.044000-0.065000,0.069000-0.081000,-0.012000 0.098000,0.011000 0.059000,-0.031000 0.084000,0.019000 0.021000,0.049000-0.021000,0.065000-0.047000,0.070000 0.014000,0.068000-0.022000,0.062000-0.043000,0.054000-0.053000,0.063000-0.038000,0.064000-0.025000,-0.029000 0.110000,-0.012000 0.041000,0.000000-0.006000,0.007000-0.035000,0.011000-0.052000,-0.120000 0.148000,-0.047000 0.154000,0.003000 0.073000,0.035000 0.016000,0.052000-0.022000,0.041000 0.029000,0.031000-0.014000,0.023000-0.040000,0.015000-0.054000,0.028000-0.059000,0.034000-0.058000,0.035000-0.053000,0.034000-0.046000,-0.044000 0.036000,-0.016000 0.012000,0.003000 0.124000,0.014000 0.040000,0.021000-0.017000,0.023000-0.052000,0.062000 0.057000,0.093000-0.084000,0.077000-0.126000,0.080000-0.046000,0.110000-0.034000,0.122000-0.023000,0.046000-0.034000,-0.005000-0.038000,-0.038000-0.038000,-0.056000-0.035000,0.102000 0.025000,0.049000-0.012000,0.011000-0.035000,-0.014000-0.047000,-0.011000-0.052000,-0.008000-0.051000,0.135000 0.042000,0.068000 0.025000,0.021000 0.012000,-0.011000 0.003000,-0.030000-0.003000,0.224000-0.022000,0.261000-0.032000,0.117000-0.036000,0.017000-0.036000,-0.049000-0.033000,-0.087000-0.029000,-0.105000-0.024000,-0.109000-0.020000,-0.104000-0.015000,0.055000-0.029000,0.005000-0.036000,-0.027000-0.038000,-0.046000-0.037000,0.093000-0.033000,0.027000-0.028000,-0.016000-0.023000,-0.043000-0.018000,0.053000 0.005000,0.037000 0.019000,0.245000-0.065000,0.066000-0.041000,-0.054000-0.022000,-0.126000-0.008000,-0.016000 0.019000,-0.018000 0.036000,0.000000 0.043000,-0.062000 0.045000,-0.097000 0.043000,-0.112000 0.038000,-0.095000-0.059000,-0.077000-0.044000,-0.060000-0.031000,-0.045000-0.020000,0.079000-0.141000,0.005000-0.134000,0.123000-0.083000,0.042000-0.044000,-0.013000-0.016000,-0.047000 0.003000,-0.084000-0.279000,-0.101000-0.145000,-0.086000-0.122000,-0.071000-0.025000,-0.055000 0.039000,-0.041000 0.078000,0.044000-0.033000,0.022000 0.047000,0.006000 0.094000,-0.004000 0.117000,0.044000 0.050000,-0.001000 0.077000,-0.030000 0.088000,-0.047000 0.089000,0.020000-0.083000,-0.013000-0.039000,-0.033000 0.010000,-0.043000 0.041000,-0.046000 0.057000,-0.045000 0.064000,-0.037000-0.059000,-0.039000-0.011000,-0.031000 0.004000,-0.024000 0.012000,-0.018000 0.007000,-0.012000-0.043000,-0.008000 0.001000,-0.005000 0.030000,-0.002000 0.046000,-0.001000 0.053000,-0.036000-0.002000,-0.057000 0.037000,-0.047000 0.041000,-0.037000 0.040000,-0.028000 0.037000,-0.021000 0.032000,-0.088000 0.026000,-0.051000 0.021000,-0.023000 0.016000,-0.004000 0.012000,-0.120000-0.010000,-0.112000-0.024000,-0.209000-0.067000,-0.109000-0.017000,-0.036000 0.017000,0.013000 0.037000,-0.159000-0.100000,-0.037000-0.033000,0.044000 0.012000,0.093000 0.040000,0.099000 0.055000,0.095000 0.061000,0.086000 0.060000,0.074000 0.000000</inkml:trace>
</inkml:ink>
</file>

<file path=ppt/ink/ink23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1161.000000 442.000000,'-0.025000'0.000000,"-0.037000"0.000000,-0.042000 0.000000,-0.040000 0.000000,-0.036000 0.000000,-0.030000 0.000000,-0.024000 0.000000,-0.018000 0.000000,-0.013000 0.000000,-0.008000 0.000000,-0.005000 0.000000,0.008000 0.000000,-0.029000 0.000000,-0.033000 0.000000,-0.034000 0.000000,-0.271000-0.074000,-0.182000-0.042000,-0.111000-0.018000,-0.058000-0.002000,-0.148000 0.009000,-0.048000 0.015000,0.019000 0.018000,0.062000 0.018000,-0.100000 0.017000,-0.049000 0.015000,-0.105000 0.013000,0.014000 0.011000,0.090000 0.008000,0.131000 0.006000,-0.017000 0.004000,0.036000 0.003000,0.067000 0.002000,0.083000 0.001000,-0.024000 0.147000,0.057000 0.157000,-0.135000 0.262000,-0.027000 0.162000,0.044000 0.087000,0.086000 0.032000,0.052000 0.179000,0.099000 0.112000,0.123000 0.025000,0.129000-0.033000,0.123000-0.068000,0.110000-0.085000,0.094000 0.094000,0.077000 0.055000,0.060000 0.026000,0.045000 0.005000,0.105000 0.360000,0.136000 0.192000,0.183000 0.181000,0.126000 0.013000,0.080000-0.095000,0.045000-0.157000,0.166000-0.112000,0.084000-0.148000,0.026000-0.161000,-0.014000-0.157000,0.091000-0.032000,0.004000-0.097000,-0.052000-0.132000,-0.084000-0.144000,0.068000 0.006000,0.012000-0.046000,0.031000-0.076000,-0.033000-0.089000,-0.071000-0.091000,-0.091000-0.086000,-0.078000-0.039000,-0.064000-0.007000,-0.014000-0.022000,0.020000-0.030000,0.076000-0.033000,0.033000-0.033000,0.077000 0.044000,0.026000 0.016000,-0.009000-0.003000,-0.031000-0.015000,0.105000 0.052000,0.037000 0.017000,-0.009000-0.006000,-0.038000-0.021000,0.240000 0.045000,0.107000 0.010000,0.068000 0.061000,-0.035000 0.015000,-0.098000-0.015000,-0.132000-0.033000,-0.014000 0.031000,-0.012000-0.004000,-0.071000-0.026000,-0.103000-0.038000,-0.117000-0.043000,-0.116000-0.043000,-0.108000-0.040000,-0.094000-0.035000,0.093000-0.029000,0.206000-0.023000,0.153000-0.055000,0.108000-0.071000,0.269000-0.331000,0.097000-0.210000,0.012000-0.120000,-0.042000-0.055000,0.351000-0.449000,0.234000-0.293000,0.102000-0.148000,0.010000-0.044000,0.043000-0.158000,-0.087000 0.002000,-0.164000 0.104000,-0.201000 0.161000,-0.154000-0.108000,-0.187000 0.022000,-0.194000 0.103000,-0.184000 0.148000,-0.183000-0.019000,-0.168000 0.024000,-0.147000 0.049000,-0.122000 0.061000,-0.116000 0.028000,-0.103000 0.078000,-0.088000 0.105000,-0.071000 0.114000,-0.055000 0.038000,-0.041000 0.060000,-0.029000 0.070000,-0.019000 0.071000,-0.214000-0.007000,-0.176000 0.017000,-0.249000-0.024000,-0.130000 0.025000,-0.044000 0.055000,0.014000 0.070000,-0.097000 0.074000,-0.014000 0.071000,0.041000 0.064000,0.072000 0.055000,-0.244000-0.028000,-0.134000-0.006000,-0.054000 0.009000,0.002000 0.017000,-0.147000 0.003000,-0.084000-0.006000,-0.111000-0.048000,0.027000 0.002000,0.113000 0.034000,0.160000 0.052000,0.031000-0.014000,0.093000 0.018000,0.071000 0.038000,0.125000 0.047000,0.151000 0.050000,0.156000 0.048000,0.074000 0.043000,0.090000 0.037000,0.094000 0.030000,0.089000 0.024000,0.079000 0.018000,0.067000 0.013000,0.055000 0.009000,0.043000 0.005000,0.031000 0.020000,0.050000 0.027000,0.044000 0.028000,0.037000 0.027000,0.030000 0.024000,0.023000 0.020000,0.016000 0.016000,0.011000 0.012000,0.007000 0.009000,0.004000 0.006000,0.002000 0.004000,0.000000 0.002000,-0.001000 0.001000,-0.001000 0.000000,-0.002000 0.000000</inkml:trace>
</inkml:ink>
</file>

<file path=ppt/ink/ink23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1:5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60350.000000 42800.000000,'-100.000000'-50.000000,"75.000000"0.000000,0.000000 0.000000,-25.000000 25.000000,0.000000 0.000000,0.000000 0.000000,0.000000 0.000000,-25.000000 0.000000,0.000000 0.000000,-25.000000 0.000000,0.000000 0.000000,0.000000 50.000000,0.000000 0.000000,-50.000000 25.000000,0.000000 0.000000,25.000000 50.000000,0.000000 0.000000,-25.000000 25.000000,0.000000 0.000000,0.000000 0.000000,0.000000 0.000000,25.000000 50.000000,0.000000 0.000000,25.000000 0.000000,0.000000 0.000000,25.000000 25.000000,0.000000 0.000000,25.000000-50.000000,0.000000 0.000000,25.000000 0.000000,0.000000 0.000000,25.000000-50.000000,0.000000 0.000000,0.000000 25.000000,0.000000 0.000000,50.000000 25.000000,0.000000 0.000000,0.000000 0.000000,0.000000 0.000000,25.000000 0.000000,0.000000 0.000000,25.000000-25.000000,0.000000 0.000000,0.000000 0.000000,0.000000 0.000000,25.000000-25.000000,0.000000 0.000000,0.000000-25.000000,0.000000 0.000000,0.000000 0.000000,0.000000 0.000000,50.000000-50.000000,0.000000 0.000000,0.000000-25.000000,0.000000 0.000000,-25.000000 0.000000,0.000000 0.000000,-125.000000 0.000000,0.000000 0.000000,175.000000-25.000000,0.000000 0.000000,0.000000-50.000000,0.000000 0.000000,0.000000 0.000000,0.000000 0.000000,25.000000-25.000000,0.000000 0.000000,-50.000000 0.000000,0.000000 0.000000,0.000000-25.000000,0.000000 0.000000,-25.000000-25.000000,0.000000 0.000000,-50.000000 0.000000,0.000000 0.000000,0.000000-50.000000,0.000000 0.000000,-25.000000-50.000000,0.000000 0.000000,-50.000000-75.000000,0.000000 0.000000,-25.000000 0.000000,0.000000 0.000000,-75.000000 25.000000,0.000000 0.000000,-50.000000 75.000000,0.000000 0.000000,-50.000000 50.000000,0.000000 0.000000,-25.000000 25.000000,0.000000 0.000000,-75.000000 50.000000,0.000000 0.000000,-75.000000 75.000000,0.000000 0.000000,-75.000000 100.000000,0.000000 0.000000,0.000000 125.000000,0.000000 0.000000,50.000000 25.000000,0.000000 0.000000,250.000000-125.000000</inkml:trace>
</inkml:ink>
</file>

<file path=ppt/ink/ink23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9:4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8450.000000 41000.000000,'-200.000000'-50.000000,"125.000000"75.000000,0.000000 0.000000,50.000000-25.000000,0.000000 0.000000,-50.000000 100.000000,0.000000 0.000000,0.000000 25.000000,0.000000 0.000000,25.000000 25.000000,0.000000 0.000000,25.000000 0.000000,0.000000 0.000000,25.000000-50.000000,0.000000 0.000000,50.000000 0.000000,0.000000 0.000000,25.000000-25.000000,0.000000 0.000000,25.000000-75.000000,0.000000 0.000000,25.000000 0.000000,0.000000 0.000000,0.000000-100.000000,0.000000 0.000000,0.000000-50.000000,0.000000 0.000000,-25.000000-75.000000,0.000000 0.000000,0.000000 0.000000,0.000000 0.000000,-50.000000 25.000000,0.000000 0.000000,0.000000 50.000000,0.000000 0.000000,-25.000000 125.000000,0.000000 0.000000,-25.000000 0.000000,0.000000 0.000000,0.000000 75.000000,0.000000 0.000000,0.000000 75.000000,0.000000 0.000000,-25.000000 75.000000,0.000000 0.000000,25.000000-25.000000,0.000000 0.000000,0.000000 25.000000,0.000000 0.000000,0.000000 0.000000,0.000000 0.000000,0.000000 0.000000,0.000000 0.000000,25.000000-150.000000,0.000000 0.000000,0.000000 0.000000</inkml:trace>
</inkml:ink>
</file>

<file path=ppt/ink/ink23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9:4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10350.000000 40400.000000,'-100.000000'0.000000,"100.000000"-25.000000,0.000000 0.000000,125.000000 0.000000,0.000000 0.000000,25.000000 25.000000,0.000000 0.000000,0.000000 0.000000,0.000000 0.000000,-100.000000 0.000000</inkml:trace>
</inkml:ink>
</file>

<file path=ppt/ink/ink23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9:5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12550.000000 40050.000000,'-150.000000'0.000000,"125.000000"0.000000,0.000000 0.000000,75.000000 0.000000,0.000000 0.000000,-25.000000 0.000000,0.000000 0.000000,0.000000 0.000000,0.000000 0.000000,0.000000 0.000000,0.000000 0.000000,25.000000 0.000000,0.000000 0.000000,25.000000 0.000000,0.000000 0.000000,0.000000 0.000000,0.000000 0.000000,-25.000000 0.000000,0.000000 0.000000,0.000000 0.000000,0.000000 0.000000,0.000000-25.000000,0.000000 0.000000,-50.000000 0.000000,0.000000 0.000000,25.000000 25.000000,0.000000 0.000000,-50.000000 25.000000,0.000000 0.000000,-25.000000 75.000000,0.000000 0.000000,-75.000000 75.000000,0.000000 0.000000,100.000000-150.000000,0.000000 0.000000,-50.000000 100.000000,0.000000 0.000000,-75.000000 125.000000,0.000000 0.000000,25.000000-50.000000,0.000000 0.000000,100.000000-100.000000,0.000000 0.000000,150.000000-225.000000,0.000000 0.000000,-100.000000 100.000000,0.000000 0.000000,25.000000-50.000000</inkml:trace>
</inkml:ink>
</file>

<file path=ppt/ink/ink23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9:5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12900.000000 41100.000000,'150.000000'-150.000000,"-125.000000"175.000000,0.000000 0.000000,-25.000000 75.000000,0.000000 0.000000,0.000000 50.000000,0.000000 0.000000,-50.000000 0.000000,0.000000 0.000000,50.000000-100.000000,0.000000 0.000000,50.000000-50.000000,0.000000 0.000000,75.000000-125.000000,0.000000 0.000000,0.000000 25.000000,0.000000 0.000000,-25.000000 50.000000,0.000000 0.000000,-50.000000 50.000000,0.000000 0.000000,-50.000000 75.000000,0.000000 0.000000,-25.000000 25.000000,0.000000 0.000000,-50.000000-25.000000,0.000000 0.000000,0.000000-25.000000,0.000000 0.000000,-50.000000-50.000000,0.000000 0.000000,-25.000000-25.000000,0.000000 0.000000,-25.000000-50.000000,0.000000 0.000000,0.000000-25.000000,0.000000 0.000000,50.000000 0.000000,0.000000 0.000000,25.000000 75.000000,0.000000 0.000000,50.000000 25.000000,0.000000 0.000000,50.000000 125.000000,0.000000 0.000000,25.000000 75.000000,0.000000 0.000000,50.000000 25.000000,0.000000 0.000000,75.000000-25.000000,0.000000 0.000000,50.000000-100.000000,0.000000 0.000000,50.000000-75.000000,0.000000 0.000000,-125.000000-25.000000,0.000000 0.000000,-50.000000-25.000000</inkml:trace>
</inkml:ink>
</file>

<file path=ppt/ink/ink2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7:1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24450.000000 14950.000000,'-50.000000'-50.000000,"50.000000"25.000000,0.000000 0.000000,50.000000 25.000000,0.000000 0.000000,50.000000 0.000000,0.000000 0.000000,25.000000 0.000000,0.000000 0.000000,25.000000-25.000000,0.000000 0.000000,25.000000 0.000000,0.000000 0.000000,100.000000-25.000000,0.000000 0.000000,0.000000 0.000000,0.000000 0.000000,-25.000000 0.000000,0.000000 0.000000,0.000000 0.000000,0.000000 0.000000,0.000000 0.000000,0.000000 0.000000,0.000000 50.000000,0.000000 0.000000,-25.000000 0.000000,0.000000 0.000000,-25.000000 0.000000,0.000000 0.000000,-25.000000 0.000000,0.000000 0.000000,0.000000 0.000000,0.000000 0.000000,-25.000000-25.000000,0.000000 0.000000,25.000000 25.000000,0.000000 0.000000,75.000000 0.000000,0.000000 0.000000,-150.000000-25.000000</inkml:trace>
</inkml:ink>
</file>

<file path=ppt/ink/ink23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9:5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15250.000000 40050.000000,'-50.000000'-100.000000,"100.000000"100.000000,0.000000 0.000000,75.000000-25.000000,0.000000 0.000000,25.000000 25.000000,0.000000 0.000000,-50.000000 0.000000,0.000000 0.000000,-75.000000 75.000000,0.000000 0.000000,-100.000000 0.000000,0.000000 0.000000,25.000000-50.000000,0.000000 0.000000,0.000000 0.000000</inkml:trace>
</inkml:ink>
</file>

<file path=ppt/ink/ink23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9:5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14800.000000 40800.000000,'-250.000000'150.000000,"100.000000"-75.000000,0.000000 0.000000,200.000000-75.000000,0.000000 0.000000,150.000000-50.000000,0.000000 0.000000,25.000000 0.000000,0.000000 0.000000,0.000000 25.000000,0.000000 0.000000,-50.000000 0.000000,0.000000 0.000000,-50.000000-25.000000,0.000000 0.000000,-100.000000 25.000000,0.000000 0.000000,0.000000 0.000000</inkml:trace>
</inkml:ink>
</file>

<file path=ppt/ink/ink23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9:5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15650.000000 39250.000000,'-150.000000'-250.000000,"125.000000"225.000000,0.000000 0.000000,25.000000 200.000000,0.000000 0.000000,0.000000-75.000000,0.000000 0.000000,0.000000 250.000000,0.000000 0.000000,0.000000 250.000000,0.000000 0.000000,0.000000 50.000000,0.000000 0.000000,25.000000 25.000000,0.000000 0.000000,0.000000-300.000000,0.000000 0.000000,0.000000-300.000000</inkml:trace>
</inkml:ink>
</file>

<file path=ppt/ink/ink2363.xml><?xml version="1.0" encoding="utf-8"?>
<inkml:ink xmlns:inkml="http://www.w3.org/2003/InkML">
  <annotation type="ScanImages2ExtractSignatures">1</annotation>
  <annotation type="ScanImagesWidth">-2122383312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9:5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15750.000000 41150.000000,'0.000000'-50.000000,"-50.000000"0.000000,0.000000 0.000000,0.000000 50.000000,0.000000 0.000000,-75.000000 200.000000,0.000000 0.000000,-25.000000 50.000000,0.000000 0.000000,0.000000-75.000000,0.000000 0.000000,100.000000-100.000000,0.000000 0.000000,25.000000-50.000000</inkml:trace>
</inkml:ink>
</file>

<file path=ppt/ink/ink2364.xml><?xml version="1.0" encoding="utf-8"?>
<inkml:ink xmlns:inkml="http://www.w3.org/2003/InkML">
  <annotation type="ScanImages2ExtractSignatures">1</annotation>
  <annotation type="ScanImagesWidth">2097200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9:5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15900.000000 41650.000000,'100.000000'150.000000,"-25.000000"-50.000000,0.000000 0.000000,50.000000-25.000000,0.000000 0.000000,-25.000000 0.000000,0.000000 0.000000,-50.000000-50.000000</inkml:trace>
</inkml:ink>
</file>

<file path=ppt/ink/ink23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9:5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17000.000000 40000.000000,'50.000000'0.000000,"50.000000"25.000000,0.000000 0.000000,-25.000000 25.000000,0.000000 0.000000,50.000000 25.000000,0.000000 0.000000,-125.000000 50.000000,0.000000 0.000000,0.000000-75.000000,0.000000 0.000000,-25.000000-25.000000</inkml:trace>
</inkml:ink>
</file>

<file path=ppt/ink/ink23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9:5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17000.000000 41000.000000,'0.000000'-50.000000,"75.000000"50.000000,0.000000 0.000000,-25.000000 50.000000,0.000000 0.000000,-25.000000 150.000000,0.000000 0.000000,-25.000000 0.000000,0.000000 0.000000,-25.000000 0.000000,0.000000 0.000000,0.000000-50.000000,0.000000 0.000000,0.000000-100.000000,0.000000 0.000000,125.000000-175.000000,0.000000 0.000000,0.000000-75.000000,0.000000 0.000000,25.000000-150.000000,0.000000 0.000000,-25.000000 150.000000,0.000000 0.000000,-50.000000 100.000000,0.000000 0.000000,-25.000000 75.000000,0.000000 0.000000,0.000000 50.000000,0.000000 0.000000,-50.000000 125.000000,0.000000 0.000000,-25.000000 0.000000,0.000000 0.000000,25.000000 0.000000,0.000000 0.000000,25.000000-125.000000,0.000000 0.000000,25.000000-125.000000,0.000000 0.000000,100.000000-175.000000,0.000000 0.000000,-100.000000 175.000000</inkml:trace>
</inkml:ink>
</file>

<file path=ppt/ink/ink23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9:5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18600.000000 40200.000000,'250.000000'-300.000000,"-200.000000"275.000000,0.000000 0.000000,0.000000 50.000000,0.000000 0.000000,-25.000000 75.000000,0.000000 0.000000,-25.000000 75.000000,0.000000 0.000000,-25.000000 50.000000,0.000000 0.000000,-50.000000 0.000000,0.000000 0.000000,25.000000-100.000000,0.000000 0.000000,25.000000-125.000000,0.000000 0.000000,0.000000-50.000000,0.000000 0.000000,0.000000-100.000000,0.000000 0.000000,25.000000 50.000000,0.000000 0.000000,0.000000 75.000000,0.000000 0.000000,0.000000 0.000000,0.000000 0.000000,-25.000000 100.000000,0.000000 0.000000,-25.000000 75.000000,0.000000 0.000000,-25.000000 25.000000,0.000000 0.000000,-25.000000 25.000000,0.000000 0.000000,25.000000-100.000000,0.000000 0.000000,75.000000-50.000000,0.000000 0.000000,0.000000-100.000000,0.000000 0.000000,25.000000 25.000000</inkml:trace>
</inkml:ink>
</file>

<file path=ppt/ink/ink23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9:5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18400.000000 41850.000000,'150.000000'-100.000000,"-100.000000"125.000000,0.000000 0.000000,-25.000000 75.000000,0.000000 0.000000,0.000000 25.000000,0.000000 0.000000,-25.000000 0.000000,0.000000 0.000000,50.000000-75.000000,0.000000 0.000000,0.000000 0.000000,0.000000 0.000000,50.000000-25.000000,0.000000 0.000000,25.000000 0.000000,0.000000 0.000000,-25.000000-25.000000,0.000000 0.000000,-25.000000-50.000000,0.000000 0.000000,-50.000000 0.000000,0.000000 0.000000,0.000000-25.000000,0.000000 0.000000,-50.000000-50.000000,0.000000 0.000000,0.000000-200.000000,0.000000 0.000000,0.000000 125.000000,0.000000 0.000000,0.000000 75.000000</inkml:trace>
</inkml:ink>
</file>

<file path=ppt/ink/ink2369.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9:5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20200.000000 39900.000000,'50.000000'0.000000,"0.000000"25.000000,0.000000 0.000000,25.000000 50.000000,0.000000 0.000000,-50.000000 0.000000,0.000000 0.000000,-25.000000 75.000000,0.000000 0.000000,-25.000000-75.000000,0.000000 0.000000,-25.000000-25.000000</inkml:trace>
</inkml:ink>
</file>

<file path=ppt/ink/ink2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7:1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47250.000000 14850.000000,'50.000000'0.000000,"175.000000"-25.000000,0.000000 0.000000,0.000000 25.000000,0.000000 0.000000,100.000000-25.000000,0.000000 0.000000,75.000000 0.000000,0.000000 0.000000,100.000000-50.000000,0.000000 0.000000,-25.000000 25.000000,0.000000 0.000000,-50.000000 25.000000,0.000000 0.000000,0.000000 75.000000,0.000000 0.000000,-75.000000 0.000000,0.000000 0.000000,-50.000000-25.000000,0.000000 0.000000,-150.000000-25.000000,0.000000 0.000000,-50.000000-25.000000</inkml:trace>
</inkml:ink>
</file>

<file path=ppt/ink/ink2370.xml><?xml version="1.0" encoding="utf-8"?>
<inkml:ink xmlns:inkml="http://www.w3.org/2003/InkML">
  <annotation type="ScanImages2ExtractSignatures">1</annotation>
  <annotation type="ScanImagesWidth">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9:5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20150.000000 40900.000000,'50.000000'0.000000,"25.000000"-50.000000,0.000000 0.000000,-25.000000 50.000000,0.000000 0.000000,0.000000 150.000000,0.000000 0.000000,-75.000000 75.000000,0.000000 0.000000,-25.000000-50.000000,0.000000 0.000000,-50.000000 75.000000,0.000000 0.000000,75.000000-150.000000,0.000000 0.000000,25.000000-75.000000,0.000000 0.000000,25.000000-75.000000,0.000000 0.000000,75.000000-150.000000,0.000000 0.000000,25.000000-125.000000,0.000000 0.000000,-100.000000 150.000000,0.000000 0.000000,25.000000 50.000000</inkml:trace>
</inkml:ink>
</file>

<file path=ppt/ink/ink23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9:5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21300.000000 39400.000000,'0.000000'-100.000000,"75.000000"50.000000,0.000000 0.000000,-25.000000 50.000000,0.000000 0.000000,0.000000 75.000000,0.000000 0.000000,-50.000000 75.000000,0.000000 0.000000,-50.000000 25.000000,0.000000 0.000000,-25.000000-75.000000,0.000000 0.000000,50.000000-75.000000</inkml:trace>
</inkml:ink>
</file>

<file path=ppt/ink/ink23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9:5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21000.000000 40500.000000,'0.000000'-100.000000,"50.000000"50.000000,0.000000 0.000000,-25.000000 50.000000,0.000000 0.000000,0.000000 75.000000,0.000000 0.000000,-50.000000 75.000000,0.000000 0.000000,0.000000 0.000000,0.000000 0.000000,-25.000000-25.000000,0.000000 0.000000,50.000000-75.000000,0.000000 0.000000,50.000000-125.000000,0.000000 0.000000,75.000000-100.000000,0.000000 0.000000,0.000000 25.000000,0.000000 0.000000,-75.000000 100.000000,0.000000 0.000000,-25.000000 50.000000,0.000000 0.000000,-25.000000 75.000000,0.000000 0.000000,0.000000 75.000000,0.000000 0.000000,-50.000000 0.000000,0.000000 0.000000,25.000000-25.000000,0.000000 0.000000,25.000000-25.000000,0.000000 0.000000,25.000000-75.000000,0.000000 0.000000,25.000000-75.000000,0.000000 0.000000,50.000000-50.000000,0.000000 0.000000,-25.000000-25.000000,0.000000 0.000000,-50.000000 75.000000,0.000000 0.000000,-25.000000 25.000000,0.000000 0.000000,-100.000000 25.000000,0.000000 0.000000,-25.000000 100.000000,0.000000 0.000000,-50.000000 50.000000,0.000000 0.000000,25.000000 0.000000,0.000000 0.000000,25.000000-50.000000,0.000000 0.000000,50.000000-25.000000,0.000000 0.000000,75.000000-25.000000,0.000000 0.000000,75.000000 0.000000,0.000000 0.000000,100.000000-25.000000,0.000000 0.000000,50.000000 50.000000,0.000000 0.000000,25.000000-25.000000,0.000000 0.000000,-25.000000 0.000000,0.000000 0.000000,-175.000000-25.000000</inkml:trace>
</inkml:ink>
</file>

<file path=ppt/ink/ink23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9:5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23000.000000 39050.000000,'100.000000'-100.000000,"-50.000000"100.000000,0.000000 0.000000,25.000000 125.000000,0.000000 0.000000,-75.000000 50.000000,0.000000 0.000000,0.000000-100.000000,0.000000 0.000000,-50.000000-25.000000</inkml:trace>
</inkml:ink>
</file>

<file path=ppt/ink/ink23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9:5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22550.000000 40150.000000,'0.000000'200.000000,"0.000000"-75.000000,0.000000 0.000000,-25.000000 75.000000,0.000000 0.000000,0.000000 25.000000,0.000000 0.000000,25.000000-150.000000,0.000000 0.000000,0.000000-50.000000,0.000000 0.000000,25.000000-50.000000</inkml:trace>
</inkml:ink>
</file>

<file path=ppt/ink/ink23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9:5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23300.000000 40200.000000,'50.000000'-50.000000,"0.000000"0.000000,0.000000 0.000000,-25.000000 50.000000,0.000000 0.000000,0.000000 50.000000,0.000000 0.000000,-25.000000 50.000000,0.000000 0.000000,-75.000000 50.000000,0.000000 0.000000,0.000000-25.000000,0.000000 0.000000,-25.000000-75.000000,0.000000 0.000000,75.000000-25.000000,0.000000 0.000000,25.000000-100.000000,0.000000 0.000000,125.000000-25.000000,0.000000 0.000000,0.000000 25.000000,0.000000 0.000000,-75.000000 50.000000,0.000000 0.000000,-50.000000 50.000000,0.000000 0.000000,-25.000000 100.000000,0.000000 0.000000,-100.000000 25.000000,0.000000 0.000000,0.000000 50.000000,0.000000 0.000000,-25.000000-50.000000,0.000000 0.000000,25.000000-25.000000,0.000000 0.000000,75.000000-75.000000,0.000000 0.000000,175.000000-150.000000,0.000000 0.000000,75.000000-25.000000,0.000000 0.000000,-50.000000 50.000000,0.000000 0.000000,-75.000000 25.000000,0.000000 0.000000,-25.000000 50.000000,0.000000 0.000000,-50.000000 75.000000,0.000000 0.000000,-75.000000 50.000000,0.000000 0.000000,-50.000000 0.000000,0.000000 0.000000,-25.000000 25.000000,0.000000 0.000000,50.000000-75.000000,0.000000 0.000000,100.000000-50.000000,0.000000 0.000000,-25.000000-25.000000</inkml:trace>
</inkml:ink>
</file>

<file path=ppt/ink/ink23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9:5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23050.000000 42400.000000,'50.000000'50.000000,"-50.000000"-25.000000,0.000000 0.000000,25.000000 25.000000,0.000000 0.000000,75.000000 0.000000,0.000000 0.000000,50.000000-25.000000,0.000000 0.000000,50.000000-50.000000,0.000000 0.000000,-25.000000-50.000000,0.000000 0.000000,-125.000000 75.000000,0.000000 0.000000,0.000000-25.000000</inkml:trace>
</inkml:ink>
</file>

<file path=ppt/ink/ink23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9:5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5900.000000 47850.000000,'0.000000'-50.000000,"-25.000000"50.000000,0.000000 0.000000,25.000000-25.000000,0.000000 0.000000,-25.000000 0.000000,0.000000 0.000000,0.000000 0.000000,0.000000 0.000000,0.000000 25.000000,0.000000 0.000000,75.000000 0.000000,0.000000 0.000000,25.000000 0.000000,0.000000 0.000000,0.000000 75.000000,0.000000 0.000000,-50.000000 0.000000,0.000000 0.000000,0.000000 25.000000,0.000000 0.000000,-50.000000 25.000000,0.000000 0.000000,-100.000000 50.000000,0.000000 0.000000,25.000000 0.000000,0.000000 0.000000,0.000000-50.000000,0.000000 0.000000,0.000000-25.000000,0.000000 0.000000,50.000000-75.000000,0.000000 0.000000,100.000000-25.000000,0.000000 0.000000,75.000000-25.000000,0.000000 0.000000,50.000000 0.000000,0.000000 0.000000,25.000000 0.000000,0.000000 0.000000,-75.000000-50.000000,0.000000 0.000000,-75.000000 50.000000</inkml:trace>
</inkml:ink>
</file>

<file path=ppt/ink/ink23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9:5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7650.000000 47000.000000,'0.000000'-50.000000,"0.000000"25.000000,0.000000 0.000000,-75.000000 175.000000,0.000000 0.000000,0.000000 75.000000,0.000000 0.000000,-50.000000 25.000000,0.000000 0.000000,0.000000 0.000000,0.000000 0.000000,75.000000 0.000000,0.000000 0.000000,50.000000-150.000000,0.000000 0.000000,25.000000-100.000000,0.000000 0.000000,25.000000-75.000000,0.000000 0.000000,0.000000-25.000000</inkml:trace>
</inkml:ink>
</file>

<file path=ppt/ink/ink2379.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0:0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7700.000000 46950.000000,'50.000000'-50.000000,"-50.000000"0.000000,0.000000 0.000000,0.000000 25.000000,0.000000 0.000000,0.000000 50.000000,0.000000 0.000000,25.000000 150.000000,0.000000 0.000000,0.000000 0.000000,0.000000 0.000000,-25.000000 50.000000,0.000000 0.000000,0.000000 0.000000,0.000000 0.000000,-25.000000 25.000000,0.000000 0.000000,0.000000-125.000000,0.000000 0.000000,0.000000-125.000000,0.000000 0.000000,-50.000000-150.000000,0.000000 0.000000,-25.000000 0.000000,0.000000 0.000000,25.000000 50.000000,0.000000 0.000000,25.000000 50.000000,0.000000 0.000000,75.000000 75.000000,0.000000 0.000000,75.000000-25.000000,0.000000 0.000000,75.000000 25.000000,0.000000 0.000000,25.000000-75.000000,0.000000 0.000000,-25.000000 0.000000,0.000000 0.000000,-50.000000-50.000000,0.000000 0.000000,-75.000000 25.000000,0.000000 0.000000,-25.000000 25.000000,0.000000 0.000000,-100.000000 0.000000,0.000000 0.000000,-25.000000 75.000000,0.000000 0.000000,25.000000 75.000000,0.000000 0.000000,25.000000 25.000000,0.000000 0.000000,25.000000-25.000000,0.000000 0.000000,25.000000 0.000000,0.000000 0.000000,50.000000-75.000000,0.000000 0.000000,75.000000-50.000000,0.000000 0.000000,-25.000000-50.000000,0.000000 0.000000,-50.000000 0.000000,0.000000 0.000000,-25.000000 50.000000,0.000000 0.000000,-50.000000 25.000000,0.000000 0.000000,0.000000 50.000000,0.000000 0.000000,0.000000 50.000000,0.000000 0.000000,25.000000 75.000000,0.000000 0.000000,0.000000 75.000000,0.000000 0.000000,-25.000000 100.000000,0.000000 0.000000,0.000000-50.000000,0.000000 0.000000,-25.000000-100.000000,0.000000 0.000000,0.000000-100.000000,0.000000 0.000000,-25.000000-100.000000,0.000000 0.000000,0.000000-50.000000,0.000000 0.000000,50.000000-125.000000,0.000000 0.000000,50.000000-100.000000,0.000000 0.000000,100.000000-50.000000,0.000000 0.000000,25.000000 50.000000,0.000000 0.000000,0.000000 75.000000,0.000000 0.000000,-100.000000 125.000000</inkml:trace>
</inkml:ink>
</file>

<file path=ppt/ink/ink238.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7:1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30300.000000 10350.000000,'-50.000000'0.000000,"50.000000"-25.000000,0.000000 0.000000,100.000000-50.000000,0.000000 0.000000,50.000000 0.000000,0.000000 0.000000,0.000000 25.000000,0.000000 0.000000,-50.000000 25.000000,0.000000 0.000000,-75.000000 0.000000,0.000000 0.000000,-75.000000 150.000000,0.000000 0.000000,-75.000000 50.000000,0.000000 0.000000,25.000000-50.000000,0.000000 0.000000,0.000000 75.000000,0.000000 0.000000,50.000000-125.000000,0.000000 0.000000,75.000000-50.000000,0.000000 0.000000,100.000000-100.000000,0.000000 0.000000,25.000000-25.000000,0.000000 0.000000,-50.000000 75.000000,0.000000 0.000000,-50.000000 50.000000,0.000000 0.000000,-50.000000 75.000000,0.000000 0.000000,-25.000000-25.000000,0.000000 0.000000,0.000000-50.000000,0.000000 0.000000,100.000000-75.000000,0.000000 0.000000,25.000000 0.000000,0.000000 0.000000,0.000000 50.000000,0.000000 0.000000,-25.000000 50.000000,0.000000 0.000000,-75.000000 0.000000,0.000000 0.000000,0.000000-25.000000,0.000000 0.000000,0.000000 0.000000,0.000000 0.000000,-75.000000-25.000000,0.000000 0.000000,25.000000 25.000000</inkml:trace>
</inkml:ink>
</file>

<file path=ppt/ink/ink23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0:0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9300.000000 47150.000000,'0.000000'-50.000000,"0.000000"-25.000000,0.000000 0.000000,0.000000 50.000000,0.000000 0.000000,150.000000 0.000000,0.000000 0.000000,0.000000 25.000000,0.000000 0.000000,-25.000000 0.000000,0.000000 0.000000,-50.000000 0.000000,0.000000 0.000000,-50.000000 25.000000</inkml:trace>
</inkml:ink>
</file>

<file path=ppt/ink/ink23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0:0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10050.000000 46050.000000,'-100.000000'-50.000000,"75.000000"25.000000,0.000000 0.000000,25.000000 150.000000,0.000000 0.000000,0.000000 150.000000,0.000000 0.000000,0.000000 75.000000,0.000000 0.000000,0.000000-200.000000,0.000000 0.000000,-25.000000-50.000000</inkml:trace>
</inkml:ink>
</file>

<file path=ppt/ink/ink23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0:0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10050.000000 48700.000000,'-50.000000'0.000000,"25.000000"0.000000,0.000000 0.000000,75.000000-25.000000,0.000000 0.000000,75.000000 0.000000,0.000000 0.000000,100.000000 0.000000,0.000000 0.000000,0.000000 25.000000,0.000000 0.000000,-50.000000 0.000000,0.000000 0.000000,-100.000000 0.000000</inkml:trace>
</inkml:ink>
</file>

<file path=ppt/ink/ink23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0:0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10950.000000 47800.000000,'0.000000'-50.000000,"-75.000000"25.000000,0.000000 0.000000,50.000000 25.000000,0.000000 0.000000,25.000000 50.000000,0.000000 0.000000,0.000000 125.000000,0.000000 0.000000,0.000000 25.000000,0.000000 0.000000,0.000000 75.000000,0.000000 0.000000,25.000000 25.000000,0.000000 0.000000,0.000000-175.000000,0.000000 0.000000,25.000000-75.000000</inkml:trace>
</inkml:ink>
</file>

<file path=ppt/ink/ink2384.xml><?xml version="1.0" encoding="utf-8"?>
<inkml:ink xmlns:inkml="http://www.w3.org/2003/InkML">
  <annotation type="ScanImages2ExtractSignatures">1</annotation>
  <annotation type="ScanImagesWidth">267101816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0:0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13000.000000 48050.000000,'0.000000'-50.000000,"0.000000"-50.000000,0.000000 0.000000,-25.000000 75.000000,0.000000 0.000000,-25.000000-25.000000,0.000000 0.000000,0.000000 50.000000,0.000000 0.000000,-50.000000 50.000000,0.000000 0.000000,-25.000000 50.000000,0.000000 0.000000,0.000000 25.000000,0.000000 0.000000,50.000000 0.000000,0.000000 0.000000,50.000000 0.000000,0.000000 0.000000,25.000000-25.000000,0.000000 0.000000,50.000000-25.000000,0.000000 0.000000,75.000000-25.000000,0.000000 0.000000,0.000000-100.000000,0.000000 0.000000,25.000000-75.000000,0.000000 0.000000,-25.000000 0.000000,0.000000 0.000000,-50.000000 75.000000,0.000000 0.000000,-50.000000 25.000000,0.000000 0.000000,-25.000000 75.000000,0.000000 0.000000,0.000000 75.000000,0.000000 0.000000,-50.000000 25.000000,0.000000 0.000000,25.000000-50.000000,0.000000 0.000000,0.000000-100.000000,0.000000 0.000000,75.000000-100.000000,0.000000 0.000000,75.000000-75.000000,0.000000 0.000000,0.000000 25.000000,0.000000 0.000000,0.000000 50.000000,0.000000 0.000000,-75.000000 75.000000,0.000000 0.000000,0.000000 0.000000,0.000000 0.000000,0.000000 0.000000,0.000000 0.000000,-25.000000 0.000000</inkml:trace>
</inkml:ink>
</file>

<file path=ppt/ink/ink23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0: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14450.000000 47700.000000,'100.000000'-200.000000,"-75.000000"175.000000,0.000000 0.000000,-25.000000 0.000000,0.000000 0.000000,-25.000000 75.000000,0.000000 0.000000,-25.000000 50.000000,0.000000 0.000000,-25.000000 50.000000,0.000000 0.000000,25.000000 0.000000,0.000000 0.000000,50.000000 25.000000,0.000000 0.000000,0.000000-75.000000,0.000000 0.000000,25.000000-50.000000,0.000000 0.000000,75.000000-100.000000,0.000000 0.000000,0.000000-75.000000,0.000000 0.000000,100.000000-125.000000,0.000000 0.000000,-125.000000 50.000000,0.000000 0.000000,-50.000000 50.000000,0.000000 0.000000,-75.000000 125.000000,0.000000 0.000000,-75.000000 50.000000,0.000000 0.000000,-25.000000 100.000000,0.000000 0.000000,100.000000-25.000000,0.000000 0.000000,75.000000-50.000000,0.000000 0.000000,75.000000-50.000000,0.000000 0.000000,25.000000-50.000000,0.000000 0.000000,0.000000 50.000000,0.000000 0.000000,-75.000000 0.000000,0.000000 0.000000,-25.000000 50.000000,0.000000 0.000000,-25.000000 25.000000,0.000000 0.000000,-50.000000 50.000000,0.000000 0.000000,0.000000-25.000000,0.000000 0.000000,25.000000 0.000000,0.000000 0.000000,50.000000-50.000000,0.000000 0.000000,50.000000-25.000000,0.000000 0.000000,25.000000-25.000000,0.000000 0.000000,25.000000-25.000000,0.000000 0.000000,0.000000 0.000000,0.000000 0.000000,-75.000000 0.000000,0.000000 0.000000,-25.000000 0.000000</inkml:trace>
</inkml:ink>
</file>

<file path=ppt/ink/ink23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0: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16050.000000 48200.000000,'0.000000'-50.000000,"-75.000000"25.000000,0.000000 0.000000,25.000000 25.000000,0.000000 0.000000,25.000000 0.000000,0.000000 0.000000,0.000000 75.000000,0.000000 0.000000,25.000000 100.000000,0.000000 0.000000,0.000000 175.000000,0.000000 0.000000,0.000000 150.000000,0.000000 0.000000,0.000000-250.000000,0.000000 0.000000,0.000000-125.000000</inkml:trace>
</inkml:ink>
</file>

<file path=ppt/ink/ink2387.xml><?xml version="1.0" encoding="utf-8"?>
<inkml:ink xmlns:inkml="http://www.w3.org/2003/InkML">
  <annotation type="ScanImages2ExtractSignatures">1</annotation>
  <annotation type="ScanImagesWidth">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0: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16100.000000 46150.000000,'0.000000'-50.000000,"25.000000"-25.000000,0.000000 0.000000,75.000000 75.000000,0.000000 0.000000,-75.000000 100.000000,0.000000 0.000000,-50.000000 100.000000,0.000000 0.000000,-75.000000-25.000000,0.000000 0.000000,75.000000-50.000000,0.000000 0.000000,25.000000-75.000000,0.000000 0.000000,50.000000-50.000000,0.000000 0.000000,75.000000-25.000000,0.000000 0.000000,-25.000000-50.000000,0.000000 0.000000,-75.000000 50.000000</inkml:trace>
</inkml:ink>
</file>

<file path=ppt/ink/ink2388.xml><?xml version="1.0" encoding="utf-8"?>
<inkml:ink xmlns:inkml="http://www.w3.org/2003/InkML">
  <annotation type="ScanImages2ExtractSignatures">1</annotation>
  <annotation type="ScanImagesWidth">3276845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0: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16650.000000 46250.000000,'0.000000'-50.000000,"0.000000"-25.000000,0.000000 0.000000,75.000000 50.000000,0.000000 0.000000,50.000000 25.000000,0.000000 0.000000,25.000000 25.000000,0.000000 0.000000,-125.000000 0.000000</inkml:trace>
</inkml:ink>
</file>

<file path=ppt/ink/ink2389.xml><?xml version="1.0" encoding="utf-8"?>
<inkml:ink xmlns:inkml="http://www.w3.org/2003/InkML">
  <annotation type="ScanImages2ExtractSignatures">1</annotation>
  <annotation type="ScanImagesWidth">345178291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0:0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17100.000000 47700.000000,'-50.000000'-50.000000,"25.000000"25.000000,0.000000 0.000000,125.000000-25.000000,0.000000 0.000000,125.000000 25.000000,0.000000 0.000000,-25.000000 25.000000,0.000000 0.000000,-50.000000 25.000000,0.000000 0.000000,-75.000000 25.000000,0.000000 0.000000,-50.000000 0.000000,0.000000 0.000000,-25.000000-25.000000</inkml:trace>
</inkml:ink>
</file>

<file path=ppt/ink/ink2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7:1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30500.000000 11200.000000,'-200.000000'-100.000000,"150.000000"100.000000,0.000000 0.000000,50.000000 50.000000,0.000000 0.000000,75.000000 125.000000,0.000000 0.000000,50.000000 50.000000,0.000000 0.000000,75.000000-100.000000,0.000000 0.000000,50.000000-75.000000,0.000000 0.000000,-25.000000-100.000000,0.000000 0.000000,25.000000-175.000000,0.000000 0.000000,-200.000000 125.000000</inkml:trace>
</inkml:ink>
</file>

<file path=ppt/ink/ink23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0:0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16850.000000 48500.000000,'-50.000000'0.000000,"-25.000000"0.000000,0.000000 0.000000,125.000000-25.000000,0.000000 0.000000,100.000000 0.000000,0.000000 0.000000,50.000000 25.000000,0.000000 0.000000,50.000000 0.000000,0.000000 0.000000,-50.000000 50.000000,0.000000 0.000000,-175.000000-50.000000,0.000000 0.000000,25.000000 25.000000</inkml:trace>
</inkml:ink>
</file>

<file path=ppt/ink/ink2391.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0:0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19800.000000 46200.000000,'-50.000000'-50.000000,"50.000000"25.000000,0.000000 0.000000,-50.000000 50.000000,0.000000 0.000000,0.000000 150.000000,0.000000 0.000000,0.000000 75.000000,0.000000 0.000000,-50.000000 25.000000,0.000000 0.000000,25.000000-25.000000,0.000000 0.000000,50.000000-75.000000,0.000000 0.000000,25.000000-125.000000,0.000000 0.000000,50.000000-125.000000,0.000000 0.000000,-25.000000 25.000000,0.000000 0.000000,0.000000 0.000000</inkml:trace>
</inkml:ink>
</file>

<file path=ppt/ink/ink2392.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0:0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19650.000000 46500.000000,'50.000000'-250.000000,"-25.000000"200.000000,0.000000 0.000000,0.000000 125.000000,0.000000 0.000000,0.000000 100.000000,0.000000 0.000000,-25.000000 75.000000,0.000000 0.000000,-25.000000 50.000000,0.000000 0.000000,-25.000000-50.000000,0.000000 0.000000,0.000000-150.000000,0.000000 0.000000,0.000000-150.000000,0.000000 0.000000,25.000000-75.000000,0.000000 0.000000,0.000000 0.000000,0.000000 0.000000,25.000000 25.000000,0.000000 0.000000,25.000000 50.000000,0.000000 0.000000,75.000000 25.000000,0.000000 0.000000,50.000000 0.000000,0.000000 0.000000,0.000000 0.000000,0.000000 0.000000,-25.000000-25.000000,0.000000 0.000000,-75.000000 25.000000,0.000000 0.000000,-50.000000-25.000000,0.000000 0.000000,-75.000000 0.000000,0.000000 0.000000,-25.000000 50.000000,0.000000 0.000000,25.000000 25.000000,0.000000 0.000000,0.000000 75.000000,0.000000 0.000000,50.000000 0.000000,0.000000 0.000000,25.000000-25.000000,0.000000 0.000000,50.000000-25.000000,0.000000 0.000000,75.000000-50.000000,0.000000 0.000000,-25.000000-50.000000,0.000000 0.000000,-25.000000 0.000000,0.000000 0.000000,-50.000000 0.000000,0.000000 0.000000,-50.000000 50.000000,0.000000 0.000000,0.000000 50.000000,0.000000 0.000000,-25.000000 50.000000,0.000000 0.000000,50.000000 25.000000,0.000000 0.000000,0.000000 50.000000,0.000000 0.000000,-25.000000 125.000000,0.000000 0.000000,0.000000 50.000000,0.000000 0.000000,-25.000000-75.000000,0.000000 0.000000,25.000000-150.000000,0.000000 0.000000,-25.000000-100.000000,0.000000 0.000000,-50.000000-50.000000,0.000000 0.000000,50.000000-100.000000,0.000000 0.000000,25.000000-100.000000,0.000000 0.000000,75.000000-100.000000,0.000000 0.000000,75.000000 75.000000,0.000000 0.000000,25.000000 100.000000,0.000000 0.000000,-100.000000 100.000000,0.000000 0.000000,0.000000 25.000000</inkml:trace>
</inkml:ink>
</file>

<file path=ppt/ink/ink23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0:0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20950.000000 47550.000000,'0.000000'-50.000000,"25.000000"-25.000000,0.000000 0.000000,25.000000 75.000000,0.000000 0.000000,0.000000 50.000000,0.000000 0.000000,-25.000000 75.000000,0.000000 0.000000,-100.000000 25.000000,0.000000 0.000000,25.000000-50.000000,0.000000 0.000000,50.000000-25.000000,0.000000 0.000000,0.000000-50.000000,0.000000 0.000000,75.000000-50.000000,0.000000 0.000000,-25.000000-25.000000,0.000000 0.000000,0.000000 25.000000</inkml:trace>
</inkml:ink>
</file>

<file path=ppt/ink/ink2394.xml><?xml version="1.0" encoding="utf-8"?>
<inkml:ink xmlns:inkml="http://www.w3.org/2003/InkML">
  <annotation type="ScanImages2ExtractSignatures">1</annotation>
  <annotation type="ScanImagesWidth">3145774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0:0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22200.000000 46850.000000,'50.000000'-100.000000,"-50.000000"50.000000,0.000000 0.000000,-75.000000 25.000000,0.000000 0.000000,-25.000000 75.000000,0.000000 0.000000,25.000000 75.000000,0.000000 0.000000,25.000000 25.000000,0.000000 0.000000,0.000000 25.000000,0.000000 0.000000,25.000000 0.000000,0.000000 0.000000,25.000000-50.000000,0.000000 0.000000,50.000000-75.000000,0.000000 0.000000,25.000000-50.000000,0.000000 0.000000,50.000000-100.000000,0.000000 0.000000,-50.000000-25.000000,0.000000 0.000000,0.000000 50.000000,0.000000 0.000000,-50.000000 50.000000,0.000000 0.000000,-25.000000 75.000000,0.000000 0.000000,-25.000000 50.000000,0.000000 0.000000,0.000000-25.000000,0.000000 0.000000,25.000000-50.000000,0.000000 0.000000,25.000000-50.000000,0.000000 0.000000,75.000000-75.000000,0.000000 0.000000,0.000000 0.000000,0.000000 0.000000,0.000000 25.000000,0.000000 0.000000,-75.000000 50.000000,0.000000 0.000000,0.000000 25.000000,0.000000 0.000000,0.000000 25.000000</inkml:trace>
</inkml:ink>
</file>

<file path=ppt/ink/ink2395.xml><?xml version="1.0" encoding="utf-8"?>
<inkml:ink xmlns:inkml="http://www.w3.org/2003/InkML">
  <annotation type="ScanImages2ExtractSignatures">1</annotation>
  <annotation type="ScanImagesWidth">267101816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0:0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23650.000000 46650.000000,'-100.000000'-100.000000,"75.000000"100.000000,0.000000 0.000000,-25.000000 0.000000,0.000000 0.000000,0.000000 125.000000,0.000000 0.000000,-25.000000 75.000000,0.000000 0.000000,50.000000-25.000000,0.000000 0.000000,0.000000-25.000000,0.000000 0.000000,50.000000-75.000000,0.000000 0.000000,50.000000-50.000000,0.000000 0.000000,50.000000-100.000000,0.000000 0.000000,0.000000-125.000000,0.000000 0.000000,-25.000000-50.000000,0.000000 0.000000,-50.000000 0.000000,0.000000 0.000000,-75.000000 125.000000,0.000000 0.000000,-50.000000 125.000000,0.000000 0.000000,-50.000000 75.000000,0.000000 0.000000,25.000000 75.000000,0.000000 0.000000,100.000000 0.000000,0.000000 0.000000,0.000000-125.000000</inkml:trace>
</inkml:ink>
</file>

<file path=ppt/ink/ink23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0:0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24250.000000 46950.000000,'50.000000'0.000000,"-25.000000"25.000000,0.000000 0.000000,-50.000000 75.000000,0.000000 0.000000,0.000000 25.000000,0.000000 0.000000,0.000000 25.000000,0.000000 0.000000,25.000000-50.000000,0.000000 0.000000,50.000000-50.000000,0.000000 0.000000,75.000000-50.000000,0.000000 0.000000,25.000000-50.000000,0.000000 0.000000,-25.000000 0.000000,0.000000 0.000000,-75.000000 50.000000</inkml:trace>
</inkml:ink>
</file>

<file path=ppt/ink/ink23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0:0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25050.000000 47050.000000,'-50.000000'-100.000000,"0.000000"75.000000,0.000000 0.000000,0.000000 0.000000,0.000000 0.000000,0.000000 100.000000,0.000000 0.000000,25.000000 125.000000,0.000000 0.000000,-25.000000 100.000000,0.000000 0.000000,25.000000 150.000000,0.000000 0.000000,0.000000-275.000000,0.000000 0.000000,0.000000-25.000000</inkml:trace>
</inkml:ink>
</file>

<file path=ppt/ink/ink23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0:1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26100.000000 45350.000000,'-50.000000'0.000000,"75.000000"100.000000,0.000000 0.000000,0.000000 100.000000,0.000000 0.000000,-25.000000 75.000000,0.000000 0.000000,0.000000 0.000000,0.000000 0.000000,0.000000 225.000000,0.000000 0.000000,25.000000-175.000000,0.000000 0.000000,25.000000-75.000000,0.000000 0.000000,-50.000000-200.000000,0.000000 0.000000,25.000000-25.000000</inkml:trace>
</inkml:ink>
</file>

<file path=ppt/ink/ink2399.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0:1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25450.000000 48500.000000,'50.000000'0.000000,"-25.000000"75.000000,0.000000 0.000000,0.000000 50.000000,0.000000 0.000000,25.000000 50.000000,0.000000 0.000000,0.000000 25.000000,0.000000 0.000000,0.000000-75.000000,0.000000 0.000000,0.000000-75.000000,0.000000 0.000000,0.000000-75.000000,0.000000 0.000000,100.000000-225.000000,0.000000 0.000000,125.000000-150.000000,0.000000 0.000000,-25.000000 75.000000,0.000000 0.000000,-200.000000 225.000000</inkml:trace>
</inkml:ink>
</file>

<file path=ppt/ink/ink24.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0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98150.000000 11200.000000,'50.000000'0.000000,"0.000000"-25.000000,0.000000 0.000000,25.000000 0.000000,0.000000 0.000000,125.000000 25.000000,0.000000 0.000000,-25.000000 0.000000,0.000000 0.000000,-75.000000 50.000000,0.000000 0.000000,-75.000000-25.000000</inkml:trace>
</inkml:ink>
</file>

<file path=ppt/ink/ink2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7:1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33300.000000 9350.000000,'0.000000'-50.000000,"0.000000"0.000000,0.000000 0.000000,0.000000 0.000000,0.000000 0.000000,50.000000 0.000000,0.000000 0.000000,50.000000 50.000000,0.000000 0.000000,-50.000000 100.000000,0.000000 0.000000,-50.000000 25.000000,0.000000 0.000000,-50.000000-50.000000,0.000000 0.000000,-25.000000-25.000000</inkml:trace>
</inkml:ink>
</file>

<file path=ppt/ink/ink2400.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0:1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5700.000000 54450.000000,'-100.000000'-50.000000,"125.000000"50.000000,0.000000 0.000000,125.000000 0.000000,0.000000 0.000000,75.000000 0.000000,0.000000 0.000000,0.000000 0.000000,0.000000 0.000000,-125.000000-50.000000,0.000000 0.000000,-75.000000 50.000000,0.000000 0.000000,50.000000-25.000000,0.000000 0.000000,-75.000000-25.000000,0.000000 0.000000,-75.000000-50.000000,0.000000 0.000000,-50.000000-75.000000,0.000000 0.000000,0.000000 50.000000,0.000000 0.000000,50.000000 25.000000,0.000000 0.000000,50.000000 75.000000,0.000000 0.000000,0.000000 50.000000,0.000000 0.000000,25.000000 125.000000,0.000000 0.000000,25.000000 50.000000,0.000000 0.000000,25.000000 50.000000,0.000000 0.000000,-25.000000 50.000000,0.000000 0.000000,-25.000000 25.000000,0.000000 0.000000,0.000000-125.000000,0.000000 0.000000,-25.000000-100.000000,0.000000 0.000000,-50.000000-100.000000,0.000000 0.000000,-50.000000-50.000000,0.000000 0.000000,25.000000-50.000000,0.000000 0.000000,25.000000 25.000000,0.000000 0.000000,75.000000 25.000000,0.000000 0.000000,50.000000 0.000000,0.000000 0.000000,100.000000-75.000000,0.000000 0.000000,50.000000-25.000000,0.000000 0.000000,25.000000-25.000000,0.000000 0.000000,-50.000000 0.000000,0.000000 0.000000,-50.000000 25.000000,0.000000 0.000000,-100.000000 100.000000,0.000000 0.000000,25.000000 0.000000</inkml:trace>
</inkml:ink>
</file>

<file path=ppt/ink/ink2401.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0:2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7900.000000 53000.000000,'0.000000'-200.000000,"-25.000000"175.000000,0.000000 0.000000,0.000000 25.000000,0.000000 0.000000,25.000000 50.000000,0.000000 0.000000,0.000000 75.000000,0.000000 0.000000,0.000000 25.000000,0.000000 0.000000,0.000000 0.000000,0.000000 0.000000,75.000000-50.000000,0.000000 0.000000,0.000000-75.000000,0.000000 0.000000,25.000000-125.000000,0.000000 0.000000,25.000000-125.000000,0.000000 0.000000,-75.000000 50.000000,0.000000 0.000000,-25.000000 75.000000,0.000000 0.000000,-75.000000 200.000000,0.000000 0.000000,-50.000000 75.000000,0.000000 0.000000,0.000000 25.000000,0.000000 0.000000,25.000000-25.000000,0.000000 0.000000,0.000000-50.000000,0.000000 0.000000,25.000000-75.000000,0.000000 0.000000,25.000000-50.000000,0.000000 0.000000,0.000000 0.000000,0.000000 0.000000,25.000000 50.000000,0.000000 0.000000,0.000000 100.000000,0.000000 0.000000,-25.000000 0.000000,0.000000 0.000000,25.000000-25.000000,0.000000 0.000000,0.000000-50.000000,0.000000 0.000000,25.000000-75.000000,0.000000 0.000000,75.000000-150.000000,0.000000 0.000000,0.000000-50.000000,0.000000 0.000000,-25.000000 75.000000,0.000000 0.000000,-50.000000 100.000000,0.000000 0.000000,0.000000 50.000000,0.000000 0.000000,0.000000 75.000000,0.000000 0.000000,-25.000000 75.000000,0.000000 0.000000,0.000000-50.000000,0.000000 0.000000,-25.000000-25.000000,0.000000 0.000000,0.000000-75.000000,0.000000 0.000000,25.000000-50.000000,0.000000 0.000000,0.000000-175.000000,0.000000 0.000000,0.000000 150.000000,0.000000 0.000000,25.000000-50.000000</inkml:trace>
</inkml:ink>
</file>

<file path=ppt/ink/ink24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0:2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9600.000000 52200.000000,'50.000000'-50.000000,"0.000000"50.000000,0.000000 0.000000,0.000000 50.000000,0.000000 0.000000,50.000000 50.000000,0.000000 0.000000,-25.000000 25.000000,0.000000 0.000000,-25.000000-25.000000,0.000000 0.000000,-50.000000 0.000000,0.000000 0.000000,-25.000000-25.000000,0.000000 0.000000,-100.000000 0.000000,0.000000 0.000000,0.000000-50.000000,0.000000 0.000000,0.000000 0.000000,0.000000 0.000000,75.000000 25.000000,0.000000 0.000000,25.000000-25.000000,0.000000 0.000000,75.000000 0.000000,0.000000 0.000000,50.000000-25.000000,0.000000 0.000000,75.000000-75.000000,0.000000 0.000000,-50.000000 25.000000,0.000000 0.000000,-25.000000 50.000000,0.000000 0.000000,-75.000000 0.000000,0.000000 0.000000,0.000000 25.000000,0.000000 0.000000,-50.000000 0.000000,0.000000 0.000000,-50.000000-25.000000,0.000000 0.000000,0.000000 0.000000,0.000000 0.000000,25.000000 25.000000,0.000000 0.000000,25.000000 75.000000,0.000000 0.000000,25.000000 0.000000,0.000000 0.000000,0.000000 75.000000,0.000000 0.000000,50.000000 0.000000,0.000000 0.000000,-50.000000 50.000000,0.000000 0.000000,0.000000-100.000000,0.000000 0.000000,-25.000000-50.000000,0.000000 0.000000,-25.000000-75.000000,0.000000 0.000000,-25.000000-100.000000,0.000000 0.000000,-25.000000-125.000000,0.000000 0.000000,50.000000 75.000000,0.000000 0.000000,0.000000 50.000000,0.000000 0.000000,25.000000 75.000000,0.000000 0.000000,-25.000000 100.000000,0.000000 0.000000,0.000000 75.000000,0.000000 0.000000,25.000000-50.000000,0.000000 0.000000,25.000000-50.000000,0.000000 0.000000,50.000000-75.000000,0.000000 0.000000,0.000000-25.000000</inkml:trace>
</inkml:ink>
</file>

<file path=ppt/ink/ink24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0:2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10300.000000 54100.000000,'100.000000'50.000000,"-50.000000"0.000000,0.000000 0.000000,25.000000 0.000000,0.000000 0.000000,0.000000 0.000000,0.000000 0.000000,-25.000000 0.000000,0.000000 0.000000,-25.000000-25.000000</inkml:trace>
</inkml:ink>
</file>

<file path=ppt/ink/ink24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0:2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11450.000000 52050.000000,'150.000000'-100.000000,"-100.000000"125.000000,0.000000 0.000000,25.000000 50.000000,0.000000 0.000000,-75.000000 75.000000,0.000000 0.000000,-50.000000 25.000000,0.000000 0.000000,-25.000000-25.000000,0.000000 0.000000,-25.000000-75.000000,0.000000 0.000000,25.000000-25.000000,0.000000 0.000000,25.000000-50.000000,0.000000 0.000000,25.000000 0.000000,0.000000 0.000000,75.000000 0.000000,0.000000 0.000000,50.000000-25.000000,0.000000 0.000000,0.000000 0.000000,0.000000 0.000000,0.000000 0.000000,0.000000 0.000000,-25.000000 25.000000,0.000000 0.000000,-75.000000 50.000000,0.000000 0.000000,25.000000 50.000000,0.000000 0.000000,-50.000000 0.000000,0.000000 0.000000,0.000000 0.000000,0.000000 0.000000,-50.000000 25.000000,0.000000 0.000000,-25.000000-25.000000,0.000000 0.000000,-25.000000 0.000000,0.000000 0.000000,0.000000-25.000000,0.000000 0.000000,25.000000-50.000000,0.000000 0.000000,75.000000-25.000000,0.000000 0.000000,25.000000-25.000000,0.000000 0.000000,100.000000-125.000000,0.000000 0.000000,0.000000 25.000000,0.000000 0.000000,25.000000 50.000000,0.000000 0.000000,-50.000000 50.000000,0.000000 0.000000,0.000000 25.000000,0.000000 0.000000,-50.000000 25.000000,0.000000 0.000000,0.000000 50.000000,0.000000 0.000000,-25.000000-50.000000,0.000000 0.000000,0.000000 0.000000,0.000000 0.000000,25.000000-75.000000,0.000000 0.000000,25.000000-25.000000,0.000000 0.000000,0.000000 25.000000,0.000000 0.000000,-25.000000 50.000000,0.000000 0.000000,-25.000000 125.000000,0.000000 0.000000,-75.000000 25.000000,0.000000 0.000000,25.000000 0.000000,0.000000 0.000000,25.000000-75.000000,0.000000 0.000000,50.000000-75.000000,0.000000 0.000000,75.000000-225.000000,0.000000 0.000000,25.000000 50.000000,0.000000 0.000000,-50.000000 100.000000,0.000000 0.000000,-25.000000 50.000000,0.000000 0.000000,-50.000000 100.000000,0.000000 0.000000,25.000000 25.000000,0.000000 0.000000,-25.000000 0.000000,0.000000 0.000000,0.000000-25.000000,0.000000 0.000000,0.000000 0.000000,0.000000 0.000000,75.000000-175.000000,0.000000 0.000000,0.000000-100.000000,0.000000 0.000000,-25.000000 100.000000,0.000000 0.000000,-25.000000 25.000000</inkml:trace>
</inkml:ink>
</file>

<file path=ppt/ink/ink24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0:2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13200.000000 53400.000000,'0.000000'-50.000000,"50.000000"-125.000000,0.000000 0.000000,-25.000000 25.000000,0.000000 0.000000,0.000000 75.000000,0.000000 0.000000,0.000000 50.000000,0.000000 0.000000,0.000000 25.000000,0.000000 0.000000,0.000000 125.000000,0.000000 0.000000,-25.000000 50.000000,0.000000 0.000000,0.000000 125.000000,0.000000 0.000000,0.000000 250.000000,0.000000 0.000000,0.000000 200.000000,0.000000 0.000000,0.000000-100.000000,0.000000 0.000000,25.000000-425.000000</inkml:trace>
</inkml:ink>
</file>

<file path=ppt/ink/ink24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0:2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14400.000000 53300.000000,'-50.000000'-50.000000,"75.000000"50.000000,0.000000 0.000000,25.000000 0.000000,0.000000 0.000000,100.000000 0.000000,0.000000 0.000000,25.000000 0.000000,0.000000 0.000000,0.000000 0.000000,0.000000 0.000000,-50.000000 50.000000,0.000000 0.000000,-75.000000 50.000000,0.000000 0.000000,-50.000000 0.000000,0.000000 0.000000,-50.000000 25.000000,0.000000 0.000000,-25.000000 0.000000,0.000000 0.000000,0.000000 25.000000,0.000000 0.000000,0.000000-25.000000,0.000000 0.000000,0.000000 25.000000,0.000000 0.000000,25.000000-75.000000,0.000000 0.000000,50.000000-125.000000,0.000000 0.000000,25.000000-225.000000,0.000000 0.000000,75.000000-75.000000,0.000000 0.000000,-25.000000 25.000000,0.000000 0.000000,-50.000000 100.000000,0.000000 0.000000,25.000000 50.000000,0.000000 0.000000,-50.000000 125.000000,0.000000 0.000000,25.000000 75.000000,0.000000 0.000000,-50.000000 175.000000,0.000000 0.000000,-75.000000 25.000000,0.000000 0.000000,-50.000000 25.000000,0.000000 0.000000,0.000000-25.000000,0.000000 0.000000,50.000000-100.000000,0.000000 0.000000,100.000000-100.000000,0.000000 0.000000,75.000000-100.000000,0.000000 0.000000,75.000000-25.000000,0.000000 0.000000,25.000000 25.000000,0.000000 0.000000,-50.000000 50.000000,0.000000 0.000000,-25.000000 25.000000,0.000000 0.000000,-50.000000 50.000000,0.000000 0.000000,-25.000000 0.000000,0.000000 0.000000,-25.000000-25.000000,0.000000 0.000000,75.000000-50.000000,0.000000 0.000000,75.000000-75.000000,0.000000 0.000000,0.000000 25.000000,0.000000 0.000000,-50.000000 75.000000,0.000000 0.000000,-50.000000 100.000000,0.000000 0.000000,-50.000000 50.000000,0.000000 0.000000,-25.000000-75.000000,0.000000 0.000000,25.000000-25.000000,0.000000 0.000000,25.000000-50.000000,0.000000 0.000000,75.000000-100.000000,0.000000 0.000000,0.000000 25.000000,0.000000 0.000000,-75.000000 50.000000</inkml:trace>
</inkml:ink>
</file>

<file path=ppt/ink/ink24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0:2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18250.000000 53550.000000,'0.000000'-50.000000,"0.000000"25.000000,0.000000 0.000000,0.000000 50.000000,0.000000 0.000000,-25.000000 75.000000,0.000000 0.000000,-100.000000 50.000000,0.000000 0.000000,0.000000 0.000000,0.000000 0.000000,50.000000-75.000000,0.000000 0.000000,50.000000-75.000000,0.000000 0.000000,25.000000-75.000000,0.000000 0.000000,-25.000000 25.000000</inkml:trace>
</inkml:ink>
</file>

<file path=ppt/ink/ink24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0:2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17550.000000 52050.000000,'0.000000'-100.000000,"100.000000"225.000000,0.000000 0.000000,-25.000000 50.000000,0.000000 0.000000,0.000000 0.000000,0.000000 0.000000,0.000000 0.000000,0.000000 0.000000,75.000000 50.000000,0.000000 0.000000,75.000000 150.000000,0.000000 0.000000,-125.000000-125.000000,0.000000 0.000000,-25.000000-100.000000</inkml:trace>
</inkml:ink>
</file>

<file path=ppt/ink/ink2409.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0:2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20650.000000 51250.000000,'0.000000'-200.000000,"0.000000"175.000000,0.000000 0.000000,25.000000 50.000000,0.000000 0.000000,0.000000 75.000000,0.000000 0.000000,-25.000000 75.000000,0.000000 0.000000,-25.000000 50.000000,0.000000 0.000000,25.000000-125.000000,0.000000 0.000000,0.000000-75.000000,0.000000 0.000000,25.000000-175.000000,0.000000 0.000000,25.000000-75.000000,0.000000 0.000000,25.000000 25.000000,0.000000 0.000000,0.000000 25.000000,0.000000 0.000000,-25.000000 100.000000,0.000000 0.000000,25.000000 50.000000,0.000000 0.000000,-50.000000 50.000000,0.000000 0.000000,-25.000000 100.000000,0.000000 0.000000,-25.000000 25.000000,0.000000 0.000000,-25.000000 25.000000,0.000000 0.000000,25.000000-100.000000,0.000000 0.000000,-25.000000-50.000000,0.000000 0.000000,25.000000-50.000000,0.000000 0.000000,25.000000-100.000000,0.000000 0.000000,50.000000 25.000000,0.000000 0.000000,25.000000 0.000000,0.000000 0.000000,-25.000000 100.000000,0.000000 0.000000,-25.000000 0.000000,0.000000 0.000000,-75.000000 100.000000,0.000000 0.000000,-50.000000 50.000000,0.000000 0.000000,-75.000000 25.000000,0.000000 0.000000,25.000000-25.000000,0.000000 0.000000,-50.000000-25.000000,0.000000 0.000000,25.000000-75.000000,0.000000 0.000000,100.000000-25.000000,0.000000 0.000000,150.000000-50.000000,0.000000 0.000000,150.000000-75.000000,0.000000 0.000000,100.000000 0.000000,0.000000 0.000000,-25.000000 0.000000,0.000000 0.000000,-75.000000 25.000000,0.000000 0.000000,-100.000000 50.000000,0.000000 0.000000,-125.000000 50.000000</inkml:trace>
</inkml:ink>
</file>

<file path=ppt/ink/ink2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7:1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33050.000000 9900.000000,'-150.000000'0.000000,"125.000000"0.000000,0.000000 0.000000,50.000000 100.000000,0.000000 0.000000,25.000000 125.000000,0.000000 0.000000,-25.000000 175.000000,0.000000 0.000000,0.000000 75.000000,0.000000 0.000000,0.000000-225.000000,0.000000 0.000000,0.000000-100.000000,0.000000 0.000000,0.000000-125.000000</inkml:trace>
</inkml:ink>
</file>

<file path=ppt/ink/ink2410.xml><?xml version="1.0" encoding="utf-8"?>
<inkml:ink xmlns:inkml="http://www.w3.org/2003/InkML">
  <annotation type="ScanImages2ExtractSignatures">1</annotation>
  <annotation type="ScanImagesWidth">1056984768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0:2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21050.000000 52750.000000,'-50.000000'0.000000,"-75.000000"25.000000,0.000000 0.000000,75.000000-25.000000,0.000000 0.000000,25.000000 0.000000,0.000000 0.000000,25.000000 25.000000,0.000000 0.000000,-25.000000 25.000000,0.000000 0.000000,25.000000 75.000000,0.000000 0.000000,-25.000000 0.000000,0.000000 0.000000,0.000000-50.000000,0.000000 0.000000,25.000000-25.000000,0.000000 0.000000,25.000000-50.000000,0.000000 0.000000,75.000000-125.000000,0.000000 0.000000,0.000000-25.000000,0.000000 0.000000,0.000000 0.000000,0.000000 0.000000,0.000000 100.000000,0.000000 0.000000,-50.000000 50.000000,0.000000 0.000000,-25.000000 25.000000,0.000000 0.000000,-25.000000 75.000000,0.000000 0.000000,-25.000000 25.000000,0.000000 0.000000,-25.000000 25.000000,0.000000 0.000000,0.000000-100.000000,0.000000 0.000000,25.000000-50.000000,0.000000 0.000000,25.000000-50.000000,0.000000 0.000000,25.000000-100.000000,0.000000 0.000000,25.000000 0.000000,0.000000 0.000000,0.000000 75.000000,0.000000 0.000000,-50.000000 50.000000,0.000000 0.000000,25.000000 50.000000,0.000000 0.000000,-50.000000 75.000000,0.000000 0.000000,-50.000000 50.000000,0.000000 0.000000,0.000000-25.000000,0.000000 0.000000,25.000000-50.000000,0.000000 0.000000,0.000000-75.000000,0.000000 0.000000,50.000000-25.000000,0.000000 0.000000,50.000000-50.000000,0.000000 0.000000,50.000000 50.000000,0.000000 0.000000,-50.000000 25.000000,0.000000 0.000000,0.000000 0.000000,0.000000 0.000000,-25.000000 25.000000,0.000000 0.000000,0.000000 25.000000,0.000000 0.000000,-25.000000 0.000000,0.000000 0.000000,-50.000000 25.000000,0.000000 0.000000,-25.000000-25.000000,0.000000 0.000000,-50.000000 25.000000,0.000000 0.000000,0.000000 0.000000,0.000000 0.000000,0.000000-25.000000,0.000000 0.000000,0.000000 0.000000,0.000000 0.000000,50.000000-25.000000,0.000000 0.000000,175.000000-50.000000,0.000000 0.000000,150.000000-25.000000,0.000000 0.000000,75.000000-25.000000,0.000000 0.000000,0.000000 50.000000,0.000000 0.000000,-100.000000 50.000000,0.000000 0.000000,-150.000000 25.000000</inkml:trace>
</inkml:ink>
</file>

<file path=ppt/ink/ink24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0:2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16250.000000 56650.000000,'-100.000000'0.000000,"225.000000"-50.000000,0.000000 0.000000,25.000000 0.000000,0.000000 0.000000,100.000000 0.000000,0.000000 0.000000,-150.000000 25.000000,0.000000 0.000000,-75.000000 25.000000,0.000000 0.000000,-125.000000 25.000000,0.000000 0.000000,-25.000000 75.000000,0.000000 0.000000,-25.000000 50.000000,0.000000 0.000000,0.000000 25.000000,0.000000 0.000000,0.000000 50.000000,0.000000 0.000000,75.000000-75.000000,0.000000 0.000000,75.000000-75.000000,0.000000 0.000000,25.000000-75.000000,0.000000 0.000000,0.000000-25.000000,0.000000 0.000000,25.000000-25.000000</inkml:trace>
</inkml:ink>
</file>

<file path=ppt/ink/ink24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0:2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16750.000000 57050.000000,'50.000000'0.000000,"-50.000000"-25.000000,0.000000 0.000000,25.000000 25.000000,0.000000 0.000000,-25.000000 50.000000,0.000000 0.000000,25.000000 125.000000,0.000000 0.000000,0.000000 75.000000,0.000000 0.000000,0.000000 25.000000,0.000000 0.000000,-25.000000 25.000000,0.000000 0.000000,25.000000-25.000000,0.000000 0.000000,-25.000000-25.000000,0.000000 0.000000,25.000000-200.000000</inkml:trace>
</inkml:ink>
</file>

<file path=ppt/ink/ink24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0:2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17250.000000 57050.000000,'50.000000'0.000000,"75.000000"50.000000,0.000000 0.000000,25.000000 25.000000,0.000000 0.000000,25.000000 25.000000,0.000000 0.000000,-125.000000-50.000000,0.000000 0.000000,-25.000000-25.000000</inkml:trace>
</inkml:ink>
</file>

<file path=ppt/ink/ink2414.xml><?xml version="1.0" encoding="utf-8"?>
<inkml:ink xmlns:inkml="http://www.w3.org/2003/InkML">
  <annotation type="ScanImages2ExtractSignatures">1</annotation>
  <annotation type="ScanImagesWidth">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0:3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19500.000000 55600.000000,'50.000000'-100.000000,"25.000000"100.000000,0.000000 0.000000,100.000000-25.000000,0.000000 0.000000,-50.000000 0.000000,0.000000 0.000000,0.000000 25.000000,0.000000 0.000000,-100.000000 75.000000,0.000000 0.000000,-75.000000 50.000000,0.000000 0.000000,0.000000-75.000000</inkml:trace>
</inkml:ink>
</file>

<file path=ppt/ink/ink2415.xml><?xml version="1.0" encoding="utf-8"?>
<inkml:ink xmlns:inkml="http://www.w3.org/2003/InkML">
  <annotation type="ScanImages2ExtractSignatures">1</annotation>
  <annotation type="ScanImagesWidth">12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0:3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19200.000000 56450.000000,'-100.000000'0.000000,"50.000000"0.000000,0.000000 0.000000,25.000000 0.000000,0.000000 0.000000,25.000000 75.000000,0.000000 0.000000,-50.000000 100.000000,0.000000 0.000000,0.000000 25.000000,0.000000 0.000000,0.000000 0.000000,0.000000 0.000000,50.000000-100.000000,0.000000 0.000000,0.000000-150.000000,0.000000 0.000000,25.000000 0.000000</inkml:trace>
</inkml:ink>
</file>

<file path=ppt/ink/ink24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0:3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19150.000000 56850.000000,'50.000000'-50.000000,"50.000000"-50.000000,0.000000 0.000000,25.000000 25.000000,0.000000 0.000000,0.000000 25.000000,0.000000 0.000000,25.000000 25.000000,0.000000 0.000000,-50.000000 25.000000,0.000000 0.000000,-25.000000 0.000000,0.000000 0.000000,-50.000000 75.000000,0.000000 0.000000,-75.000000 25.000000,0.000000 0.000000,-100.000000 75.000000,0.000000 0.000000,0.000000-75.000000,0.000000 0.000000,25.000000 0.000000,0.000000 0.000000,50.000000-100.000000,0.000000 0.000000,50.000000-25.000000,0.000000 0.000000,0.000000 0.000000,0.000000 0.000000,25.000000 0.000000,0.000000 0.000000,0.000000 50.000000,0.000000 0.000000,0.000000 100.000000,0.000000 0.000000,0.000000 50.000000,0.000000 0.000000,0.000000 25.000000,0.000000 0.000000,-25.000000-50.000000,0.000000 0.000000,25.000000-100.000000,0.000000 0.000000,25.000000-50.000000,0.000000 0.000000,50.000000-150.000000,0.000000 0.000000,25.000000-100.000000,0.000000 0.000000,0.000000 50.000000,0.000000 0.000000,-50.000000 125.000000,0.000000 0.000000,25.000000 50.000000,0.000000 0.000000,-50.000000 50.000000,0.000000 0.000000,-25.000000 125.000000,0.000000 0.000000,-50.000000 100.000000,0.000000 0.000000,-25.000000-100.000000,0.000000 0.000000,25.000000-100.000000,0.000000 0.000000,25.000000-50.000000,0.000000 0.000000,0.000000-75.000000,0.000000 0.000000,75.000000-75.000000,0.000000 0.000000,50.000000 75.000000,0.000000 0.000000,-50.000000 50.000000,0.000000 0.000000,-25.000000 25.000000,0.000000 0.000000,0.000000 75.000000,0.000000 0.000000,-100.000000 75.000000,0.000000 0.000000,-50.000000-25.000000,0.000000 0.000000,-25.000000-25.000000,0.000000 0.000000,-50.000000 0.000000,0.000000 0.000000,0.000000-25.000000,0.000000 0.000000,75.000000-75.000000,0.000000 0.000000,100.000000 0.000000,0.000000 0.000000,100.000000 0.000000,0.000000 0.000000,175.000000-75.000000,0.000000 0.000000,25.000000 50.000000,0.000000 0.000000,75.000000 25.000000,0.000000 0.000000,-50.000000 25.000000,0.000000 0.000000,-225.000000 0.000000</inkml:trace>
</inkml:ink>
</file>

<file path=ppt/ink/ink24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0:3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21600.000000 56750.000000,'-50.000000'0.000000,"25.000000"-50.000000,0.000000 0.000000,100.000000 50.000000,0.000000 0.000000,100.000000 0.000000,0.000000 0.000000,0.000000 0.000000,0.000000 0.000000,-25.000000-50.000000,0.000000 0.000000,-75.000000 25.000000,0.000000 0.000000,-50.000000 25.000000,0.000000 0.000000,-25.000000-25.000000,0.000000 0.000000,-25.000000 0.000000,0.000000 0.000000,-50.000000-75.000000,0.000000 0.000000,25.000000 25.000000,0.000000 0.000000,25.000000 0.000000,0.000000 0.000000,0.000000 75.000000,0.000000 0.000000,0.000000 0.000000,0.000000 0.000000,25.000000 25.000000,0.000000 0.000000,0.000000 75.000000,0.000000 0.000000,25.000000 25.000000,0.000000 0.000000,-25.000000 50.000000,0.000000 0.000000,0.000000 75.000000,0.000000 0.000000,0.000000 0.000000,0.000000 0.000000,-25.000000-50.000000,0.000000 0.000000,0.000000-125.000000,0.000000 0.000000,0.000000-50.000000,0.000000 0.000000,-50.000000-75.000000,0.000000 0.000000,50.000000-100.000000,0.000000 0.000000,25.000000-25.000000,0.000000 0.000000,0.000000 75.000000,0.000000 0.000000,0.000000 75.000000,0.000000 0.000000,50.000000 25.000000,0.000000 0.000000,-25.000000 75.000000,0.000000 0.000000,-25.000000 75.000000,0.000000 0.000000,-75.000000 0.000000,0.000000 0.000000,50.000000-100.000000,0.000000 0.000000,-25.000000 0.000000</inkml:trace>
</inkml:ink>
</file>

<file path=ppt/ink/ink24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0:3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21250.000000 58350.000000,'-50.000000'0.000000,"-50.000000"-50.000000,0.000000 0.000000,-50.000000 0.000000,0.000000 0.000000,125.000000 50.000000,0.000000 0.000000,100.000000 50.000000,0.000000 0.000000,75.000000 50.000000,0.000000 0.000000,100.000000 0.000000,0.000000 0.000000,25.000000 0.000000,0.000000 0.000000,0.000000-25.000000,0.000000 0.000000,-125.000000-50.000000,0.000000 0.000000,-75.000000-25.000000</inkml:trace>
</inkml:ink>
</file>

<file path=ppt/ink/ink24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0:3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24250.000000 55750.000000,'0.000000'-100.000000,"0.000000"0.000000,0.000000 0.000000,0.000000 75.000000,0.000000 0.000000,0.000000 150.000000,0.000000 0.000000,0.000000 25.000000,0.000000 0.000000,-25.000000-25.000000,0.000000 0.000000,25.000000-50.000000,0.000000 0.000000,75.000000-75.000000,0.000000 0.000000,50.000000-100.000000,0.000000 0.000000,-50.000000 75.000000,0.000000 0.000000,-50.000000 0.000000,0.000000 0.000000,-25.000000 75.000000,0.000000 0.000000,-50.000000 75.000000,0.000000 0.000000,-75.000000 25.000000,0.000000 0.000000,-25.000000 25.000000,0.000000 0.000000,50.000000-25.000000,0.000000 0.000000,25.000000-75.000000,0.000000 0.000000,50.000000-75.000000,0.000000 0.000000,25.000000-75.000000,0.000000 0.000000,50.000000-75.000000,0.000000 0.000000,0.000000 100.000000,0.000000 0.000000,-25.000000 25.000000,0.000000 0.000000,0.000000 25.000000,0.000000 0.000000,0.000000 0.000000,0.000000 0.000000,-25.000000 75.000000,0.000000 0.000000,0.000000 0.000000,0.000000 0.000000,0.000000 25.000000,0.000000 0.000000,100.000000-125.000000,0.000000 0.000000,25.000000-25.000000,0.000000 0.000000,-25.000000 0.000000,0.000000 0.000000,-50.000000 25.000000,0.000000 0.000000,-50.000000 75.000000,0.000000 0.000000,-50.000000 50.000000,0.000000 0.000000,-25.000000 0.000000,0.000000 0.000000,-25.000000 25.000000,0.000000 0.000000,25.000000-50.000000,0.000000 0.000000,25.000000-25.000000,0.000000 0.000000,25.000000-25.000000,0.000000 0.000000,50.000000-25.000000,0.000000 0.000000,75.000000-50.000000,0.000000 0.000000,25.000000 0.000000,0.000000 0.000000,-25.000000 25.000000,0.000000 0.000000,-25.000000 0.000000,0.000000 0.000000,-25.000000 25.000000,0.000000 0.000000,-50.000000 25.000000,0.000000 0.000000,-25.000000 25.000000,0.000000 0.000000,-25.000000 25.000000,0.000000 0.000000,-75.000000 75.000000,0.000000 0.000000,-50.000000 25.000000,0.000000 0.000000,-125.000000 125.000000,0.000000 0.000000,0.000000-25.000000,0.000000 0.000000,100.000000-75.000000,0.000000 0.000000,150.000000-125.000000,0.000000 0.000000,0.000000-50.000000</inkml:trace>
</inkml:ink>
</file>

<file path=ppt/ink/ink2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7:1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33450.000000 10150.000000,'0.000000'-50.000000,"0.000000"0.000000,0.000000 0.000000,25.000000 75.000000,0.000000 0.000000,-25.000000 125.000000,0.000000 0.000000,-50.000000 0.000000,0.000000 0.000000,0.000000-50.000000,0.000000 0.000000,125.000000-150.000000,0.000000 0.000000,100.000000-25.000000,0.000000 0.000000,-75.000000 75.000000,0.000000 0.000000,-75.000000 125.000000,0.000000 0.000000,-100.000000 150.000000,0.000000 0.000000,-50.000000-125.000000,0.000000 0.000000,50.000000-125.000000,0.000000 0.000000,75.000000-75.000000,0.000000 0.000000,100.000000-75.000000,0.000000 0.000000,0.000000 75.000000,0.000000 0.000000,-25.000000 125.000000,0.000000 0.000000,-25.000000 75.000000,0.000000 0.000000,-50.000000 25.000000,0.000000 0.000000,75.000000-100.000000,0.000000 0.000000,75.000000-125.000000,0.000000 0.000000,50.000000-175.000000,0.000000 0.000000,-50.000000 50.000000,0.000000 0.000000,-100.000000 75.000000</inkml:trace>
</inkml:ink>
</file>

<file path=ppt/ink/ink24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0:3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23200.000000 58350.000000,'50.000000'-50.000000,"50.000000"50.000000,0.000000 0.000000,-50.000000 25.000000,0.000000 0.000000,100.000000 100.000000,0.000000 0.000000,50.000000 50.000000,0.000000 0.000000,-150.000000-125.000000</inkml:trace>
</inkml:ink>
</file>

<file path=ppt/ink/ink24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1:1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96700.000000 35500.000000,'0.000000'50.000000,"0.000000"50.000000,0.000000 0.000000,0.000000 125.000000,0.000000 0.000000,0.000000-100.000000,0.000000 0.000000,0.000000 0.000000,0.000000 0.000000,-25.000000 0.000000,0.000000 0.000000,25.000000 0.000000,0.000000 0.000000,-25.000000 25.000000,0.000000 0.000000,0.000000-25.000000,0.000000 0.000000,25.000000 25.000000,0.000000 0.000000,-25.000000-25.000000,0.000000 0.000000,25.000000-25.000000,0.000000 0.000000,0.000000 0.000000,0.000000 0.000000,0.000000 0.000000,0.000000 0.000000,0.000000 25.000000,0.000000 0.000000,0.000000-25.000000,0.000000 0.000000,0.000000 0.000000,0.000000 0.000000,0.000000-25.000000,0.000000 0.000000,0.000000 25.000000,0.000000 0.000000,0.000000-25.000000,0.000000 0.000000,-25.000000 0.000000,0.000000 0.000000,25.000000-25.000000,0.000000 0.000000,0.000000 25.000000,0.000000 0.000000,0.000000 50.000000,0.000000 0.000000,0.000000 0.000000,0.000000 0.000000,0.000000 0.000000,0.000000 0.000000,0.000000 0.000000,0.000000 0.000000,0.000000-25.000000,0.000000 0.000000,0.000000 0.000000,0.000000 0.000000,0.000000 0.000000,0.000000 0.000000,0.000000 0.000000,0.000000 0.000000,0.000000 0.000000,0.000000 0.000000,0.000000 25.000000,0.000000 0.000000,0.000000 0.000000,0.000000 0.000000,0.000000 0.000000,0.000000 0.000000,0.000000 25.000000,0.000000 0.000000,0.000000 0.000000,0.000000 0.000000,0.000000 0.000000,0.000000 0.000000,0.000000-50.000000,0.000000 0.000000,25.000000-100.000000,0.000000 0.000000,0.000000-50.000000</inkml:trace>
</inkml:ink>
</file>

<file path=ppt/ink/ink2422.xml><?xml version="1.0" encoding="utf-8"?>
<inkml:ink xmlns:inkml="http://www.w3.org/2003/InkML">
  <annotation type="ScanImages2ExtractSignatures">1</annotation>
  <annotation type="ScanImagesWidth">-2142645424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1:2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99450.000000 35000.000000,'0.000000'-100.000000,"-25.000000"125.000000,0.000000 0.000000,25.000000 75.000000,0.000000 0.000000,-25.000000 50.000000,0.000000 0.000000,25.000000 0.000000,0.000000 0.000000,0.000000 0.000000,0.000000 0.000000,0.000000 0.000000,0.000000 0.000000,-25.000000 0.000000,0.000000 0.000000,25.000000-25.000000,0.000000 0.000000,0.000000 25.000000,0.000000 0.000000,-25.000000 0.000000,0.000000 0.000000,0.000000 25.000000,0.000000 0.000000,25.000000-25.000000,0.000000 0.000000,0.000000 25.000000,0.000000 0.000000,0.000000-25.000000,0.000000 0.000000,0.000000 0.000000,0.000000 0.000000,0.000000-75.000000,0.000000 0.000000,0.000000 0.000000,0.000000 0.000000,0.000000 50.000000,0.000000 0.000000,0.000000 0.000000,0.000000 0.000000,0.000000 0.000000,0.000000 0.000000,0.000000 0.000000,0.000000 0.000000,0.000000 0.000000,0.000000 0.000000,0.000000 25.000000,0.000000 0.000000,0.000000 0.000000,0.000000 0.000000,0.000000-75.000000,0.000000 0.000000,0.000000 0.000000,0.000000 0.000000,0.000000 50.000000,0.000000 0.000000,0.000000-25.000000,0.000000 0.000000,0.000000 0.000000,0.000000 0.000000,0.000000 0.000000,0.000000 0.000000,0.000000 0.000000,0.000000 0.000000,0.000000 0.000000,0.000000 0.000000,0.000000 0.000000,0.000000 0.000000,0.000000 0.000000,0.000000 0.000000,-25.000000 0.000000,0.000000 0.000000,0.000000 25.000000,0.000000 0.000000,25.000000-25.000000,0.000000 0.000000,0.000000 0.000000,0.000000 0.000000,0.000000 0.000000,0.000000 0.000000,0.000000 0.000000,0.000000 0.000000,0.000000 0.000000,0.000000 0.000000,0.000000 0.000000,0.000000 0.000000,25.000000-25.000000,0.000000 0.000000,-25.000000 0.000000,0.000000 0.000000,0.000000 25.000000,0.000000 0.000000,0.000000-25.000000,0.000000 0.000000,0.000000 0.000000,0.000000 0.000000,0.000000-50.000000,0.000000 0.000000,-25.000000-25.000000</inkml:trace>
</inkml:ink>
</file>

<file path=ppt/ink/ink24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1:2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95950.000000 37500.000000,'-50.000000'0.000000,"125.000000"0.000000,0.000000 0.000000,0.000000-25.000000,0.000000 0.000000,50.000000 0.000000,0.000000 0.000000,25.000000 0.000000,0.000000 0.000000,0.000000 25.000000,0.000000 0.000000,-25.000000 0.000000,0.000000 0.000000,25.000000 0.000000,0.000000 0.000000,0.000000 0.000000,0.000000 0.000000,0.000000 0.000000,0.000000 0.000000,-50.000000 0.000000,0.000000 0.000000,25.000000 0.000000,0.000000 0.000000,-25.000000 25.000000,0.000000 0.000000,25.000000-25.000000,0.000000 0.000000,-25.000000-25.000000,0.000000 0.000000,0.000000 25.000000,0.000000 0.000000,25.000000 0.000000,0.000000 0.000000,-50.000000 0.000000,0.000000 0.000000,25.000000 0.000000,0.000000 0.000000,-50.000000 0.000000,0.000000 0.000000,25.000000 0.000000,0.000000 0.000000,-50.000000 0.000000,0.000000 0.000000,0.000000-25.000000,0.000000 0.000000,25.000000 25.000000,0.000000 0.000000,-25.000000 0.000000,0.000000 0.000000,-25.000000-25.000000</inkml:trace>
</inkml:ink>
</file>

<file path=ppt/ink/ink24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1:2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101600.000000 36500.000000,'-50.000000'-100.000000,"-25.000000"100.000000,0.000000 0.000000,25.000000 50.000000,0.000000 0.000000,25.000000 75.000000,0.000000 0.000000,-25.000000 50.000000,0.000000 0.000000,50.000000-25.000000,0.000000 0.000000,0.000000-50.000000,0.000000 0.000000,25.000000-25.000000,0.000000 0.000000,50.000000-75.000000,0.000000 0.000000,50.000000-50.000000,0.000000 0.000000,25.000000-75.000000,0.000000 0.000000,-25.000000-25.000000,0.000000 0.000000,-50.000000 25.000000,0.000000 0.000000,-75.000000 25.000000,0.000000 0.000000,-100.000000 25.000000,0.000000 0.000000,-25.000000 25.000000,0.000000 0.000000,-25.000000 25.000000,0.000000 0.000000,-25.000000 125.000000,0.000000 0.000000,125.000000-50.000000</inkml:trace>
</inkml:ink>
</file>

<file path=ppt/ink/ink24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1:2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96450.000000 43000.000000,'0.000000'50.000000,"0.000000"0.000000,0.000000 0.000000,0.000000 0.000000,0.000000 0.000000,0.000000 75.000000,0.000000 0.000000,0.000000-25.000000,0.000000 0.000000,-25.000000 0.000000,0.000000 0.000000,-25.000000 25.000000,0.000000 0.000000,50.000000 0.000000,0.000000 0.000000,0.000000 0.000000,0.000000 0.000000,0.000000-25.000000,0.000000 0.000000,0.000000 0.000000,0.000000 0.000000,0.000000 0.000000,0.000000 0.000000,-25.000000 0.000000,0.000000 0.000000,25.000000-50.000000,0.000000 0.000000,0.000000 0.000000,0.000000 0.000000,25.000000-50.000000,0.000000 0.000000,0.000000-25.000000</inkml:trace>
</inkml:ink>
</file>

<file path=ppt/ink/ink2426.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1:3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95250.000000 44350.000000,'-100.000000'0.000000,"125.000000"-25.000000,0.000000 0.000000,25.000000 25.000000,0.000000 0.000000,50.000000-25.000000,0.000000 0.000000,-25.000000 0.000000,0.000000 0.000000,50.000000 0.000000,0.000000 0.000000,0.000000 0.000000,0.000000 0.000000,0.000000 25.000000,0.000000 0.000000,0.000000-25.000000,0.000000 0.000000,-50.000000 25.000000,0.000000 0.000000,0.000000 0.000000,0.000000 0.000000,-25.000000 0.000000,0.000000 0.000000,0.000000 0.000000,0.000000 0.000000,25.000000 25.000000,0.000000 0.000000,-25.000000-25.000000,0.000000 0.000000,0.000000 0.000000,0.000000 0.000000,25.000000 25.000000,0.000000 0.000000,0.000000-25.000000,0.000000 0.000000,0.000000 0.000000,0.000000 0.000000,25.000000 0.000000,0.000000 0.000000,-50.000000 0.000000,0.000000 0.000000,0.000000 0.000000,0.000000 0.000000,25.000000 0.000000,0.000000 0.000000,0.000000 0.000000,0.000000 0.000000,25.000000 0.000000,0.000000 0.000000,-50.000000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0.000000,0.000000 0.000000,0.000000 0.000000,0.000000 0.000000,0.000000 0.000000,0.000000 0.000000,0.000000 0.000000,-25.000000 0.000000,0.000000 0.000000,0.000000 0.000000,0.000000 0.000000,-75.000000 25.000000</inkml:trace>
</inkml:ink>
</file>

<file path=ppt/ink/ink2427.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1:3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101400.000000 43450.000000,'50.000000'0.000000,"-25.000000"0.000000,0.000000 0.000000,25.000000 0.000000,0.000000 0.000000,0.000000 0.000000,0.000000 0.000000,25.000000 75.000000,0.000000 0.000000,-50.000000 0.000000,0.000000 0.000000,-25.000000 25.000000,0.000000 0.000000,-125.000000 50.000000,0.000000 0.000000,0.000000-50.000000,0.000000 0.000000,50.000000-25.000000,0.000000 0.000000,25.000000-25.000000,0.000000 0.000000,75.000000-50.000000,0.000000 0.000000,75.000000 0.000000,0.000000 0.000000,25.000000-75.000000,0.000000 0.000000,25.000000 25.000000,0.000000 0.000000,-50.000000-25.000000,0.000000 0.000000,0.000000-25.000000,0.000000 0.000000,-50.000000 0.000000,0.000000 0.000000,0.000000 50.000000,0.000000 0.000000,-50.000000 25.000000,0.000000 0.000000,-25.000000 100.000000,0.000000 0.000000,25.000000 25.000000,0.000000 0.000000,0.000000-50.000000,0.000000 0.000000,0.000000 50.000000,0.000000 0.000000,0.000000-25.000000,0.000000 0.000000,0.000000 0.000000,0.000000 0.000000,0.000000-25.000000,0.000000 0.000000,0.000000-25.000000,0.000000 0.000000,0.000000 0.000000,0.000000 0.000000,-50.000000 25.000000,0.000000 0.000000,-50.000000-25.000000,0.000000 0.000000,0.000000 0.000000,0.000000 0.000000,0.000000-25.000000,0.000000 0.000000,75.000000 0.000000,0.000000 0.000000,0.000000-25.000000</inkml:trace>
</inkml:ink>
</file>

<file path=ppt/ink/ink24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1:3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102550.000000 43700.000000,'0.000000'-50.000000,"50.000000"25.000000,0.000000 0.000000,25.000000 25.000000,0.000000 0.000000,25.000000 0.000000,0.000000 0.000000,-25.000000 0.000000,0.000000 0.000000,-50.000000 0.000000</inkml:trace>
</inkml:ink>
</file>

<file path=ppt/ink/ink2429.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1:3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102950.000000 44600.000000,'50.000000'0.000000,"-25.000000"25.000000,0.000000 0.000000,25.000000-25.000000,0.000000 0.000000,-25.000000 25.000000,0.000000 0.000000,0.000000-25.000000,0.000000 0.000000,0.000000 0.000000</inkml:trace>
</inkml:ink>
</file>

<file path=ppt/ink/ink2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7:1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35500.000000 10400.000000,'-200.000000'150.000000,"175.000000"-100.000000,0.000000 0.000000,50.000000 50.000000,0.000000 0.000000,0.000000-50.000000,0.000000 0.000000,25.000000-25.000000,0.000000 0.000000,-25.000000-50.000000,0.000000 0.000000,-25.000000 0.000000</inkml:trace>
</inkml:ink>
</file>

<file path=ppt/ink/ink24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1:3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103950.000000 44200.000000,'-50.000000'0.000000,"50.000000"25.000000,0.000000 0.000000,0.000000 25.000000,0.000000 0.000000,0.000000 0.000000,0.000000 0.000000,0.000000 0.000000,0.000000 0.000000,50.000000-50.000000,0.000000 0.000000,-25.000000 0.000000,0.000000 0.000000,0.000000-25.000000,0.000000 0.000000,25.000000-50.000000,0.000000 0.000000,-50.000000 25.000000,0.000000 0.000000,0.000000 25.000000,0.000000 0.000000,-25.000000 0.000000,0.000000 0.000000,0.000000 25.000000,0.000000 0.000000,0.000000 25.000000,0.000000 0.000000,0.000000-25.000000,0.000000 0.000000,0.000000 0.000000</inkml:trace>
</inkml:ink>
</file>

<file path=ppt/ink/ink24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1:3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104850.000000 44250.000000,'-100.000000'0.000000,"100.000000"25.000000,0.000000 0.000000,0.000000 25.000000,0.000000 0.000000,25.000000 0.000000,0.000000 0.000000,50.000000-50.000000,0.000000 0.000000,0.000000 0.000000,0.000000 0.000000,0.000000-25.000000,0.000000 0.000000,-50.000000 0.000000,0.000000 0.000000,-50.000000-25.000000,0.000000 0.000000,-100.000000 50.000000,0.000000 0.000000,75.000000-25.000000</inkml:trace>
</inkml:ink>
</file>

<file path=ppt/ink/ink2432.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1:3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99200.000000 40200.000000,'-150.000000'0.000000,"225.000000"-50.000000,0.000000 0.000000,-75.000000 25.000000,0.000000 0.000000,25.000000 0.000000</inkml:trace>
</inkml:ink>
</file>

<file path=ppt/ink/ink24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1:40"/>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99000.000000 39950.000000,'0.000000'-50.000000,"0.000000"-25.000000,0.000000 0.000000,0.000000 150.000000,0.000000 0.000000,-25.000000 75.000000,0.000000 0.000000,0.000000-25.000000,0.000000 0.000000,-25.000000 0.000000,0.000000 0.000000,25.000000 0.000000,0.000000 0.000000,25.000000-25.000000,0.000000 0.000000,0.000000-75.000000,0.000000 0.000000,0.000000-50.000000,0.000000 0.000000,25.000000-125.000000,0.000000 0.000000,25.000000-50.000000,0.000000 0.000000,0.000000 25.000000,0.000000 0.000000,-25.000000 125.000000,0.000000 0.000000,-25.000000 25.000000,0.000000 0.000000,0.000000 75.000000,0.000000 0.000000,-25.000000 100.000000,0.000000 0.000000,0.000000 25.000000,0.000000 0.000000,25.000000-25.000000,0.000000 0.000000,0.000000-25.000000,0.000000 0.000000,-25.000000-75.000000,0.000000 0.000000,50.000000-125.000000,0.000000 0.000000,25.000000-125.000000,0.000000 0.000000,-25.000000 25.000000,0.000000 0.000000,0.000000 50.000000,0.000000 0.000000,-25.000000 50.000000,0.000000 0.000000,0.000000 50.000000,0.000000 0.000000,0.000000 125.000000,0.000000 0.000000,0.000000 75.000000,0.000000 0.000000,-25.000000 225.000000,0.000000 0.000000,0.000000-125.000000,0.000000 0.000000,0.000000-100.000000,0.000000 0.000000,0.000000-75.000000,0.000000 0.000000,25.000000-75.000000,0.000000 0.000000,0.000000-50.000000,0.000000 0.000000,0.000000-75.000000,0.000000 0.000000,0.000000-50.000000,0.000000 0.000000,25.000000-75.000000,0.000000 0.000000,0.000000 25.000000,0.000000 0.000000,-25.000000 50.000000,0.000000 0.000000,25.000000 75.000000,0.000000 0.000000,-25.000000 125.000000,0.000000 0.000000,0.000000 125.000000,0.000000 0.000000,0.000000 0.000000,0.000000 0.000000,0.000000-75.000000,0.000000 0.000000,0.000000-225.000000,0.000000 0.000000,0.000000-100.000000,0.000000 0.000000,-25.000000 25.000000,0.000000 0.000000,0.000000 0.000000,0.000000 0.000000,25.000000 50.000000,0.000000 0.000000,-25.000000 50.000000,0.000000 0.000000,25.000000 0.000000,0.000000 0.000000,0.000000 25.000000,0.000000 0.000000,0.000000 25.000000,0.000000 0.000000,0.000000 25.000000,0.000000 0.000000,50.000000-25.000000,0.000000 0.000000,-25.000000 50.000000,0.000000 0.000000,0.000000 0.000000,0.000000 0.000000,-25.000000 50.000000,0.000000 0.000000,0.000000 50.000000,0.000000 0.000000,-50.000000 25.000000,0.000000 0.000000,-25.000000 0.000000,0.000000 0.000000,50.000000-75.000000,0.000000 0.000000,25.000000-25.000000,0.000000 0.000000,0.000000-75.000000,0.000000 0.000000,50.000000-100.000000,0.000000 0.000000,25.000000 0.000000,0.000000 0.000000,-25.000000 75.000000,0.000000 0.000000,-50.000000 50.000000,0.000000 0.000000,0.000000 50.000000,0.000000 0.000000,-25.000000 100.000000,0.000000 0.000000,0.000000 25.000000,0.000000 0.000000,-25.000000 0.000000,0.000000 0.000000,0.000000-25.000000,0.000000 0.000000,0.000000 0.000000,0.000000 0.000000,25.000000-50.000000,0.000000 0.000000,25.000000-50.000000,0.000000 0.000000,25.000000-150.000000,0.000000 0.000000,50.000000-75.000000,0.000000 0.000000,-25.000000 25.000000,0.000000 0.000000,-25.000000 50.000000,0.000000 0.000000,0.000000 50.000000,0.000000 0.000000,-25.000000 50.000000,0.000000 0.000000,-25.000000 25.000000,0.000000 0.000000,0.000000 75.000000,0.000000 0.000000,-25.000000 75.000000,0.000000 0.000000,25.000000 0.000000,0.000000 0.000000,0.000000 25.000000,0.000000 0.000000,-25.000000 50.000000,0.000000 0.000000,50.000000-25.000000,0.000000 0.000000,0.000000-50.000000,0.000000 0.000000,25.000000-100.000000,0.000000 0.000000,50.000000-25.000000,0.000000 0.000000,0.000000-100.000000,0.000000 0.000000,-50.000000 50.000000,0.000000 0.000000,0.000000-25.000000</inkml:trace>
</inkml:ink>
</file>

<file path=ppt/ink/ink24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1:42"/>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96700.000000 38350.000000,'100.000000'100.000000,"-75.000000"-25.000000,0.000000 0.000000,25.000000 75.000000,0.000000 0.000000,-25.000000 50.000000,0.000000 0.000000,-50.000000 0.000000,0.000000 0.000000,-75.000000-25.000000,0.000000 0.000000,25.000000-25.000000,0.000000 0.000000,0.000000-50.000000,0.000000 0.000000,50.000000-75.000000,0.000000 0.000000,25.000000-50.000000,0.000000 0.000000,25.000000-100.000000,0.000000 0.000000,50.000000-50.000000,0.000000 0.000000,-25.000000 25.000000,0.000000 0.000000,0.000000 25.000000,0.000000 0.000000,-25.000000 50.000000,0.000000 0.000000,0.000000 75.000000,0.000000 0.000000,-25.000000 100.000000,0.000000 0.000000,-75.000000 100.000000,0.000000 0.000000,25.000000-50.000000,0.000000 0.000000,25.000000-100.000000,0.000000 0.000000,0.000000 0.000000,0.000000 0.000000,25.000000-75.000000,0.000000 0.000000,50.000000-100.000000,0.000000 0.000000,-25.000000-50.000000,0.000000 0.000000,0.000000 0.000000,0.000000 0.000000,0.000000 50.000000,0.000000 0.000000,0.000000 50.000000,0.000000 0.000000,-25.000000 50.000000,0.000000 0.000000,0.000000 50.000000,0.000000 0.000000,0.000000 125.000000,0.000000 0.000000,-25.000000 75.000000,0.000000 0.000000,-25.000000-75.000000,0.000000 0.000000,0.000000-75.000000,0.000000 0.000000,25.000000-50.000000,0.000000 0.000000,25.000000-75.000000,0.000000 0.000000,25.000000-125.000000,0.000000 0.000000,0.000000-25.000000,0.000000 0.000000,0.000000-50.000000,0.000000 0.000000,0.000000 100.000000,0.000000 0.000000,-25.000000 100.000000,0.000000 0.000000,0.000000 125.000000,0.000000 0.000000,0.000000 125.000000,0.000000 0.000000,0.000000 0.000000,0.000000 0.000000,-50.000000-50.000000,0.000000 0.000000,25.000000-75.000000,0.000000 0.000000,0.000000-50.000000,0.000000 0.000000,25.000000-50.000000,0.000000 0.000000,50.000000-125.000000,0.000000 0.000000,0.000000-50.000000,0.000000 0.000000,0.000000 0.000000,0.000000 0.000000,-25.000000 125.000000,0.000000 0.000000,-25.000000 100.000000,0.000000 0.000000,0.000000 125.000000,0.000000 0.000000,-25.000000 25.000000,0.000000 0.000000,0.000000-75.000000,0.000000 0.000000,25.000000-25.000000,0.000000 0.000000,25.000000-75.000000,0.000000 0.000000,0.000000-25.000000,0.000000 0.000000,0.000000 0.000000,0.000000 0.000000,-25.000000 75.000000,0.000000 0.000000,0.000000 25.000000,0.000000 0.000000,-25.000000-25.000000,0.000000 0.000000,0.000000 50.000000,0.000000 0.000000,0.000000 25.000000,0.000000 0.000000,25.000000 25.000000,0.000000 0.000000,0.000000-25.000000,0.000000 0.000000,0.000000-100.000000,0.000000 0.000000,0.000000-125.000000,0.000000 0.000000,0.000000 25.000000,0.000000 0.000000,0.000000 25.000000,0.000000 0.000000,0.000000 25.000000</inkml:trace>
</inkml:ink>
</file>

<file path=ppt/ink/ink24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1:43"/>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96800.000000 42050.000000,'0.000000'-50.000000,"25.000000"25.000000,0.000000 0.000000,0.000000 75.000000,0.000000 0.000000,-25.000000 25.000000,0.000000 0.000000,0.000000 25.000000,0.000000 0.000000,-75.000000 25.000000,0.000000 0.000000,0.000000-50.000000,0.000000 0.000000,25.000000-25.000000,0.000000 0.000000,25.000000-50.000000,0.000000 0.000000,25.000000-75.000000,0.000000 0.000000,75.000000-75.000000,0.000000 0.000000,-25.000000 50.000000,0.000000 0.000000,0.000000 50.000000,0.000000 0.000000,-25.000000 75.000000,0.000000 0.000000,-25.000000 75.000000,0.000000 0.000000,0.000000 50.000000,0.000000 0.000000,-50.000000-25.000000,0.000000 0.000000,0.000000-50.000000,0.000000 0.000000,0.000000-25.000000,0.000000 0.000000,25.000000-50.000000,0.000000 0.000000,50.000000-100.000000,0.000000 0.000000,25.000000-75.000000,0.000000 0.000000,25.000000 0.000000,0.000000 0.000000,-50.000000 100.000000,0.000000 0.000000,0.000000 75.000000,0.000000 0.000000,-25.000000 25.000000,0.000000 0.000000,0.000000 100.000000,0.000000 0.000000,-50.000000 25.000000,0.000000 0.000000,0.000000-25.000000,0.000000 0.000000,0.000000-25.000000,0.000000 0.000000,25.000000-75.000000,0.000000 0.000000,25.000000-150.000000,0.000000 0.000000,75.000000-75.000000,0.000000 0.000000,-25.000000 25.000000,0.000000 0.000000,-50.000000 75.000000,0.000000 0.000000,25.000000 100.000000,0.000000 0.000000,-25.000000 25.000000,0.000000 0.000000,-25.000000 75.000000,0.000000 0.000000,0.000000 25.000000,0.000000 0.000000,0.000000-25.000000,0.000000 0.000000,-25.000000-25.000000,0.000000 0.000000,25.000000-25.000000,0.000000 0.000000,0.000000-25.000000,0.000000 0.000000,25.000000-75.000000,0.000000 0.000000,25.000000-75.000000,0.000000 0.000000,0.000000-25.000000,0.000000 0.000000,0.000000 75.000000,0.000000 0.000000,0.000000 75.000000,0.000000 0.000000,0.000000 75.000000,0.000000 0.000000,-25.000000-25.000000,0.000000 0.000000,25.000000-25.000000</inkml:trace>
</inkml:ink>
</file>

<file path=ppt/ink/ink24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1:50"/>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94100.000000 47100.000000,'-50.000000'0.000000,"100.000000"0.000000,0.000000 0.000000,0.000000 25.000000,0.000000 0.000000,-25.000000 0.000000,0.000000 0.000000,0.000000 75.000000,0.000000 0.000000,-25.000000-50.000000,0.000000 0.000000,0.000000-25.000000,0.000000 0.000000,0.000000 25.000000,0.000000 0.000000,0.000000 25.000000,0.000000 0.000000,0.000000-25.000000,0.000000 0.000000,-25.000000-25.000000,0.000000 0.000000,-25.000000 0.000000,0.000000 0.000000,-25.000000-25.000000,0.000000 0.000000,25.000000 0.000000,0.000000 0.000000,50.000000-25.000000,0.000000 0.000000,0.000000-25.000000,0.000000 0.000000,50.000000 25.000000,0.000000 0.000000,25.000000 0.000000,0.000000 0.000000,-25.000000 0.000000,0.000000 0.000000,-25.000000 50.000000,0.000000 0.000000,-50.000000 25.000000,0.000000 0.000000,-25.000000 75.000000,0.000000 0.000000,-25.000000-50.000000,0.000000 0.000000,0.000000 25.000000,0.000000 0.000000,50.000000-50.000000,0.000000 0.000000,0.000000 0.000000,0.000000 0.000000,75.000000-50.000000,0.000000 0.000000,25.000000-25.000000,0.000000 0.000000,50.000000-50.000000,0.000000 0.000000,-25.000000 0.000000,0.000000 0.000000,-25.000000-25.000000,0.000000 0.000000,0.000000 0.000000,0.000000 0.000000,-25.000000-25.000000,0.000000 0.000000,-25.000000 25.000000,0.000000 0.000000,25.000000 50.000000,0.000000 0.000000,-50.000000 0.000000,0.000000 0.000000,25.000000 25.000000,0.000000 0.000000,-25.000000 0.000000,0.000000 0.000000,0.000000 75.000000,0.000000 0.000000,0.000000 25.000000,0.000000 0.000000,0.000000 25.000000,0.000000 0.000000,-25.000000 0.000000,0.000000 0.000000,0.000000-25.000000,0.000000 0.000000,25.000000 0.000000,0.000000 0.000000,0.000000-50.000000,0.000000 0.000000,25.000000-100.000000,0.000000 0.000000,-25.000000 25.000000</inkml:trace>
</inkml:ink>
</file>

<file path=ppt/ink/ink24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1:51"/>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95550.000000 46650.000000,'50.000000'-50.000000,"-25.000000"50.000000,0.000000 0.000000,-25.000000 50.000000,0.000000 0.000000,0.000000 50.000000,0.000000 0.000000,25.000000 25.000000,0.000000 0.000000,-25.000000 0.000000,0.000000 0.000000,-25.000000 0.000000,0.000000 0.000000,-25.000000 0.000000,0.000000 0.000000,25.000000-50.000000,0.000000 0.000000,0.000000-25.000000,0.000000 0.000000,25.000000-150.000000,0.000000 0.000000,-25.000000 50.000000</inkml:trace>
</inkml:ink>
</file>

<file path=ppt/ink/ink24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1:51"/>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95450.000000 47650.000000,'0.000000'-50.000000,"-25.000000"125.000000,0.000000 0.000000,-50.000000 25.000000,0.000000 0.000000,-50.000000 25.000000,0.000000 0.000000,25.000000 0.000000,0.000000 0.000000,50.000000-25.000000,0.000000 0.000000,50.000000-75.000000,0.000000 0.000000,0.000000 0.000000,0.000000 0.000000,25.000000-50.000000</inkml:trace>
</inkml:ink>
</file>

<file path=ppt/ink/ink24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1:51"/>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95250.000000 48350.000000,'0.000000'50.000000,"-25.000000"-25.000000,0.000000 0.000000,25.000000 25.000000,0.000000 0.000000,25.000000 0.000000,0.000000 0.000000,25.000000-25.000000,0.000000 0.000000,25.000000 0.000000,0.000000 0.000000,50.000000-25.000000,0.000000 0.000000,0.000000-75.000000,0.000000 0.000000,-50.000000 25.000000</inkml:trace>
</inkml:ink>
</file>

<file path=ppt/ink/ink244.xml><?xml version="1.0" encoding="utf-8"?>
<inkml:ink xmlns:inkml="http://www.w3.org/2003/InkML">
  <annotation type="ScanImages2ExtractSignatures">1</annotation>
  <annotation type="ScanImagesWidth">3014704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7:1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35750.000000 9800.000000,'0.000000'-50.000000,"0.000000"175.000000,0.000000 0.000000,0.000000 25.000000,0.000000 0.000000,75.000000 150.000000,0.000000 0.000000,-25.000000 50.000000,0.000000 0.000000,-25.000000-125.000000,0.000000 0.000000,0.000000-100.000000,0.000000 0.000000,-25.000000-100.000000</inkml:trace>
</inkml:ink>
</file>

<file path=ppt/ink/ink2440.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1:51"/>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96400.000000 47250.000000,'50.000000'-50.000000,"-50.000000"25.000000,0.000000 0.000000,125.000000 0.000000,0.000000 0.000000,0.000000 0.000000,0.000000 0.000000,-25.000000 0.000000,0.000000 0.000000,-50.000000 25.000000,0.000000 0.000000,-50.000000-25.000000</inkml:trace>
</inkml:ink>
</file>

<file path=ppt/ink/ink24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1:51"/>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97100.000000 46400.000000,'-100.000000'0.000000,"75.000000"75.000000,0.000000 0.000000,0.000000 50.000000,0.000000 0.000000,-50.000000 50.000000,0.000000 0.000000,-75.000000 25.000000,0.000000 0.000000,25.000000-25.000000,0.000000 0.000000,25.000000-75.000000,0.000000 0.000000,75.000000-50.000000,0.000000 0.000000,50.000000-75.000000,0.000000 0.000000,25.000000 0.000000</inkml:trace>
</inkml:ink>
</file>

<file path=ppt/ink/ink24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1:52"/>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96350.000000 47850.000000,'50.000000'-50.000000,"-25.000000"75.000000,0.000000 0.000000,-25.000000 50.000000,0.000000 0.000000,0.000000 0.000000,0.000000 0.000000,0.000000 50.000000,0.000000 0.000000,-50.000000 0.000000,0.000000 0.000000,25.000000-25.000000,0.000000 0.000000,0.000000-50.000000</inkml:trace>
</inkml:ink>
</file>

<file path=ppt/ink/ink24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1:52"/>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96500.000000 48200.000000,'50.000000'-100.000000,"-25.000000"75.000000,0.000000 0.000000,75.000000 25.000000,0.000000 0.000000,0.000000-25.000000,0.000000 0.000000,0.000000 25.000000,0.000000 0.000000,-75.000000 0.000000,0.000000 0.000000,-25.000000 25.000000,0.000000 0.000000,-25.000000-25.000000</inkml:trace>
</inkml:ink>
</file>

<file path=ppt/ink/ink24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1:52"/>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97100.000000 47650.000000,'-50.000000'-50.000000,"25.000000"50.000000,0.000000 0.000000,25.000000 25.000000,0.000000 0.000000,0.000000 50.000000,0.000000 0.000000,0.000000 50.000000,0.000000 0.000000,-25.000000 25.000000,0.000000 0.000000,25.000000-25.000000,0.000000 0.000000,0.000000-25.000000,0.000000 0.000000,75.000000-75.000000,0.000000 0.000000,0.000000-25.000000,0.000000 0.000000,-50.000000-50.000000</inkml:trace>
</inkml:ink>
</file>

<file path=ppt/ink/ink24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1:53"/>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98350.000000 46400.000000,'150.000000'0.000000,"-150.000000"25.000000,0.000000 0.000000,50.000000 75.000000,0.000000 0.000000,-50.000000 50.000000,0.000000 0.000000,-100.000000 0.000000,0.000000 0.000000,0.000000-75.000000,0.000000 0.000000,25.000000-25.000000,0.000000 0.000000,25.000000-25.000000,0.000000 0.000000,100.000000 0.000000,0.000000 0.000000,25.000000 0.000000,0.000000 0.000000,-25.000000 50.000000,0.000000 0.000000,-50.000000 25.000000,0.000000 0.000000,-50.000000 25.000000,0.000000 0.000000,25.000000-50.000000,0.000000 0.000000,0.000000 0.000000,0.000000 0.000000,0.000000-50.000000,0.000000 0.000000,100.000000-100.000000,0.000000 0.000000,-25.000000-50.000000,0.000000 0.000000,-25.000000 100.000000,0.000000 0.000000,0.000000-25.000000</inkml:trace>
</inkml:ink>
</file>

<file path=ppt/ink/ink24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1:53"/>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99150.000000 46500.000000,'50.000000'0.000000,"-25.000000"-25.000000,0.000000 0.000000,0.000000 0.000000,0.000000 0.000000,75.000000 0.000000,0.000000 0.000000,-25.000000 25.000000,0.000000 0.000000,0.000000 0.000000,0.000000 0.000000,-50.000000-25.000000,0.000000 0.000000,-25.000000 0.000000</inkml:trace>
</inkml:ink>
</file>

<file path=ppt/ink/ink24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1:53"/>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99900.000000 45800.000000,'-100.000000'50.000000,"25.000000"25.000000,0.000000 0.000000,0.000000 25.000000,0.000000 0.000000,0.000000 75.000000,0.000000 0.000000,25.000000-75.000000,0.000000 0.000000,25.000000-25.000000,0.000000 0.000000,25.000000-50.000000,0.000000 0.000000,50.000000 0.000000,0.000000 0.000000,0.000000-25.000000,0.000000 0.000000,-25.000000 50.000000,0.000000 0.000000,-25.000000 25.000000,0.000000 0.000000,-75.000000 0.000000,0.000000 0.000000,-25.000000 0.000000,0.000000 0.000000,25.000000-25.000000,0.000000 0.000000,50.000000-50.000000,0.000000 0.000000,50.000000 0.000000,0.000000 0.000000,75.000000-25.000000,0.000000 0.000000,-25.000000 0.000000,0.000000 0.000000,-25.000000 25.000000,0.000000 0.000000,-50.000000 50.000000,0.000000 0.000000,-75.000000 0.000000,0.000000 0.000000,0.000000 0.000000,0.000000 0.000000,-25.000000 0.000000,0.000000 0.000000,0.000000 0.000000,0.000000 0.000000,50.000000-25.000000,0.000000 0.000000,25.000000 0.000000,0.000000 0.000000,75.000000-25.000000,0.000000 0.000000,150.000000-25.000000,0.000000 0.000000,-25.000000-25.000000,0.000000 0.000000,0.000000 25.000000,0.000000 0.000000,-75.000000 25.000000,0.000000 0.000000,-25.000000-25.000000,0.000000 0.000000,-75.000000 0.000000,0.000000 0.000000,0.000000 0.000000,0.000000 0.000000,0.000000 0.000000</inkml:trace>
</inkml:ink>
</file>

<file path=ppt/ink/ink24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1:5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100000.000000 47400.000000,'0.000000'-150.000000,"-25.000000"175.000000,0.000000 0.000000,25.000000 50.000000,0.000000 0.000000,-50.000000 50.000000,0.000000 0.000000,-25.000000 25.000000,0.000000 0.000000,-50.000000 0.000000,0.000000 0.000000,-50.000000 0.000000,0.000000 0.000000,50.000000-25.000000,0.000000 0.000000,100.000000-100.000000</inkml:trace>
</inkml:ink>
</file>

<file path=ppt/ink/ink24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1:5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99850.000000 48250.000000,'50.000000'100.000000,"0.000000"-25.000000,0.000000 0.000000,50.000000 25.000000,0.000000 0.000000,-75.000000-50.000000,0.000000 0.000000,25.000000-25.000000</inkml:trace>
</inkml:ink>
</file>

<file path=ppt/ink/ink2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7:2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35600.000000 10550.000000,'0.000000'-50.000000,"0.000000"0.000000,0.000000 0.000000,25.000000 25.000000,0.000000 0.000000,50.000000 0.000000,0.000000 0.000000,0.000000 25.000000,0.000000 0.000000,0.000000 0.000000,0.000000 0.000000,-25.000000 25.000000,0.000000 0.000000,-25.000000-50.000000,0.000000 0.000000,0.000000-25.000000,0.000000 0.000000,0.000000 0.000000,0.000000 0.000000,0.000000 75.000000,0.000000 0.000000,0.000000 25.000000,0.000000 0.000000,0.000000 0.000000,0.000000 0.000000,50.000000-25.000000,0.000000 0.000000,25.000000-75.000000,0.000000 0.000000,0.000000-50.000000,0.000000 0.000000,-25.000000 50.000000,0.000000 0.000000,-75.000000 0.000000,0.000000 0.000000,-25.000000 50.000000,0.000000 0.000000,-25.000000 25.000000,0.000000 0.000000,0.000000 50.000000,0.000000 0.000000,50.000000-25.000000,0.000000 0.000000,25.000000-25.000000,0.000000 0.000000,50.000000-25.000000,0.000000 0.000000,-25.000000 25.000000,0.000000 0.000000,-25.000000 25.000000,0.000000 0.000000,-50.000000 50.000000,0.000000 0.000000,-75.000000 25.000000,0.000000 0.000000,-25.000000 50.000000,0.000000 0.000000,0.000000-50.000000,0.000000 0.000000,100.000000-25.000000,0.000000 0.000000,100.000000-75.000000,0.000000 0.000000,200.000000-150.000000,0.000000 0.000000,300.000000-175.000000,0.000000 0.000000,-375.000000 225.000000,0.000000 0.000000,25.000000-25.000000</inkml:trace>
</inkml:ink>
</file>

<file path=ppt/ink/ink24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1:55"/>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102100.000000 47050.000000,'50.000000'-50.000000,"0.000000"25.000000,0.000000 0.000000,-25.000000 50.000000,0.000000 0.000000,0.000000-25.000000,0.000000 0.000000,0.000000 75.000000,0.000000 0.000000,-25.000000 25.000000,0.000000 0.000000,-100.000000 25.000000,0.000000 0.000000,0.000000-25.000000,0.000000 0.000000,25.000000-25.000000,0.000000 0.000000,50.000000-25.000000,0.000000 0.000000,150.000000-50.000000,0.000000 0.000000,25.000000-75.000000,0.000000 0.000000,-25.000000-25.000000,0.000000 0.000000,-25.000000 25.000000,0.000000 0.000000,-25.000000-25.000000,0.000000 0.000000,-50.000000 25.000000,0.000000 0.000000,0.000000 75.000000,0.000000 0.000000,-25.000000-25.000000,0.000000 0.000000,0.000000 100.000000,0.000000 0.000000,0.000000 25.000000,0.000000 0.000000,-25.000000-25.000000,0.000000 0.000000,25.000000 25.000000,0.000000 0.000000,0.000000-50.000000,0.000000 0.000000,0.000000 0.000000,0.000000 0.000000,0.000000 0.000000,0.000000 0.000000,-50.000000-25.000000,0.000000 0.000000,-25.000000 25.000000,0.000000 0.000000,-25.000000-50.000000,0.000000 0.000000,0.000000 0.000000,0.000000 0.000000,75.000000-25.000000</inkml:trace>
</inkml:ink>
</file>

<file path=ppt/ink/ink24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1:55"/>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103050.000000 47150.000000,'50.000000'0.000000,"50.000000"-50.000000,0.000000 0.000000,-25.000000 50.000000,0.000000 0.000000,0.000000 0.000000,0.000000 0.000000,-50.000000 50.000000,0.000000 0.000000,0.000000-25.000000</inkml:trace>
</inkml:ink>
</file>

<file path=ppt/ink/ink24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1:55"/>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103450.000000 47900.000000,'50.000000'50.000000,"-50.000000"0.000000,0.000000 0.000000,50.000000-25.000000,0.000000 0.000000,0.000000 0.000000,0.000000 0.000000,-25.000000-25.000000,0.000000 0.000000,0.000000 0.000000</inkml:trace>
</inkml:ink>
</file>

<file path=ppt/ink/ink24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1:56"/>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104400.000000 47700.000000,'0.000000'-50.000000,"-25.000000"50.000000,0.000000 0.000000,-25.000000 75.000000,0.000000 0.000000,50.000000 0.000000,0.000000 0.000000,0.000000-25.000000,0.000000 0.000000,0.000000-25.000000,0.000000 0.000000,75.000000-25.000000,0.000000 0.000000,0.000000-25.000000,0.000000 0.000000,-25.000000-75.000000,0.000000 0.000000,-50.000000 25.000000,0.000000 0.000000,-25.000000 25.000000,0.000000 0.000000,-50.000000 50.000000,0.000000 0.000000,25.000000 0.000000,0.000000 0.000000,50.000000 25.000000,0.000000 0.000000,25.000000-25.000000,0.000000 0.000000,25.000000 25.000000</inkml:trace>
</inkml:ink>
</file>

<file path=ppt/ink/ink24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1:56"/>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105200.000000 47700.000000,'0.000000'50.000000,"0.000000"-25.000000,0.000000 0.000000,0.000000 25.000000,0.000000 0.000000,0.000000 0.000000,0.000000 0.000000,50.000000 0.000000,0.000000 0.000000,0.000000-50.000000,0.000000 0.000000,50.000000-50.000000,0.000000 0.000000,-75.000000-25.000000,0.000000 0.000000,0.000000 0.000000,0.000000 0.000000,-150.000000 50.000000,0.000000 0.000000,75.000000 0.000000</inkml:trace>
</inkml:ink>
</file>

<file path=ppt/ink/ink24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1:56"/>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94900.000000 50300.000000,'0.000000'-50.000000,"0.000000"25.000000,0.000000 0.000000,50.000000 25.000000,0.000000 0.000000,25.000000 25.000000,0.000000 0.000000,-50.000000 25.000000,0.000000 0.000000,0.000000 50.000000,0.000000 0.000000,-75.000000 0.000000,0.000000 0.000000,25.000000-75.000000</inkml:trace>
</inkml:ink>
</file>

<file path=ppt/ink/ink2456.xml><?xml version="1.0" encoding="utf-8"?>
<inkml:ink xmlns:inkml="http://www.w3.org/2003/InkML">
  <annotation type="ScanImages2ExtractSignatures">1</annotation>
  <annotation type="ScanImagesWidth">3145774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1:57"/>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94950.000000 50900.000000,'50.000000'0.000000,"-50.000000"25.000000,0.000000 0.000000,25.000000 25.000000,0.000000 0.000000,-25.000000 75.000000,0.000000 0.000000,-25.000000 25.000000,0.000000 0.000000,25.000000-25.000000,0.000000 0.000000,0.000000-25.000000,0.000000 0.000000,0.000000-50.000000,0.000000 0.000000,0.000000-125.000000,0.000000 0.000000,100.000000-125.000000,0.000000 0.000000,-25.000000-25.000000,0.000000 0.000000,-25.000000 150.000000</inkml:trace>
</inkml:ink>
</file>

<file path=ppt/ink/ink24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1:57"/>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96300.000000 49950.000000,'50.000000'-50.000000,"25.000000"-25.000000,0.000000 0.000000,-75.000000 100.000000,0.000000 0.000000,-25.000000 75.000000,0.000000 0.000000,0.000000-25.000000,0.000000 0.000000,0.000000 0.000000,0.000000 0.000000,0.000000-25.000000,0.000000 0.000000,0.000000 0.000000,0.000000 0.000000,0.000000-25.000000,0.000000 0.000000,0.000000 25.000000,0.000000 0.000000,-25.000000-25.000000,0.000000 0.000000,0.000000 0.000000,0.000000 0.000000,0.000000 25.000000,0.000000 0.000000,0.000000 25.000000,0.000000 0.000000,0.000000 25.000000,0.000000 0.000000,0.000000 25.000000,0.000000 0.000000,0.000000-50.000000,0.000000 0.000000,50.000000 0.000000,0.000000 0.000000,75.000000-100.000000,0.000000 0.000000,25.000000-50.000000,0.000000 0.000000,0.000000-50.000000,0.000000 0.000000,0.000000 0.000000,0.000000 0.000000,-25.000000 25.000000,0.000000 0.000000,25.000000 75.000000,0.000000 0.000000,-25.000000 25.000000,0.000000 0.000000,-25.000000 25.000000,0.000000 0.000000,-50.000000 75.000000,0.000000 0.000000,-50.000000 0.000000,0.000000 0.000000,-75.000000 25.000000,0.000000 0.000000,-50.000000 0.000000,0.000000 0.000000,25.000000-50.000000,0.000000 0.000000,75.000000-100.000000,0.000000 0.000000,50.000000-100.000000,0.000000 0.000000,75.000000-25.000000,0.000000 0.000000,75.000000 75.000000,0.000000 0.000000,0.000000 75.000000,0.000000 0.000000,-25.000000 25.000000,0.000000 0.000000,-75.000000 25.000000,0.000000 0.000000,-25.000000 50.000000,0.000000 0.000000,-100.000000-25.000000,0.000000 0.000000,25.000000-50.000000,0.000000 0.000000,25.000000 0.000000</inkml:trace>
</inkml:ink>
</file>

<file path=ppt/ink/ink24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1:5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95500.000000 51600.000000,'50.000000'0.000000,"-25.000000"0.000000,0.000000 0.000000,75.000000 75.000000,0.000000 0.000000,100.000000 0.000000,0.000000 0.000000,50.000000 0.000000,0.000000 0.000000,-100.000000-75.000000,0.000000 0.000000,-75.000000 0.000000</inkml:trace>
</inkml:ink>
</file>

<file path=ppt/ink/ink24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1:5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97850.000000 49900.000000,'-50.000000'50.000000,"-25.000000"75.000000,0.000000 0.000000,-25.000000 25.000000,0.000000 0.000000,-25.000000 0.000000,0.000000 0.000000,75.000000-75.000000,0.000000 0.000000,25.000000-50.000000,0.000000 0.000000,50.000000-25.000000,0.000000 0.000000,75.000000 0.000000,0.000000 0.000000,-50.000000-25.000000,0.000000 0.000000,-25.000000 75.000000,0.000000 0.000000,-25.000000 75.000000,0.000000 0.000000,-50.000000 0.000000,0.000000 0.000000,25.000000-50.000000,0.000000 0.000000,0.000000-25.000000,0.000000 0.000000,25.000000-100.000000,0.000000 0.000000,25.000000 0.000000</inkml:trace>
</inkml:ink>
</file>

<file path=ppt/ink/ink2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7:2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57550.000000 26850.000000,'0.000000'-50.000000,"-25.000000"50.000000,0.000000 0.000000,50.000000 0.000000,0.000000 0.000000,25.000000 0.000000,0.000000 0.000000,50.000000 25.000000,0.000000 0.000000,25.000000 0.000000,0.000000 0.000000,0.000000 0.000000,0.000000 0.000000,-75.000000-25.000000,0.000000 0.000000,-50.000000 25.000000</inkml:trace>
</inkml:ink>
</file>

<file path=ppt/ink/ink2460.xml><?xml version="1.0" encoding="utf-8"?>
<inkml:ink xmlns:inkml="http://www.w3.org/2003/InkML">
  <annotation type="ScanImages2ExtractSignatures">1</annotation>
  <annotation type="ScanImagesWidth">345050559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1:5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97550.000000 50850.000000,'150.000000'-150.000000,"-25.000000"100.000000,0.000000 0.000000,25.000000 25.000000,0.000000 0.000000,25.000000-25.000000,0.000000 0.000000,-50.000000 50.000000,0.000000 0.000000,-75.000000-25.000000,0.000000 0.000000,-25.000000 25.000000</inkml:trace>
</inkml:ink>
</file>

<file path=ppt/ink/ink24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1:5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98550.000000 49800.000000,'-50.000000'-50.000000,"0.000000"0.000000,0.000000 0.000000,50.000000 175.000000,0.000000 0.000000,0.000000 75.000000,0.000000 0.000000,0.000000 25.000000,0.000000 0.000000,0.000000 125.000000,0.000000 0.000000,-50.000000 125.000000,0.000000 0.000000,50.000000-50.000000,0.000000 0.000000,0.000000-150.000000,0.000000 0.000000,0.000000-200.000000,0.000000 0.000000,-25.000000-50.000000</inkml:trace>
</inkml:ink>
</file>

<file path=ppt/ink/ink24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1:59"/>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98400.000000 50750.000000,'50.000000'-50.000000,"-75.000000"50.000000,0.000000 0.000000,-25.000000 75.000000,0.000000 0.000000,-25.000000 50.000000,0.000000 0.000000,-75.000000 50.000000,0.000000 0.000000,50.000000-50.000000,0.000000 0.000000,50.000000-100.000000,0.000000 0.000000,25.000000-25.000000</inkml:trace>
</inkml:ink>
</file>

<file path=ppt/ink/ink2463.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1:59"/>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98750.000000 50800.000000,'50.000000'0.000000,"0.000000"0.000000,0.000000 0.000000,25.000000 0.000000,0.000000 0.000000,0.000000 50.000000,0.000000 0.000000,-25.000000 25.000000,0.000000 0.000000,-25.000000-50.000000,0.000000 0.000000,0.000000 0.000000</inkml:trace>
</inkml:ink>
</file>

<file path=ppt/ink/ink24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1:59"/>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97750.000000 51600.000000,'-50.000000'0.000000,"25.000000"0.000000,0.000000 0.000000,150.000000 0.000000,0.000000 0.000000,150.000000-25.000000,0.000000 0.000000,-125.000000 25.000000,0.000000 0.000000,-50.000000-25.000000</inkml:trace>
</inkml:ink>
</file>

<file path=ppt/ink/ink24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1:59"/>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99900.000000 50200.000000,'50.000000'0.000000,"-25.000000"0.000000,0.000000 0.000000,50.000000 50.000000,0.000000 0.000000,-50.000000 50.000000,0.000000 0.000000,-50.000000 25.000000,0.000000 0.000000,-25.000000-75.000000,0.000000 0.000000,25.000000-25.000000</inkml:trace>
</inkml:ink>
</file>

<file path=ppt/ink/ink24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2:00"/>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99800.000000 50950.000000,'50.000000'100.000000,"0.000000"-25.000000,0.000000 0.000000,-50.000000 50.000000,0.000000 0.000000,-50.000000 25.000000,0.000000 0.000000,25.000000-75.000000,0.000000 0.000000,25.000000-50.000000,0.000000 0.000000,0.000000-50.000000,0.000000 0.000000,75.000000-125.000000,0.000000 0.000000,0.000000-25.000000,0.000000 0.000000,50.000000-50.000000,0.000000 0.000000,-75.000000 150.000000</inkml:trace>
</inkml:ink>
</file>

<file path=ppt/ink/ink24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2:00"/>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101050.000000 49750.000000,'50.000000'-50.000000,"-50.000000"75.000000,0.000000 0.000000,-25.000000 75.000000,0.000000 0.000000,-25.000000 25.000000,0.000000 0.000000,0.000000-25.000000,0.000000 0.000000,0.000000-50.000000,0.000000 0.000000,50.000000-25.000000,0.000000 0.000000,25.000000-75.000000,0.000000 0.000000,0.000000 0.000000</inkml:trace>
</inkml:ink>
</file>

<file path=ppt/ink/ink24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2:00"/>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101350.000000 49750.000000,'300.000000'-250.000000,"-200.000000"225.000000,0.000000 0.000000,-75.000000 50.000000,0.000000 0.000000,-25.000000 100.000000,0.000000 0.000000,-100.000000 0.000000,0.000000 0.000000,-50.000000 0.000000,0.000000 0.000000,25.000000-100.000000,0.000000 0.000000,50.000000 0.000000,0.000000 0.000000,75.000000-50.000000,0.000000 0.000000,25.000000-25.000000,0.000000 0.000000,75.000000 50.000000,0.000000 0.000000,-50.000000 0.000000,0.000000 0.000000,-25.000000 25.000000,0.000000 0.000000,-50.000000 50.000000,0.000000 0.000000,-50.000000-25.000000,0.000000 0.000000,25.000000-25.000000,0.000000 0.000000,25.000000-25.000000,0.000000 0.000000,0.000000 0.000000,0.000000 0.000000,0.000000 25.000000,0.000000 0.000000,25.000000 0.000000,0.000000 0.000000,-25.000000-25.000000,0.000000 0.000000,-25.000000 25.000000,0.000000 0.000000,25.000000-25.000000,0.000000 0.000000,0.000000 25.000000</inkml:trace>
</inkml:ink>
</file>

<file path=ppt/ink/ink24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2:01"/>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100600.000000 50750.000000,'-100.000000'100.000000,"50.000000"-50.000000,0.000000 0.000000,25.000000-25.000000,0.000000 0.000000,0.000000 25.000000,0.000000 0.000000,0.000000-25.000000,0.000000 0.000000,50.000000-50.000000,0.000000 0.000000,75.000000-25.000000,0.000000 0.000000,25.000000 0.000000,0.000000 0.000000,0.000000 0.000000,0.000000 0.000000,0.000000 25.000000,0.000000 0.000000,-50.000000-25.000000,0.000000 0.000000,-25.000000 50.000000,0.000000 0.000000,-25.000000 0.000000,0.000000 0.000000,-75.000000 25.000000,0.000000 0.000000,-50.000000 50.000000,0.000000 0.000000,-25.000000 0.000000,0.000000 0.000000,75.000000-50.000000,0.000000 0.000000,0.000000 0.000000,0.000000 0.000000,50.000000 0.000000,0.000000 0.000000,0.000000 50.000000,0.000000 0.000000,0.000000 50.000000,0.000000 0.000000,-50.000000 0.000000,0.000000 0.000000,0.000000-25.000000,0.000000 0.000000,50.000000-50.000000,0.000000 0.000000,25.000000-150.000000,0.000000 0.000000,50.000000-50.000000,0.000000 0.000000,0.000000 0.000000,0.000000 0.000000,25.000000 75.000000,0.000000 0.000000,-25.000000 25.000000,0.000000 0.000000,0.000000 25.000000,0.000000 0.000000,-25.000000 25.000000,0.000000 0.000000,-25.000000 0.000000,0.000000 0.000000,-25.000000 50.000000,0.000000 0.000000,0.000000 25.000000,0.000000 0.000000,0.000000 25.000000,0.000000 0.000000,0.000000 25.000000,0.000000 0.000000,0.000000 0.000000,0.000000 0.000000,-25.000000 0.000000,0.000000 0.000000,0.000000-25.000000,0.000000 0.000000,0.000000-75.000000,0.000000 0.000000,0.000000-25.000000,0.000000 0.000000,0.000000-100.000000,0.000000 0.000000,-25.000000-75.000000,0.000000 0.000000,0.000000 50.000000,0.000000 0.000000,50.000000 50.000000,0.000000 0.000000,0.000000 25.000000,0.000000 0.000000,25.000000 50.000000,0.000000 0.000000,-25.000000 25.000000,0.000000 0.000000,-25.000000 75.000000,0.000000 0.000000,-50.000000 0.000000,0.000000 0.000000,25.000000-50.000000,0.000000 0.000000,50.000000-25.000000,0.000000 0.000000,75.000000-50.000000,0.000000 0.000000,25.000000-50.000000,0.000000 0.000000,-50.000000 25.000000</inkml:trace>
</inkml:ink>
</file>

<file path=ppt/ink/ink247.xml><?xml version="1.0" encoding="utf-8"?>
<inkml:ink xmlns:inkml="http://www.w3.org/2003/InkML">
  <annotation type="ScanImages2ExtractSignatures">1</annotation>
  <annotation type="ScanImagesWidth">348057095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7:2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57550.000000 27300.000000,'-150.000000'0.000000,"125.000000"0.000000,0.000000 0.000000,25.000000 75.000000,0.000000 0.000000,0.000000 125.000000,0.000000 0.000000,-25.000000 75.000000,0.000000 0.000000,0.000000 0.000000,0.000000 0.000000,0.000000-125.000000,0.000000 0.000000,25.000000-75.000000,0.000000 0.000000,-25.000000 225.000000,0.000000 0.000000,25.000000-125.000000,0.000000 0.000000,50.000000-150.000000,0.000000 0.000000,-50.000000-75.000000</inkml:trace>
</inkml:ink>
</file>

<file path=ppt/ink/ink24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2:01"/>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102250.000000 50200.000000,'50.000000'-50.000000,"100.000000"0.000000,0.000000 0.000000,-50.000000 50.000000,0.000000 0.000000,-50.000000 0.000000,0.000000 0.000000,-25.000000 25.000000,0.000000 0.000000,-25.000000 0.000000</inkml:trace>
</inkml:ink>
</file>

<file path=ppt/ink/ink24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2:02"/>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102650.000000 50400.000000,'-50.000000'0.000000,"0.000000"75.000000,0.000000 0.000000,25.000000 25.000000,0.000000 0.000000,0.000000 50.000000,0.000000 0.000000,25.000000 75.000000,0.000000 0.000000,-25.000000 150.000000,0.000000 0.000000,25.000000-75.000000,0.000000 0.000000,0.000000-125.000000,0.000000 0.000000,-25.000000-125.000000,0.000000 0.000000,25.000000-25.000000</inkml:trace>
</inkml:ink>
</file>

<file path=ppt/ink/ink2472.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2:02"/>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102050.000000 51050.000000,'0.000000'-50.000000,"50.000000"50.000000,0.000000 0.000000,0.000000 0.000000,0.000000 0.000000,50.000000 0.000000,0.000000 0.000000,50.000000 50.000000,0.000000 0.000000,-100.000000-25.000000,0.000000 0.000000,0.000000-25.000000</inkml:trace>
</inkml:ink>
</file>

<file path=ppt/ink/ink24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2:03"/>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103250.000000 50200.000000,'0.000000'-50.000000,"75.000000"25.000000,0.000000 0.000000,-50.000000 25.000000,0.000000 0.000000,75.000000-25.000000,0.000000 0.000000,-25.000000 25.000000,0.000000 0.000000,-50.000000 0.000000,0.000000 0.000000,-50.000000 25.000000,0.000000 0.000000,-25.000000 0.000000,0.000000 0.000000,25.000000 25.000000,0.000000 0.000000,-25.000000 50.000000,0.000000 0.000000,0.000000 0.000000,0.000000 0.000000,0.000000 0.000000,0.000000 0.000000,50.000000-50.000000,0.000000 0.000000,50.000000-50.000000,0.000000 0.000000,75.000000-75.000000,0.000000 0.000000,0.000000 0.000000,0.000000 0.000000,-25.000000 25.000000,0.000000 0.000000,-75.000000 25.000000,0.000000 0.000000,-100.000000 100.000000,0.000000 0.000000,-25.000000-25.000000,0.000000 0.000000,-25.000000 50.000000,0.000000 0.000000,-25.000000-25.000000,0.000000 0.000000,0.000000 0.000000,0.000000 0.000000,50.000000-25.000000,0.000000 0.000000,50.000000-25.000000,0.000000 0.000000,200.000000-75.000000,0.000000 0.000000,25.000000 25.000000,0.000000 0.000000,-25.000000 25.000000,0.000000 0.000000,0.000000 0.000000,0.000000 0.000000,-75.000000-25.000000,0.000000 0.000000,-25.000000 0.000000,0.000000 0.000000,-50.000000 0.000000</inkml:trace>
</inkml:ink>
</file>

<file path=ppt/ink/ink2474.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2:03"/>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103750.000000 49550.000000,'0.000000'-50.000000,"0.000000"100.000000,0.000000 0.000000,0.000000 125.000000,0.000000 0.000000,0.000000 50.000000,0.000000 0.000000,-25.000000 75.000000,0.000000 0.000000,25.000000 75.000000,0.000000 0.000000,-25.000000-25.000000,0.000000 0.000000,0.000000-175.000000,0.000000 0.000000,25.000000-150.000000,0.000000 0.000000,-25.000000 0.000000</inkml:trace>
</inkml:ink>
</file>

<file path=ppt/ink/ink24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2:03"/>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103750.000000 51300.000000,'-50.000000'0.000000,"0.000000"50.000000,0.000000 0.000000,-25.000000 0.000000,0.000000 0.000000,-25.000000 50.000000,0.000000 0.000000,25.000000-50.000000,0.000000 0.000000,50.000000-25.000000,0.000000 0.000000,0.000000-25.000000</inkml:trace>
</inkml:ink>
</file>

<file path=ppt/ink/ink24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2:03"/>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103950.000000 51450.000000,'300.000000'150.000000,"-200.000000"-75.000000,0.000000 0.000000,0.000000-25.000000,0.000000 0.000000,-50.000000-25.000000</inkml:trace>
</inkml:ink>
</file>

<file path=ppt/ink/ink24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2:1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105500.000000 50850.000000,'-50.000000'-50.000000,"75.000000"50.000000,0.000000 0.000000,0.000000 25.000000,0.000000 0.000000,25.000000 25.000000,0.000000 0.000000,-25.000000 25.000000,0.000000 0.000000,-100.000000 25.000000,0.000000 0.000000,-50.000000 50.000000,0.000000 0.000000,25.000000-50.000000,0.000000 0.000000,50.000000-50.000000,0.000000 0.000000,25.000000-25.000000,0.000000 0.000000,50.000000-25.000000,0.000000 0.000000,50.000000-50.000000,0.000000 0.000000,0.000000 25.000000,0.000000 0.000000,0.000000-25.000000,0.000000 0.000000,-50.000000 50.000000,0.000000 0.000000,25.000000-25.000000,0.000000 0.000000,25.000000-25.000000,0.000000 0.000000,-25.000000-50.000000,0.000000 0.000000,-25.000000 50.000000</inkml:trace>
</inkml:ink>
</file>

<file path=ppt/ink/ink24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2:1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105950.000000 50900.000000,'0.000000'-50.000000,"25.000000"50.000000,0.000000 0.000000,0.000000 0.000000,0.000000 0.000000,0.000000 0.000000,0.000000 0.000000,50.000000 25.000000,0.000000 0.000000,-50.000000 0.000000,0.000000 0.000000,0.000000 25.000000,0.000000 0.000000,-25.000000 0.000000,0.000000 0.000000,-75.000000 25.000000,0.000000 0.000000,0.000000 0.000000,0.000000 0.000000,25.000000-50.000000,0.000000 0.000000,50.000000 0.000000,0.000000 0.000000,0.000000 25.000000,0.000000 0.000000,50.000000-25.000000,0.000000 0.000000,0.000000 0.000000,0.000000 0.000000,-50.000000 25.000000,0.000000 0.000000,0.000000 0.000000,0.000000 0.000000,-25.000000 25.000000,0.000000 0.000000,-25.000000 25.000000,0.000000 0.000000,-25.000000 0.000000,0.000000 0.000000,-25.000000 0.000000,0.000000 0.000000,25.000000-50.000000,0.000000 0.000000,50.000000-50.000000</inkml:trace>
</inkml:ink>
</file>

<file path=ppt/ink/ink24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2:1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106250.000000 51950.000000,'0.000000'-50.000000,"25.000000"50.000000,0.000000 0.000000,25.000000 50.000000,0.000000 0.000000,-25.000000 25.000000,0.000000 0.000000,25.000000-25.000000,0.000000 0.000000,0.000000 0.000000</inkml:trace>
</inkml:ink>
</file>

<file path=ppt/ink/ink2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7:2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57450.000000 28750.000000,'0.000000'-50.000000,"0.000000"25.000000,0.000000 0.000000,0.000000 0.000000,0.000000 0.000000,50.000000 25.000000,0.000000 0.000000,75.000000 25.000000,0.000000 0.000000,50.000000-25.000000,0.000000 0.000000,-25.000000 0.000000,0.000000 0.000000,-50.000000-25.000000,0.000000 0.000000,-100.000000 0.000000,0.000000 0.000000,0.000000-25.000000,0.000000 0.000000,-25.000000-75.000000,0.000000 0.000000,-25.000000 25.000000,0.000000 0.000000,0.000000 50.000000,0.000000 0.000000,-50.000000 50.000000,0.000000 0.000000,0.000000 100.000000,0.000000 0.000000,25.000000 50.000000,0.000000 0.000000,25.000000 0.000000,0.000000 0.000000,50.000000-25.000000,0.000000 0.000000,25.000000-25.000000,0.000000 0.000000,100.000000 0.000000,0.000000 0.000000,25.000000-50.000000,0.000000 0.000000,75.000000-50.000000,0.000000 0.000000,-125.000000 0.000000,0.000000 0.000000,-50.000000-50.000000</inkml:trace>
</inkml:ink>
</file>

<file path=ppt/ink/ink24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2:1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106900.000000 51750.000000,'-50.000000'0.000000,"25.000000"25.000000,0.000000 0.000000,0.000000 50.000000,0.000000 0.000000,25.000000 0.000000,0.000000 0.000000,0.000000-25.000000,0.000000 0.000000,25.000000-50.000000,0.000000 0.000000,25.000000 0.000000,0.000000 0.000000,25.000000-75.000000,0.000000 0.000000,-25.000000 0.000000,0.000000 0.000000,-25.000000-25.000000,0.000000 0.000000,-25.000000 75.000000,0.000000 0.000000,-75.000000 0.000000,0.000000 0.000000,25.000000 25.000000,0.000000 0.000000,25.000000 25.000000,0.000000 0.000000,25.000000 0.000000,0.000000 0.000000,75.000000-25.000000,0.000000 0.000000,25.000000 0.000000,0.000000 0.000000,-25.000000 25.000000,0.000000 0.000000,-25.000000-25.000000,0.000000 0.000000,0.000000 0.000000,0.000000 0.000000,-25.000000 25.000000,0.000000 0.000000,-25.000000 25.000000,0.000000 0.000000,0.000000 0.000000,0.000000 0.000000,0.000000 25.000000,0.000000 0.000000,0.000000-25.000000,0.000000 0.000000,0.000000 0.000000,0.000000 0.000000,75.000000-50.000000,0.000000 0.000000,0.000000-50.000000,0.000000 0.000000,-50.000000 0.000000,0.000000 0.000000,-25.000000 25.000000</inkml:trace>
</inkml:ink>
</file>

<file path=ppt/ink/ink24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2:4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80200.000000 45400.000000,'-50.000000'0.000000,"25.000000"-25.000000,0.000000 0.000000,50.000000 50.000000,0.000000 0.000000,25.000000 25.000000,0.000000 0.000000,50.000000 0.000000,0.000000 0.000000,-25.000000 25.000000,0.000000 0.000000,-25.000000-25.000000,0.000000 0.000000,-50.000000 25.000000,0.000000 0.000000,0.000000-50.000000</inkml:trace>
</inkml:ink>
</file>

<file path=ppt/ink/ink24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2:4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79700.000000 46950.000000,'0.000000'-100.000000,"0.000000"75.000000,0.000000 0.000000,50.000000 0.000000,0.000000 0.000000,25.000000 25.000000,0.000000 0.000000,-25.000000 25.000000,0.000000 0.000000,-25.000000 100.000000,0.000000 0.000000,-25.000000 25.000000,0.000000 0.000000,0.000000 25.000000,0.000000 0.000000,-50.000000-25.000000,0.000000 0.000000,50.000000-50.000000,0.000000 0.000000,-25.000000-50.000000,0.000000 0.000000,25.000000-25.000000,0.000000 0.000000,0.000000-100.000000,0.000000 0.000000,75.000000-100.000000,0.000000 0.000000,25.000000-75.000000,0.000000 0.000000,-50.000000 125.000000</inkml:trace>
</inkml:ink>
</file>

<file path=ppt/ink/ink24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2:4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80850.000000 45500.000000,'0.000000'-50.000000,"25.000000"25.000000,0.000000 0.000000,50.000000 25.000000,0.000000 0.000000,25.000000 0.000000,0.000000 0.000000,-25.000000 0.000000,0.000000 0.000000,25.000000 0.000000,0.000000 0.000000,-50.000000 0.000000,0.000000 0.000000,-25.000000-50.000000,0.000000 0.000000,0.000000-25.000000,0.000000 0.000000,-25.000000-25.000000,0.000000 0.000000,0.000000 25.000000,0.000000 0.000000,0.000000 25.000000,0.000000 0.000000,0.000000 25.000000,0.000000 0.000000,0.000000 50.000000,0.000000 0.000000,-25.000000 50.000000,0.000000 0.000000,-25.000000 75.000000,0.000000 0.000000,-25.000000 0.000000,0.000000 0.000000,-25.000000 25.000000,0.000000 0.000000,50.000000-25.000000,0.000000 0.000000,25.000000-100.000000,0.000000 0.000000,50.000000-50.000000,0.000000 0.000000,100.000000-75.000000,0.000000 0.000000,0.000000 25.000000,0.000000 0.000000,-50.000000 50.000000,0.000000 0.000000,-75.000000 25.000000,0.000000 0.000000,-75.000000 125.000000,0.000000 0.000000,-75.000000 0.000000,0.000000 0.000000,25.000000-50.000000,0.000000 0.000000,100.000000-25.000000,0.000000 0.000000,0.000000-75.000000,0.000000 0.000000,100.000000-25.000000,0.000000 0.000000,50.000000-25.000000,0.000000 0.000000,-50.000000 25.000000,0.000000 0.000000,-25.000000 25.000000,0.000000 0.000000,-100.000000 100.000000,0.000000 0.000000,-75.000000 0.000000,0.000000 0.000000,0.000000 0.000000,0.000000 0.000000,-25.000000 0.000000,0.000000 0.000000,25.000000-50.000000,0.000000 0.000000,50.000000-25.000000,0.000000 0.000000,75.000000 0.000000,0.000000 0.000000,75.000000-50.000000,0.000000 0.000000,175.000000-50.000000,0.000000 0.000000,0.000000-25.000000,0.000000 0.000000,-50.000000 25.000000,0.000000 0.000000,-75.000000 25.000000,0.000000 0.000000,-75.000000 50.000000,0.000000 0.000000,-25.000000 25.000000,0.000000 0.000000,-75.000000-25.000000,0.000000 0.000000,-25.000000-25.000000,0.000000 0.000000,0.000000-75.000000,0.000000 0.000000,50.000000 0.000000,0.000000 0.000000,0.000000 50.000000,0.000000 0.000000,25.000000 150.000000,0.000000 0.000000,-50.000000 125.000000,0.000000 0.000000,0.000000-75.000000,0.000000 0.000000,-125.000000 75.000000,0.000000 0.000000,-25.000000-25.000000,0.000000 0.000000,25.000000-25.000000,0.000000 0.000000,150.000000-150.000000,0.000000 0.000000,0.000000 0.000000</inkml:trace>
</inkml:ink>
</file>

<file path=ppt/ink/ink24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2:4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81850.000000 48050.000000,'150.000000'50.000000,"-50.000000"0.000000,0.000000 0.000000,25.000000 25.000000,0.000000 0.000000,-100.000000-50.000000,0.000000 0.000000,25.000000 0.000000</inkml:trace>
</inkml:ink>
</file>

<file path=ppt/ink/ink24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2:4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82650.000000 46150.000000,'50.000000'-100.000000,"0.000000"100.000000,0.000000 0.000000,75.000000-50.000000,0.000000 0.000000,50.000000 0.000000,0.000000 0.000000,-25.000000 0.000000,0.000000 0.000000,-100.000000 25.000000,0.000000 0.000000,-25.000000 0.000000,0.000000 0.000000,-50.000000 0.000000,0.000000 0.000000,-25.000000 0.000000,0.000000 0.000000,-25.000000-50.000000,0.000000 0.000000,50.000000-25.000000,0.000000 0.000000,-25.000000 50.000000,0.000000 0.000000,25.000000 0.000000,0.000000 0.000000,25.000000 25.000000,0.000000 0.000000,0.000000 50.000000,0.000000 0.000000,0.000000 100.000000,0.000000 0.000000,0.000000 0.000000,0.000000 0.000000,0.000000 50.000000,0.000000 0.000000,-25.000000 25.000000,0.000000 0.000000,-25.000000-50.000000,0.000000 0.000000,50.000000-50.000000,0.000000 0.000000,-25.000000-75.000000,0.000000 0.000000,0.000000-25.000000,0.000000 0.000000,-25.000000-50.000000,0.000000 0.000000,0.000000-75.000000,0.000000 0.000000,-25.000000-50.000000,0.000000 0.000000,25.000000 25.000000,0.000000 0.000000,0.000000 75.000000,0.000000 0.000000,50.000000 50.000000,0.000000 0.000000,-50.000000 125.000000,0.000000 0.000000,25.000000 0.000000,0.000000 0.000000,0.000000-25.000000,0.000000 0.000000,125.000000-75.000000,0.000000 0.000000,75.000000-100.000000,0.000000 0.000000,25.000000-25.000000,0.000000 0.000000,-75.000000 75.000000,0.000000 0.000000,-50.000000 50.000000,0.000000 0.000000,-50.000000 0.000000,0.000000 0.000000,-25.000000 50.000000,0.000000 0.000000,-25.000000 0.000000,0.000000 0.000000,-25.000000 50.000000,0.000000 0.000000,-50.000000 25.000000,0.000000 0.000000,-50.000000 25.000000,0.000000 0.000000,25.000000 0.000000,0.000000 0.000000,25.000000-100.000000,0.000000 0.000000,25.000000-25.000000,0.000000 0.000000,50.000000-25.000000,0.000000 0.000000,25.000000 25.000000,0.000000 0.000000,50.000000-25.000000,0.000000 0.000000,0.000000 75.000000,0.000000 0.000000,-25.000000 25.000000,0.000000 0.000000,-25.000000 25.000000,0.000000 0.000000,0.000000 0.000000,0.000000 0.000000,0.000000-50.000000,0.000000 0.000000,25.000000-50.000000,0.000000 0.000000,0.000000-25.000000,0.000000 0.000000,50.000000-75.000000,0.000000 0.000000,0.000000-50.000000,0.000000 0.000000,0.000000-25.000000,0.000000 0.000000,-25.000000 25.000000,0.000000 0.000000,-25.000000 50.000000,0.000000 0.000000,0.000000 50.000000,0.000000 0.000000,-25.000000 125.000000,0.000000 0.000000,-50.000000 25.000000,0.000000 0.000000,-100.000000 50.000000,0.000000 0.000000,-25.000000 0.000000,0.000000 0.000000,0.000000-75.000000,0.000000 0.000000,75.000000-50.000000,0.000000 0.000000,50.000000-100.000000,0.000000 0.000000,100.000000-125.000000,0.000000 0.000000,150.000000-75.000000,0.000000 0.000000,50.000000 25.000000,0.000000 0.000000,-50.000000 75.000000,0.000000 0.000000,-50.000000 75.000000,0.000000 0.000000,-25.000000 50.000000,0.000000 0.000000,-25.000000 25.000000,0.000000 0.000000,-25.000000 50.000000,0.000000 0.000000,0.000000 50.000000,0.000000 0.000000,-25.000000 0.000000,0.000000 0.000000,-50.000000 75.000000,0.000000 0.000000,-100.000000 0.000000,0.000000 0.000000,-25.000000 0.000000,0.000000 0.000000,25.000000-75.000000,0.000000 0.000000,25.000000-75.000000,0.000000 0.000000,25.000000-100.000000,0.000000 0.000000,25.000000-75.000000,0.000000 0.000000,25.000000 0.000000,0.000000 0.000000,0.000000 75.000000,0.000000 0.000000,50.000000 50.000000,0.000000 0.000000,25.000000 75.000000,0.000000 0.000000,50.000000 50.000000,0.000000 0.000000,25.000000 25.000000,0.000000 0.000000,0.000000 50.000000,0.000000 0.000000,-100.000000-150.000000</inkml:trace>
</inkml:ink>
</file>

<file path=ppt/ink/ink24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2:4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85800.000000 45100.000000,'0.000000'-50.000000,"0.000000"75.000000,0.000000 0.000000,-25.000000 75.000000,0.000000 0.000000,-25.000000 50.000000,0.000000 0.000000,-75.000000 25.000000,0.000000 0.000000,25.000000-25.000000,0.000000 0.000000,50.000000-50.000000,0.000000 0.000000,50.000000-75.000000,0.000000 0.000000,50.000000-50.000000,0.000000 0.000000,25.000000 0.000000,0.000000 0.000000,-25.000000 50.000000,0.000000 0.000000,-50.000000 25.000000,0.000000 0.000000,25.000000 100.000000,0.000000 0.000000,-50.000000 25.000000,0.000000 0.000000,-25.000000 0.000000,0.000000 0.000000,-25.000000-25.000000,0.000000 0.000000,50.000000-75.000000,0.000000 0.000000,25.000000-50.000000,0.000000 0.000000,75.000000-150.000000,0.000000 0.000000,-25.000000 0.000000,0.000000 0.000000,0.000000 50.000000</inkml:trace>
</inkml:ink>
</file>

<file path=ppt/ink/ink24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2:4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86100.000000 45500.000000,'200.000000'-250.000000,"-100.000000"175.000000,0.000000 0.000000,-25.000000 75.000000,0.000000 0.000000,-50.000000 50.000000,0.000000 0.000000,-25.000000 75.000000,0.000000 0.000000,-100.000000 25.000000,0.000000 0.000000,25.000000-75.000000,0.000000 0.000000,25.000000-50.000000,0.000000 0.000000,150.000000-100.000000,0.000000 0.000000,50.000000 25.000000,0.000000 0.000000,-50.000000 25.000000,0.000000 0.000000,-75.000000 50.000000,0.000000 0.000000,-100.000000 125.000000,0.000000 0.000000,-75.000000 25.000000,0.000000 0.000000,0.000000-25.000000,0.000000 0.000000,50.000000-25.000000,0.000000 0.000000,75.000000-75.000000,0.000000 0.000000,25.000000-75.000000,0.000000 0.000000,75.000000-100.000000,0.000000 0.000000,25.000000-25.000000,0.000000 0.000000,-25.000000 50.000000,0.000000 0.000000,-25.000000 0.000000,0.000000 0.000000,-50.000000 75.000000,0.000000 0.000000,-25.000000 25.000000,0.000000 0.000000,-50.000000 100.000000,0.000000 0.000000,-25.000000 50.000000,0.000000 0.000000,-25.000000 25.000000,0.000000 0.000000,0.000000-25.000000,0.000000 0.000000,75.000000-75.000000,0.000000 0.000000,50.000000-50.000000,0.000000 0.000000,50.000000-25.000000,0.000000 0.000000,-25.000000 0.000000,0.000000 0.000000,0.000000 75.000000,0.000000 0.000000,-25.000000 50.000000,0.000000 0.000000,-25.000000 0.000000,0.000000 0.000000,-25.000000-25.000000,0.000000 0.000000,50.000000-50.000000,0.000000 0.000000,25.000000-100.000000,0.000000 0.000000,50.000000-125.000000,0.000000 0.000000,75.000000-25.000000,0.000000 0.000000,25.000000 25.000000,0.000000 0.000000,25.000000 75.000000,0.000000 0.000000,-25.000000 50.000000,0.000000 0.000000,-50.000000 50.000000,0.000000 0.000000,-75.000000 50.000000,0.000000 0.000000,-50.000000 75.000000,0.000000 0.000000,-125.000000-25.000000,0.000000 0.000000,0.000000 25.000000,0.000000 0.000000,-50.000000-50.000000,0.000000 0.000000,0.000000-50.000000,0.000000 0.000000,25.000000 0.000000,0.000000 0.000000,50.000000 0.000000,0.000000 0.000000,75.000000-25.000000,0.000000 0.000000,50.000000-25.000000,0.000000 0.000000,100.000000-25.000000,0.000000 0.000000,50.000000-25.000000,0.000000 0.000000,-25.000000 0.000000,0.000000 0.000000,-50.000000 25.000000,0.000000 0.000000,-75.000000 50.000000,0.000000 0.000000,-50.000000 0.000000,0.000000 0.000000,-50.000000 50.000000,0.000000 0.000000,0.000000-50.000000,0.000000 0.000000,0.000000 0.000000,0.000000 0.000000,25.000000 0.000000,0.000000 0.000000,25.000000 0.000000,0.000000 0.000000,0.000000 0.000000,0.000000 0.000000,25.000000 50.000000,0.000000 0.000000,-25.000000 0.000000,0.000000 0.000000,25.000000 25.000000,0.000000 0.000000,0.000000-50.000000,0.000000 0.000000,50.000000-25.000000,0.000000 0.000000,-25.000000 0.000000,0.000000 0.000000,0.000000-25.000000</inkml:trace>
</inkml:ink>
</file>

<file path=ppt/ink/ink24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2:4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86850.000000 47050.000000,'0.000000'-50.000000,"0.000000"25.000000,0.000000 0.000000,0.000000-25.000000,0.000000 0.000000,0.000000 125.000000,0.000000 0.000000,0.000000 50.000000,0.000000 0.000000,0.000000 75.000000,0.000000 0.000000,0.000000 125.000000,0.000000 0.000000,0.000000 250.000000,0.000000 0.000000,0.000000-350.000000,0.000000 0.000000,-50.000000-100.000000</inkml:trace>
</inkml:ink>
</file>

<file path=ppt/ink/ink24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2:4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87850.000000 46950.000000,'0.000000'-50.000000,"150.000000"-50.000000,0.000000 0.000000,-75.000000 75.000000,0.000000 0.000000,100.000000-25.000000,0.000000 0.000000,-25.000000 0.000000,0.000000 0.000000,-50.000000 25.000000,0.000000 0.000000,-50.000000 0.000000,0.000000 0.000000,-50.000000 0.000000,0.000000 0.000000,-75.000000-50.000000,0.000000 0.000000,0.000000 0.000000,0.000000 0.000000,-25.000000-25.000000,0.000000 0.000000,50.000000 25.000000,0.000000 0.000000,25.000000 25.000000,0.000000 0.000000,25.000000 25.000000,0.000000 0.000000,25.000000 50.000000,0.000000 0.000000,25.000000 75.000000,0.000000 0.000000,-25.000000 100.000000,0.000000 0.000000,-25.000000 75.000000,0.000000 0.000000,-50.000000 25.000000,0.000000 0.000000,-75.000000-75.000000,0.000000 0.000000,-25.000000-50.000000,0.000000 0.000000,-25.000000-50.000000,0.000000 0.000000,100.000000-100.000000,0.000000 0.000000,50.000000-50.000000,0.000000 0.000000,0.000000-25.000000</inkml:trace>
</inkml:ink>
</file>

<file path=ppt/ink/ink2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7:2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59750.000000 26550.000000,'0.000000'-50.000000,"0.000000"0.000000,0.000000 0.000000,0.000000 25.000000,0.000000 0.000000,25.000000 0.000000,0.000000 0.000000,75.000000 50.000000,0.000000 0.000000,-50.000000 75.000000,0.000000 0.000000,-75.000000 50.000000,0.000000 0.000000,-75.000000 0.000000,0.000000 0.000000,0.000000-50.000000,0.000000 0.000000,50.000000-75.000000,0.000000 0.000000,25.000000 0.000000,0.000000 0.000000,75.000000-75.000000,0.000000 0.000000,75.000000 0.000000,0.000000 0.000000,25.000000 50.000000,0.000000 0.000000,-50.000000 0.000000,0.000000 0.000000,-50.000000 25.000000,0.000000 0.000000,-25.000000-25.000000</inkml:trace>
</inkml:ink>
</file>

<file path=ppt/ink/ink24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2:4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88800.000000 47450.000000,'150.000000'50.000000,"-75.000000"25.000000,0.000000 0.000000,25.000000 0.000000,0.000000 0.000000,0.000000 50.000000,0.000000 0.000000,-25.000000-50.000000,0.000000 0.000000,0.000000 0.000000,0.000000 0.000000,-25.000000 0.000000,0.000000 0.000000,0.000000-25.000000,0.000000 0.000000,-50.000000-25.000000,0.000000 0.000000,-25.000000-50.000000</inkml:trace>
</inkml:ink>
</file>

<file path=ppt/ink/ink2491.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3: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61750.000000 33100.000000,'-50.000000'0.000000,"25.000000"-25.000000,0.000000 0.000000,0.000000 25.000000,0.000000 0.000000,-25.000000 150.000000,0.000000 0.000000,-25.000000 50.000000,0.000000 0.000000,-50.000000 50.000000,0.000000 0.000000,0.000000 0.000000,0.000000 0.000000,0.000000 25.000000,0.000000 0.000000,50.000000-50.000000,0.000000 0.000000,75.000000-175.000000,0.000000 0.000000,100.000000-150.000000,0.000000 0.000000,-50.000000-25.000000,0.000000 0.000000,0.000000 25.000000</inkml:trace>
</inkml:ink>
</file>

<file path=ppt/ink/ink2492.xml><?xml version="1.0" encoding="utf-8"?>
<inkml:ink xmlns:inkml="http://www.w3.org/2003/InkML">
  <annotation type="ScanImages2ExtractSignatures">1</annotation>
  <annotation type="ScanImagesWidth">2883632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3:0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61550.000000 33500.000000,'50.000000'-200.000000,"-50.000000"175.000000,0.000000 0.000000,25.000000 0.000000,0.000000 0.000000,0.000000 25.000000,0.000000 0.000000,25.000000 100.000000,0.000000 0.000000,-25.000000 100.000000,0.000000 0.000000,0.000000 50.000000,0.000000 0.000000,-25.000000 25.000000,0.000000 0.000000,0.000000-25.000000,0.000000 0.000000,0.000000-50.000000,0.000000 0.000000,0.000000-125.000000,0.000000 0.000000,-25.000000-200.000000,0.000000 0.000000,0.000000 75.000000</inkml:trace>
</inkml:ink>
</file>

<file path=ppt/ink/ink2493.xml><?xml version="1.0" encoding="utf-8"?>
<inkml:ink xmlns:inkml="http://www.w3.org/2003/InkML">
  <annotation type="ScanImages2ExtractSignatures">1</annotation>
  <annotation type="ScanImagesWidth">-2122405168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3:0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60900.000000 34750.000000,'-50.000000'0.000000,"0.000000"0.000000,0.000000 0.000000,25.000000 0.000000,0.000000 0.000000,75.000000 0.000000,0.000000 0.000000,125.000000 0.000000,0.000000 0.000000,50.000000 0.000000,0.000000 0.000000,0.000000-25.000000,0.000000 0.000000,-175.000000 25.000000,0.000000 0.000000,0.000000-25.000000</inkml:trace>
</inkml:ink>
</file>

<file path=ppt/ink/ink2494.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3:0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63300.000000 33900.000000,'-50.000000'0.000000,"25.000000"0.000000,0.000000 0.000000,25.000000 25.000000,0.000000 0.000000,0.000000 75.000000,0.000000 0.000000,0.000000 50.000000,0.000000 0.000000,-25.000000 0.000000,0.000000 0.000000,0.000000 0.000000,0.000000 0.000000,25.000000-50.000000,0.000000 0.000000,0.000000-75.000000,0.000000 0.000000,-25.000000-25.000000,0.000000 0.000000,25.000000-25.000000</inkml:trace>
</inkml:ink>
</file>

<file path=ppt/ink/ink24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3:0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63000.000000 33550.000000,'0.000000'-50.000000,"50.000000"-25.000000,0.000000 0.000000,0.000000 50.000000,0.000000 0.000000,100.000000 0.000000,0.000000 0.000000,25.000000 50.000000,0.000000 0.000000,-25.000000 75.000000,0.000000 0.000000,-25.000000 0.000000,0.000000 0.000000,-50.000000 25.000000,0.000000 0.000000,-75.000000 0.000000,0.000000 0.000000,-125.000000 100.000000,0.000000 0.000000,-100.000000 25.000000,0.000000 0.000000,-125.000000 125.000000,0.000000 0.000000,250.000000-250.000000</inkml:trace>
</inkml:ink>
</file>

<file path=ppt/ink/ink24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228.000000 242.000000,'-0.022000'0.000000,"-0.035000"0.000000,-0.040000 0.000000,-0.041000 0.000000,-0.038000 0.000000,-0.033000 0.000000,-0.028000 0.000000,-0.023000 0.000000,-0.017000 0.000000,-0.013000 0.000000,-0.024000 0.000000,-0.029000 0.000000,-0.030000 0.000000,-0.029000 0.000000,-0.026000 0.000000,-0.022000 0.000000,-0.018000 0.000000,-0.014000 0.000000,-0.121000 0.000000,-0.107000 0.000000,-0.320000 0.000000,-0.138000 0.000000,-0.012000 0.000000,0.070000 0.000000,0.117000 0.000000,0.139000 0.000000,0.142000 0.000000,0.134000 0.000000,-0.185000 0.018000,-0.081000 0.029000,-0.008000 0.033000,0.039000 0.034000,0.011000 0.013000,-0.008000-0.001000,-0.038000 0.082000,0.020000 0.056000,0.055000 0.035000,0.073000 0.018000,0.043000 0.081000,0.020000 0.041000,0.004000 0.012000,-0.006000-0.007000,-0.178000 0.036000,-0.054000 0.062000,-0.210000 0.092000,-0.074000 0.030000,0.019000-0.011000,0.077000-0.037000,-0.106000 0.017000,0.005000-0.023000,0.076000-0.048000,0.116000-0.060000,0.133000-0.063000,0.134000-0.060000,-0.158000 0.486000,-0.038000 0.284000,0.041000 0.134000,0.089000 0.028000,0.076000-0.042000,0.062000-0.083000,0.049000-0.104000,0.037000-0.109000,-0.084000 0.300000,-0.008000 0.246000,-0.051000 0.322000,-0.001000 0.125000,0.031000-0.009000,0.049000-0.095000,0.039000 0.281000,0.029000 0.132000,0.058000 0.138000,0.072000-0.016000,0.076000-0.113000,0.072000-0.167000,0.065000-0.005000,0.056000-0.122000,0.045000-0.188000,0.035000-0.216000,0.027000 0.039000,0.019000 0.053000,0.013000 0.094000,0.008000-0.033000,0.004000-0.113000,0.001000-0.155000,-0.001000-0.097000,-0.002000-0.127000,0.016000-0.007000,0.026000-0.078000,0.031000-0.117000,0.032000-0.133000,0.183000 0.166000,0.119000 0.052000,0.070000-0.026000,0.033000-0.073000,0.007000-0.098000,-0.010000-0.107000,0.348000 0.337000,0.183000 0.155000,0.064000 0.026000,-0.017000-0.058000,-0.067000-0.107000,-0.095000-0.131000,-0.056000-0.124000,-0.027000-0.111000,0.104000-0.039000,0.033000-0.063000,-0.015000-0.075000,-0.045000-0.076000,0.160000 0.057000,0.133000 0.065000,0.644000 0.309000,0.312000 0.131000,0.119000 0.031000,-0.011000-0.034000,0.176000-0.155000,0.093000-0.136000,-0.037000-0.148000,-0.117000-0.145000,0.227000-0.132000,0.135000-0.114000,0.343000-0.186000,0.083000-0.145000,-0.090000-0.108000,-0.194000-0.077000,0.104000-0.180000,-0.082000-0.085000,-0.084000-0.055000,-0.079000-0.032000,-0.181000 0.022000,-0.232000 0.055000,0.212000-0.112000,-0.035000-0.063000,-0.190000-0.027000,-0.276000-0.003000,-0.292000 0.050000,-0.280000 0.081000,-0.252000 0.094000,-0.216000 0.096000,0.007000 0.016000,0.002000-0.036000,0.110000-0.085000,0.023000-0.037000,-0.034000-0.003000,-0.069000 0.019000,-0.067000-0.171000,-0.061000-0.133000,-0.053000-0.099000,-0.043000-0.069000,0.131000-0.340000,0.086000-0.267000,0.211000-0.342000,0.016000-0.047000,-0.074000 0.091000,-0.124000 0.169000,-0.091000 0.083000,-0.062000 0.048000,-0.108000 0.037000,-0.130000 0.101000,-0.134000 0.135000,-0.127000 0.146000,-0.113000-0.004000,-0.096000 0.047000,-0.078000 0.076000,-0.061000 0.089000,-0.045000-0.167000,-0.032000-0.097000,-0.168000-0.340000,-0.096000-0.176000,-0.043000-0.058000,-0.005000 0.022000,-0.091000-0.223000,-0.066000-0.069000,-0.045000 0.035000,-0.029000 0.098000,-0.089000-0.015000,-0.048000 0.060000,-0.147000-0.006000,-0.052000 0.099000,0.012000 0.159000,0.053000 0.186000,-0.165000-0.069000,-0.071000-0.079000,-0.042000-0.006000,-0.021000 0.041000,-0.190000-0.116000,-0.063000 0.013000,0.023000 0.094000,0.076000 0.140000,-0.264000-0.026000,-0.241000 0.018000,-0.227000-0.085000,-0.054000 0.003000,0.061000 0.059000,0.130000 0.091000,-0.038000 0.049000,0.004000 0.019000,-0.190000-0.076000,-0.005000 0.017000,0.113000 0.075000,0.181000 0.106000,-0.103000-0.102000,0.018000-0.007000,0.094000 0.054000,0.136000 0.089000,-0.197000-0.079000,-0.101000 0.040000,-0.253000 0.022000,-0.037000 0.082000,0.104000 0.114000,0.186000 0.126000,-0.011000 0.095000,0.171000 0.127000,0.211000 0.109000,0.218000 0.090000,-0.192000 0.102000,-0.161000 0.077000,-0.033000 0.067000,0.052000 0.056000,0.102000 0.045000,0.127000 0.035000,-0.401000 0.099000,-0.267000 0.060000,-0.346000 0.214000,-0.150000 0.150000,0.023000 0.097000,0.133000 0.057000,0.193000 0.008000,0.291000-0.023000,0.332000-0.042000,0.334000-0.051000,0.297000-0.056000,0.282000-0.070000,0.235000-0.067000,0.187000-0.060000,0.142000-0.051000,0.103000-0.042000,0.071000-0.032000,0.044000-0.024000,0.025000-0.017000,0.010000-0.011000,-0.001000 0.058000,-0.006000 0.101000,0.138000 0.377000,0.073000 0.232000,0.026000 0.122000,-0.007000 0.000000</inkml:trace>
</inkml:ink>
</file>

<file path=ppt/ink/ink24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256.000000 339.000000,'0.000000'0.037000,"0.000000"0.058000,0.000000 0.067000,0.000000 0.068000,0.000000 0.063000,0.000000 0.056000,0.000000 0.047000,0.000000 0.038000,-0.295000 0.324000,-0.314000 0.262000,-0.396000 0.442000,-0.198000 0.231000,-0.056000 0.078000,0.038000-0.025000,-0.291000 0.297000,-0.112000 0.114000,-0.265000 0.301000,-0.123000 0.104000,-0.023000-0.030000,0.043000-0.114000,-0.084000 0.081000,0.062000-0.095000,0.151000-0.201000,0.197000-0.254000,0.248000-0.232000,0.263000-0.201000,0.253000-0.228000,0.228000-0.228000,0.195000-0.212000,0.160000-0.185000,0.126000-0.155000,0.094000-0.124000,0.049000-0.071000,0.016000-0.031000,-0.006000-0.004000,-0.020000 0.014000,-0.014000-0.014000,0.000000-0.069000,0.006000-0.083000,0.009000-0.084000,0.010000-0.078000,0.010000-0.067000,0.009000-0.055000,0.008000-0.043000,0.006000-0.031000,0.005000-0.022000,0.003000-0.014000,0.002000-0.008000,0.001000-0.004000,0.001000-0.001000,0.000000 0.001000,0.011000-0.122000,0.018000-0.106000,0.021000-0.068000,0.022000-0.039000,0.020000-0.017000,0.018000 0.000000</inkml:trace>
</inkml:ink>
</file>

<file path=ppt/ink/ink2498.xml><?xml version="1.0" encoding="utf-8"?>
<inkml:ink xmlns:inkml="http://www.w3.org/2003/InkML">
  <annotation type="ScanImages2ExtractSignatures">1</annotation>
  <annotation type="ScanImagesWidth">-291344384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224.000000 349.000000,'0.049000'0.061000,"0.077000"0.096000,0.089000 0.111000,0.090000 0.113000,0.084000 0.105000,0.074000 0.093000,0.087000 0.078000,0.089000 0.063000,0.083000 0.049000,0.074000 0.036000,0.062000 0.025000,0.050000 0.016000,0.849000 0.832000,0.487000 0.556000,0.257000 0.265000,0.091000 0.059000,-0.022000-0.077000,-0.093000-0.158000,0.384000 0.390000,0.145000 0.124000,0.056000 0.054000,-0.153000-0.141000,-0.275000-0.256000,-0.333000-0.311000,-0.309000-0.341000,-0.344000-0.336000,-0.342000-0.307000,-0.315000-0.267000,-0.233000-0.200000,-0.258000-0.237000,-0.197000-0.187000,-0.142000-0.141000,-0.096000-0.100000,-0.060000-0.067000,-0.033000-0.041000,-0.014000-0.021000,-0.001000-0.007000,0.007000 0.002000,0.012000 0.007000,0.013000 0.009000,0.013000 0.010000,0.012000 0.010000,0.010000 0.009000,0.008000 0.007000,0.006000 0.006000,0.004000 0.004000,0.003000 0.003000,0.002000 0.002000,0.001000 0.001000,0.000000 0.000000</inkml:trace>
</inkml:ink>
</file>

<file path=ppt/ink/ink24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1107.000000 210.000000,'-0.074000'0.000000,"-0.115000"0.000000,-0.134000 0.000000,-0.135000 0.000000,-0.127000 0.000000,-0.112000 0.000000,-0.057000 0.000000,-0.018000 0.000000,0.009000 0.000000,0.025000 0.000000,-0.114000 0.074000,-0.047000 0.042000,-0.001000 0.018000,0.029000 0.002000,-0.212000 0.065000,-0.203000 0.027000,-0.330000 0.092000,-0.166000 0.054000,-0.049000 0.026000,0.030000 0.005000,-0.198000 0.139000,-0.035000 0.068000,0.072000 0.017000,0.135000-0.017000,-0.497000 0.128000,-0.202000 0.064000,0.001000 0.019000,0.131000-0.012000,-0.034000-0.067000,0.083000-0.098000,0.042000 0.037000,0.159000-0.026000,0.223000-0.065000,0.247000-0.085000,0.060000 0.129000,0.084000 0.109000,-0.036000 0.439000,0.037000 0.249000,0.081000 0.109000,0.103000 0.012000,-0.038000 0.243000,0.022000 0.078000,0.059000-0.033000,0.078000-0.101000,-0.081000 0.212000,-0.103000 0.102000,-0.128000 0.319000,0.012000 0.066000,0.102000-0.100000,0.151000-0.200000,0.116000 0.120000,0.159000-0.053000,0.175000-0.160000,0.172000-0.216000,0.158000 0.206000,0.137000 0.166000,0.113000 0.349000,0.090000 0.072000,0.068000-0.110000,0.050000-0.219000,0.034000 0.041000,0.021000-0.091000,0.012000-0.168000,0.005000-0.205000,0.110000 0.302000,0.096000 0.088000,0.080000-0.055000,0.064000-0.142000,0.233000 0.346000,0.177000 0.191000,0.459000 0.409000,0.385000 0.151000,0.395000 0.207000,0.152000-0.066000,-0.015000-0.237000,-0.121000-0.328000,-0.180000-0.363000,-0.204000-0.358000,0.298000-0.120000,0.156000-0.106000,0.275000-0.034000,0.036000-0.133000,-0.120000-0.186000,-0.210000-0.207000,0.097000 0.053000,-0.008000-0.005000,-0.075000-0.042000,-0.112000-0.063000,0.222000 0.094000,0.199000 0.040000,0.317000 0.114000,0.148000 0.005000,0.286000-0.065000,0.060000-0.105000,0.260000-0.023000,-0.172000-0.155000,-0.339000-0.218000,-0.170000-0.103000,-0.243000-0.085000,-0.271000-0.067000,0.025000-0.087000,-0.008000-0.094000,0.045000-0.091000,0.075000-0.083000,0.016000-0.071000,-0.024000-0.059000,-0.047000-0.046000,-0.058000-0.035000,0.564000-0.172000,0.406000-0.174000,0.698000-0.346000,0.245000-0.210000,-0.064000-0.108000,-0.256000-0.034000,-0.324000-0.040000,-0.343000-0.040000,-0.330000-0.038000,-0.298000-0.033000,-0.163000-0.415000,-0.212000-0.260000,0.030000-0.473000,-0.038000-0.280000,-0.116000-0.063000,-0.157000 0.081000,-0.209000 0.057000,-0.226000 0.037000,-0.147000-0.089000,-0.160000 0.058000,-0.156000 0.148000,-0.142000 0.195000,-0.086000-0.121000,-0.117000 0.054000,-0.128000 0.162000,-0.126000 0.219000,-0.115000-0.055000,-0.100000-0.006000,-0.322000-0.655000,-0.284000-0.282000,-0.230000-0.086000,-0.177000 0.042000,-0.643000-0.499000,-0.604000-0.563000,-0.836000-0.950000,-0.294000-0.076000,-0.068000 0.207000,0.082000 0.374000,-0.373000-0.005000,0.027000 0.410000,0.176000 0.498000,0.255000 0.512000,-0.114000 0.025000,-0.118000-0.041000,0.018000 0.121000,0.103000 0.216000,0.151000 0.224000,0.169000 0.212000,-0.162000-0.050000,0.079000 0.080000,0.228000 0.158000,0.306000 0.196000,-0.163000 0.003000,-0.010000 0.101000,0.089000 0.156000,0.146000 0.179000,-0.215000-0.113000,-0.136000-0.071000,-0.167000-0.021000,0.046000 0.087000,0.179000 0.149000,0.251000 0.178000,-0.218000 0.128000,0.013000 0.161000,0.160000 0.169000,0.242000 0.163000,0.240000 0.146000,0.221000 0.125000,0.229000 0.102000,0.218000 0.080000,0.195000 0.060000,0.165000 0.043000,-0.013000 0.029000,0.021000 0.017000,0.042000 0.009000,0.051000 0.003000,0.054000-0.001000,0.052000 0.000000</inkml:trace>
</inkml:ink>
</file>

<file path=ppt/ink/ink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0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98300.000000 13100.000000,'50.000000'50.000000,"25.000000"-75.000000,0.000000 0.000000,75.000000 0.000000,0.000000 0.000000,50.000000 25.000000,0.000000 0.000000,0.000000 0.000000,0.000000 0.000000,-25.000000 25.000000,0.000000 0.000000,-125.000000-25.000000,0.000000 0.000000,-25.000000 0.000000</inkml:trace>
</inkml:ink>
</file>

<file path=ppt/ink/ink2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7:2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60400.000000 26800.000000,'50.000000'-50.000000,"0.000000"50.000000,0.000000 0.000000,50.000000-25.000000,0.000000 0.000000,50.000000 25.000000,0.000000 0.000000,-75.000000 0.000000,0.000000 0.000000,-50.000000 0.000000,0.000000 0.000000,0.000000 0.000000</inkml:trace>
</inkml:ink>
</file>

<file path=ppt/ink/ink25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1146.000000 302.000000,'-0.028000'0.028000,"-0.043000"0.043000,-0.050000 0.050000,-0.051000 0.051000,-0.047000 0.047000,-0.042000 0.042000,-0.035000 0.035000,-0.028000 0.028000,-0.289000 0.436000,-0.213000 0.444000,-0.488000 0.563000,-0.251000 0.268000,-0.100000 0.087000,0.003000-0.034000,0.067000-0.107000,0.102000-0.144000,-0.407000 0.310000,-0.336000 0.299000,-0.676000 0.563000,-0.402000 0.323000,-0.381000 0.207000,0.028000-0.104000,0.288000-0.295000,0.433000-0.395000,0.494000-0.431000,0.497000 0.000000</inkml:trace>
</inkml:ink>
</file>

<file path=ppt/ink/ink25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1115.000000 306.000000,'0.049000'0.074000,"0.077000"0.115000,0.089000 0.134000,0.090000 0.135000,0.084000 0.127000,0.074000 0.112000,0.050000 0.075000,0.031000 0.047000,0.017000 0.025000,0.006000 0.009000,0.330000 0.422000,0.292000 0.360000,0.284000 0.405000,0.110000 0.183000,-0.010000 0.027000,-0.085000-0.075000,-0.072000-0.024000,-0.132000-0.137000,-0.161000-0.199000,-0.167000-0.224000,0.043000-0.040000,0.028000-0.066000,-0.021000-0.078000,-0.051000-0.080000,-0.066000-0.075000,-0.071000-0.067000,0.005000 0.054000,-0.021000-0.020000,-0.036000-0.066000,-0.042000-0.090000,0.104000 0.048000,0.042000-0.014000,0.000000-0.053000,-0.027000-0.074000,-0.043000 0.028000,-0.049000-0.055000,-0.087000-0.086000,-0.104000-0.100000,-0.108000-0.101000,-0.102000-0.095000,-0.067000-0.077000,-0.039000-0.061000,-0.018000-0.045000,-0.004000-0.032000,0.006000-0.022000,0.012000-0.013000,0.008000 0.116000,0.005000 0.043000,0.003000-0.007000,0.002000-0.039000,0.019000 0.018000,0.029000-0.021000,-0.019000-0.045000,-0.021000-0.024000,-0.032000-0.022000,-0.036000 0.000000</inkml:trace>
</inkml:ink>
</file>

<file path=ppt/ink/ink25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416.000000 93.000000,'0.041000'0.000000,"0.062000"0.000000,0.069000 0.000000,0.067000 0.000000,0.060000 0.000000,0.050000 0.000000,0.040000 0.000000,0.030000 0.000000,0.021000 0.000000,0.014000 0.000000,0.009000 0.000000,0.808000 0.000000,0.895000 0.000000,1.960000 0.000000,1.319000 0.000000,0.811000 0.000000,0.427000 0.000000,2.211000 0.000000,1.349000 0.000000,0.699000 0.000000,0.231000 0.000000,3.264000 0.000000,2.315000 0.000000,3.249000 0.000000,1.104000 0.000000,-0.351000 0.000000,-1.255000 0.000000,-0.546000 0.000000,-1.450000 0.000000,-1.922000 0.000000,-2.083000 0.000000,-1.333000-0.184000,-1.565000-0.141000,-1.561000-0.158000,-1.591000-0.084000,-1.493000-0.030000,-1.320000 0.006000,-0.634000-0.063000,-0.590000-0.029000,-0.279000-0.060000,-0.354000-0.002000,-0.376000 0.035000,-0.362000 0.056000,0.078000-0.063000,-0.014000 0.013000,-0.072000 0.060000,-0.104000 0.086000,0.252000 0.022000,0.093000 0.054000,-0.016000 0.070000,-0.084000 0.075000,0.301000-0.001000,0.158000 0.024000,0.239000 0.039000,-0.022000 0.045000,-0.187000 0.046000,-0.279000 0.043000,-0.004000 0.038000,-0.123000 0.032000,-0.189000 0.026000,-0.218000 0.020000,0.000000 0.015000,-0.081000 0.010000,-0.127000 0.007000,-0.147000 0.004000,0.496000 0.075000,0.355000 0.042000,0.349000 0.018000,0.099000 0.000000</inkml:trace>
</inkml:ink>
</file>

<file path=ppt/ink/ink25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835.000000 486.000000,'-0.037000'0.055000,"-0.058000"0.086000,-0.067000 0.100000,-0.068000 0.102000,-0.082000 0.113000,-0.085000 0.113000,-0.080000 0.104000,-0.072000 0.090000,-0.300000 0.370000,-0.203000 0.227000,-0.126000 0.119000,-0.068000 0.041000,-0.651000 0.687000,-0.388000 0.461000,-0.356000 0.504000,-0.089000 0.199000,0.089000-0.010000,0.196000-0.144000,0.121000-0.071000,0.212000-0.240000,0.254000-0.331000,0.263000-0.365000,0.193000-0.249000,0.208000-0.304000,0.203000-0.316000,0.184000-0.301000,0.177000-0.251000,0.160000-0.200000,0.137000-0.153000,0.112000-0.112000,0.096000-0.098000,0.090000-0.104000,0.069000-0.085000,0.051000-0.067000,0.035000-0.050000,0.023000-0.035000,0.013000-0.023000,0.006000-0.014000,0.001000-0.007000,-0.002000-0.002000,-0.004000 0.001000,-0.004000 0.003000,-0.005000 0.004000,-0.004000 0.004000,-0.004000 0.000000</inkml:trace>
</inkml:ink>
</file>

<file path=ppt/ink/ink25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812.000000 501.000000,'0.037000'0.037000,"0.058000"0.058000,0.067000 0.067000,0.068000 0.068000,0.063000 0.063000,0.056000 0.056000,0.213000 0.378000,0.150000 0.262000,0.099000 0.169000,0.059000 0.096000,0.232000 0.227000,0.178000 0.147000,0.425000 0.379000,0.183000 0.132000,0.015000-0.036000,-0.093000-0.141000,0.028000-0.014000,-0.044000-0.079000,-0.086000-0.114000,-0.107000-0.129000,0.016000-0.018000,-0.053000-0.093000,-0.094000-0.134000,-0.113000-0.151000,-0.125000-0.067000,-0.191000-0.146000,-0.188000-0.159000,-0.172000-0.154000,-0.148000-0.139000,-0.122000 0.000000</inkml:trace>
</inkml:ink>
</file>

<file path=ppt/ink/ink25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1121.000000 500.000000,'-0.184000'0.884000,"-0.215000"0.721000,-0.145000 0.380000,-0.089000 0.134000,-0.047000-0.033000,-0.017000-0.138000,-0.144000 0.063000,-0.140000 0.039000,-0.331000 0.114000,-0.133000-0.068000,0.003000-0.180000,0.090000-0.238000,0.083000-0.110000,0.147000-0.167000,0.177000-0.192000,0.183000-0.193000,0.136000-0.107000,0.097000-0.117000,0.064000-0.115000,0.039000-0.105000,0.056000-0.097000,0.063000-0.085000,0.063000-0.071000,0.058000-0.057000,0.051000-0.043000,0.043000-0.032000,0.033000-0.017000,0.029000-0.024000,0.021000-0.018000,0.014000-0.013000,0.008000-0.009000,0.004000-0.005000,0.001000-0.003000,-0.001000-0.001000,-0.002000 0.000000,-0.002000 0.001000,-0.002000 0.001000,-0.002000 0.001000,-0.002000 0.001000,-0.002000 0.001000,-0.001000 0.001000,-0.001000 0.001000,-0.001000 0.001000,0.000000 0.000000,0.000000 0.000000,0.000000 0.000000,0.000000 0.000000,0.000000 0.000000,0.000000 0.000000,0.000000 0.000000,0.000000 0.000000,0.000000 0.000000,0.000000 0.000000,0.000000 0.000000</inkml:trace>
</inkml:ink>
</file>

<file path=ppt/ink/ink25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1115.000000 506.000000,'0.516000'0.258000,"0.365000"0.183000,0.243000 0.121000,0.146000 0.073000,0.331000 0.295000,0.205000 0.194000,0.734000 0.612000,0.357000 0.319000,0.089000 0.108000,-0.090000-0.035000,-0.215000-0.142000,-0.280000-0.200000,-0.301000-0.223000,-0.292000-0.221000,-0.173000-0.093000,-0.157000-0.078000,0.046000 0.030000,-0.100000-0.074000,-0.138000-0.097000,-0.149000-0.103000,-0.075000 0.013000,-0.091000 0.004000,-0.112000-0.048000,-0.116000-0.078000,-0.111000-0.092000,-0.099000 0.000000</inkml:trace>
</inkml:ink>
</file>

<file path=ppt/ink/ink25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1:4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93650.000000 30900.000000,'0.000000'-100.000000,"-25.000000"75.000000,0.000000 0.000000,25.000000 0.000000,0.000000 0.000000,-25.000000 50.000000,0.000000 0.000000,0.000000 75.000000,0.000000 0.000000,-25.000000 25.000000,0.000000 0.000000,0.000000 0.000000,0.000000 0.000000,0.000000 0.000000,0.000000 0.000000,25.000000-25.000000,0.000000 0.000000,25.000000-50.000000,0.000000 0.000000,25.000000-50.000000,0.000000 0.000000,125.000000-50.000000,0.000000 0.000000,0.000000-100.000000,0.000000 0.000000,-25.000000 25.000000,0.000000 0.000000,-50.000000 25.000000,0.000000 0.000000,-75.000000 25.000000,0.000000 0.000000,-25.000000 0.000000,0.000000 0.000000,-50.000000 25.000000,0.000000 0.000000,0.000000 50.000000,0.000000 0.000000,0.000000 0.000000,0.000000 0.000000,50.000000 50.000000,0.000000 0.000000,0.000000 25.000000,0.000000 0.000000,25.000000-50.000000,0.000000 0.000000,25.000000 0.000000</inkml:trace>
</inkml:ink>
</file>

<file path=ppt/ink/ink2508.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1:4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94500.000000 31300.000000,'50.000000'50.000000,"-25.000000"0.000000,0.000000 0.000000,50.000000 0.000000,0.000000 0.000000,-25.000000 25.000000,0.000000 0.000000,-25.000000-25.000000,0.000000 0.000000,-25.000000-25.000000,0.000000 0.000000,25.000000-25.000000</inkml:trace>
</inkml:ink>
</file>

<file path=ppt/ink/ink25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1:4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97050.000000 29000.000000,'0.000000'-100.000000,"-50.000000"150.000000,0.000000 0.000000,-50.000000 75.000000,0.000000 0.000000,0.000000 50.000000,0.000000 0.000000,-25.000000 100.000000,0.000000 0.000000,0.000000 25.000000,0.000000 0.000000,25.000000-25.000000,0.000000 0.000000,25.000000-50.000000,0.000000 0.000000,50.000000-100.000000,0.000000 0.000000,50.000000-50.000000,0.000000 0.000000,75.000000-75.000000,0.000000 0.000000,50.000000-50.000000,0.000000 0.000000,-25.000000-50.000000,0.000000 0.000000,-50.000000-50.000000,0.000000 0.000000,-50.000000 75.000000,0.000000 0.000000,-100.000000 0.000000,0.000000 0.000000,-50.000000 75.000000,0.000000 0.000000,-25.000000 25.000000,0.000000 0.000000,25.000000 50.000000,0.000000 0.000000,75.000000-50.000000,0.000000 0.000000,50.000000 0.000000,0.000000 0.000000,150.000000-25.000000,0.000000 0.000000,-100.000000-25.000000</inkml:trace>
</inkml:ink>
</file>

<file path=ppt/ink/ink251.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7:2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61000.000000 26100.000000,'-150.000000'-100.000000,"125.000000"100.000000,0.000000 0.000000,25.000000 100.000000,0.000000 0.000000,0.000000 50.000000,0.000000 0.000000,25.000000 50.000000,0.000000 0.000000,-25.000000 25.000000,0.000000 0.000000,-25.000000-150.000000</inkml:trace>
</inkml:ink>
</file>

<file path=ppt/ink/ink25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1:4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97500.000000 31000.000000,'50.000000'-100.000000,"-75.000000"150.000000,0.000000 0.000000,0.000000 50.000000,0.000000 0.000000,0.000000 25.000000,0.000000 0.000000,0.000000-25.000000,0.000000 0.000000,25.000000-25.000000,0.000000 0.000000,25.000000 0.000000,0.000000 0.000000,25.000000-50.000000,0.000000 0.000000,25.000000-25.000000,0.000000 0.000000,25.000000-75.000000,0.000000 0.000000,-25.000000-25.000000,0.000000 0.000000,0.000000-50.000000,0.000000 0.000000,-50.000000 25.000000,0.000000 0.000000,-50.000000 50.000000,0.000000 0.000000,-75.000000 25.000000,0.000000 0.000000,-25.000000 50.000000,0.000000 0.000000,-25.000000 125.000000,0.000000 0.000000,25.000000 0.000000,0.000000 0.000000,100.000000-75.000000</inkml:trace>
</inkml:ink>
</file>

<file path=ppt/ink/ink25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1:4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50200.000000 43050.000000,'-100.000000'0.000000,"75.000000"-25.000000,0.000000 0.000000,0.000000 25.000000,0.000000 0.000000,0.000000 0.000000,0.000000 0.000000,0.000000 75.000000,0.000000 0.000000,-25.000000 25.000000,0.000000 0.000000,25.000000 50.000000,0.000000 0.000000,25.000000-50.000000,0.000000 0.000000,0.000000-25.000000,0.000000 0.000000,25.000000-75.000000,0.000000 0.000000,75.000000-25.000000,0.000000 0.000000,0.000000-125.000000,0.000000 0.000000,0.000000-25.000000,0.000000 0.000000,-75.000000 100.000000,0.000000 0.000000,-25.000000 25.000000,0.000000 0.000000,-75.000000 50.000000,0.000000 0.000000,0.000000 0.000000,0.000000 0.000000,25.000000 50.000000,0.000000 0.000000,0.000000 25.000000,0.000000 0.000000,50.000000 0.000000,0.000000 0.000000,25.000000-50.000000</inkml:trace>
</inkml:ink>
</file>

<file path=ppt/ink/ink2512.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1:4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50800.000000 43350.000000,'50.000000'50.000000,"-25.000000"-25.000000,0.000000 0.000000,25.000000 0.000000,0.000000 0.000000,0.000000 0.000000,0.000000 0.000000,0.000000 0.000000,0.000000 0.000000,0.000000-25.000000</inkml:trace>
</inkml:ink>
</file>

<file path=ppt/ink/ink25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1:4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52400.000000 41600.000000,'0.000000'-50.000000,"-50.000000"50.000000,0.000000 0.000000,25.000000 75.000000,0.000000 0.000000,-25.000000 50.000000,0.000000 0.000000,-25.000000 50.000000,0.000000 0.000000,0.000000 0.000000,0.000000 0.000000,0.000000 75.000000,0.000000 0.000000,50.000000 0.000000,0.000000 0.000000,25.000000-100.000000,0.000000 0.000000,25.000000-75.000000,0.000000 0.000000,75.000000-125.000000,0.000000 0.000000,0.000000-75.000000,0.000000 0.000000,-25.000000-25.000000,0.000000 0.000000,-50.000000 50.000000,0.000000 0.000000,-50.000000 50.000000,0.000000 0.000000,-75.000000 50.000000,0.000000 0.000000,25.000000 25.000000,0.000000 0.000000,25.000000 50.000000,0.000000 0.000000,50.000000-50.000000,0.000000 0.000000,0.000000 0.000000,0.000000 0.000000,25.000000-25.000000</inkml:trace>
</inkml:ink>
</file>

<file path=ppt/ink/ink25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21:4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52800.000000 43100.000000,'50.000000'0.000000,"0.000000"25.000000,0.000000 0.000000,0.000000-25.000000,0.000000 0.000000,0.000000 50.000000,0.000000 0.000000,0.000000 0.000000,0.000000 0.000000,0.000000 0.000000,0.000000 0.000000,-25.000000-25.000000,0.000000 0.000000,25.000000-25.000000,0.000000 0.000000,0.000000-75.000000,0.000000 0.000000,0.000000-25.000000,0.000000 0.000000,-25.000000-25.000000,0.000000 0.000000,0.000000 75.000000,0.000000 0.000000,-75.000000 0.000000,0.000000 0.000000,-50.000000 75.000000,0.000000 0.000000,-50.000000 125.000000,0.000000 0.000000,50.000000-25.000000,0.000000 0.000000,25.000000-50.000000</inkml:trace>
</inkml:ink>
</file>

<file path=ppt/ink/ink25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2:33:1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84800.000000 1250.000000,'-50.000000'-250.000000,"50.000000"225.000000,0.000000 0.000000,0.000000 0.000000,0.000000 0.000000,-25.000000 25.000000,0.000000 0.000000,0.000000 150.000000,0.000000 0.000000,-50.000000 75.000000,0.000000 0.000000,0.000000 75.000000,0.000000 0.000000,-25.000000 75.000000,0.000000 0.000000,0.000000 25.000000,0.000000 0.000000,25.000000-100.000000,0.000000 0.000000,50.000000-100.000000,0.000000 0.000000,25.000000-100.000000,0.000000 0.000000,50.000000-225.000000,0.000000 0.000000,75.000000-100.000000,0.000000 0.000000,50.000000 0.000000,0.000000 0.000000,25.000000 75.000000,0.000000 0.000000,-75.000000 125.000000,0.000000 0.000000,0.000000 50.000000,0.000000 0.000000,-50.000000 75.000000,0.000000 0.000000,-50.000000 0.000000,0.000000 0.000000,-25.000000 0.000000,0.000000 0.000000,-25.000000 0.000000,0.000000 0.000000,-75.000000 0.000000,0.000000 0.000000,-75.000000 0.000000,0.000000 0.000000,-25.000000 0.000000,0.000000 0.000000,-50.000000 0.000000,0.000000 0.000000,25.000000-25.000000,0.000000 0.000000,150.000000-75.000000</inkml:trace>
</inkml:ink>
</file>

<file path=ppt/ink/ink25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1226.000000 389.000000,'-0.020000'0.000000,"-0.030000"0.000000,-0.034000 0.000000,-0.033000 0.000000,-0.030000 0.000000,-0.026000 0.000000,-0.021000 0.000000,-0.016000 0.000000,-0.012000 0.000000,-0.008000 0.000000,-0.005000 0.000000,-0.003000 0.000000,-0.001000 0.000000,-0.040000 0.000000,-0.089000 0.000000,-0.141000 0.000000,-0.089000 0.000000,-0.050000 0.000000,-0.021000 0.000000,-0.001000 0.000000,0.012000 0.000000,-0.036000 0.000000,0.010000 0.000000,0.038000 0.000000,0.054000 0.000000,-0.045000 0.020000,0.022000 0.031000,0.043000 0.036000,0.053000 0.035000,0.100000-0.009000,0.012000-0.001000,-0.023000 0.004000,0.027000-0.014000,0.029000-0.017000,0.028000-0.017000,0.025000-0.016000,0.021000-0.014000,0.017000-0.012000,0.014000-0.010000,-0.045000 0.066000,-0.079000 0.110000,-0.040000 0.056000,-0.012000 0.018000,0.007000-0.008000,0.018000-0.024000,0.028000-0.022000,0.046000-0.025000,0.048000-0.023000,0.046000-0.019000,0.041000-0.016000,0.034000-0.012000,0.028000-0.009000,0.021000-0.006000,0.016000-0.004000,0.011000-0.002000,-0.008000 0.002000,-0.023000 0.008000,-0.029000 0.009000,-0.031000 0.010000,-0.030000 0.009000,-0.027000 0.009000,-0.146000 0.161000,-0.064000 0.099000,-0.007000 0.052000,0.030000 0.018000,0.015000-0.002000,0.037000-0.054000,0.034000-0.067000,0.030000-0.070000,0.020000-0.089000,-0.060000-0.044000,-0.063000 0.061000,0.017000 0.032000,0.041000 0.021000,0.053000 0.013000,0.039000 0.007000,0.027000 0.002000,0.017000-0.001000,0.010000-0.003000,-0.014000 0.015000,-0.028000 0.025000,-0.072000 0.085000,-0.021000 0.043000,0.013000 0.013000,0.034000-0.007000,0.013000 0.001000,0.022000-0.030000,0.016000-0.032000,0.011000-0.031000,0.030000 0.009000,0.002000 0.021000,-0.001000 0.004000,-0.003000-0.007000,-0.071000 0.098000,-0.016000 0.051000,-0.006000 0.030000,0.001000 0.014000,0.005000 0.003000,0.008000-0.004000,0.009000-0.045000,0.009000-0.068000,0.008000-0.078000,0.007000-0.078000,0.024000 0.001000,0.034000 0.051000,0.019000 0.025000,0.008000 0.006000,0.000000-0.007000,-0.005000-0.014000,0.011000 0.000000,0.020000 0.010000,0.012000 0.150000,0.006000 0.081000,0.002000 0.032000,-0.001000-0.003000,-0.003000-0.024000,-0.004000-0.036000,0.064000 0.192000,0.028000 0.103000,0.004000 0.038000,-0.012000-0.006000,-0.004000-0.052000,0.003000-0.078000,0.006000-0.089000,0.008000-0.089000,0.009000-0.064000,0.009000-0.044000,0.027000-0.026000,0.039000-0.049000,0.041000-0.044000,0.040000-0.037000,0.027000-0.025000,0.029000 0.008000,0.024000 0.019000,0.019000 0.024000,0.033000 0.026000,0.040000 0.025000,0.023000 0.004000,0.010000-0.010000,0.001000-0.018000,-0.005000-0.021000,0.066000 0.033000,0.032000-0.008000,0.008000-0.034000,-0.007000-0.048000,0.001000-0.054000,0.007000-0.053000,0.059000 0.098000,0.014000 0.041000,-0.015000 0.001000,-0.033000-0.025000,-0.042000-0.039000,-0.045000-0.046000,0.018000-0.046000,0.057000-0.043000,0.041000-0.020000,0.028000-0.003000,0.017000 0.007000,0.009000 0.014000,0.040000-0.002000,0.057000-0.011000,0.358000 0.057000,0.230000 0.023000,0.131000-0.001000,0.058000-0.016000,0.423000-0.017000,0.172000-0.031000,0.046000-0.031000,-0.036000-0.028000,-0.156000 0.030000,0.068000 0.021000,0.386000 0.041000,-0.023000 0.022000,-0.146000 0.018000,-0.215000 0.014000,-0.242000-0.008000,-0.243000-0.022000,-0.114000 0.008000,-0.024000 0.027000,-0.037000 0.000000,-0.044000-0.018000,0.213000 0.046000,0.068000 0.010000,-0.031000-0.014000,-0.091000-0.028000,0.024000-0.035000,-0.052000-0.037000,0.033000-0.036000,-0.063000-0.032000,-0.119000-0.027000,-0.147000-0.022000,-0.061000-0.018000,-0.076000-0.013000,-0.080000-0.009000,-0.076000-0.006000,0.189000-0.004000,0.198000-0.002000,0.263000-0.001000,0.138000 0.000000,0.047000 0.001000,-0.014000 0.001000,0.169000 0.020000,0.052000 0.030000,-0.026000 0.034000,-0.074000 0.035000,0.321000 0.143000,0.083000 0.105000,-0.018000 0.077000,-0.080000 0.053000,-0.265000-0.075000,-0.030000-0.028000,0.298000-0.009000,-0.043000-0.061000,-0.136000-0.062000,-0.186000-0.059000,-0.056000-0.052000,-0.117000-0.044000,-0.147000-0.035000,-0.155000-0.027000,0.182000-0.020000,0.090000-0.014000,0.233000-0.009000,0.087000-0.005000,-0.013000-0.003000,-0.076000-0.001000,-0.111000 0.001000,-0.125000 0.002000,0.453000-0.133000,0.374000-0.111000,-0.337000-0.013000,-0.005000-0.054000,0.234000-0.131000,-0.128000-0.027000,-0.213000 0.018000,-0.252000 0.046000,-0.093000 0.060000,-0.131000 0.065000,-0.165000-0.011000,-0.174000 0.016000,-0.167000 0.031000,-0.150000 0.039000,-0.129000 0.041000,-0.105000 0.039000,-0.082000 0.035000,-0.062000 0.030000,0.267000 0.023000,0.136000 0.022000,0.063000 0.016000,0.013000 0.011000,-0.071000-0.061000,-0.007000-0.036000,-0.035000-0.017000,-0.052000-0.004000,0.317000 0.000000,0.260000 0.013000,0.115000 0.016000,0.013000 0.017000,-0.053000 0.016000,-0.091000 0.015000,0.186000-0.135000,0.202000-0.073000,0.038000-0.028000,-0.070000 0.002000,-0.134000 0.022000,-0.165000 0.033000,-0.172000 0.037000,-0.165000 0.038000,0.141000-0.112000,0.031000-0.053000,-0.041000-0.011000,-0.084000 0.017000,-0.032000 0.015000,-0.070000 0.013000,-0.089000 0.010000,-0.095000 0.008000,0.037000-0.013000,0.119000-0.025000,0.040000 0.006000,-0.013000 0.025000,-0.047000 0.036000,-0.065000 0.040000,-0.071000 0.040000,-0.070000 0.036000,0.242000-0.079000,0.130000-0.073000,0.048000-0.027000,-0.007000 0.004000,0.031000 0.006000,-0.020000 0.006000,-0.051000 0.006000,-0.068000 0.005000,-0.110000 0.005000,-0.129000 0.004000,-0.131000 0.003000,-0.124000 0.002000,-0.072000 0.002000,-0.035000 0.001000,-0.008000 0.001000,0.010000 0.000000,0.094000-0.018000,0.068000-0.029000,0.009000-0.033000,-0.030000-0.034000,-0.052000-0.032000,-0.062000-0.028000,0.083000-0.097000,0.022000-0.061000,-0.018000-0.014000,-0.042000 0.016000,-0.055000 0.035000,-0.059000 0.044000,-0.057000 0.028000,-0.052000 0.016000,-0.045000 0.007000,-0.037000 0.001000,-0.029000-0.003000,-0.022000-0.006000,-0.016000 0.012000,-0.010000 0.022000,-0.006000 0.027000,-0.004000 0.028000,-0.001000-0.065000,0.000000-0.047000,0.001000-0.031000,0.002000-0.019000,-0.109000-0.010000,-0.097000-0.003000,-0.132000-0.048000,-0.071000 0.001000,-0.027000 0.032000,0.003000 0.049000,0.023000 0.057000,0.033000 0.058000,-0.281000-0.081000,-0.168000-0.017000,-0.119000-0.048000,-0.080000-0.064000,0.025000-0.015000,0.091000 0.018000,0.126000 0.037000,0.139000 0.047000,-0.176000-0.079000,-0.070000-0.006000,0.003000 0.040000,0.050000 0.067000,-0.020000 0.022000,0.003000 0.027000,-0.009000 0.013000,-0.016000 0.003000,-0.066000 0.059000,-0.193000-0.010000,-0.535000-0.096000,-0.174000 0.001000,-0.011000 0.036000,0.093000 0.055000,-0.215000-0.047000,-0.101000-0.035000,-0.021000-0.025000,0.031000-0.016000,-0.637000-0.083000,-0.502000-0.047000,-0.692000-0.075000,-0.247000-0.014000,0.056000 0.026000,0.246000 0.050000,0.018000 0.025000,0.239000 0.007000,0.363000-0.005000,0.415000-0.013000,0.142000 0.002000,0.251000 0.011000,0.100000 0.053000,0.217000 0.076000,0.276000 0.085000,0.293000 0.085000,0.264000 0.078000,0.226000 0.068000,0.038000 0.057000,0.062000 0.045000,0.073000 0.035000,0.074000 0.025000,-0.077000 0.017000,-0.021000 0.011000,0.016000 0.006000,0.038000 0.003000,0.050000 0.000000,0.054000-0.001000,-0.893000 0.019000,-0.460000 0.028000,-0.177000 0.032000,0.014000 0.032000,0.097000 0.002000,0.116000-0.004000,0.188000-0.012000,0.220000-0.016000,0.078000-0.018000,0.128000-0.018000,0.175000-0.016000,0.192000-0.014000,0.189000-0.011000,0.173000-0.009000,0.151000-0.007000,0.125000-0.005000,0.038000-0.003000,-0.021000-0.002000,-0.020000-0.001000,-0.018000 0.000000,-0.070000 0.000000,-0.025000 0.000000,0.006000 0.001000,0.025000 0.001000,-0.057000 0.001000,-0.031000 0.001000,-0.012000 0.000000,0.000000 0.000000,-0.139000 0.000000,-0.070000 0.000000,-0.021000 0.000000,0.012000 0.000000,-0.226000 0.000000,-0.140000 0.000000,-0.278000 0.000000,-0.124000 0.000000,-0.017000 0.000000,0.053000 0.000000,-0.072000 0.000000,0.001000 0.000000,0.103000 0.000000,0.160000 0.000000,0.185000 0.000000,0.188000 0.000000,0.181000 0.000000,0.164000 0.000000,0.141000 0.000000,0.116000 0.000000,0.091000 0.000000,0.069000 0.000000,0.025000 0.000000,-0.005000 0.000000,-0.024000 0.000000,-0.034000 0.000000,-0.020000 0.000000,-0.009000 0.000000,-0.002000 0.000000,0.003000 0.000000,-0.123000 0.000000,-0.121000 0.000000,-0.055000 0.000000,-0.009000 0.000000,0.021000 0.000000,0.038000 0.000000,0.053000 0.000000,0.059000 0.000000,0.058000 0.000000,0.053000 0.000000,0.046000 0.000000,0.038000 0.000000,0.006000 0.000000,-0.015000 0.000000,-0.028000 0.000000,-0.034000 0.000000</inkml:trace>
</inkml:ink>
</file>

<file path=ppt/ink/ink25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895.000000 264.000000,'-0.013000'0.000000,"-0.020000"0.000000,-0.023000 0.000000,-0.022000 0.000000,-0.020000 0.000000,-0.018000 0.000000,-0.014000 0.000000,-0.011000 0.000000,-0.008000 0.000000,-0.006000 0.000000,-0.004000 0.000000,-0.002000 0.000000,-0.001000 0.000000,0.000000 0.000000,0.000000 0.000000,0.001000 0.000000,0.001000 0.000000,0.001000 0.000000,0.001000 0.000000,-0.017000 0.000000,-0.040000 0.000000,-0.046000 0.000000,-0.047000 0.000000,-0.044000 0.000000,-0.009000 0.000000,0.003000 0.000000,0.011000 0.000000,-0.021000 0.000000,-0.028000 0.000000,-0.008000 0.000000,0.005000 0.000000,-0.013000 0.012000,0.011000 0.019000,0.012000 0.022000,0.012000 0.023000,0.011000 0.021000,0.010000 0.019000,-0.115000 0.003000,-0.112000-0.007000,-0.066000-0.013000,-0.031000-0.015000,-0.006000-0.016000,0.010000-0.015000,0.019000 0.060000,0.024000 0.030000,0.044000 0.027000,0.053000 0.023000,0.055000 0.019000,0.052000 0.015000,-0.082000-0.007000,-0.088000-0.021000,-0.064000-0.021000,0.013000-0.034000,0.040000-0.033000,0.055000-0.029000,0.101000-0.028000,0.045000-0.017000,0.041000-0.014000,0.035000-0.011000,-0.054000-0.008000,-0.007000-0.006000,0.013000-0.004000,0.024000-0.002000,0.030000-0.001000,0.031000 0.000000,0.008000 0.000000,0.008000 0.001000,0.001000 0.001000,-0.003000 0.001000,-0.006000 0.001000,-0.007000 0.001000,-0.065000 0.001000,-0.039000 0.001000,-0.014000 0.000000,0.003000 0.000000,0.020000 0.012000,0.030000 0.019000,0.033000 0.022000,0.033000 0.023000,0.031000 0.021000,0.027000 0.019000,-0.002000 0.003000,-0.020000-0.007000,-0.031000-0.013000,-0.035000-0.015000,-0.017000 0.002000,-0.004000 0.013000,0.005000 0.020000,0.010000 0.022000,0.012000 0.004000,0.013000-0.008000,0.013000-0.016000,0.011000-0.019000,-0.009000-0.020000,-0.021000-0.019000,-0.082000-0.017000,-0.042000-0.014000,-0.013000-0.012000,0.006000-0.009000,-0.074000-0.007000,-0.046000-0.005000,-0.025000-0.003000,-0.009000-0.002000,-0.109000 0.036000,-0.018000 0.057000,-0.044000 0.030000,0.016000 0.010000,0.053000-0.003000,0.073000-0.011000,0.081000-0.016000,0.080000-0.017000,-0.148000 0.056000,-0.062000 0.026000,-0.002000 0.004000,0.036000-0.010000,0.058000-0.018000,0.068000-0.022000,0.063000-0.023000,0.055000-0.022000,0.046000-0.019000,0.037000-0.017000,0.013000 0.000000,0.012000 0.009000,0.004000 0.015000,-0.001000 0.018000,-0.005000 0.018000,-0.006000 0.017000,0.007000-0.008000,-0.025000-0.006000,-0.029000-0.011000,-0.029000-0.013000,-0.179000 0.026000,-0.080000 0.043000,-0.023000 0.054000,0.015000 0.057000,0.020000 0.017000,0.022000-0.009000,-0.016000-0.013000,0.035000-0.014000,0.065000-0.014000,0.080000-0.013000,0.083000-0.012000,0.079000-0.010000,-0.114000-0.020000,-0.081000-0.025000,-0.017000-0.008000,0.024000 0.003000,0.050000 0.010000,0.062000 0.014000,0.036000 0.016000,0.052000-0.007000,0.041000-0.012000,0.031000-0.014000,0.022000-0.015000,0.015000-0.013000,0.009000-0.012000,0.005000-0.010000,0.002000-0.007000,0.000000-0.005000,-0.002000-0.004000,-0.002000-0.003000,-0.002000-0.001000,-0.054000 0.025000,-0.100000 0.049000,-0.042000 0.039000,-0.002000 0.029000,0.024000 0.021000,0.039000 0.014000,0.000000 0.025000,-0.012000 0.015000,-0.024000 0.012000,-0.029000 0.010000,-0.031000 0.008000,-0.029000 0.006000,0.026000-0.019000,0.036000-0.016000,0.048000-0.019000,0.052000-0.020000,0.051000-0.019000,0.047000-0.017000,-0.199000 0.010000,-0.120000 0.026000,-0.061000 0.035000,-0.019000 0.038000,-0.138000 0.000000,-0.057000-0.024000,0.000000-0.038000,0.036000-0.043000,0.075000-0.007000,0.094000 0.016000,0.081000 0.012000,0.067000 0.008000,0.053000 0.005000,0.040000 0.003000,0.029000 0.001000,0.019000 0.000000,0.012000-0.001000,0.006000-0.001000,0.021000-0.005000,0.029000-0.007000,0.031000-0.008000,0.031000-0.008000,0.028000-0.007000,0.024000-0.006000,0.020000-0.005000,0.016000-0.004000,0.012000-0.003000,0.009000-0.002000,-0.003000 0.002000,-0.011000 0.005000,-0.015000 0.006000,-0.016000 0.007000,-0.016000 0.006000,-0.014000 0.006000,-0.013000 0.005000,-0.010000 0.004000,-0.008000 0.020000,0.010000-0.008000,0.015000-0.011000,0.017000-0.012000,0.016000-0.012000,0.014000-0.010000,0.012000-0.009000,0.010000-0.007000,0.007000-0.005000,0.005000-0.004000,0.004000-0.002000,-0.017000 0.044000,-0.028000 0.095000,-0.033000 0.111000,-0.034000 0.113000,-0.013000 0.216000,0.001000 0.119000,0.083000 0.159000,0.130000 0.099000,0.150000 0.053000,0.152000 0.020000,0.069000-0.058000,0.010000-0.103000,-0.028000-0.125000,-0.051000-0.130000,0.123000-0.031000,0.078000-0.039000,0.025000-0.078000,-0.011000-0.098000,-0.033000-0.103000,-0.045000-0.099000,-0.031000-0.089000,-0.019000-0.076000,-0.029000-0.025000,-0.033000 0.009000,-0.033000 0.030000,-0.031000 0.042000,-0.033000 0.009000,-0.032000-0.012000,-0.029000-0.025000,-0.025000-0.032000,-0.021000-0.033000,-0.016000-0.032000,0.141000-0.010000,0.084000 0.004000,0.041000 0.013000,0.011000 0.018000,0.103000 0.015000,0.072000-0.013000,-0.015000-0.034000,0.023000-0.017000,-0.012000-0.017000,-0.034000-0.016000,-0.025000 0.012000,-0.067000 0.025000,-0.068000 0.034000,-0.064000 0.037000,-0.057000 0.036000,-0.048000 0.033000,0.022000 0.004000,0.066000-0.015000,0.233000-0.009000,0.155000-0.038000,0.067000 0.080000,0.073000 0.052000,0.006000 0.014000,-0.039000-0.012000,-0.179000-0.069000,-0.047000-0.026000,-0.048000-0.028000,0.256000 0.127000,0.073000 0.040000,0.021000 0.003000,-0.015000-0.022000,0.154000 0.014000,0.025000 0.009000,-0.028000 0.016000,-0.060000 0.020000,-0.002000-0.016000,-0.039000-0.038000,0.002000-0.049000,-0.046000-0.053000,-0.073000-0.051000,-0.085000-0.046000,-0.086000-0.040000,-0.081000-0.033000,0.125000-0.026000,0.100000-0.019000,0.059000-0.014000,0.028000-0.009000,0.006000-0.006000,-0.009000-0.003000,0.148000-0.001000,0.091000 0.000000,0.010000 0.001000,-0.042000 0.002000,-0.072000 0.002000,-0.086000 0.002000,0.279000 0.002000,0.124000 0.001000,0.016000 0.001000,-0.054000 0.001000,0.052000 0.001000,-0.031000 0.001000,-0.082000 0.000000,-0.109000 0.000000,-0.044000-0.037000,-0.073000-0.058000,-0.105000-0.030000,-0.117000-0.010000,-0.117000 0.003000,-0.108000 0.012000,-0.039000 0.016000,0.008000 0.018000,0.038000 0.018000,0.054000 0.016000,0.060000 0.014000,0.060000 0.012000,0.350000 0.009000,0.215000 0.007000,0.223000 0.005000,0.065000 0.004000,-0.041000 0.002000,-0.106000 0.001000,-0.011000-0.147000,-0.096000-0.083000,-0.144000-0.037000,-0.164000-0.004000,-0.091000 0.017000,-0.111000 0.029000,-0.116000 0.035000,-0.110000 0.036000,-0.080000 0.034000,-0.055000 0.030000,0.167000-0.048000,0.077000-0.021000,0.013000-0.002000,-0.029000 0.010000,0.112000 0.017000,0.047000 0.021000,0.002000 0.021000,-0.027000 0.020000,0.214000 0.018000,0.205000 0.015000,0.369000 0.012000,0.151000 0.009000,0.001000 0.007000,-0.095000 0.005000,0.123000 0.004000,-0.013000 0.002000,-0.025000 0.000000,0.110000 0.000000,0.029000 0.000000,-0.026000 0.000000,0.346000 0.000000,0.029000-0.001000,-0.113000-0.001000,-0.195000-0.001000,-0.024000-0.074000,-0.134000-0.042000,-0.195000-0.019000,-0.219000-0.002000,-0.219000 0.009000,-0.202000 0.015000,-0.143000 0.011000,-0.208000 0.022000,-0.175000 0.020000,-0.139000 0.017000,-0.105000 0.014000,-0.075000 0.011000,-0.050000 0.008000,-0.031000 0.006000,-0.017000 0.004000,-0.006000 0.002000,0.000000 0.001000,0.005000 0.000000,0.007000 0.000000,0.365000-0.001000,0.280000-0.001000,0.165000-0.001000,0.080000-0.001000,0.001000 0.000000,-0.049000 0.000000,-0.078000 0.000000,-0.091000 0.000000,0.110000-0.037000,0.084000-0.058000,0.051000-0.040000,-0.081000-0.010000,-0.118000 0.006000,-0.130000 0.015000,-0.128000 0.020000,-0.115000 0.021000,-0.098000 0.020000,-0.079000 0.017000,-0.061000 0.015000,-0.044000 0.012000,-0.031000 0.009000,-0.019000 0.006000,-0.011000 0.004000,-0.005000 0.003000,-0.001000 0.001000,0.068000 0.000000,0.111000 0.000000,0.092000 0.000000,0.045000-0.001000,0.020000-0.001000,0.002000-0.001000,0.106000 0.016000,0.095000 0.026000,0.057000 0.031000,0.029000 0.032000,0.019000 0.021000,-0.048000 0.000000,-0.065000-0.009000,-0.071000-0.015000,-0.070000-0.017000,-0.064000-0.017000,-0.049000-0.007000,-0.036000 0.000000,-0.025000 0.005000,-0.016000 0.007000,-0.010000 0.008000,-0.004000 0.008000,-0.001000 0.008000,0.002000 0.007000,0.040000-0.003000,0.061000-0.010000,0.071000-0.013000,0.071000-0.014000,0.103000-0.014000,0.043000-0.013000,0.001000-0.011000,-0.026000-0.009000,-0.053000 0.000000,-0.066000 0.006000,-0.069000 0.009000,-0.066000 0.011000,-0.060000 0.011000,-0.051000 0.010000,-0.042000 0.009000,-0.033000 0.008000,-0.024000 0.006000,-0.017000 0.005000,0.010000-0.001000,0.021000-0.010000,0.029000-0.013000,0.031000-0.014000,0.030000-0.013000,0.027000-0.012000,0.192000-0.010000,0.150000-0.008000,0.108000-0.006000,0.072000-0.004000,0.081000-0.003000,0.007000-0.002000,-0.041000-0.001000,-0.068000-0.001000,-0.075000 0.000000,-0.073000 0.000000,-0.067000 0.000000,-0.058000 0.000000,-0.048000 0.000000,-0.038000 0.000000,-0.017000 0.000000,-0.002000 0.000000,0.054000 0.000000,0.012000 0.000000,-0.016000 0.000000,-0.032000 0.000000,-0.041000 0.000000,-0.043000 0.000000,-0.041000 0.000000,-0.037000 0.000000,0.192000-0.025000,0.104000-0.038000,0.040000-0.045000,-0.004000-0.045000,-0.032000-0.042000,-0.047000-0.037000,0.044000-0.044000,0.026000-0.044000,-0.006000-0.023000,-0.026000-0.008000,-0.037000 0.002000,-0.041000 0.009000,0.033000-0.043000,0.004000 0.001000,-0.015000 0.029000,-0.026000 0.044000,0.062000-0.059000,0.039000-0.048000,-0.015000-0.037000,-0.049000-0.027000,-0.067000-0.019000,-0.073000-0.012000,-0.072000-0.007000,-0.066000-0.003000,-0.057000-0.056000,-0.047000-0.012000,-0.038000 0.017000,-0.029000 0.035000,-0.021000-0.122000,-0.014000-0.067000,-0.009000-0.026000,-0.005000 0.002000,-0.112000-0.128000,-0.099000-0.054000,-0.139000-0.058000,-0.080000 0.017000,-0.037000 0.064000,-0.006000 0.090000,0.014000 0.062000,0.025000 0.040000,0.031000 0.023000,0.032000 0.011000,-0.135000-0.053000,-0.085000-0.017000,-0.120000-0.047000,-0.060000 0.010000,-0.017000 0.046000,0.011000 0.066000,0.010000 0.055000,0.009000 0.044000,0.008000 0.034000,0.006000 0.025000,0.041000 0.054000,0.061000 0.069000,0.069000 0.073000,0.069000 0.071000,-0.065000-0.047000,-0.072000-0.045000,-0.071000-0.022000,-0.066000-0.005000,-0.057000 0.005000,-0.048000 0.012000,-0.112000-0.040000,-0.071000 0.003000,-0.003000 0.012000,0.041000 0.017000,0.066000 0.019000,0.078000 0.019000,-0.068000-0.130000,-0.009000-0.068000,0.029000-0.024000,0.051000 0.006000,-0.085000-0.067000,-0.019000-0.035000,-0.012000-0.031000,-0.007000-0.025000,-0.003000-0.020000,0.000000-0.016000,-0.097000-0.103000,-0.004000-0.005000,0.056000 0.059000,0.090000 0.095000,0.105000 0.111000,0.107000 0.114000,-0.593000-0.280000,-0.335000-0.143000,-0.145000-0.045000,-0.012000 0.021000,-0.166000 0.007000,-0.031000 0.071000,0.094000 0.088000,0.167000 0.092000,0.202000 0.089000,0.209000 0.080000,0.170000 0.071000,0.226000 0.093000,0.200000 0.083000,0.167000 0.071000,0.151000 0.046000,0.058000 0.011000,0.032000-0.002000,0.012000-0.011000,-0.204000-0.079000,-0.224000-0.106000,-0.174000-0.085000,-0.047000-0.032000,0.012000-0.006000,0.048000 0.011000,0.012000-0.010000,-0.023000-0.021000,0.016000-0.001000,0.040000 0.013000,-0.294000-0.081000,-0.087000 0.020000,-0.011000 0.053000,0.038000 0.069000,-0.010000 0.011000,0.012000 0.022000,0.026000 0.040000,0.034000 0.048000,0.018000 0.049000,0.080000 0.047000,0.114000 0.042000,0.127000 0.035000,0.108000 0.029000,0.087000 0.022000,0.068000 0.017000,0.051000 0.012000,-0.001000 0.008000,-0.034000 0.005000,0.003000 0.002000,0.026000 0.001000,0.039000-0.001000,0.044000-0.001000,-0.121000 0.017000,-0.071000 0.027000,-0.034000 0.032000,-0.007000 0.032000,-0.155000 0.012000,-0.091000-0.002000,-0.044000-0.011000,-0.010000-0.016000,-0.338000 0.093000,-0.375000 0.082000,-0.169000 0.050000,-0.025000 0.027000,0.070000 0.009000,0.125000-0.002000,-0.125000 0.045000,-0.055000-0.001000,-0.031000 0.081000,0.228000-0.011000,0.278000-0.047000,0.285000-0.066000,0.265000-0.071000,0.230000-0.069000,0.189000-0.061000,0.148000-0.051000,0.110000-0.041000,0.077000-0.031000,0.051000-0.022000,0.030000-0.015000,0.015000 0.000000</inkml:trace>
</inkml:ink>
</file>

<file path=ppt/ink/ink25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238.000000 355.000000,'0.024000'0.000000,"0.036000"0.000000,0.041000 0.000000,0.040000 0.000000,0.036000 0.000000,0.030000 0.000000,0.024000 0.000000,0.018000 0.000000,0.013000 0.000000,0.009000 0.000000,0.006000 0.000000,-0.016000 0.000000,0.010000 0.000000,0.011000 0.000000,0.011000 0.000000,0.010000 0.000000,0.009000 0.000000,0.093000 0.000000,0.067000 0.000000,0.045000 0.000000,0.028000 0.000000,0.309000 0.000000,0.172000 0.000000,0.071000 0.000000,0.002000 0.000000,-0.043000 0.000000,-0.068000 0.000000,-0.079000 0.000000,-0.081000 0.000000,-0.020000 0.000000,-0.054000 0.000000,-0.071000 0.000000,-0.077000 0.000000,-0.002000-0.074000,-0.027000-0.042000,-0.041000-0.018000,-0.047000-0.002000,0.045000 0.009000,0.026000 0.015000,0.000000 0.018000,-0.016000 0.018000,-0.026000 0.017000,-0.030000 0.015000,-0.030000 0.013000,-0.028000 0.011000,0.116000-0.010000,0.053000-0.023000,0.008000-0.029000,-0.021000-0.031000,0.030000-0.012000,-0.014000 0.002000,-0.041000 0.010000,-0.055000 0.015000,-0.060000 0.017000,-0.059000 0.017000,-0.029000 0.015000,-0.008000 0.013000,0.006000 0.011000,0.015000 0.009000,0.068000 0.007000,0.024000 0.005000,-0.006000 0.003000,-0.025000 0.002000,-0.035000 0.001000,-0.039000 0.000000</inkml:trace>
</inkml:ink>
</file>

<file path=ppt/ink/ink2519.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238.000000 365.000000,'0.032000'0.000000,"0.048000"0.000000,0.054000 0.000000,0.053000 0.000000,0.048000 0.000000,0.040000 0.000000,0.032000 0.000000,0.024000 0.000000,0.018000 0.000000,0.012000 0.000000,0.007000 0.000000,0.001000 0.018000,0.048000 0.029000,0.055000 0.033000,0.056000 0.034000,0.218000 0.013000,0.158000-0.001000,0.126000-0.010000,0.023000-0.015000,-0.044000-0.017000,-0.084000-0.017000,-0.030000-0.016000,-0.067000-0.014000,-0.085000-0.012000,-0.091000-0.009000,-0.033000-0.007000,0.007000-0.005000,-0.023000-0.004000,-0.041000-0.002000,-0.049000-0.001000,-0.051000-0.001000,0.025000 0.000000,-0.001000 0.000000,-0.018000 0.000000,-0.028000 0.001000,0.134000 0.001000,0.080000 0.001000,0.015000 0.000000,-0.027000 0.000000,-0.052000 0.000000,-0.065000 0.000000,-0.068000 0.000000,-0.065000 0.000000,-0.034000 0.000000,-0.011000 0.000000,0.004000 0.000000,0.013000 0.000000,0.000000 0.000000,-0.008000 0.000000,-0.013000 0.000000,-0.015000 0.000000,0.003000 0.000000,0.014000 0.000000,-0.007000 0.000000,-0.020000 0.000000,-0.027000 0.000000,-0.030000 0.000000,-0.029000 0.000000,-0.026000 0.000000,-0.023000 0.000000,-0.019000 0.000000,-0.006000 0.000000,-0.019000 0.000000,-0.016000 0.000000,-0.012000 0.000000,-0.009000 0.000000,-0.007000 0.000000,-0.004000 0.000000,-0.003000 0.000000,-0.001000 0.000000,-0.001000 0.000000,0.000000 0.000000,0.000000 0.000000,0.001000 0.000000,0.001000 0.000000,0.001000 0.000000,0.001000 0.000000,0.000000 0.000000,0.000000 0.000000,0.000000 0.000000,0.000000 0.000000,0.000000 0.000000,0.000000 0.000000,0.004000 0.000000,0.019000 0.000000,0.022000 0.000000,0.023000 0.000000,0.021000 0.000000,0.019000 0.000000,0.016000 0.000000,0.013000 0.000000,0.157000-0.074000,0.091000-0.042000,0.041000-0.018000,0.007000-0.002000,0.003000 0.009000,0.000000 0.015000,-0.002000 0.018000,-0.003000 0.000000</inkml:trace>
</inkml:ink>
</file>

<file path=ppt/ink/ink2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7:2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61600.000000 28850.000000,'-50.000000'0.000000,"75.000000"0.000000,0.000000 0.000000,75.000000 0.000000,0.000000 0.000000,-25.000000 0.000000,0.000000 0.000000,50.000000 0.000000,0.000000 0.000000,0.000000 0.000000,0.000000 0.000000,0.000000-25.000000,0.000000 0.000000,0.000000 25.000000,0.000000 0.000000,25.000000 0.000000,0.000000 0.000000,50.000000 0.000000,0.000000 0.000000,-50.000000 0.000000,0.000000 0.000000,50.000000-25.000000,0.000000 0.000000,-50.000000 25.000000,0.000000 0.000000,-25.000000 0.000000,0.000000 0.000000,25.000000-25.000000,0.000000 0.000000,-25.000000 0.000000,0.000000 0.000000,50.000000 0.000000,0.000000 0.000000,25.000000 0.000000,0.000000 0.000000,0.000000 0.000000,0.000000 0.000000,0.000000 25.000000,0.000000 0.000000,-25.000000 0.000000,0.000000 0.000000,0.000000 0.000000,0.000000 0.000000,0.000000 0.000000,0.000000 0.000000,50.000000 0.000000,0.000000 0.000000,50.000000 0.000000,0.000000 0.000000,-25.000000 0.000000,0.000000 0.000000,-25.000000 0.000000,0.000000 0.000000,-100.000000 0.000000,0.000000 0.000000,-50.000000 0.000000</inkml:trace>
</inkml:ink>
</file>

<file path=ppt/ink/ink25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320.000000 350.000000,'-0.007000'0.020000,"-0.010000"0.031000,-0.011000 0.034000,-0.011000 0.034000,-0.010000 0.030000,-0.008000 0.026000,-0.007000 0.020000,-0.005000 0.015000,-0.004000 0.011000,-0.003000 0.008000,-0.002000 0.005000,-0.001000 0.003000,0.000000 0.001000,-0.687000 0.442000,-0.498000 0.356000,-0.244000 0.170000,-0.064000 0.038000,0.057000-0.049000,0.129000-0.101000,0.111000-0.108000,0.091000-0.105000,0.108000-0.097000,0.087000-0.087000,0.106000-0.103000,0.112000-0.108000,0.059000-0.061000,0.189000-0.122000,0.175000-0.101000,0.151000-0.079000,0.123000-0.059000,0.095000-0.041000,0.070000-0.027000,0.049000-0.016000,0.031000-0.008000,0.018000-0.002000,0.008000 0.001000,0.002000 0.003000,-0.002000 0.004000,-0.005000 0.004000,-0.006000 0.004000,-0.006000 0.004000,-0.005000 0.003000,-0.004000 0.002000,-0.004000 0.002000,-0.003000 0.001000,-0.002000 0.001000,-0.001000 0.000000,-0.001000 0.000000,0.000000 0.000000,0.000000 0.000000,0.000000 0.000000,0.000000 0.000000,0.000000 0.000000,0.000000 0.000000,0.000000 0.000000,0.000000 0.000000,0.120000 0.000000,0.213000 0.000000,0.284000 0.000000,0.161000 0.000000,0.071000 0.000000,0.008000 0.000000,-0.052000 0.000000,-0.086000 0.000000,-0.101000 0.000000,-0.104000 0.000000,0.141000-0.074000,0.141000-0.042000,0.038000-0.018000,-0.031000-0.002000,-0.072000 0.009000,-0.094000 0.015000,-0.082000 0.018000,-0.068000 0.018000,-0.082000 0.017000,-0.085000 0.015000,-0.081000 0.013000,-0.072000 0.011000,-0.061000 0.008000,-0.050000 0.006000,-0.039000 0.004000,-0.029000 0.003000,-0.020000-0.007000,-0.027000-0.013000,-0.022000-0.016000,-0.018000-0.016000,-0.013000-0.015000,-0.009000-0.013000,-0.006000-0.010000,-0.004000-0.008000,-0.002000-0.006000,-0.001000-0.004000,0.000000-0.003000,0.001000-0.002000,0.001000-0.001000,0.001000 0.000000,0.001000 0.000000,0.001000 0.000000,0.001000 0.000000,0.001000 0.000000,0.000000 0.000000,0.000000 0.000000,0.000000 0.000000,0.000000 0.000000,0.000000 0.000000,0.000000 0.000000,0.000000 0.000000,0.000000 0.000000,0.000000 0.000000,0.000000 0.000000,-0.042000-0.034000,-0.062000-0.065000,-0.071000-0.076000,-0.072000-0.077000,-0.067000-0.072000,-0.060000-0.063000,-0.179000-0.096000,-0.095000-0.037000,-0.034000 0.004000,0.007000 0.030000,-0.090000-0.028000,-0.040000 0.030000,0.106000 0.026000,0.072000 0.012000,0.090000 0.036000,0.094000 0.049000,0.090000 0.053000,0.081000 0.000000</inkml:trace>
</inkml:ink>
</file>

<file path=ppt/ink/ink25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303.000000 86.000000,'0.011000'0.000000,"0.016000"0.000000,0.018000 0.000000,0.018000 0.000000,0.016000 0.000000,0.014000 0.000000,0.011000 0.000000,0.009000 0.000000,0.006000 0.000000,0.004000 0.000000,0.003000 0.000000,0.001000 0.000000,0.001000 0.000000,0.000000 0.000000,0.000000 0.000000,0.000000 0.000000,-0.001000 0.000000,-0.001000 0.000000,0.000000 0.000000,0.000000 0.000000,0.000000 0.000000,0.000000 0.000000,0.000000 0.000000,0.000000 0.000000,0.087000 0.000000,0.141000 0.000000,0.160000 0.000000,0.160000 0.000000,0.358000 0.000000,0.229000 0.000000,0.109000 0.000000,0.024000 0.000000,0.269000-0.025000,0.185000-0.038000,0.117000-0.045000,0.065000-0.045000,0.027000-0.042000,0.001000-0.037000,0.217000-0.080000,0.045000-0.028000,-0.142000-0.012000,-0.251000 0.000000,-0.303000 0.008000,-0.313000 0.012000,-0.285000 0.032000,-0.246000 0.043000,-0.202000 0.046000,-0.160000 0.045000,-0.121000 0.041000,-0.087000 0.036000,0.481000-0.044000,0.662000-0.018000,0.545000-0.001000,0.430000 0.011000,0.269000 0.017000,0.147000 0.020000,0.058000 0.021000,-0.004000 0.019000,1.411000 0.017000,1.624000 0.014000,0.739000 0.012000,0.118000 0.009000,-0.288000 0.007000,-0.527000 0.005000,-0.512000 0.003000,-0.686000 0.002000,-0.352000 0.001000,-0.779000 0.000000,-0.753000 0.000000,-0.674000-0.001000,-0.567000-0.001000,-0.454000-0.001000,-0.345000-0.001000,-0.249000-0.001000,-0.170000-0.001000,-0.106000 0.000000,-0.058000 0.000000,-0.024000 0.000000,-0.001000 0.000000,0.236000 0.000000,0.387000 0.000000,0.412000 0.000000,0.398000 0.000000,0.813000 0.000000,0.430000 0.000000,0.153000 0.000000,-0.035000 0.000000,-0.153000 0.000000,-0.217000 0.000000,0.564000 0.000000,0.140000 0.000000,-0.143000 0.000000,-0.313000 0.000000,-0.399000 0.000000,-0.424000 0.000000,-0.409000 0.000000,-0.370000 0.000000,-0.174000 0.000000,-0.248000 0.000000,-0.205000 0.000000,-0.160000 0.000000,-0.119000 0.000000,-0.084000 0.000000,-0.055000 0.000000,-0.033000 0.000000,-0.016000 0.000000,-0.005000 0.000000,0.003000 0.000000,0.019000 0.000000,0.045000 0.000000,0.052000 0.000000,0.053000 0.000000,0.049000 0.000000,0.043000 0.000000,0.294000 0.018000,0.286000 0.029000,0.259000 0.033000,0.223000 0.034000,0.239000 0.032000,0.231000 0.028000,0.210000 0.023000,0.180000 0.019000,0.833000 0.151000,0.307000 0.090000,0.212000 0.117000,0.104000 0.059000,-0.174000-0.009000,-0.339000-0.052000,-0.272000-0.075000,-0.356000-0.085000,-0.384000-0.085000,-0.374000-0.078000,-0.340000-0.069000,-0.293000-0.057000,-0.241000-0.046000,-0.190000-0.035000,-0.070000-0.026000,0.012000-0.018000,0.063000-0.011000,0.018000-0.006000,-0.012000-0.003000,-0.031000 0.000000,-0.040000 0.001000,-0.043000 0.002000,0.436000 0.003000,0.417000 0.003000,0.521000 0.003000,0.549000 0.002000,0.195000 0.002000,-0.045000 0.002000,-0.196000 0.001000,-0.278000 0.001000,0.113000 0.001000,-0.013000 0.000000,-0.093000 0.000000,-0.137000 0.000000,0.170000 0.000000,-0.014000 0.000000,-0.131000 0.000000,-0.196000 0.000000,-0.223000 0.000000,-0.224000 0.000000,0.479000 0.000000,0.305000 0.000000,0.078000 0.000000,-0.072000 0.000000,-0.163000 0.000000,-0.209000 0.000000,-0.131000 0.000000,-0.072000 0.000000,-0.029000 0.074000,0.001000 0.115000,0.112000 0.060000,-0.046000 0.020000,-0.143000-0.007000,-0.196000-0.024000,-0.214000-0.033000,-0.211000-0.036000,-0.193000-0.036000,-0.167000-0.033000,-0.120000-0.028000,-0.081000-0.023000,0.011000-0.019000,-0.004000-0.014000,-0.014000-0.010000,-0.019000-0.007000,-0.021000-0.004000,-0.020000-0.002000,0.030000-0.019000,0.061000-0.029000,0.076000-0.033000,0.080000-0.033000,0.260000-0.049000,0.136000-0.056000,0.019000-0.019000,-0.058000 0.006000,-0.102000 0.021000,-0.123000 0.030000,-0.128000 0.033000,-0.121000 0.032000,-0.108000 0.030000,-0.092000 0.026000,-0.064000 0.020000,-0.065000 0.019000,-0.048000 0.014000,-0.033000 0.010000,-0.022000 0.006000,-0.012000 0.004000,-0.006000 0.002000,-0.001000 0.001000,0.002000 0.000000,0.003000-0.001000,0.004000-0.001000,0.004000-0.001000,0.004000-0.001000,0.004000-0.001000,0.003000-0.001000,0.002000-0.001000,0.002000 0.000000</inkml:trace>
</inkml:ink>
</file>

<file path=ppt/ink/ink25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261.000000 85.000000,'0.010000'0.000000,"0.015000"0.000000,0.017000 0.000000,0.017000 0.000000,0.015000 0.000000,0.013000 0.000000,0.010000 0.000000,0.008000 0.000000,0.006000 0.000000,0.004000 0.000000,0.003000 0.000000,0.001000 0.000000,0.001000 0.000000,0.000000 0.000000,0.000000 0.000000,0.000000 0.000000,0.000000 0.000000,-0.001000 0.000000,0.000000 0.000000,0.000000 0.000000,0.000000 0.000000,0.000000 0.000000,0.000000 0.000000,0.000000 0.000000,0.000000 0.000000,0.000000 0.000000,0.167000 0.037000,0.128000 0.058000,0.064000 0.030000,0.018000 0.010000,-0.012000-0.003000,-0.031000-0.012000,-0.041000-0.016000,-0.044000-0.018000,0.019000-0.018000,0.057000-0.016000,0.041000-0.014000,0.028000-0.012000,-0.008000-0.009000,-0.030000-0.007000,-0.041000-0.005000,-0.046000-0.004000,-0.046000-0.002000,-0.042000-0.001000,-0.017000-0.001000,-0.038000 0.000000,-0.031000 0.000000,-0.024000 0.001000,-0.017000 0.001000,-0.012000 0.001000,-0.008000 0.001000,-0.004000 0.001000,-0.002000 0.000000,0.000000 0.000000,0.001000 0.000000,0.001000 0.000000,0.001000 0.000000,-0.004000 0.009000,0.013000 0.014000,0.015000 0.017000,0.016000 0.017000,0.015000 0.016000,0.013000 0.014000,0.011000 0.012000,0.009000 0.009000,0.013000-0.002000,0.015000-0.009000,0.015000-0.013000,0.014000-0.015000,0.012000-0.014000,0.010000-0.013000,0.002000-0.012000,-0.004000-0.010000,-0.007000-0.008000,-0.008000-0.006000,0.010000-0.004000,0.021000-0.003000,0.026000-0.002000,0.028000-0.001000,0.070000-0.001000,0.024000 0.000000,-0.041000 0.001000,-0.006000 0.000000,-0.011000 0.000000,-0.013000 0.000000,-0.013000 0.000000,-0.013000 0.000000,0.056000 0.000000,0.023000 0.000000,-0.001000 0.000000,-0.015000 0.000000,-0.030000 0.000000,-0.037000 0.000000,-0.039000 0.000000,-0.037000 0.000000,-0.033000 0.000000,-0.028000 0.000000,-0.021000 0.000000,-0.014000 0.000000,-0.009000 0.000000,-0.005000 0.000000,-0.002000 0.000000,0.000000 0.000000,0.001000 0.000000,0.002000 0.000000,0.002000 0.000000,0.002000 0.000000,0.012000 0.000000,0.017000 0.000000,0.019000 0.000000,0.019000 0.000000,0.018000 0.000000,0.016000 0.000000,0.001000 0.000000,-0.009000 0.000000,-0.014000 0.000000,-0.017000 0.000000,-0.017000 0.000000,-0.016000 0.000000,-0.008000 0.008000,-0.009000 0.012000,-0.006000 0.014000,-0.003000 0.014000,-0.002000 0.013000,-0.001000 0.011000,0.000000 0.009000,0.001000 0.007000,0.001000 0.006000,0.001000 0.004000,0.004000-0.001000,-0.010000-0.011000,-0.012000-0.014000,-0.013000-0.015000,-0.012000-0.014000,-0.010000-0.012000,-0.008000-0.010000,-0.006000-0.008000,-0.005000-0.006000,-0.003000-0.004000,-0.002000-0.003000,-0.001000-0.002000,-0.001000-0.001000,0.000000 0.000000,0.000000 0.000000,0.000000 0.000000,0.000000 0.000000,0.141000 0.001000,0.085000 0.000000,0.039000 0.000000,0.006000 0.000000,-0.015000 0.000000,-0.028000 0.000000,-0.034000 0.000000,-0.035000 0.000000,-0.019000 0.000000,-0.033000 0.000000,-0.028000 0.000000,-0.022000 0.000000,-0.017000 0.000000,-0.012000 0.000000,-0.008000 0.000000,-0.005000 0.000000,-0.003000 0.000000,-0.001000 0.000000,0.000000 0.000000,0.001000 0.000000,0.001000 0.000000,0.001000 0.000000,0.001000 0.000000,0.020000 0.000000,0.044000 0.000000,0.051000 0.000000,0.051000 0.000000,0.048000 0.000000,0.042000 0.000000,0.036000 0.000000,0.029000 0.000000,0.022000 0.000000,0.016000 0.000000</inkml:trace>
</inkml:ink>
</file>

<file path=ppt/ink/ink25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330.000000 21.000000,'-0.037000'0.092000,"-0.058000"0.144000,-0.067000 0.167000,-0.068000 0.169000,-0.100000 0.213000,-0.040000 0.152000,-0.017000 0.200000,0.032000 0.043000,0.049000-0.028000,0.055000-0.071000,0.061000-0.153000,0.045000-0.115000,0.040000-0.115000,0.033000-0.107000,0.026000 0.109000,0.020000 0.092000,0.015000 0.074000,0.010000 0.057000,0.006000 0.128000,0.004000 0.017000,0.001000-0.056000,0.000000-0.098000,-0.001000-0.118000,-0.001000-0.122000,-0.002000-0.025000,-0.001000-0.009000,-0.001000-0.033000,-0.001000-0.048000,-0.001000-0.054000,-0.001000 0.079000,-0.001000-0.023000,-0.001000-0.041000,0.000000-0.050000,0.000000-0.051000,0.000000-0.048000,0.000000-0.042000,0.000000-0.035000,0.000000-0.028000,0.012000 0.481000,0.019000 0.272000,0.022000 0.111000,0.023000 0.000000,0.021000-0.071000,0.019000-0.111000,0.031000-0.009000,0.055000 0.049000,0.062000 0.033000,0.062000 0.021000,0.059000 0.011000,-0.083000-0.214000,-0.004000 0.071000,0.099000 0.468000,-0.047000-0.015000,-0.056000-0.073000,-0.057000-0.105000,-0.036000-0.155000,-0.019000-0.175000,-0.007000-0.175000,0.001000-0.162000,-0.012000-0.032000,-0.020000 0.054000,-0.023000 0.032000,-0.024000 0.015000,-0.004000 0.150000,0.009000 0.079000,0.017000 0.027000,0.020000-0.008000,0.003000 0.025000,-0.009000-0.029000,-0.015000-0.061000,-0.018000-0.078000,-0.019000-0.082000,-0.018000-0.079000,-0.016000-0.072000,-0.014000-0.061000,-0.011000 0.103000,-0.009000 0.054000,-0.006000 0.018000,-0.005000-0.006000,-0.003000-0.021000,-0.002000-0.029000,-0.001000 0.311000,0.000000 0.359000,0.000000 0.308000,0.000000 0.105000,0.001000-0.032000,0.001000-0.118000,0.001000 0.002000,0.001000-0.069000,0.000000-0.109000,0.000000-0.127000,0.000000 0.000000,0.000000-0.066000,0.000000-0.104000,0.000000-0.120000,-0.003000-0.004000,-0.005000-0.111000,-0.005000-0.125000,-0.005000-0.124000,-0.005000-0.112000,-0.004000-0.095000,-0.003000-0.077000,-0.002000-0.059000,-0.002000-0.043000,-0.001000-0.030000,-0.001000-0.019000,0.000000-0.011000,0.000000-0.005000,0.000000-0.001000,0.000000 0.002000,0.000000 0.003000,0.000000 0.004000,0.000000 0.004000,0.000000 0.004000,0.000000 0.003000,0.000000 0.002000,0.000000 0.002000,0.000000 0.001000,0.000000 0.001000,0.000000 0.001000,0.000000 0.000000,0.000000 0.000000,0.000000 0.000000,-0.068000 0.302000,-0.038000 0.188000,-0.014000 0.097000,0.003000 0.000000</inkml:trace>
</inkml:ink>
</file>

<file path=ppt/ink/ink25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185.000000 78.000000,'-0.009000'0.006000,"-0.014000"0.009000,-0.016000 0.010000,-0.015000 0.010000,-0.014000 0.009000,-0.012000 0.008000,-0.010000 0.006000,-0.007000 0.005000,-0.005000 0.004000,-0.004000 0.002000,-0.002000 0.002000,-0.001000 0.001000,-0.001000 0.000000,0.000000 0.000000,0.000000 0.000000,0.000000 0.000000,0.000000 0.000000,0.000000 0.000000,0.000000 0.000000,0.000000 0.000000,0.000000 0.000000,0.000000 0.000000,0.000000 0.000000,0.000000 0.000000,0.000000 0.000000,0.000000 0.000000,0.000000 0.000000,0.000000 0.000000,0.001000 0.010000,0.006000 0.012000,0.007000 0.013000,0.007000 0.013000,0.006000 0.012000,0.005000 0.010000,0.004000 0.008000,0.003000 0.006000,0.002000 0.004000,0.001000 0.003000,0.001000 0.002000,0.001000 0.001000,0.000000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0.000000,-0.001000-0.015000,-0.002000-0.021000,-0.002000-0.024000,-0.002000-0.023000,-0.002000-0.021000,-0.001000-0.018000,-0.001000-0.014000,-0.001000-0.011000,-0.001000-0.008000,0.000000-0.005000,0.000000-0.003000,0.000000-0.002000,0.000000-0.001000,0.000000 0.000000,0.000000 0.000000,0.000000 0.001000,0.000000 0.001000,0.000000 0.001000,0.000000 0.001000,0.000000 0.001000,0.000000 0.000000,0.000000 0.000000,0.000000 0.000000,0.000000 0.000000,0.000000 0.000000,0.000000 0.000000,0.012000 0.049000,0.008000 0.077000,0.010000 0.089000,0.010000 0.090000,0.009000 0.084000,0.008000 0.074000,-0.012000 0.032000,-0.024000 0.002000,-0.029000-0.017000,-0.031000-0.028000,-0.030000-0.033000,-0.027000-0.034000,-0.023000-0.032000,-0.019000-0.028000,-0.021000-0.011000,0.019000-0.049000,0.028000-0.048000,0.030000-0.042000,0.029000-0.035000,0.026000-0.028000,0.022000-0.021000,0.017000-0.015000,0.013000-0.010000,0.009000-0.006000,0.006000-0.003000,0.004000-0.001000,0.002000 0.000000,0.001000 0.001000,0.000000 0.001000,-0.001000 0.001000,-0.001000 0.001000,-0.001000 0.001000,-0.001000 0.001000,-0.001000 0.001000,-0.001000 0.001000,-0.001000 0.000000,0.000000 0.000000,0.000000 0.000000,0.000000 0.000000,0.000000 0.000000,0.000000 0.000000,0.000000 0.000000,0.000000 0.000000,-0.006000 0.010000,-0.009000 0.014000,-0.010000 0.016000,-0.010000 0.015000,-0.009000 0.014000,-0.008000 0.011000,-0.006000 0.009000,-0.004000 0.007000,-0.003000 0.005000,-0.002000 0.003000,-0.001000 0.002000,-0.001000 0.001000,0.000000 0.000000,0.000000 0.000000,0.000000 0.000000,0.000000 0.000000,0.000000 0.000000,0.000000 0.000000,0.000000 0.000000,0.000000 0.000000,0.000000 0.000000,0.000000 0.000000,0.000000 0.000000,0.000000 0.000000,0.000000 0.000000,0.000000 0.000000,0.000000 0.000000,0.000000 0.000000,0.000000 0.000000,-0.215000 0.277000,-0.133000 0.167000,-0.064000 0.074000,-0.015000 0.009000,0.017000-0.034000,0.037000-0.058000,0.022000 0.028000,0.011000 0.082000,0.011000 0.069000,0.078000-0.070000,0.085000-0.106000,0.082000-0.118000,0.073000-0.115000,0.061000-0.103000,0.048000-0.087000,0.036000-0.069000,0.026000-0.052000,0.017000-0.038000,0.011000-0.025000,0.006000-0.016000,0.002000-0.008000,0.000000-0.003000,-0.002000 0.000000,-0.002000 0.002000,-0.003000 0.003000,-0.002000 0.004000,-0.002000 0.003000,-0.002000 0.003000,-0.001000 0.003000,-0.001000 0.002000,-0.001000 0.002000,-0.001000 0.001000,0.000000 0.001000,0.000000 0.000000,0.000000 0.000000,0.037000 0.000000,0.069000 0.000000,0.080000 0.000000,0.081000 0.000000,0.076000 0.000000,0.067000 0.000000,0.118000-0.074000,0.142000-0.115000,0.441000-0.207000,0.232000-0.103000,0.081000-0.029000,-0.022000 0.020000,-0.041000 0.050000,-0.125000 0.066000,-0.169000 0.071000,-0.185000 0.069000,-0.181000 0.063000,-0.166000 0.054000,-0.143000 0.045000,-0.119000 0.035000,-0.094000 0.027000,-0.071000 0.019000,-0.022000 0.013000,0.011000 0.008000,0.031000 0.004000,0.042000 0.002000,0.046000 0.000000,0.045000-0.001000,0.176000-0.149000,0.100000-0.086000,0.043000-0.039000,0.004000-0.006000,-0.021000 0.016000,-0.036000 0.028000,0.016000 0.034000,-0.026000 0.036000,-0.051000 0.034000,-0.063000 0.030000,-0.066000 0.026000,-0.063000 0.021000,-0.057000 0.016000,-0.048000 0.012000,-0.024000 0.009000,-0.007000 0.006000,0.005000 0.003000,0.012000 0.002000,0.015000 0.000000,0.017000 0.000000,0.044000-0.001000,0.036000-0.001000,0.035000-0.001000,0.032000-0.001000,-0.013000-0.011000,-0.058000-0.016000,-0.074000-0.018000,-0.077000-0.017000,-0.073000-0.015000,-0.064000-0.013000,-0.053000-0.010000,-0.042000-0.008000,-0.031000-0.006000,-0.022000-0.004000,-0.015000-0.002000,-0.009000-0.001000,-0.005000-0.001000,-0.002000 0.000000,0.000000 0.000000,0.002000 0.000000,0.002000 0.001000,0.002000 0.001000,0.002000 0.000000,0.002000 0.000000,0.002000 0.000000,0.001000 0.000000,0.001000 0.000000,0.001000 0.000000,0.001000 0.000000,0.000000 0.000000,-0.057000-0.131000,-0.103000-0.218000,-0.193000-0.191000,-0.089000-0.086000,-0.016000-0.013000,0.032000 0.035000,0.060000 0.063000,0.074000 0.076000,0.068000 0.009000,0.059000 0.038000,0.049000 0.055000,0.039000 0.061000,0.030000 0.061000,0.022000 0.056000,0.015000 0.049000,0.009000 0.040000,0.002000 0.017000,-0.003000 0.001000,-0.005000-0.010000,-0.007000-0.016000,-0.007000-0.019000,-0.007000-0.019000,-0.006000-0.226000,-0.005000-0.122000,-0.004000-0.046000,-0.004000 0.007000,-0.003000 0.039000,-0.002000 0.057000,-0.137000-0.095000,-0.090000-0.012000,0.010000 0.093000,0.003000 0.053000,0.021000 0.062000,0.030000 0.064000,0.034000 0.060000,0.035000 0.053000,0.032000 0.044000,0.028000 0.000000</inkml:trace>
</inkml:ink>
</file>

<file path=ppt/ink/ink25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801.000000 18.000000,'0.000000'0.052000,"0.000000"0.081000,0.000000 0.093000,0.000000 0.095000,0.000000 0.089000,0.000000 0.078000,0.000000 0.066000,0.000000 0.053000,0.000000 0.041000,0.000000 0.030000,0.000000-0.012000,0.000000-0.038000,0.000000-0.052000,0.000000-0.057000,0.000000-0.056000,0.000000-0.052000,0.000000-0.045000,0.000000-0.037000,0.000000 0.707000,0.000000 0.395000,0.000000 0.166000,0.000000 0.007000,0.000000-0.095000,0.000000-0.153000,0.000000-0.179000,0.000000-0.183000,0.000000 0.141000,0.000000 0.265000,0.000000 0.103000,0.000000-0.008000,0.000000-0.078000,0.000000-0.117000,0.000000-0.152000,0.000000-0.163000,0.000000-0.158000,0.000000-0.144000,0.000000 0.116000,0.000000 0.052000,0.000000 0.008000,0.000000-0.021000,-0.012000 0.085000,-0.019000-0.001000,-0.022000-0.056000,-0.023000-0.087000,-0.021000-0.101000,-0.019000-0.102000,0.291000 0.335000,0.173000 0.221000,0.085000 0.077000,0.023000-0.021000,-0.019000-0.082000,-0.044000-0.115000,-0.057000-0.128000,-0.061000-0.127000,-0.060000-0.117000,-0.054000-0.101000,-0.065000 0.173000,-0.067000 0.116000,-0.063000 0.070000,-0.056000 0.036000,-0.029000 0.140000,-0.010000 0.049000,0.003000-0.012000,0.011000-0.051000,-0.131000 0.002000,-0.066000-0.038000,-0.019000-0.061000,0.012000-0.071000,0.031000 0.001000,0.041000-0.026000,0.045000-0.042000,0.044000-0.049000,0.040000 0.012000,0.034000-0.024000,0.028000-0.045000,0.022000-0.055000,0.017000-0.058000,0.012000-0.055000,0.008000 0.552000,0.005000 0.311000,0.003000 0.134000,0.001000 0.010000,0.000000-0.018000,-0.001000-0.108000,-0.001000-0.158000,-0.001000-0.178000,-0.001000-0.178000,-0.001000-0.165000,-0.001000-0.144000,-0.001000-0.120000,-0.001000-0.096000,-0.001000 0.000000</inkml:trace>
</inkml:ink>
</file>

<file path=ppt/ink/ink25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1171.000000 81.000000,'-0.024000'0.032000,"-0.036000"0.048000,-0.041000 0.054000,-0.040000 0.053000,-0.036000 0.048000,-0.030000 0.040000,-0.024000 0.032000,-0.018000 0.024000,-0.013000 0.018000,-0.009000 0.012000,-0.006000 0.007000,-0.033000 0.020000,-0.087000 0.077000,-0.039000 0.076000,-0.005000 0.070000,0.017000 0.061000,0.030000 0.051000,0.036000 0.041000,0.037000 0.031000,-0.247000 0.329000,-0.190000 0.275000,-0.176000 0.147000,-0.081000-0.020000,0.011000 0.022000,0.068000-0.100000,0.101000-0.171000,0.114000-0.203000,0.114000-0.209000,0.105000-0.198000,0.096000-0.154000,0.128000-0.167000,0.114000-0.132000,0.096000-0.099000,0.077000-0.071000,0.059000-0.047000,0.043000-0.029000,0.029000-0.015000,0.018000-0.005000,0.010000 0.001000,0.004000 0.005000,0.000000 0.007000,-0.002000 0.008000,-0.003000 0.007000,-0.004000 0.006000,-0.004000 0.005000,-0.004000 0.004000,-0.003000 0.003000,-0.003000 0.002000,-0.002000 0.002000,-0.001000 0.001000,-0.001000 0.001000,-0.001000 0.000000,0.000000 0.000000,0.000000 0.000000,0.000000 0.000000,0.000000 0.000000,0.000000 0.000000,0.017000 0.000000,0.042000 0.000000,0.049000 0.000000,0.050000 0.000000,0.415000-0.074000,0.397000-0.115000,0.246000-0.060000,0.131000-0.020000,0.140000-0.011000,-0.012000-0.005000,-0.108000-0.001000,-0.162000 0.002000,-0.111000 0.022000,-0.143000 0.034000,-0.154000 0.038000,-0.149000 0.038000,-0.080000 0.036000,-0.030000 0.031000,-0.051000 0.026000,-0.060000 0.021000,-0.062000 0.016000,-0.059000 0.012000,-0.052000 0.008000,-0.044000 0.005000,-0.036000 0.003000,-0.028000 0.001000,-0.025000-0.017000,-0.067000-0.028000,-0.067000-0.032000,-0.061000-0.031000,-0.052000-0.028000,-0.042000-0.023000,-0.032000-0.019000,-0.023000-0.014000,-0.016000-0.010000,-0.010000-0.007000,-0.005000-0.004000,-0.002000-0.002000,0.000000-0.001000,0.001000 0.000000,0.002000 0.001000,0.002000 0.001000,0.002000 0.001000,0.002000 0.001000,0.001000 0.001000,0.001000 0.001000,-0.010000 0.007000,-0.032000-0.021000,-0.037000-0.025000,-0.038000-0.026000,-0.036000-0.025000,-0.032000-0.022000,-0.027000-0.019000,-0.022000-0.015000,-0.100000-0.205000,-0.142000-0.311000,-0.196000-0.301000,-0.068000-0.126000,0.018000-0.004000,0.072000 0.075000,0.083000 0.064000,0.084000 0.126000,0.078000 0.156000,0.069000 0.164000,0.039000 0.084000,0.018000 0.000000</inkml:trace>
</inkml:ink>
</file>

<file path=ppt/ink/ink25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1096.000000 84.000000,'0.029000'0.000000,"0.046000"0.000000,0.053000 0.000000,0.054000 0.000000,0.051000 0.000000,0.045000 0.000000,0.037000 0.000000,0.030000 0.000000,0.023000 0.000000,0.017000 0.000000,0.682000 0.000000,0.468000 0.000000,0.739000 0.000000,0.489000 0.000000,0.462000 0.000000,-0.020000 0.000000,-0.232000 0.000000,-0.345000 0.000000,-0.422000 0.000000,-0.260000 0.000000,-0.218000 0.000000,-0.175000 0.000000,-0.042000 0.000000,-0.102000 0.000000,-0.132000 0.000000,-0.142000 0.000000,-0.138000 0.000000,-0.125000 0.000000,-0.034000 0.037000,0.027000 0.058000,-0.010000 0.030000,-0.033000 0.010000,-0.063000-0.003000,-0.078000-0.012000,-0.082000-0.016000,-0.078000-0.018000,0.077000-0.018000,0.023000-0.016000,-0.012000-0.014000,-0.035000-0.012000,0.267000-0.009000,0.219000-0.007000,0.099000-0.005000,0.015000-0.004000,-0.040000-0.002000,-0.073000-0.001000,0.023000 0.000000,0.008000 0.000000,0.084000 0.000000,-0.021000 0.001000,-0.086000 0.001000,-0.122000 0.001000,-0.135000 0.001000,-0.134000 0.000000,0.011000 0.000000,0.104000 0.000000,0.173000-0.018000,0.058000-0.029000,-0.020000-0.033000,-0.068000-0.034000,-0.030000-0.013000,-0.077000 0.001000,-0.101000 0.010000,-0.109000 0.015000,-0.106000 0.017000,-0.097000 0.017000,-0.083000 0.016000,-0.069000 0.000000</inkml:trace>
</inkml:ink>
</file>

<file path=ppt/ink/ink25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799.000000 84.000000,'0.024000'0.000000,"0.036000"0.000000,0.041000 0.000000,0.040000 0.000000,0.036000 0.000000,0.030000 0.000000,0.024000 0.000000,0.018000 0.000000,0.013000 0.000000,0.009000 0.000000,0.006000 0.000000,0.254000-0.074000,0.359000-0.115000,0.275000-0.060000,0.201000-0.020000,0.212000 0.007000,0.204000 0.024000,0.524000 0.033000,0.248000 0.036000,0.054000 0.036000,-0.075000 0.033000,-0.151000 0.028000,-0.189000 0.023000,-0.200000 0.019000,-0.192000 0.014000,1.125000 0.010000,1.149000 0.007000,1.080000 0.004000,0.956000 0.002000,0.604000 0.001000,-0.034000 0.000000,-0.403000-0.074000,-0.684000-0.043000,-0.812000-0.019000,-0.835000-0.003000,-0.788000-0.011000,-0.700000-0.015000,-0.592000-0.016000,-0.479000-0.016000,-0.169000-0.015000,-0.106000-0.013000,-0.057000-0.011000,-0.022000-0.009000,0.536000-0.062000,0.485000-0.018000,0.381000 0.012000,0.285000 0.030000,0.369000-0.034000,0.027000 0.001000,-0.193000 0.023000,-0.320000 0.036000,-0.378000 0.041000,-0.387000 0.042000,-0.365000 0.039000,-0.323000 0.034000,0.703000 0.029000,0.571000 0.023000,0.445000 0.018000,0.111000 0.013000,-0.112000 0.009000,-0.246000 0.006000,0.061000-0.084000,-0.316000-0.133000,-0.510000-0.032000,-0.289000-0.015000,-0.263000 0.010000,-0.228000 0.025000,-0.029000 0.032000,-0.046000 0.035000,-0.054000 0.034000,-0.055000 0.031000,-0.052000 0.027000,-0.046000 0.022000,0.428000 0.017000,0.331000 0.013000,0.134000 0.009000,-0.001000 0.006000,-0.088000 0.004000,-0.137000 0.002000,0.099000 0.001000,0.096000 0.000000,0.062000 0.024000,0.036000 0.037000,0.017000 0.043000,0.003000 0.044000,-0.006000 0.041000,-0.011000 0.036000,0.397000 0.006000,0.114000-0.014000,-0.076000-0.026000,-0.191000-0.031000,-0.159000-0.032000,-0.201000-0.031000,-0.212000-0.028000,-0.204000-0.023000,-0.143000-0.019000,-0.148000-0.016000,-0.114000-0.012000,-0.083000-0.008000,-0.058000-0.005000,-0.037000-0.003000,0.168000-0.001000,0.241000 0.000000,0.238000 0.000000,0.221000 0.001000,0.350000 0.001000,0.110000 0.001000,0.097000 0.001000,-0.065000 0.001000,-0.165000 0.001000,-0.216000 0.001000,-0.233000 0.001000,-0.227000 0.000000,0.064000 0.148000,0.098000 0.084000,0.021000 0.037000,-0.030000 0.004000,-0.061000-0.018000,-0.076000-0.030000,-0.062000 0.001000,-0.048000 0.021000,-0.047000 0.007000,-0.125000-0.024000,-0.130000-0.033000,-0.123000-0.037000,-0.110000-0.040000,-0.053000-0.030000,-0.014000-0.025000,0.012000-0.021000,0.028000-0.017000,0.036000-0.013000,0.020000-0.009000,0.008000-0.006000,0.307000 0.021000,0.181000 0.036000,0.087000 0.044000,0.021000 0.045000,-0.023000 0.043000,-0.050000 0.038000,0.624000 0.118000,0.494000 0.087000,0.338000 0.024000,0.065000-0.018000,-0.114000-0.044000,-0.220000-0.057000,-0.272000-0.061000,-0.285000-0.059000,-0.272000-0.054000,-0.244000-0.046000,-0.233000-0.038000,-0.208000-0.030000,-0.177000-0.023000,-0.145000-0.016000,-0.113000-0.011000,-0.084000-0.007000,-0.054000-0.005000,-0.055000-0.001000,-0.037000 0.001000,-0.022000 0.002000,-0.011000 0.002000,-0.004000 0.002000,0.001000 0.002000,0.004000 0.002000,0.005000 0.002000,0.006000 0.001000,0.005000 0.001000,0.005000 0.001000,0.004000 0.000000,0.003000 0.000000,0.002000 0.000000,0.002000 0.000000,0.001000 0.000000,0.001000 0.000000,0.000000 0.000000,0.000000 0.000000</inkml:trace>
</inkml:ink>
</file>

<file path=ppt/ink/ink25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590.000000 578.000000,'-0.013000'0.013000,"-0.020000"0.020000,-0.023000 0.023000,-0.022000 0.022000,-0.020000 0.020000,-0.018000 0.018000,-0.014000 0.014000,-0.011000 0.011000,-0.008000 0.008000,-0.006000 0.006000,-0.004000 0.004000,-0.002000 0.002000,-0.001000 0.001000,0.000000 0.000000,0.000000 0.000000,0.001000-0.001000,0.001000-0.001000,0.001000-0.001000,0.001000-0.001000,-0.053000 0.053000,-0.097000 0.097000,-0.058000 0.039000,-0.028000-0.001000,-0.007000-0.026000,0.007000-0.041000,-0.040000 0.119000,0.007000 0.065000,0.036000 0.026000,0.052000-0.001000,-0.015000 0.037000,-0.057000 0.058000,-0.006000 0.003000,0.027000-0.032000,0.046000-0.052000,0.055000-0.061000,0.057000-0.063000,0.054000-0.059000,0.048000-0.052000,0.040000-0.044000,0.028000-0.028000,0.024000-0.039000,0.015000-0.031000,0.008000-0.024000,0.004000-0.017000,0.000000-0.012000,-0.002000-0.007000,-0.003000-0.004000,-0.003000-0.002000,-0.003000 0.000000,-0.003000 0.001000,-0.002000 0.001000,-0.002000 0.002000,-0.002000 0.002000,-0.001000 0.001000,-0.001000 0.001000,-0.001000 0.001000,0.000000 0.001000,0.000000 0.001000,0.000000 0.000000,0.000000 0.000000,0.000000 0.000000,0.000000 0.000000,0.000000 0.000000,0.000000 0.000000,0.000000 0.000000,0.000000 0.000000,0.000000 0.000000,0.008000-0.004000,0.013000-0.010000,0.015000-0.011000,0.015000-0.011000,0.013000-0.010000,0.011000-0.008000,0.009000-0.006000,0.006000-0.005000,0.005000-0.003000,0.003000-0.002000,0.002000-0.001000,0.001000-0.001000,0.000000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0.000000,0.014000 0.000000,0.032000 0.000000,0.037000 0.000000,0.038000 0.000000,0.035000 0.000000,0.031000 0.000000,0.014000 0.000000,0.002000 0.000000,-0.006000 0.000000,-0.011000 0.000000,-0.013000 0.000000,-0.013000 0.000000,0.123000-0.037000,0.200000-0.058000,0.125000-0.030000,0.067000-0.010000,0.026000 0.004000,-0.003000 0.012000,-0.039000-0.002000,-0.060000-0.011000,-0.068000-0.016000,-0.069000-0.018000,0.083000-0.008000,0.027000-0.002000,-0.011000 0.003000,-0.034000 0.005000,-0.047000 0.006000,-0.051000 0.007000,-0.050000 0.006000,-0.046000 0.006000,-0.040000 0.014000,-0.033000 0.018000,-0.026000 0.020000,-0.020000 0.019000,-0.008000 0.018000,0.000000 0.015000,0.005000 0.012000,0.008000 0.010000,0.009000 0.007000,0.009000 0.005000,-0.008000-0.004000,-0.019000-0.009000,-0.025000-0.012000,-0.026000-0.013000,-0.026000-0.013000,-0.023000-0.012000,-0.020000-0.010000,-0.016000-0.008000,-0.013000-0.006000,-0.010000-0.005000,0.010000 0.004000,0.022000 0.009000,0.028000 0.012000,0.030000 0.013000,0.029000 0.012000,0.026000 0.011000,0.016000 0.010000,0.009000 0.008000,0.003000 0.006000,0.000000 0.005000,-0.003000 0.003000,-0.004000 0.002000,-0.005000 0.001000,-0.005000 0.001000,-0.004000 0.000000,-0.004000 0.000000,-0.003000 0.000000,-0.003000 0.000000,-0.015000-0.009000,-0.066000-0.014000,-0.073000-0.016000,-0.071000-0.015000,-0.064000-0.013000,-0.053000-0.011000,-0.042000-0.009000,-0.032000-0.007000,-0.022000-0.005000,-0.015000-0.003000,-0.009000-0.002000,-0.005000-0.001000,-0.002000 0.000000,0.000000 0.000000,0.001000 0.000000,0.002000 0.000000,0.002000 0.000000,0.002000 0.000000,0.002000 0.000000,0.001000 0.000000,-0.111000-0.068000,-0.061000-0.050000,-0.011000-0.028000,0.021000-0.012000,0.040000-0.001000,0.050000 0.006000,-0.113000-0.051000,-0.062000-0.010000,-0.025000 0.017000,0.001000 0.033000,0.017000 0.040000,0.026000 0.042000,0.030000 0.041000,0.031000 0.036000,0.029000 0.031000,0.025000 0.025000,0.021000 0.020000,0.017000 0.015000,-0.241000-0.166000,-0.090000-0.092000,-0.003000-0.040000,0.051000-0.004000,0.079000 0.018000,0.090000 0.030000,0.089000 0.035000,0.080000 0.035000,0.068000 0.032000,0.055000 0.027000,0.043000 0.022000,0.031000 0.017000,0.021000 0.013000,-0.002000-0.001000,-0.016000-0.008000,-0.024000-0.012000,-0.026000-0.014000,-0.025000-0.013000,-0.023000-0.012000,-0.019000-0.010000,-0.015000-0.008000,-0.011000-0.006000,-0.008000-0.004000,-0.005000 0.000000</inkml:trace>
</inkml:ink>
</file>

<file path=ppt/ink/ink2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7:2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65200.000000 25700.000000,'0.000000'-100.000000,"-25.000000"125.000000,0.000000 0.000000,25.000000 25.000000,0.000000 0.000000,-50.000000 150.000000,0.000000 0.000000,25.000000 50.000000,0.000000 0.000000,0.000000 75.000000,0.000000 0.000000,0.000000-75.000000,0.000000 0.000000,25.000000-125.000000,0.000000 0.000000,25.000000-125.000000,0.000000 0.000000,0.000000-25.000000</inkml:trace>
</inkml:ink>
</file>

<file path=ppt/ink/ink25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733.000000 474.000000,'-0.010000'0.087000,"-0.015000"0.135000,-0.017000 0.155000,-0.017000 0.156000,-0.016000 0.144000,-0.014000 0.126000,-0.012000 0.104000,-0.009000 0.083000,-0.142000 0.560000,-0.074000 0.352000,-0.023000 0.177000,0.011000 0.052000,-0.115000 0.098000,-0.040000-0.028000,0.010000-0.106000,0.042000-0.149000,-0.014000 0.019000,-0.049000 0.125000,0.006000 0.129000,0.040000-0.026000,0.060000-0.123000,0.068000-0.176000,-0.024000-0.068000,-0.008000-0.141000,0.003000-0.178000,0.010000-0.188000,0.032000-0.107000,0.044000-0.047000,0.030000-0.098000,0.019000-0.123000,0.010000-0.130000,0.004000-0.125000,0.018000-0.020000,0.026000-0.025000,0.029000 0.019000,0.029000-0.028000,0.026000-0.055000,0.023000-0.069000,0.019000-0.073000,0.015000-0.070000,0.012000-0.063000,0.009000-0.053000,0.006000 0.315000,0.004000 0.233000,0.002000 0.109000,0.001000 0.021000,0.000000-0.037000,0.000000-0.071000,-0.001000-0.033000,-0.001000-0.005000,-0.001000 0.049000,-0.001000 0.007000,-0.001000-0.021000,-0.001000-0.037000,-0.001000-0.045000,0.000000-0.046000,0.000000 0.177000,0.000000 0.160000,-0.025000 0.039000,-0.039000-0.042000,-0.045000-0.090000,-0.045000-0.114000,-0.042000-0.122000,-0.037000-0.117000,-0.007000-0.081000,0.013000-0.052000,0.025000-0.030000,0.031000-0.013000,0.032000 0.060000,0.031000 0.028000,0.028000 0.006000,0.023000-0.008000,0.019000-0.017000,0.015000-0.022000,0.030000 0.321000,0.037000 0.222000,0.039000 0.142000,0.037000 0.081000,0.015000-0.029000,0.000000-0.097000,-0.010000-0.134000,-0.016000-0.147000,-0.018000-0.145000,-0.018000-0.133000,-0.017000-0.115000,-0.015000-0.096000,-0.011000 0.108000,-0.012000 0.185000,-0.009000 0.027000,-0.005000 0.043000,-0.004000 0.102000,-0.003000-0.022000,-0.001000-0.072000,0.000000-0.097000,0.000000-0.105000,0.000000-0.101000,0.001000-0.090000,0.001000-0.076000,0.001000-0.061000,0.001000-0.046000,0.000000-0.034000,0.000000-0.023000,0.000000-0.015000,0.000000-0.008000,0.000000-0.003000,0.000000 0.000000,0.000000 0.002000,0.000000 0.070000,0.000000 0.112000,-0.018000 0.074000,-0.029000 0.044000,-0.033000 0.022000,-0.034000 0.006000,-0.032000-0.005000,-0.028000-0.011000,-0.023000-0.014000,-0.019000-0.015000,0.004000 0.169000,0.018000 0.128000,0.026000 0.091000,0.029000 0.062000,0.017000 0.130000,0.007000 0.017000,0.001000-0.057000,-0.003000-0.099000,-0.006000-0.120000,-0.007000 0.000000</inkml:trace>
</inkml:ink>
</file>

<file path=ppt/ink/ink25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355.000000 90.000000,'-0.004000'0.017000,"-0.007000"0.026000,-0.008000 0.030000,-0.007000 0.030000,-0.007000 0.027000,-0.006000 0.023000,-0.005000 0.019000,-0.004000 0.015000,-0.003000 0.011000,-0.002000 0.008000,-0.001000 0.005000,-0.001000 0.003000,0.000000 0.001000,0.000000 0.000000,0.000000 0.000000,0.000000-0.001000,0.000000-0.001000,0.000000-0.001000,0.000000-0.001000,0.007000 0.452000,0.006000 0.284000,0.006000 0.191000,0.008000 0.017000,0.007000-0.063000,0.006000-0.108000,0.005000-0.169000,0.003000-0.081000,0.003000-0.069000,0.002000-0.056000,0.001000-0.045000,0.001000-0.034000,-0.036000 0.140000,-0.057000 0.065000,-0.030000 0.061000,-0.010000 0.054000,-0.070000 0.070000,-0.030000 0.001000,-0.002000-0.043000,0.016000-0.068000,0.026000-0.079000,0.031000-0.080000,-0.115000 0.140000,-0.053000 0.049000,-0.010000-0.012000,0.019000-0.051000,-0.112000 0.008000,-0.039000-0.028000,0.010000-0.050000,0.040000-0.060000,0.057000-0.062000,0.063000-0.058000,0.014000 0.003000,0.001000 0.003000,-0.017000 0.019000,-0.026000 0.027000,-0.034000-0.016000,-0.063000 0.041000,-0.179000 0.083000,-0.047000-0.045000,0.001000-0.069000,0.032000-0.078000,0.049000-0.079000,0.056000-0.073000,0.056000-0.063000,0.052000-0.052000,-0.223000 0.130000,-0.250000 0.170000,-0.537000 0.327000,-0.386000 0.257000,-0.225000 0.155000,-0.105000 0.079000,-0.168000 0.098000,0.026000-0.044000,0.147000-0.132000,0.214000-0.178000,0.094000-0.048000,0.158000-0.108000,0.187000-0.138000,0.191000-0.148000,-0.133000-0.018000,-0.144000-0.018000,0.219000-0.134000,0.060000-0.065000,0.092000-0.071000,0.106000-0.070000,-0.084000-0.057000,0.032000-0.062000,0.068000-0.052000,0.085000-0.041000,-0.020000 0.042000,-0.013000 0.019000,0.048000 0.003000,0.084000-0.008000,0.100000-0.014000,0.104000-0.017000,0.098000-0.018000,0.087000-0.017000,0.074000-0.015000,0.060000-0.013000,-0.804000-0.010000,-1.028000-0.009000,-0.441000-0.144000,-0.314000-0.084000,-0.036000-0.040000,0.147000-0.008000,0.257000 0.013000,0.311000 0.026000,0.269000 0.027000,0.333000 0.037000,0.170000 0.036000,0.201000 0.032000,0.206000 0.028000,0.194000 0.023000,0.166000 0.006000,0.135000-0.006000,0.106000-0.013000,0.080000-0.016000,0.057000-0.017000,0.038000-0.017000,-0.331000-0.103000,-0.479000-0.126000,-0.422000-0.213000,-0.327000-0.139000,-0.153000-0.055000,-0.029000 0.004000,0.054000 0.042000,0.104000 0.064000,-0.221000-0.041000,-0.312000-0.073000,-0.094000 0.008000,0.052000 0.060000,0.105000 0.088000,0.205000 0.100000,0.254000 0.027000,0.266000-0.022000,0.255000 0.022000,0.228000 0.048000,-0.006000 0.047000,0.087000 0.072000,0.101000 0.069000,0.102000 0.062000,-0.057000-0.161000,-0.053000-0.102000,-0.001000-0.049000,0.033000-0.010000,0.053000 0.016000,0.062000 0.031000,-0.599000-0.255000,-0.271000-0.102000,-0.060000-0.007000,0.080000 0.055000,0.163000 0.091000,0.205000 0.107000,0.099000 0.077000,0.204000 0.122000,0.224000 0.102000,0.138000 0.057000,0.112000 0.038000,0.087000 0.023000,0.064000 0.012000,0.045000 0.004000,-0.211000-0.155000,-0.319000-0.158000,-0.299000-0.185000,-0.042000-0.079000,0.038000-0.012000,0.087000 0.032000,0.111000 0.058000,0.119000 0.070000,0.115000 0.073000,0.104000 0.069000,-0.365000-0.184000,-0.196000-0.111000,-0.074000-0.020000,0.010000 0.040000,0.026000 0.039000,0.035000 0.035000,-0.121000-0.058000,0.050000 0.016000,0.114000 0.042000,0.145000 0.055000,0.122000 0.034000,0.026000 0.005000,0.025000 0.021000,0.023000 0.030000,0.015000 0.013000,0.078000 0.038000,0.085000 0.036000,0.083000 0.032000,-0.090000-0.028000,-0.046000-0.064000,-0.003000-0.022000,0.025000 0.007000,0.041000 0.025000,0.048000 0.035000,0.049000 0.039000,0.046000 0.038000,0.051000 0.032000,0.050000 0.026000,0.046000 0.021000,0.040000 0.016000,0.033000 0.011000,0.026000 0.007000,0.020000 0.004000,0.014000 0.002000,0.010000 0.001000,0.006000 0.000000,-0.019000 0.014000,-0.033000 0.022000,-0.040000 0.025000,-0.042000 0.026000,-0.095000-0.068000,-0.048000-0.049000,-0.015000-0.034000,0.008000-0.021000,0.022000-0.012000,0.029000-0.005000,0.031000 0.000000,0.031000 0.000000</inkml:trace>
</inkml:ink>
</file>

<file path=ppt/ink/ink25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740.000000 506.000000,'0.028000'0.000000,"0.043000"0.000000,0.050000 0.000000,0.051000 0.000000,0.047000 0.000000,0.042000 0.000000,0.035000 0.000000,0.028000 0.000000,0.013000 0.000000,0.002000 0.000000,-0.005000 0.000000,-0.010000 0.000000,0.007000 0.000000,0.017000 0.000000,0.022000 0.000000,0.024000 0.000000,0.060000-0.018000,0.005000-0.029000,-0.031000-0.033000,-0.051000-0.034000,0.142000-0.068000,0.108000-0.086000,0.078000-0.090000,0.053000-0.087000,0.034000-0.059000,0.018000-0.038000,0.007000-0.021000,0.000000-0.009000,0.173000-0.135000,0.050000-0.059000,-0.032000-0.006000,-0.083000 0.029000,-0.109000 0.049000,-0.117000 0.058000,0.057000-0.358000,0.018000-0.303000,-0.046000-0.209000,-0.083000-0.133000,-0.101000 0.011000,-0.104000 0.103000,-0.099000 0.154000,-0.089000 0.175000,-0.075000 0.176000,-0.061000 0.163000,0.026000-0.274000,0.006000-0.313000,-0.044000-0.204000,-0.073000-0.120000,-0.135000-0.118000,-0.091000 0.039000,-0.056000 0.137000,-0.030000 0.189000,-0.011000 0.209000,0.002000 0.206000,-0.290000-0.173000,-0.162000-0.035000,-0.067000 0.056000,-0.002000 0.110000,0.040000 0.137000,0.064000 0.144000,0.074000 0.138000,0.076000 0.124000,-0.371000-0.318000,-0.188000-0.135000,-0.056000-0.008000,0.032000 0.073000,0.086000 0.102000,0.114000 0.113000,0.124000 0.111000,0.121000 0.102000,-0.056000 0.034000,-0.017000 0.061000,0.009000 0.074000,0.025000 0.077000,-0.041000-0.001000,-0.006000 0.023000,-0.057000 0.019000,-0.011000 0.014000,0.018000 0.010000,0.036000 0.007000,-0.066000 0.023000,-0.052000 0.031000,-0.187000 0.035000,-0.112000 0.034000,-0.056000 0.031000,-0.016000 0.027000,-0.100000 0.022000,-0.146000 0.018000,-0.165000 0.013000,-0.165000 0.010000,-0.164000 0.007000,-0.057000 0.004000,-0.018000 0.002000,0.007000 0.001000,0.023000 0.000000,0.031000-0.001000,0.034000-0.001000,-0.685000 0.220000,-0.521000 0.198000,-0.343000 0.169000,-0.142000 0.101000,-0.003000 0.051000,-0.134000 0.125000,0.086000 0.089000,0.055000 0.042000,0.252000 0.008000,0.359000-0.014000,0.401000-0.027000,0.160000 0.004000,0.214000-0.051000,0.233000-0.082000,0.228000-0.096000,-0.072000 0.000000,0.090000-0.062000,0.138000-0.077000,0.157000-0.080000,0.156000-0.076000,0.016000 0.177000,-0.649000 0.459000,-0.124000 0.151000,0.004000 0.042000,0.086000-0.030000,0.131000-0.074000,0.151000-0.097000,0.153000 0.006000,0.142000 0.071000,-0.243000 0.108000,-0.251000 0.050000,-0.458000 0.340000,-0.189000 0.133000,-0.003000-0.009000,0.117000-0.100000,0.092000-0.095000,0.070000-0.085000,0.051000-0.073000,0.034000-0.059000,-0.107000 0.156000,0.031000 0.062000,0.172000-0.058000,0.250000-0.131000,0.281000-0.168000,0.281000-0.179000,0.260000-0.173000,0.227000-0.157000,0.189000-0.134000,0.151000-0.110000,-0.087000 0.088000,-0.085000 0.061000,-0.078000 0.040000,-0.068000 0.023000,-0.056000 0.010000,-0.045000 0.002000,-0.034000-0.004000,-0.025000-0.007000,-0.459000 0.350000,-0.187000 0.185000,-0.036000 0.047000,0.063000-0.045000,0.121000-0.100000,0.150000-0.128000,-0.100000 0.029000,-0.106000 0.054000,-0.138000-0.026000,-0.002000-0.076000,0.086000-0.102000,0.135000-0.111000,-0.064000 0.131000,-0.039000 0.129000,0.016000 0.044000,0.051000-0.013000,0.106000-0.049000,0.133000-0.068000,-0.006000 0.039000,0.160000-0.113000,0.178000-0.144000,0.173000-0.150000,0.155000-0.141000,0.130000-0.123000,0.104000-0.101000,0.079000-0.079000,0.057000-0.059000,0.038000-0.041000,0.024000-0.027000,0.013000 0.012000,-0.014000 0.031000,-0.021000 0.042000,-0.024000 0.045000,-0.025000 0.044000,-0.023000 0.040000,-0.082000 0.096000,-0.040000 0.051000,-0.010000 0.019000,0.010000-0.003000,0.022000-0.017000,0.028000-0.025000,-0.041000 0.116000,-0.008000 0.051000,0.013000 0.005000,0.026000-0.025000,0.032000-0.042000,0.034000-0.050000,0.032000-0.051000,0.029000-0.048000,0.022000-0.028000,0.041000-0.047000,0.038000-0.039000,0.032000-0.031000,0.026000-0.023000,0.020000-0.017000,0.015000-0.011000,0.010000-0.007000,0.007000-0.003000,0.004000-0.001000,0.002000 0.000000,0.000000 0.001000,-0.001000 0.002000,-0.001000 0.002000,-0.001000 0.002000,-0.001000 0.001000,-0.001000 0.001000,-0.001000 0.001000,-0.001000 0.001000,-0.001000 0.000000,0.000000 0.000000,0.000000 0.000000,0.000000 0.002000,0.000000 0.002000,0.000000 0.002000,0.000000 0.002000,0.000000 0.001000,0.000000 0.001000,0.000000 0.001000,0.000000 0.001000,0.000000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0.000000,0.037000 0.056000,0.058000 0.104000,0.048000 0.084000,0.039000 0.065000,0.030000 0.048000,0.022000 0.034000,0.009000 0.145000,0.000000 0.058000,-0.005000-0.002000,-0.009000-0.040000,-0.010000-0.062000,-0.010000 0.000000</inkml:trace>
</inkml:ink>
</file>

<file path=ppt/ink/ink25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546.000000 526.000000,'0.026000'0.000000,"0.040000"0.000000,0.046000 0.000000,0.046000 0.000000,0.043000 0.000000,0.037000 0.000000,0.031000 0.000000,0.025000 0.000000,0.019000 0.000000,0.032000 0.045000,-0.003000 0.068000,-0.010000 0.075000,-0.013000 0.073000,-0.014000 0.066000,-0.013000 0.055000,-0.011000 0.044000,-0.009000 0.033000,-0.049000 0.024000,-0.032000 0.016000,-0.034000-0.017000,-0.033000-0.037000,-0.030000-0.047000,-0.026000-0.050000,-0.021000-0.048000,-0.017000-0.044000,0.061000 0.138000,0.033000 0.096000,0.012000 0.062000,-0.002000 0.036000,0.008000-0.001000,0.013000-0.026000,0.016000-0.039000,0.016000-0.045000,-0.003000 0.194000,-0.015000 0.112000,-0.022000 0.051000,-0.024000 0.008000,0.012000-0.057000,0.035000-0.094000,0.023000-0.025000,0.013000-0.053000,0.006000-0.066000,0.001000-0.070000,-0.003000-0.068000,-0.005000-0.061000,-0.018000-0.046000,-0.025000-0.033000,-0.027000-0.022000,-0.027000-0.014000,-0.025000-0.007000,-0.022000-0.003000,-0.018000 0.000000,-0.014000 0.002000,-0.006000 0.003000,-0.002000-0.034000,0.003000-0.039000,0.005000-0.039000,0.006000-0.035000,0.006000-0.030000,0.005000-0.024000,0.005000-0.018000,0.004000-0.013000,0.003000-0.009000,0.002000-0.006000,0.001000-0.003000,0.001000-0.001000,0.000000 0.000000,0.000000 0.001000,0.000000 0.001000,0.000000 0.001000,0.000000 0.001000,0.000000 0.001000,0.000000 0.001000,0.000000 0.001000,0.000000 0.001000,0.000000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0.000000,0.028000-0.034000,0.052000-0.056000,0.060000-0.064000,0.061000-0.065000,0.057000-0.061000,0.050000-0.054000,0.024000-0.009000,0.005000 0.021000,-0.007000 0.039000,-0.014000 0.047000,-0.012000 0.049000,-0.010000 0.046000,-0.007000 0.041000,-0.005000 0.035000,-0.004000 0.029000,-0.002000 0.022000,0.011000-0.020000,0.019000-0.046000,0.022000-0.022000,0.023000-0.005000,0.020000-0.009000,-0.036000 0.005000,-0.049000 0.008000,-0.052000 0.009000,-0.050000 0.008000,-0.044000 0.008000,-0.037000 0.006000,-0.029000 0.005000,-0.022000 0.004000,-0.016000 0.003000,-0.011000 0.002000,-0.007000 0.001000,-0.004000 0.001000,0.013000 0.011000,0.030000 0.008000,0.036000 0.010000,0.037000 0.010000,0.035000 0.009000,0.031000 0.008000,0.027000 0.006000,-0.012000 0.006000,-0.023000 0.004000,-0.028000 0.003000,-0.029000 0.002000,-0.027000 0.001000,-0.023000 0.001000,-0.019000 0.000000,-0.015000 0.000000,-0.011000 0.000000,-0.008000 0.000000,-0.005000 0.000000,-0.003000 0.000000,0.009000-0.010000,0.021000-0.015000,0.025000-0.017000,0.025000-0.017000,0.023000-0.016000,0.021000-0.014000,0.017000-0.012000,0.014000-0.009000,0.001000 0.005000,0.002000 0.009000,-0.001000 0.013000,-0.003000 0.014000,-0.004000 0.014000,-0.004000 0.013000,-0.004000 0.011000,-0.003000 0.009000,-0.003000 0.008000,-0.003000 0.000000</inkml:trace>
</inkml:ink>
</file>

<file path=ppt/ink/ink25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1158.000000 503.000000,'-0.074000'0.000000,"-0.115000"0.000000,-0.134000 0.000000,-0.135000 0.000000,-0.127000-0.037000,-0.112000-0.058000,-0.370000-0.030000,-0.214000-0.010000,-0.098000 0.004000,-0.016000 0.012000,-0.258000 0.016000,-0.099000 0.018000,0.010000 0.018000,0.080000 0.016000,-0.342000 0.088000,-0.219000 0.053000,-0.032000 0.046000,0.090000 0.038000,0.162000 0.030000,0.196000 0.022000,-0.257000 0.403000,-0.087000 0.248000,0.029000 0.131000,0.101000 0.046000,-0.192000 0.210000,-0.144000 0.078000,-0.103000 0.135000,0.078000 0.014000,0.188000-0.064000,0.245000-0.109000,0.079000-0.093000,0.115000-0.076000,-0.056000 0.051000,0.061000-0.019000,0.131000-0.062000,0.166000-0.085000,-0.119000-0.020000,0.003000-0.051000,0.080000-0.066000,0.124000-0.072000,-0.041000 0.225000,0.003000 0.104000,-0.079000 0.092000,0.021000 0.004000,0.084000-0.052000,0.118000-0.085000,-0.016000-0.044000,0.047000-0.088000,0.083000-0.110000,0.100000-0.116000,-0.062000 0.073000,-0.013000 0.041000,0.018000 0.018000,0.037000 0.001000,-0.193000 0.009000,-0.105000 0.014000,-0.225000 0.126000,-0.064000 0.041000,0.043000-0.016000,0.109000-0.052000,-0.336000 0.151000,-0.301000 0.048000,-0.073000-0.040000,0.079000-0.093000,0.170000-0.120000,0.216000-0.129000,-0.047000 0.096000,0.083000 0.012000,0.160000-0.043000,0.198000-0.074000,0.023000-0.016000,0.057000-0.051000,0.074000-0.069000,0.080000-0.076000,0.183000-0.038000,0.034000 0.020000,0.045000-0.004000,0.049000-0.021000,0.247000-0.161000,-0.339000 0.284000,0.048000-0.003000,-0.091000 0.059000,-0.026000 0.020000,0.017000 0.141000,0.044000 0.061000,0.057000 0.005000,0.062000-0.031000,-0.068000 0.169000,0.000000 0.064000,0.044000-0.008000,0.069000-0.054000,0.006000 0.050000,0.040000-0.035000,0.058000-0.086000,0.065000-0.113000,0.010000-0.030000,0.047000-0.048000,0.070000 0.143000,0.115000 0.023000,0.118000-0.027000,0.111000-0.056000,0.089000-0.128000,0.069000-0.030000,0.058000-0.021000,0.047000-0.013000,0.049000 0.012000,0.028000-0.035000,0.019000-0.038000,0.011000-0.037000,0.134000 0.040000,0.056000 0.013000,0.020000-0.024000,-0.004000-0.046000,-0.020000-0.056000,-0.028000-0.059000,0.036000-0.021000,0.026000 0.021000,-0.012000 0.014000,-0.037000 0.008000,-0.027000-0.043000,0.006000-0.043000,0.018000-0.054000,0.064000 0.055000,-0.027000-0.035000,-0.040000-0.052000,-0.046000-0.059000,-0.046000-0.060000,-0.042000-0.055000,0.208000 0.283000,0.132000 0.184000,0.074000 0.107000,0.031000 0.050000,0.039000-0.027000,0.040000-0.074000,0.850000 0.198000,0.386000 0.010000,0.110000-0.072000,-0.068000-0.116000,-0.171000-0.133000,-0.170000-0.072000,0.159000 0.020000,0.114000 0.003000,1.004000 0.138000,0.365000 0.004000,0.130000-0.029000,-0.030000-0.048000,0.827000-0.075000,0.578000-0.087000,1.113000-0.088000,0.489000-0.082000,0.054000-0.073000,-0.228000-0.061000,0.639000-0.049000,0.263000-0.038000,0.316000-0.028000,-0.262000-0.019000,-0.613000-0.013000,-0.793000-0.007000,-0.610000-0.003000,-0.742000-0.001000,-0.772000 0.001000,-0.735000 0.002000,-0.473000 0.003000,-0.417000 0.003000,-0.094000 0.095000,-0.174000 0.073000,-0.213000 0.054000,-0.222000 0.037000,-0.174000 0.006000,-0.131000-0.015000,-0.094000-0.027000,-0.063000-0.033000,0.256000 0.040000,0.146000 0.009000,0.213000-0.011000,0.093000-0.023000,0.009000-0.029000,-0.046000-0.031000,0.236000-0.029000,0.104000-0.026000,0.012000-0.023000,-0.047000-0.019000,0.083000-0.015000,0.014000-0.011000,0.318000-0.008000,0.121000-0.005000,-0.014000-0.003000,-0.099000-0.002000,0.130000-0.001000,-0.028000 0.000000,-0.127000 0.001000,-0.181000 0.001000,-0.092000 0.001000,-0.175000 0.001000,-0.215000 0.001000,-0.225000 0.001000,-0.068000 0.074000,-0.110000 0.042000,-0.128000 0.019000,-0.130000 0.002000,0.025000-0.009000,-0.025000-0.015000,0.056000-0.018000,0.029000-0.018000,0.189000-0.015000,0.018000-0.017000,-0.056000-0.014000,-0.097000-0.011000,-0.055000-0.009000,0.013000-0.005000,-0.017000-0.004000,-0.035000-0.003000,0.282000-0.002000,0.036000-0.001000,-0.050000 0.000000,-0.100000 0.000000,-0.118000 0.001000,0.033000 0.000000,0.232000 0.000000,-0.094000 0.001000,-0.186000 0.001000,-0.052000 0.000000,-0.037000 0.000000,-0.025000 0.000000,0.279000 0.000000,0.159000 0.000000,0.070000 0.000000,0.008000 0.000000,0.244000 0.000000,0.082000 0.000000,-0.027000 0.000000,-0.095000 0.000000,0.144000 0.000000,-0.007000 0.000000,-0.104000 0.000000,-0.158000 0.000000,-0.071000-0.037000,-0.157000-0.058000,-0.127000-0.122000,-0.172000-0.081000,-0.188000-0.048000,-0.185000-0.024000,-0.077000-0.080000,-0.076000-0.037000,-0.069000-0.006000,-0.060000 0.014000,0.005000-0.103000,-0.027000-0.097000,-0.046000-0.049000,-0.054000-0.015000,-0.055000-0.127000,-0.052000-0.042000,-0.047000 0.016000,-0.039000 0.051000,-0.032000 0.070000,-0.025000 0.077000,-0.129000-0.268000,-0.112000-0.174000,-0.241000-0.212000,-0.158000-0.073000,-0.093000 0.021000,-0.045000 0.080000,-0.121000-0.146000,-0.014000-0.059000,-0.202000-0.128000,-0.086000-0.015000,-0.006000 0.058000,0.046000 0.100000,0.039000-0.009000,0.031000-0.004000,0.006000-0.001000,0.063000 0.075000,0.095000 0.118000,0.108000 0.137000,-0.018000-0.046000,0.079000 0.068000,0.094000 0.074000,0.094000 0.071000,0.087000 0.063000,0.096000 0.334000,-0.621000-0.913000,-0.211000-0.238000,-0.085000-0.058000,0.003000 0.062000,-0.015000-0.032000,0.048000 0.057000,0.085000 0.111000,0.102000 0.137000,-0.078000-0.023000,-0.041000 0.024000,-0.185000-0.266000,-0.044000-0.065000,0.051000 0.069000,0.107000 0.150000,0.135000 0.190000,0.143000 0.202000,0.075000 0.156000,-0.027000 0.011000,0.003000 0.037000,0.024000 0.053000,0.107000 0.169000,-1.055000-0.895000,-0.244000-0.133000,-0.040000 0.025000,0.094000 0.124000,0.172000 0.178000,0.210000 0.200000,-0.150000-0.071000,-0.074000-0.018000,-0.168000-0.094000,0.006000 0.012000,0.116000 0.079000,0.178000 0.116000,0.095000 0.094000,0.108000 0.074000,-0.002000-0.019000,0.075000 0.071000,0.118000 0.123000,0.138000 0.147000,-0.190000-0.136000,-0.049000-0.006000,0.006000 0.051000,0.039000 0.083000,-0.361000-0.152000,-0.328000-0.126000,-0.167000-0.020000,0.022000 0.049000,0.142000 0.089000,0.208000 0.109000,0.106000 0.132000,0.180000 0.137000,0.214000 0.130000,0.221000 0.116000,0.190000 0.025000,0.156000 0.038000,0.123000 0.026000,0.093000 0.016000,0.067000 0.008000,0.045000 0.003000,0.028000-0.019000,0.015000-0.032000,0.033000-0.001000,0.042000 0.019000,0.045000 0.030000,0.043000 0.035000,0.039000 0.036000,0.034000 0.034000,0.028000 0.030000,0.022000 0.025000,-0.011000-0.004000,-0.031000-0.023000,-0.042000-0.033000,-0.046000-0.037000,-0.045000-0.037000,-0.041000-0.034000,-0.234000-0.024000,-0.107000 0.018000,-0.038000 0.031000,0.007000 0.036000,0.034000 0.036000,0.157000 0.014000,-1.047000-0.308000,-0.388000-0.117000,-0.176000-0.035000,-0.026000 0.020000,-0.058000 0.017000,0.074000 0.014000,0.152000 0.011000,0.191000 0.008000,0.147000 0.042000,0.182000 0.000000</inkml:trace>
</inkml:ink>
</file>

<file path=ppt/ink/ink25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441.000000 115.000000,'-0.022000'0.000000,"-0.035000"0.000000,-0.040000 0.000000,-0.041000 0.000000,-0.038000 0.000000,-0.033000 0.000000,-0.028000 0.000000,-0.023000 0.000000,-0.017000 0.000000,-0.013000 0.000000,0.001000 0.025000,0.010000 0.038000,0.014000 0.045000,0.016000 0.045000,0.017000 0.042000,0.015000 0.037000,-0.011000 0.044000,-0.027000 0.044000,-0.085000 0.017000,-0.041000-0.002000,-0.011000-0.013000,0.010000-0.020000,0.022000-0.023000,0.028000-0.023000,-0.031000 0.003000,-0.067000 0.020000,-0.195000 0.084000,-0.116000 0.045000,-0.056000 0.017000,-0.014000-0.002000,0.014000 0.041000,0.031000 0.066000,0.005000 0.050000,0.048000-0.012000,0.047000-0.034000,0.043000-0.044000,0.008000-0.084000,0.013000-0.069000,0.034000-0.069000,0.045000-0.064000,-0.006000 0.036000,0.035000 0.024000,0.059000 0.014000,0.070000 0.007000,-0.002000 0.020000,-0.048000 0.027000,-0.074000 0.030000,-0.011000 0.029000,-0.062000 0.063000,-0.017000 0.007000,0.013000-0.030000,0.032000-0.051000,-0.032000-0.024000,0.003000-0.005000,0.025000 0.008000,0.037000 0.015000,0.042000-0.018000,0.043000-0.038000,0.040000-0.048000,0.035000-0.051000,0.011000-0.049000,-0.006000-0.044000,0.003000-0.001000,0.008000 0.027000,0.011000 0.043000,0.012000 0.050000,-0.062000 0.032000,-0.031000 0.018000,-0.009000 0.008000,0.006000 0.001000,-0.077000 0.089000,-0.051000 0.064000,-0.178000 0.099000,-0.099000 0.041000,-0.041000 0.000000,0.000000-0.026000,-0.012000 0.033000,0.056000-0.005000,0.095000-0.029000,0.113000-0.043000,0.042000-0.030000,0.068000-0.019000,-0.068000-0.011000,-0.003000-0.005000,0.039000-0.001000,0.063000 0.002000,0.037000-0.033000,0.018000-0.053000,0.022000-0.062000,0.024000-0.063000,0.023000-0.059000,0.020000-0.053000,0.018000-0.026000,0.014000-0.007000,0.011000 0.006000,0.008000 0.013000,-0.012000 0.024000,-0.025000 0.028000,-0.031000 0.029000,-0.033000 0.028000,-0.031000 0.025000,-0.028000 0.021000,-0.134000 0.011000,-0.045000 0.004000,0.015000-0.001000,0.053000-0.004000,-0.038000 0.049000,-0.019000 0.006000,-0.006000-0.022000,0.003000-0.038000,0.009000-0.046000,0.012000-0.047000,-0.076000 0.123000,0.003000 0.044000,0.034000-0.002000,0.050000-0.031000,0.072000-0.045000,0.040000-0.028000,0.034000-0.024000,0.028000-0.021000,0.022000-0.017000,0.016000-0.013000,0.018000-0.022000,0.017000-0.026000,0.016000-0.027000,0.014000-0.025000,-0.155000 0.125000,-0.103000 0.138000,-0.137000 0.081000,-0.074000 0.039000,-0.029000 0.009000,0.002000-0.011000,0.040000-0.041000,0.062000-0.058000,0.071000-0.064000,0.072000-0.063000,-0.025000 0.016000,-0.012000-0.009000,-0.002000-0.024000,0.004000-0.032000,-0.140000 0.187000,-0.148000 0.092000,-0.252000 0.227000,-0.153000 0.149000,-0.079000 0.088000,-0.025000 0.043000,-0.185000 0.109000,0.077000-0.072000,0.167000-0.131000,0.207000-0.155000,0.214000-0.157000,0.200000-0.145000,0.175000-0.125000,0.144000-0.102000,0.113000-0.080000,0.084000-0.059000,0.060000-0.041000,0.039000-0.027000,0.024000-0.016000,-0.202000 0.179000,-0.113000 0.139000,-0.060000 0.075000,-0.022000 0.028000,0.004000-0.004000,0.020000-0.024000,0.029000-0.035000,0.033000-0.040000,0.033000-0.040000,0.030000-0.037000,0.026000-0.032000,0.022000-0.027000,-0.017000-0.004000,-0.022000 0.001000,-0.031000 0.008000,-0.034000 0.012000,-0.197000 0.206000,-0.170000 0.109000,-0.074000 0.107000,-0.008000 0.025000,0.036000-0.030000,0.061000-0.063000,0.045000-0.045000,0.110000-0.087000,0.108000-0.081000,0.097000-0.070000,0.082000-0.057000,0.066000-0.045000,0.051000-0.033000,0.037000-0.023000,0.025000-0.015000,0.016000-0.009000,0.009000-0.004000,0.004000-0.001000,0.000000 0.001000,-0.213000 0.065000,-0.193000 0.035000,-0.126000 0.048000,-0.075000 0.052000,-0.036000 0.051000,-0.009000 0.047000,-0.064000 0.188000,-0.021000 0.117000,0.008000 0.063000,0.026000 0.024000,-0.094000 0.126000,-0.016000 0.035000,0.035000-0.026000,0.065000-0.063000,0.025000-0.003000,0.070000-0.037000,0.094000-0.057000,0.103000-0.065000,0.101000-0.065000,0.092000-0.061000,-0.105000 0.069000,-0.075000 0.074000,-0.033000 0.034000,-0.003000 0.007000,0.016000-0.012000,0.027000-0.022000,-0.015000-0.042000,0.032000-0.052000,0.060000-0.054000,0.073000-0.052000,0.077000-0.046000,0.073000-0.040000,0.065000-0.032000,0.056000-0.025000,0.045000-0.019000,0.035000-0.013000,0.093000-0.013000,0.123000-0.011000,0.133000-0.009000,0.129000-0.008000,0.339000 0.086000,0.227000 0.066000,0.138000 0.012000,0.072000-0.024000,0.024000-0.045000,-0.009000-0.055000,0.413000 0.090000,0.211000 0.028000,0.066000-0.013000,-0.032000-0.038000,0.092000-0.052000,-0.056000-0.057000,-0.147000-0.055000,-0.194000-0.051000,0.010000-0.044000,-0.080000-0.036000,-0.266000-0.032000,-0.092000-0.017000,-0.113000-0.013000,0.077000-0.012000,-0.209000-0.009000,-0.196000-0.005000,-0.171000-0.002000,-0.141000 0.000000,-0.035000 0.002000,0.078000 0.002000,0.397000-0.035000,0.278000-0.056000,0.181000-0.065000,0.106000-0.066000,0.621000-0.025000,0.463000 0.003000,0.788000 0.021000,0.422000 0.031000,0.157000 0.035000,-0.024000 0.035000,1.119000 0.029000,0.450000 0.031000,0.118000 0.025000,-0.097000 0.020000,0.676000 0.089000,0.587000 0.051000,0.595000 0.043000,-0.033000 0.035000,-0.432000 0.027000,-0.656000 0.020000,-0.475000-0.005000,-0.618000-0.020000,-0.425000-0.028000,-0.565000-0.031000,-0.613000-0.031000,-0.598000-0.029000,-0.269000-0.025000,-0.333000-0.021000,-0.349000-0.017000,-0.334000-0.013000,-0.079000-0.009000,-0.130000-0.006000,-0.154000-0.004000,-0.158000-0.002000,-0.038000-0.001000,0.041000 0.000000,0.310000 0.001000,0.165000 0.001000,0.059000 0.001000,-0.012000 0.001000,0.053000 0.001000,-0.056000 0.001000,-0.073000 0.001000,-0.152000 0.001000,-0.191000 0.000000,-0.202000 0.000000,-0.194000 0.000000,-0.175000 0.000000,-0.125000-0.037000,-0.084000-0.058000,-0.070000-0.030000,-0.056000-0.010000,-0.043000 0.003000,-0.031000 0.012000,0.292000 0.016000,0.182000 0.018000,0.246000 0.018000,0.121000 0.016000,0.033000 0.014000,-0.026000 0.012000,-0.007000 0.009000,-0.068000 0.007000,-0.102000 0.005000,-0.116000 0.004000,-0.024000 0.002000,-0.038000 0.001000,-0.071000 0.001000,-0.087000 0.000000,-0.091000 0.000000,-0.087000-0.001000,-0.078000-0.001000,-0.066000-0.001000,-0.054000-0.001000,-0.042000 0.000000,0.033000 0.000000,0.079000 0.000000,0.139000 0.000000,0.094000 0.000000,0.058000 0.000000,0.030000 0.000000,0.048000-0.037000,0.055000-0.058000,0.001000-0.030000,-0.034000-0.010000,-0.054000 0.004000,-0.063000 0.012000,-0.082000-0.011000,-0.089000-0.025000,-0.086000-0.032000,-0.078000-0.034000,-0.067000-0.033000,-0.055000-0.030000,-0.044000-0.026000,-0.033000-0.021000,0.153000-0.154000,0.073000-0.074000,-0.006000-0.129000,-0.008000-0.101000,-0.023000-0.043000,-0.031000-0.003000,-0.041000-0.071000,-0.031000-0.047000,-0.028000-0.001000,-0.025000 0.030000,-0.020000-0.069000,-0.018000 0.023000,-0.034000-0.055000,-0.042000 0.059000,-0.043000 0.095000,-0.040000 0.110000,-0.007000 0.062000,0.002000 0.050000,0.011000 0.061000,0.016000 0.064000,-0.092000-0.215000,-0.081000-0.157000,-0.123000-0.218000,-0.068000-0.094000,-0.027000-0.008000,0.001000 0.048000,-0.036000-0.068000,-0.058000 0.011000,-0.030000 0.061000,-0.010000 0.088000,0.003000 0.099000,0.011000 0.098000,0.034000 0.036000,0.047000 0.067000,0.051000 0.082000,0.050000 0.085000,-0.028000-0.048000,-0.002000 0.018000,0.014000 0.059000,0.024000 0.080000,-0.027000-0.132000,0.016000-0.112000,-0.141000-0.053000,-0.085000-0.012000,-0.042000 0.015000,-0.012000 0.032000,0.027000 0.058000,0.050000 0.071000,0.061000 0.074000,0.063000 0.070000,0.005000-0.029000,-0.033000-0.017000,-0.165000-0.063000,-0.090000-0.015000,-0.036000 0.018000,0.002000 0.037000,0.026000-0.009000,0.039000 0.037000,0.045000 0.063000,0.045000 0.075000,-0.289000-0.254000,-0.261000-0.152000,-0.279000-0.148000,-0.123000-0.062000,-0.014000-0.002000,0.057000 0.037000,-0.215000-0.125000,-0.078000-0.073000,-0.114000-0.144000,0.019000-0.032000,0.102000 0.042000,0.148000 0.087000,0.026000 0.035000,0.092000 0.073000,0.128000 0.092000,0.142000 0.097000,0.140000 0.094000,0.129000 0.084000,0.379000 0.259000,-0.403000-0.286000,0.011000 0.018000,0.057000 0.057000,0.085000 0.080000,0.035000 0.032000,0.156000 0.095000,0.155000 0.085000,0.143000 0.072000,0.125000 0.059000,0.104000 0.046000,0.046000 0.009000,0.006000-0.014000,-0.021000-0.029000,-0.036000-0.036000,-0.172000-0.093000,-0.099000-0.049000,-0.045000-0.017000,-0.007000 0.004000,0.017000 0.000000,0.032000-0.004000,0.039000-0.005000,0.041000-0.006000,-0.115000 0.006000,-0.059000 0.014000,-0.018000 0.017000,0.009000 0.018000,0.026000 0.018000,0.034000 0.016000,-0.209000-0.141000,-0.055000-0.032000,0.028000 0.025000,0.076000 0.059000,0.101000 0.075000,0.107000 0.079000,0.103000 0.075000,0.092000 0.066000,0.077000 0.055000,0.062000 0.044000,0.047000 0.034000,0.034000 0.024000,0.024000 0.017000,0.015000 0.010000,0.008000 0.006000,0.004000 0.002000,0.000000 0.000000,-0.002000-0.001000,-0.003000-0.002000,-0.071000-0.003000,-0.112000-0.002000,-0.148000-0.002000,-0.086000-0.002000,-0.040000-0.001000,-0.008000-0.001000,-0.152000-0.038000,-0.086000-0.058000,-0.038000-0.067000,-0.004000-0.068000,0.048000-0.027000,0.077000 0.002000,0.090000 0.020000,0.092000 0.030000,0.086000 0.034000,0.076000 0.034000,0.064000 0.032000,0.052000 0.028000,0.040000 0.024000,0.030000 0.000000</inkml:trace>
</inkml:ink>
</file>

<file path=ppt/ink/ink25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216.000000 179.000000,'0.024000'0.000000,"0.036000"0.000000,0.041000 0.000000,0.040000 0.000000,0.036000 0.000000,0.030000 0.000000,0.024000 0.000000,0.018000 0.000000,0.013000 0.000000,0.009000 0.000000,0.006000 0.000000,-0.022000 0.000000,0.000000 0.000000,0.000000 0.000000,0.000000 0.000000,0.147000 0.000000,0.083000 0.000000,0.036000 0.000000,0.003000 0.000000,0.074000 0.000000,0.040000 0.000000,0.053000-0.037000,0.057000-0.058000,-0.006000-0.030000,-0.046000-0.010000,-0.068000 0.003000,-0.077000 0.012000,-0.078000 0.016000,-0.072000 0.018000,0.219000-0.056000,0.169000-0.025000,0.161000-0.078000,0.070000-0.032000,0.007000 0.000000,-0.034000 0.020000,-0.076000 0.032000,-0.098000 0.037000,-0.104000 0.037000,-0.100000 0.035000,0.001000-0.043000,-0.007000-0.016000,0.098000-0.016000,0.011000-0.015000,-0.045000-0.013000,-0.078000-0.011000,0.054000-0.027000,0.061000-0.035000,0.171000-0.020000,0.082000-0.008000,0.019000 0.000000,-0.023000 0.005000,0.007000 0.026000,-0.048000 0.038000,-0.079000 0.043000,-0.094000 0.042000,-0.078000 0.002000,-0.062000-0.023000,-0.047000-0.001000,-0.034000 0.013000,-0.023000 0.021000,-0.015000 0.025000,-0.008000-0.048000,-0.003000-0.092000,0.129000-0.039000,0.057000-0.002000,0.006000 0.021000,-0.026000 0.035000,0.047000 0.041000,0.016000 0.042000,-0.004000 0.039000,-0.017000 0.035000,0.031000-0.118000,-0.014000-0.060000,-0.042000-0.018000,-0.056000 0.010000,0.096000 0.005000,0.005000 0.045000,-0.094000 0.061000,-0.046000 0.038000,-0.052000 0.034000,-0.052000 0.029000,-0.030000 0.024000,-0.014000 0.019000,-0.021000 0.014000,-0.024000 0.010000,-0.024000 0.007000,-0.022000 0.004000,-0.019000 0.002000,-0.016000 0.001000,-0.013000 0.000000,-0.010000-0.001000,-0.001000-0.001000,0.005000-0.001000,0.008000-0.001000,0.009000-0.001000,0.010000-0.001000,0.009000-0.001000,0.055000-0.001000,0.028000-0.001000,-0.040000 0.000000,-0.020000 0.000000,-0.027000 0.000000,-0.030000 0.000000,-0.030000 0.000000,-0.027000 0.000000,-0.024000 0.000000,-0.020000 0.000000,-0.010000 0.007000,-0.003000 0.012000,0.001000 0.013000,0.004000 0.014000,0.006000 0.013000,0.006000 0.011000,0.006000 0.009000,0.006000 0.008000,0.005000 0.006000,0.004000 0.004000,0.011000 0.001000,-0.007000-0.011000,-0.009000-0.014000,-0.010000-0.015000,-0.010000-0.014000,-0.009000-0.012000,-0.007000-0.010000,-0.006000-0.008000,-0.005000-0.006000,-0.003000-0.004000,-0.002000-0.003000,-0.001000-0.002000,-0.001000-0.001000,0.000000 0.000000,0.000000 0.000000</inkml:trace>
</inkml:ink>
</file>

<file path=ppt/ink/ink25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213.000000 189.000000,'0.029000'-0.010000,"0.045000"-0.015000,0.052000-0.017000,0.052000-0.017000,0.048000-0.016000,0.042000-0.014000,0.035000-0.012000,0.028000-0.009000,0.242000-0.013000,0.155000-0.019000,0.082000-0.020000,0.030000-0.019000,0.068000-0.017000,0.013000-0.015000,-0.022000-0.012000,-0.044000-0.009000,0.130000-0.062000,0.084000-0.018000,0.178000-0.007000,0.077000 0.001000,0.007000 0.006000,-0.038000 0.009000,0.055000 0.038000,-0.008000 0.035000,-0.083000 0.039000,-0.126000 0.039000,-0.146000 0.036000,-0.367000 0.031000,-0.001000-0.035000,0.531000-0.151000,0.009000-0.023000,-0.061000 0.007000,-0.101000 0.026000,-0.120000 0.018000,-0.123000 0.011000,-0.116000 0.006000,-0.103000 0.002000,-0.013000 0.018000,-0.028000 0.027000,-0.036000 0.031000,-0.038000 0.031000,-0.037000 0.029000,-0.033000 0.025000,-0.029000 0.021000,-0.024000 0.017000,0.037000-0.024000,0.073000-0.048000,0.053000-0.023000,0.037000-0.006000,0.006000-0.013000,-0.015000-0.016000,-0.027000-0.017000,-0.033000-0.016000,0.058000 0.004000,0.038000 0.016000,0.023000 0.023000,0.011000 0.026000,0.077000 0.026000,0.039000 0.024000,-0.006000 0.021000,-0.035000 0.017000,-0.050000 0.014000,-0.057000 0.010000,-0.077000 0.007000,-0.053000 0.005000,-0.048000 0.003000,-0.041000 0.002000,-0.034000 0.001000,0.006000-0.031000,0.000000-0.050000,0.009000-0.057000,0.015000-0.057000,0.017000-0.052000,0.008000-0.016000,-0.003000 0.012000,-0.008000 0.028000,-0.010000 0.035000,-0.006000 0.042000,0.020000 0.032000,-0.009000 0.030000,-0.009000 0.023000,-0.015000 0.019000,-0.018000 0.015000,-0.019000 0.011000,-0.018000 0.008000,0.002000-0.004000,-0.006000-0.011000,-0.002000-0.015000,0.001000-0.017000,0.002000-0.016000,0.003000-0.015000,0.003000-0.013000,0.003000-0.010000,0.015000 0.004000,0.032000 0.008000,0.036000 0.012000,0.036000 0.014000,0.009000 0.014000,-0.009000 0.013000,-0.020000 0.011000,-0.025000 0.009000,-0.027000 0.007000,-0.026000 0.006000,-0.014000 0.002000,-0.039000-0.001000,-0.037000-0.002000,-0.032000-0.003000,-0.027000-0.003000,-0.021000-0.003000,-0.016000-0.003000,-0.011000-0.002000,-0.007000-0.002000,-0.004000-0.001000,-0.002000-0.001000,-0.001000-0.001000,0.000000 0.000000,0.001000 0.000000,0.001000 0.000000,0.001000 0.000000,0.001000 0.000000,0.001000 0.000000,0.001000 0.000000,0.001000 0.000000,0.000000 0.000000,0.000000 0.000000,0.000000 0.000000,0.000000 0.000000,0.000000 0.000000,0.000000 0.000000,0.000000 0.000000,0.000000 0.000000,0.000000 0.000000,0.000000 0.000000,0.000000 0.000000,0.000000 0.000000,0.000000 0.000000,0.000000 0.000000,0.000000 0.000000,0.065000-0.032000,0.109000-0.055000,0.218000-0.100000,0.125000-0.048000,0.056000-0.011000,0.008000 0.013000,0.104000-0.079000,-0.029000-0.003000,-0.072000 0.028000,-0.092000 0.045000,-0.096000 0.051000,-0.090000 0.050000,-0.078000 0.045000,-0.065000 0.039000,-0.050000 0.031000,-0.038000 0.024000,-0.026000 0.000000</inkml:trace>
</inkml:ink>
</file>

<file path=ppt/ink/ink25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666.000000 159.000000,'0.037000'-0.012000,"0.058000"-0.019000,0.067000-0.022000,0.068000-0.023000,0.063000-0.021000,0.056000-0.019000,0.028000-0.003000,0.009000 0.007000,-0.004000 0.013000,-0.012000 0.015000,0.057000 0.016000,0.023000 0.015000,0.000000 0.014000,-0.014000 0.012000,0.216000 0.010000,0.201000 0.007000,0.121000 0.006000,0.061000 0.004000,0.018000 0.003000,-0.011000 0.002000,0.469000 0.001000,0.373000 0.000000,0.413000 0.000000,0.187000 0.000000,0.029000 0.000000,-0.074000-0.001000,0.233000-0.001000,-0.029000 0.000000,-0.195000 0.000000,-0.286000 0.000000,-0.306000 0.000000,-0.295000 0.000000,-0.295000 0.000000,-0.273000 0.000000,-0.238000 0.000000,-0.199000 0.000000,-0.159000 0.000000,-0.122000 0.000000,-0.089000 0.000000,-0.061000 0.000000,0.099000 0.000000,0.194000 0.000000,0.186000-0.074000,0.093000-0.042000,0.027000-0.018000,-0.018000-0.002000,-0.026000 0.009000,-0.030000 0.015000,0.025000-0.056000,-0.015000-0.023000,-0.040000-0.001000,-0.052000 0.000000</inkml:trace>
</inkml:ink>
</file>

<file path=ppt/ink/ink25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658.000000 171.000000,'0.028000'0.000000,"0.043000"0.000000,0.050000 0.000000,0.051000 0.000000,0.047000 0.000000,0.042000 0.000000,0.035000 0.000000,0.028000 0.000000,0.141000-0.037000,0.130000-0.058000,0.076000-0.030000,0.036000-0.010000,0.008000 0.003000,-0.011000 0.012000,0.088000 0.016000,0.145000 0.018000,0.208000 0.018000,0.086000 0.016000,0.001000 0.014000,-0.053000 0.012000,0.247000 0.009000,0.127000 0.007000,0.151000 0.005000,0.008000 0.004000,-0.084000 0.002000,-0.137000 0.001000,-0.087000 0.001000,-0.122000 0.000000,-0.136000 0.000000,-0.134000-0.001000,0.005000-0.001000,-0.053000-0.001000,-0.087000-0.001000,-0.102000 0.000000,-0.012000 0.000000,-0.027000 0.000000,0.094000 0.000000,0.018000 0.000000,-0.033000 0.000000,-0.063000 0.000000,-0.059000 0.000000,-0.052000 0.000000,-0.044000 0.000000,-0.035000 0.000000,0.022000 0.000000,-0.017000 0.000000,-0.040000 0.000000,-0.052000 0.000000,-0.056000 0.000000,-0.055000 0.000000,-0.025000 0.000000,-0.004000 0.000000,0.009000 0.000000,0.017000 0.000000,0.132000-0.147000,0.122000-0.083000,0.051000-0.036000,0.002000-0.004000,-0.030000 0.018000,-0.048000 0.030000,-0.032000 0.028000,-0.063000 0.040000,-0.059000 0.038000,-0.052000 0.033000,-0.064000 0.029000,-0.040000 0.020000,-0.034000 0.015000,-0.028000 0.011000,-0.022000 0.008000,-0.016000 0.005000,0.052000-0.028000,0.123000-0.047000,0.164000-0.049000,0.043000-0.014000,0.001000 0.002000,-0.025000 0.012000,-0.061000 0.021000,-0.039000 0.017000,-0.039000 0.017000,-0.036000 0.016000,-0.038000 0.001000,-0.036000-0.008000,-0.032000-0.013000,-0.027000-0.016000,-0.022000-0.016000,-0.017000-0.015000,0.012000-0.001000,0.029000 0.008000,0.038000 0.013000,0.042000 0.015000,0.022000 0.016000,0.008000 0.015000,-0.002000 0.013000,-0.008000 0.011000,0.007000 0.009000,0.016000 0.000000</inkml:trace>
</inkml:ink>
</file>

<file path=ppt/ink/ink2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7:3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66150.000000 26050.000000,'0.000000'-50.000000,"0.000000"25.000000,0.000000 0.000000,-50.000000 50.000000,0.000000 0.000000,-50.000000 100.000000,0.000000 0.000000,-25.000000 0.000000,0.000000 0.000000,0.000000 0.000000,0.000000 0.000000,50.000000-75.000000,0.000000 0.000000,50.000000-25.000000,0.000000 0.000000,50.000000-25.000000,0.000000 0.000000,125.000000 0.000000,0.000000 0.000000,25.000000 25.000000,0.000000 0.000000,-50.000000 25.000000,0.000000 0.000000,-25.000000-25.000000,0.000000 0.000000,-75.000000-50.000000</inkml:trace>
</inkml:ink>
</file>

<file path=ppt/ink/ink25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885.000000 545.000000,'-0.013000'0.000000,"-0.020000"0.000000,-0.023000 0.000000,-0.022000 0.000000,-0.020000 0.000000,-0.017000 0.000000,-0.013000 0.000000,-0.010000 0.000000,-0.007000 0.000000,-0.005000 0.000000,-0.003000 0.000000,-0.002000 0.000000,-0.001000 0.000000,0.000000 0.000000,0.000000 0.000000,0.001000 0.000000,0.001000 0.000000,0.001000 0.000000,0.001000 0.000000,0.000000 0.000000,-0.049000 0.000000,-0.099000 0.000000,-0.238000 0.000000,-0.162000 0.000000,-0.101000 0.000000,-0.055000 0.000000,-0.021000 0.000000,0.002000 0.000000,-0.855000 0.000000,-0.604000 0.000000,-0.252000 0.000000,-0.008000 0.000000,0.149000 0.000000,0.239000 0.000000,-0.403000 0.000000,-0.121000 0.000000,0.068000 0.000000,0.184000 0.000000,0.043000 0.000000,0.096000 0.000000,0.049000 0.000000,0.163000 0.000000,0.224000 0.000000,0.247000 0.000000,0.188000 0.000000,0.210000 0.000000,0.208000 0.000000,0.192000 0.000000,-0.035000 0.037000,-0.030000 0.058000,-0.393000 0.048000,-0.229000 0.039000,-0.106000 0.030000,-0.020000 0.022000,-0.369000-0.003000,-0.270000-0.019000,-0.334000 0.120000,-0.056000 0.052000,0.126000 0.005000,0.233000-0.025000,0.045000-0.043000,0.143000-0.051000,0.195000-0.052000,0.213000-0.049000,-0.177000-0.044000,-0.119000-0.037000,-0.202000-0.030000,-0.020000-0.023000,0.099000-0.017000,0.167000-0.012000,-0.004000 0.066000,0.108000 0.037000,0.172000 0.016000,0.200000 0.001000,-0.129000 0.065000,-0.034000 0.028000,-0.322000 0.149000,-0.113000 0.069000,0.028000 0.012000,0.117000-0.025000,-0.167000-0.029000,-0.041000-0.029000,0.042000-0.027000,0.092000-0.023000,-0.140000-0.038000,0.016000-0.045000,0.115000-0.045000,0.170000-0.043000,0.027000 0.036000,0.080000 0.010000,0.164000-0.008000,0.205000-0.018000,0.217000-0.023000,0.208000-0.025000,0.193000-0.024000,0.170000-0.022000,0.142000-0.019000,0.114000-0.016000,0.088000-0.012000,0.064000 0.000000</inkml:trace>
</inkml:ink>
</file>

<file path=ppt/ink/ink2541.xml><?xml version="1.0" encoding="utf-8"?>
<inkml:ink xmlns:inkml="http://www.w3.org/2003/InkML">
  <annotation type="ScanImages2ExtractSignatures">1</annotation>
  <annotation type="ScanImagesWidth">345178125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891.000000 553.000000,'-0.017000'0.000000,"-0.026000"0.000000,-0.029000 0.000000,-0.029000 0.000000,-0.026000 0.000000,-0.022000 0.000000,-0.018000 0.000000,-0.014000 0.000000,-0.010000 0.000000,-0.007000 0.000000,-0.005000 0.000000,-0.003000 0.000000,-0.001000 0.000000,0.000000 0.000000,0.000000 0.000000,-0.045000 0.000000,-0.092000 0.000000,-0.052000 0.000000,-0.023000 0.000000,-0.002000 0.000000,0.011000 0.000000,-0.147000 0.000000,-0.090000 0.000000,-0.047000 0.000000,-0.016000 0.000000,-0.142000 0.000000,-0.139000 0.000000,-0.218000 0.074000,-0.106000 0.042000,-0.026000 0.018000,0.027000 0.002000,-0.457000-0.009000,-0.217000-0.015000,-0.048000-0.018000,0.064000-0.018000,-0.072000 0.093000,-0.006000 0.084000,-0.092000 0.035000,0.080000 0.001000,0.185000-0.021000,0.238000-0.033000,0.015000-0.038000,0.092000-0.039000,-0.012000-0.037000,0.069000-0.032000,0.116000-0.027000,0.137000-0.022000,0.115000-0.017000,0.179000-0.014000,0.166000-0.009000,0.145000-0.006000,-0.064000 0.071000,-0.084000 0.041000,-0.052000 0.018000,-0.029000 0.002000,-0.011000-0.008000,0.001000-0.014000,-0.047000 0.057000,0.000000 0.025000,0.029000 0.002000,0.046000-0.013000,-0.314000-0.021000,-0.154000-0.025000,-0.040000-0.026000,0.036000-0.024000,-0.323000-0.021000,-0.161000-0.018000,-0.377000-0.015000,-0.119000-0.011000,0.055000-0.008000,0.162000-0.006000,-0.039000 0.070000,0.056000 0.039000,0.076000 0.017000,0.157000 0.002000,0.197000-0.008000,0.208000-0.014000,0.218000-0.017000,0.209000-0.017000,0.187000-0.016000,0.160000-0.015000,0.075000 0.006000,0.089000 0.019000,0.091000 0.026000,0.086000 0.028000,-0.365000 0.046000,-0.259000 0.054000,-0.356000 0.018000,-0.171000-0.006000,-0.040000-0.021000,0.047000-0.029000,-0.122000-0.014000,0.000000-0.003000,0.078000 0.004000,0.122000 0.009000,0.068000-0.008000,0.102000-0.018000,0.134000 0.051000,0.145000 0.018000,0.142000-0.005000,0.129000-0.019000,0.122000-0.027000,0.109000-0.030000,0.092000-0.030000,0.075000-0.027000,0.058000-0.024000,0.044000-0.020000,0.031000-0.016000,0.020000-0.012000,0.012000-0.009000,0.006000-0.006000,-0.212000 0.033000,-0.189000 0.056000,-0.196000 0.047000,-0.113000 0.039000,-0.052000 0.030000,-0.009000 0.023000,-0.238000 0.016000,-0.073000 0.011000,0.038000 0.007000,0.106000 0.003000,-0.042000-0.017000,0.014000-0.029000,-0.081000-0.035000,0.012000-0.036000,0.071000-0.034000,0.103000-0.030000,-0.031000 0.122000,0.032000 0.063000,0.071000 0.020000,0.090000-0.008000,0.077000-0.026000,0.064000 0.000000</inkml:trace>
</inkml:ink>
</file>

<file path=ppt/ink/ink2542.xml><?xml version="1.0" encoding="utf-8"?>
<inkml:ink xmlns:inkml="http://www.w3.org/2003/InkML">
  <annotation type="ScanImages2ExtractSignatures">1</annotation>
  <annotation type="ScanImagesWidth">345181141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29:4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11600.000000 37350.000000,'-50.000000'0.000000,"0.000000"50.000000,0.000000 0.000000,0.000000-25.000000,0.000000 0.000000,-50.000000 50.000000,0.000000 0.000000,0.000000-25.000000,0.000000 0.000000,0.000000 50.000000,0.000000 0.000000,0.000000 0.000000,0.000000 0.000000,0.000000-25.000000,0.000000 0.000000,25.000000-50.000000,0.000000 0.000000,125.000000-50.000000,0.000000 0.000000,25.000000-25.000000,0.000000 0.000000,-25.000000 0.000000</inkml:trace>
</inkml:ink>
</file>

<file path=ppt/ink/ink2543.xml><?xml version="1.0" encoding="utf-8"?>
<inkml:ink xmlns:inkml="http://www.w3.org/2003/InkML">
  <annotation type="ScanImages2ExtractSignatures">1</annotation>
  <annotation type="ScanImagesWidth">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29:4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11550.000000 37500.000000,'50.000000'0.000000,"25.000000"0.000000,0.000000 0.000000,0.000000 50.000000,0.000000 0.000000,25.000000 25.000000,0.000000 0.000000,0.000000-25.000000,0.000000 0.000000,-25.000000 0.000000,0.000000 0.000000,0.000000 25.000000,0.000000 0.000000,-25.000000-25.000000,0.000000 0.000000,-25.000000-25.000000,0.000000 0.000000,-25.000000 0.000000,0.000000 0.000000,0.000000 0.000000,0.000000 0.000000,-25.000000 75.000000,0.000000 0.000000,25.000000 25.000000,0.000000 0.000000,-25.000000-25.000000,0.000000 0.000000,25.000000 50.000000,0.000000 0.000000,0.000000 0.000000,0.000000 0.000000,0.000000-25.000000,0.000000 0.000000,0.000000 0.000000,0.000000 0.000000,0.000000-25.000000,0.000000 0.000000,25.000000 0.000000,0.000000 0.000000,-25.000000-25.000000,0.000000 0.000000,-25.000000-50.000000</inkml:trace>
</inkml:ink>
</file>

<file path=ppt/ink/ink2544.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29:4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10200.000000 38550.000000,'-50.000000'-50.000000,"50.000000"125.000000,0.000000 0.000000,0.000000 100.000000,0.000000 0.000000,0.000000-50.000000,0.000000 0.000000,0.000000-75.000000,0.000000 0.000000,0.000000 75.000000,0.000000 0.000000,-25.000000 75.000000,0.000000 0.000000,0.000000-50.000000,0.000000 0.000000,0.000000-25.000000,0.000000 0.000000,0.000000-25.000000,0.000000 0.000000,-25.000000-50.000000,0.000000 0.000000,50.000000-25.000000,0.000000 0.000000,0.000000-50.000000,0.000000 0.000000,50.000000 25.000000,0.000000 0.000000,0.000000 0.000000,0.000000 0.000000,25.000000 25.000000,0.000000 0.000000,0.000000 50.000000,0.000000 0.000000,0.000000 0.000000,0.000000 0.000000,0.000000 0.000000,0.000000 0.000000,25.000000 0.000000,0.000000 0.000000,0.000000 0.000000,0.000000 0.000000,-25.000000-25.000000,0.000000 0.000000,-50.000000-25.000000,0.000000 0.000000,0.000000-25.000000,0.000000 0.000000,-25.000000 25.000000,0.000000 0.000000,25.000000-25.000000,0.000000 0.000000,0.000000 0.000000,0.000000 0.000000,25.000000 0.000000,0.000000 0.000000,0.000000-75.000000,0.000000 0.000000,25.000000-25.000000,0.000000 0.000000,25.000000-50.000000,0.000000 0.000000,25.000000 0.000000,0.000000 0.000000,-25.000000 25.000000,0.000000 0.000000,-50.000000 75.000000,0.000000 0.000000,-25.000000 25.000000</inkml:trace>
</inkml:ink>
</file>

<file path=ppt/ink/ink25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29:4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11400.000000 38100.000000,'-50.000000'-50.000000,"25.000000"50.000000,0.000000 0.000000,25.000000 25.000000,0.000000 0.000000,-100.000000 75.000000,0.000000 0.000000,-50.000000 125.000000,0.000000 0.000000,-25.000000 0.000000,0.000000 0.000000,125.000000-150.000000</inkml:trace>
</inkml:ink>
</file>

<file path=ppt/ink/ink25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29:4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10600.000000 40250.000000,'100.000000'50.000000,"0.000000"0.000000,0.000000 0.000000,0.000000 0.000000,0.000000 0.000000,-25.000000 0.000000,0.000000 0.000000,-50.000000-50.000000</inkml:trace>
</inkml:ink>
</file>

<file path=ppt/ink/ink25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29:4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12300.000000 39050.000000,'-50.000000'0.000000,"25.000000"-25.000000,0.000000 0.000000,25.000000 75.000000,0.000000 0.000000,-25.000000 50.000000,0.000000 0.000000,25.000000 75.000000,0.000000 0.000000,0.000000-25.000000,0.000000 0.000000,0.000000-125.000000</inkml:trace>
</inkml:ink>
</file>

<file path=ppt/ink/ink25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29:4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8700.000000 37500.000000,'0.000000'-50.000000,"75.000000"150.000000,0.000000 0.000000,50.000000 0.000000,0.000000 0.000000,0.000000-50.000000,0.000000 0.000000,75.000000 50.000000,0.000000 0.000000,-150.000000-75.000000</inkml:trace>
</inkml:ink>
</file>

<file path=ppt/ink/ink2549.xml><?xml version="1.0" encoding="utf-8"?>
<inkml:ink xmlns:inkml="http://www.w3.org/2003/InkML">
  <annotation type="ScanImages2ExtractSignatures">1</annotation>
  <annotation type="ScanImagesWidth">14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29:4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6950.000000 36100.000000,'0.000000'-200.000000,"50.000000"125.000000,0.000000 0.000000,50.000000 25.000000,0.000000 0.000000,50.000000 50.000000,0.000000 0.000000,-25.000000 50.000000,0.000000 0.000000,-75.000000 75.000000,0.000000 0.000000,-25.000000-50.000000,0.000000 0.000000,-25.000000-50.000000</inkml:trace>
</inkml:ink>
</file>

<file path=ppt/ink/ink2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7:3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66850.000000 26100.000000,'0.000000'-100.000000,"0.000000"125.000000,0.000000 0.000000,-25.000000 50.000000,0.000000 0.000000,-25.000000 50.000000,0.000000 0.000000,-25.000000 0.000000,0.000000 0.000000,-25.000000 50.000000,0.000000 0.000000,25.000000-50.000000,0.000000 0.000000,75.000000-100.000000,0.000000 0.000000,75.000000-100.000000,0.000000 0.000000,-25.000000 0.000000</inkml:trace>
</inkml:ink>
</file>

<file path=ppt/ink/ink2550.xml><?xml version="1.0" encoding="utf-8"?>
<inkml:ink xmlns:inkml="http://www.w3.org/2003/InkML">
  <annotation type="ScanImages2ExtractSignatures">1</annotation>
  <annotation type="ScanImagesWidth">2883632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29:4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7350.000000 36600.000000,'-50.000000'0.000000,"25.000000"0.000000,0.000000 0.000000,-50.000000 0.000000,0.000000 0.000000,50.000000 0.000000,0.000000 0.000000,25.000000 25.000000,0.000000 0.000000,0.000000 75.000000,0.000000 0.000000,25.000000 25.000000,0.000000 0.000000,25.000000 50.000000,0.000000 0.000000,-25.000000 25.000000,0.000000 0.000000,-25.000000 25.000000,0.000000 0.000000,0.000000-175.000000,0.000000 0.000000,0.000000-25.000000</inkml:trace>
</inkml:ink>
</file>

<file path=ppt/ink/ink2551.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29:4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7250.000000 37350.000000,'0.000000'-50.000000,"50.000000"0.000000,0.000000 0.000000,75.000000 50.000000,0.000000 0.000000,50.000000 25.000000,0.000000 0.000000,-50.000000 25.000000,0.000000 0.000000,-75.000000-25.000000</inkml:trace>
</inkml:ink>
</file>

<file path=ppt/ink/ink2552.xml><?xml version="1.0" encoding="utf-8"?>
<inkml:ink xmlns:inkml="http://www.w3.org/2003/InkML">
  <annotation type="ScanImages2ExtractSignatures">1</annotation>
  <annotation type="ScanImagesWidth">7602182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29:4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10000.000000 40400.000000,'-50.000000'0.000000,"0.000000"25.000000,0.000000 0.000000,-25.000000 25.000000,0.000000 0.000000,-25.000000 25.000000,0.000000 0.000000,-25.000000 50.000000,0.000000 0.000000,50.000000-75.000000,0.000000 0.000000,0.000000 25.000000,0.000000 0.000000,0.000000 0.000000,0.000000 0.000000,50.000000-50.000000</inkml:trace>
</inkml:ink>
</file>

<file path=ppt/ink/ink25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29:4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6650.000000 40400.000000,'-100.000000'-50.000000,"225.000000"25.000000,0.000000 0.000000,50.000000 0.000000,0.000000 0.000000,-25.000000 25.000000,0.000000 0.000000,-50.000000 25.000000,0.000000 0.000000,-100.000000 25.000000,0.000000 0.000000,0.000000-25.000000</inkml:trace>
</inkml:ink>
</file>

<file path=ppt/ink/ink25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29:4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6750.000000 40750.000000,'-200.000000'0.000000,"150.000000"25.000000,0.000000 0.000000,50.000000 75.000000,0.000000 0.000000,0.000000 75.000000,0.000000 0.000000,0.000000 50.000000,0.000000 0.000000,0.000000 25.000000,0.000000 0.000000,0.000000 25.000000,0.000000 0.000000,0.000000-50.000000,0.000000 0.000000,0.000000-125.000000,0.000000 0.000000,0.000000-75.000000</inkml:trace>
</inkml:ink>
</file>

<file path=ppt/ink/ink25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29:4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6800.000000 41950.000000,'0.000000'-50.000000,"25.000000"-25.000000,0.000000 0.000000,0.000000 50.000000,0.000000 0.000000,75.000000 25.000000,0.000000 0.000000,25.000000 0.000000,0.000000 0.000000,25.000000 25.000000,0.000000 0.000000,-100.000000-25.000000,0.000000 0.000000,0.000000 0.000000</inkml:trace>
</inkml:ink>
</file>

<file path=ppt/ink/ink25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29:5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11600.000000 42150.000000,'-50.000000'150.000000,"50.000000"-100.000000,0.000000 0.000000,0.000000 25.000000,0.000000 0.000000,-25.000000 50.000000,0.000000 0.000000,25.000000-50.000000,0.000000 0.000000,0.000000 0.000000,0.000000 0.000000,25.000000-50.000000,0.000000 0.000000,-25.000000 0.000000</inkml:trace>
</inkml:ink>
</file>

<file path=ppt/ink/ink25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29:5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11750.000000 43450.000000,'-50.000000'0.000000,"25.000000"0.000000,0.000000 0.000000,-25.000000 50.000000,0.000000 0.000000,0.000000 0.000000,0.000000 0.000000,25.000000 0.000000,0.000000 0.000000,-25.000000 0.000000,0.000000 0.000000,25.000000 0.000000,0.000000 0.000000,25.000000 50.000000,0.000000 0.000000,0.000000-25.000000,0.000000 0.000000,25.000000 25.000000,0.000000 0.000000,0.000000-25.000000,0.000000 0.000000,25.000000-25.000000,0.000000 0.000000,0.000000-50.000000,0.000000 0.000000,0.000000 0.000000,0.000000 0.000000,0.000000 0.000000,0.000000 0.000000,50.000000-75.000000,0.000000 0.000000,0.000000-50.000000,0.000000 0.000000,-25.000000-25.000000,0.000000 0.000000,-25.000000 25.000000,0.000000 0.000000,-50.000000 25.000000,0.000000 0.000000,-25.000000 50.000000,0.000000 0.000000,-50.000000 25.000000,0.000000 0.000000,0.000000 25.000000,0.000000 0.000000,0.000000 25.000000,0.000000 0.000000,50.000000 0.000000,0.000000 0.000000,-25.000000 0.000000</inkml:trace>
</inkml:ink>
</file>

<file path=ppt/ink/ink25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29:5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13000.000000 43550.000000,'-50.000000'0.000000,"75.000000"-25.000000,0.000000 0.000000,0.000000 25.000000,0.000000 0.000000,50.000000 0.000000,0.000000 0.000000,-25.000000 0.000000,0.000000 0.000000,75.000000 0.000000,0.000000 0.000000,0.000000 0.000000,0.000000 0.000000,0.000000 0.000000,0.000000 0.000000,-25.000000 0.000000,0.000000 0.000000,-25.000000 0.000000,0.000000 0.000000,-25.000000 0.000000,0.000000 0.000000,0.000000-25.000000,0.000000 0.000000,-25.000000 25.000000,0.000000 0.000000,-25.000000-25.000000</inkml:trace>
</inkml:ink>
</file>

<file path=ppt/ink/ink25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29:5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15600.000000 43250.000000,'0.000000'-50.000000,"-25.000000"25.000000,0.000000 0.000000,0.000000 25.000000,0.000000 0.000000,-25.000000 0.000000,0.000000 0.000000,0.000000 0.000000,0.000000 0.000000,25.000000 50.000000,0.000000 0.000000,-50.000000 25.000000,0.000000 0.000000,25.000000 25.000000,0.000000 0.000000,0.000000 0.000000,0.000000 0.000000,50.000000 0.000000,0.000000 0.000000,0.000000-50.000000,0.000000 0.000000,50.000000 0.000000,0.000000 0.000000,25.000000-50.000000,0.000000 0.000000,25.000000 0.000000,0.000000 0.000000,-25.000000-50.000000,0.000000 0.000000,0.000000 0.000000,0.000000 0.000000,0.000000-25.000000,0.000000 0.000000,0.000000-50.000000,0.000000 0.000000,-50.000000 25.000000,0.000000 0.000000,0.000000 0.000000,0.000000 0.000000,-25.000000 50.000000,0.000000 0.000000,25.000000 50.000000,0.000000 0.000000,-25.000000 25.000000,0.000000 0.000000,0.000000 50.000000,0.000000 0.000000,0.000000 75.000000,0.000000 0.000000,-50.000000-25.000000,0.000000 0.000000,25.000000 0.000000,0.000000 0.000000,0.000000 0.000000,0.000000 0.000000,25.000000-100.000000,0.000000 0.000000,25.000000-75.000000,0.000000 0.000000,-25.000000 25.000000,0.000000 0.000000,25.000000-25.000000</inkml:trace>
</inkml:ink>
</file>

<file path=ppt/ink/ink2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7:3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66850.000000 26450.000000,'50.000000'-50.000000,"-50.000000"25.000000,0.000000 0.000000,0.000000 0.000000,0.000000 0.000000,25.000000 25.000000,0.000000 0.000000,-25.000000 50.000000,0.000000 0.000000,0.000000 50.000000,0.000000 0.000000,25.000000 50.000000,0.000000 0.000000,-25.000000-25.000000,0.000000 0.000000,25.000000-75.000000,0.000000 0.000000,25.000000-75.000000,0.000000 0.000000,50.000000-125.000000,0.000000 0.000000,-25.000000 0.000000,0.000000 0.000000,0.000000 50.000000,0.000000 0.000000,-50.000000 50.000000,0.000000 0.000000,-25.000000 100.000000,0.000000 0.000000,0.000000 50.000000,0.000000 0.000000,0.000000 25.000000,0.000000 0.000000,-25.000000 25.000000,0.000000 0.000000,0.000000 0.000000,0.000000 0.000000,25.000000-75.000000,0.000000 0.000000,25.000000-75.000000</inkml:trace>
</inkml:ink>
</file>

<file path=ppt/ink/ink25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29:5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16050.000000 43700.000000,'50.000000'0.000000,"-50.000000"-25.000000,0.000000 0.000000,25.000000 25.000000,0.000000 0.000000,25.000000 0.000000,0.000000 0.000000,25.000000 0.000000,0.000000 0.000000,-25.000000 0.000000,0.000000 0.000000,-25.000000-25.000000,0.000000 0.000000,0.000000 0.000000,0.000000 0.000000,-25.000000 0.000000</inkml:trace>
</inkml:ink>
</file>

<file path=ppt/ink/ink25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29:5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16650.000000 42850.000000,'0.000000'-100.000000,"-25.000000"75.000000,0.000000 0.000000,25.000000 50.000000,0.000000 0.000000,0.000000 50.000000,0.000000 0.000000,-25.000000 50.000000,0.000000 0.000000,0.000000 50.000000,0.000000 0.000000,0.000000 75.000000,0.000000 0.000000,25.000000-25.000000,0.000000 0.000000,0.000000-50.000000,0.000000 0.000000,0.000000-125.000000,0.000000 0.000000,0.000000 75.000000,0.000000 0.000000,0.000000-100.000000</inkml:trace>
</inkml:ink>
</file>

<file path=ppt/ink/ink25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29:5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16800.000000 43650.000000,'100.000000'0.000000,"-50.000000"25.000000,0.000000 0.000000,25.000000 25.000000,0.000000 0.000000,-25.000000 0.000000,0.000000 0.000000,-50.000000 25.000000,0.000000 0.000000,-50.000000 0.000000,0.000000 0.000000,-25.000000 0.000000,0.000000 0.000000,0.000000-25.000000,0.000000 0.000000,0.000000-25.000000,0.000000 0.000000,25.000000 0.000000,0.000000 0.000000,125.000000-25.000000,0.000000 0.000000,50.000000 0.000000,0.000000 0.000000,0.000000 0.000000,0.000000 0.000000,-25.000000 0.000000,0.000000 0.000000,-75.000000-25.000000,0.000000 0.000000,0.000000 0.000000</inkml:trace>
</inkml:ink>
</file>

<file path=ppt/ink/ink25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29:5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19250.000000 43350.000000,'50.000000'0.000000,"-25.000000"0.000000,0.000000 0.000000,-25.000000-25.000000,0.000000 0.000000,-25.000000 25.000000,0.000000 0.000000,-25.000000 0.000000,0.000000 0.000000,-25.000000 50.000000,0.000000 0.000000,0.000000 0.000000,0.000000 0.000000,25.000000 0.000000,0.000000 0.000000,25.000000 50.000000,0.000000 0.000000,25.000000 0.000000,0.000000 0.000000,0.000000 0.000000,0.000000 0.000000,25.000000-25.000000,0.000000 0.000000,50.000000-25.000000,0.000000 0.000000,50.000000-50.000000,0.000000 0.000000,25.000000-75.000000,0.000000 0.000000,-75.000000 25.000000,0.000000 0.000000,-50.000000 0.000000</inkml:trace>
</inkml:ink>
</file>

<file path=ppt/ink/ink25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29:5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18900.000000 42050.000000,'-50.000000'0.000000,"50.000000"25.000000,0.000000 0.000000,0.000000 50.000000,0.000000 0.000000,0.000000 50.000000,0.000000 0.000000,0.000000-50.000000,0.000000 0.000000,0.000000 25.000000,0.000000 0.000000,0.000000-75.000000</inkml:trace>
</inkml:ink>
</file>

<file path=ppt/ink/ink25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29:5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19550.000000 41850.000000,'-50.000000'50.000000,"50.000000"0.000000,0.000000 0.000000,0.000000 50.000000,0.000000 0.000000,-25.000000-25.000000,0.000000 0.000000,25.000000 25.000000,0.000000 0.000000,0.000000-50.000000,0.000000 0.000000,0.000000-25.000000,0.000000 0.000000,-25.000000-25.000000</inkml:trace>
</inkml:ink>
</file>

<file path=ppt/ink/ink25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29:5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18650.000000 40950.000000,'-100.000000'0.000000,"75.000000"-25.000000,0.000000 0.000000,25.000000 125.000000,0.000000 0.000000,0.000000 50.000000,0.000000 0.000000,0.000000-25.000000,0.000000 0.000000,50.000000-50.000000,0.000000 0.000000,50.000000-50.000000,0.000000 0.000000,0.000000-75.000000,0.000000 0.000000,0.000000-75.000000,0.000000 0.000000,-25.000000-25.000000,0.000000 0.000000,-50.000000 0.000000,0.000000 0.000000,-25.000000 50.000000,0.000000 0.000000,-50.000000 75.000000,0.000000 0.000000,-50.000000 25.000000,0.000000 0.000000,25.000000 50.000000,0.000000 0.000000,25.000000-25.000000,0.000000 0.000000,25.000000 25.000000</inkml:trace>
</inkml:ink>
</file>

<file path=ppt/ink/ink25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0:0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19950.000000 43600.000000,'50.000000'0.000000,"50.000000"-25.000000,0.000000 0.000000,50.000000 25.000000,0.000000 0.000000,0.000000 0.000000,0.000000 0.000000,0.000000 25.000000,0.000000 0.000000,-100.000000-25.000000,0.000000 0.000000,-25.000000 0.000000</inkml:trace>
</inkml:ink>
</file>

<file path=ppt/ink/ink25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0:0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17050.000000 44250.000000,'100.000000'-50.000000,"-75.000000"50.000000,0.000000 0.000000,150.000000-50.000000,0.000000 0.000000,0.000000 50.000000,0.000000 0.000000,-125.000000-25.000000</inkml:trace>
</inkml:ink>
</file>

<file path=ppt/ink/ink25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0:0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17450.000000 44300.000000,'0.000000'-50.000000,"75.000000"25.000000,0.000000 0.000000,50.000000-25.000000,0.000000 0.000000,0.000000 25.000000,0.000000 0.000000,-50.000000 0.000000,0.000000 0.000000,-25.000000 0.000000</inkml:trace>
</inkml:ink>
</file>

<file path=ppt/ink/ink2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7:3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68200.000000 26700.000000,'0.000000'100.000000,"0.000000"0.000000,0.000000 0.000000,0.000000 0.000000,0.000000 0.000000,-25.000000-75.000000,0.000000 0.000000,75.000000-125.000000,0.000000 0.000000,0.000000 50.000000,0.000000 0.000000,25.000000-25.000000,0.000000 0.000000,0.000000 50.000000,0.000000 0.000000,-50.000000 50.000000,0.000000 0.000000,-50.000000 50.000000,0.000000 0.000000,25.000000 25.000000,0.000000 0.000000,-25.000000-25.000000,0.000000 0.000000,75.000000-100.000000,0.000000 0.000000,25.000000-75.000000,0.000000 0.000000,25.000000-25.000000,0.000000 0.000000,-25.000000 0.000000,0.000000 0.000000,-25.000000 25.000000,0.000000 0.000000,0.000000 50.000000,0.000000 0.000000,-50.000000 75.000000,0.000000 0.000000,-25.000000 75.000000,0.000000 0.000000,-25.000000 0.000000,0.000000 0.000000,25.000000-25.000000,0.000000 0.000000,25.000000 75.000000,0.000000 0.000000,0.000000-75.000000,0.000000 0.000000,50.000000-75.000000,0.000000 0.000000,50.000000-75.000000,0.000000 0.000000,0.000000-100.000000,0.000000 0.000000,-25.000000-25.000000,0.000000 0.000000,-75.000000 25.000000,0.000000 0.000000,-25.000000 125.000000,0.000000 0.000000,-50.000000 25.000000,0.000000 0.000000,0.000000 100.000000,0.000000 0.000000,50.000000 0.000000,0.000000 0.000000,25.000000-50.000000</inkml:trace>
</inkml:ink>
</file>

<file path=ppt/ink/ink25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0:0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22150.000000 43100.000000,'50.000000'0.000000,"-25.000000"-25.000000,0.000000 0.000000,-25.000000 0.000000,0.000000 0.000000,0.000000 0.000000,0.000000 0.000000,-25.000000 25.000000,0.000000 0.000000,0.000000 0.000000,0.000000 0.000000,-25.000000 25.000000,0.000000 0.000000,0.000000 50.000000,0.000000 0.000000,0.000000-25.000000,0.000000 0.000000,-25.000000 75.000000,0.000000 0.000000,50.000000-25.000000,0.000000 0.000000,25.000000 0.000000,0.000000 0.000000,25.000000-50.000000,0.000000 0.000000,50.000000-25.000000,0.000000 0.000000,25.000000-50.000000,0.000000 0.000000,-25.000000-75.000000,0.000000 0.000000,0.000000 25.000000,0.000000 0.000000,-25.000000-25.000000,0.000000 0.000000,25.000000-25.000000,0.000000 0.000000,-75.000000 100.000000,0.000000 0.000000,75.000000-125.000000,0.000000 0.000000,-50.000000 100.000000,0.000000 0.000000,0.000000 25.000000,0.000000 0.000000,-25.000000 0.000000,0.000000 0.000000,0.000000 50.000000,0.000000 0.000000,0.000000 25.000000,0.000000 0.000000,0.000000 50.000000,0.000000 0.000000,0.000000 25.000000,0.000000 0.000000,0.000000-25.000000,0.000000 0.000000,-25.000000 25.000000,0.000000 0.000000,25.000000-50.000000,0.000000 0.000000,-25.000000-75.000000,0.000000 0.000000,25.000000-75.000000,0.000000 0.000000,0.000000 25.000000</inkml:trace>
</inkml:ink>
</file>

<file path=ppt/ink/ink25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0:0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22800.000000 43250.000000,'50.000000'0.000000,"0.000000"-25.000000,0.000000 0.000000,50.000000 0.000000,0.000000 0.000000,-25.000000 0.000000,0.000000 0.000000,0.000000 25.000000,0.000000 0.000000,-50.000000 0.000000</inkml:trace>
</inkml:ink>
</file>

<file path=ppt/ink/ink25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0:0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23700.000000 42300.000000,'-50.000000'-100.000000,"50.000000"75.000000,0.000000 0.000000,-25.000000 25.000000,0.000000 0.000000,25.000000 75.000000,0.000000 0.000000,0.000000 50.000000,0.000000 0.000000,0.000000 25.000000,0.000000 0.000000,-25.000000 50.000000,0.000000 0.000000,25.000000 25.000000,0.000000 0.000000,0.000000 100.000000,0.000000 0.000000,0.000000-75.000000,0.000000 0.000000,0.000000-150.000000,0.000000 0.000000,-25.000000-50.000000</inkml:trace>
</inkml:ink>
</file>

<file path=ppt/ink/ink25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0:0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23900.000000 43250.000000,'50.000000'-50.000000,"0.000000"50.000000,0.000000 0.000000,-25.000000 50.000000,0.000000 0.000000,-25.000000 75.000000,0.000000 0.000000,-50.000000-25.000000,0.000000 0.000000,0.000000-25.000000,0.000000 0.000000,25.000000-25.000000,0.000000 0.000000,25.000000-25.000000,0.000000 0.000000,100.000000-25.000000,0.000000 0.000000,25.000000 0.000000,0.000000 0.000000,-50.000000 50.000000,0.000000 0.000000,-75.000000 50.000000,0.000000 0.000000,-150.000000 100.000000,0.000000 0.000000,-50.000000-50.000000,0.000000 0.000000,125.000000-100.000000</inkml:trace>
</inkml:ink>
</file>

<file path=ppt/ink/ink25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0:1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12900.000000 40400.000000,'-100.000000'50.000000,"225.000000"-150.000000,0.000000 0.000000,-75.000000 75.000000,0.000000 0.000000,50.000000 0.000000,0.000000 0.000000,-25.000000 25.000000,0.000000 0.000000,100.000000 0.000000,0.000000 0.000000,-25.000000 0.000000,0.000000 0.000000,25.000000-25.000000,0.000000 0.000000,-50.000000 0.000000,0.000000 0.000000,-75.000000 0.000000</inkml:trace>
</inkml:ink>
</file>

<file path=ppt/ink/ink2575.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0:1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16750.000000 39050.000000,'0.000000'-50.000000,"-25.000000"75.000000,0.000000 0.000000,0.000000 50.000000,0.000000 0.000000,-25.000000 25.000000,0.000000 0.000000,25.000000-50.000000,0.000000 0.000000,-25.000000 50.000000,0.000000 0.000000,-25.000000 0.000000,0.000000 0.000000,50.000000-50.000000,0.000000 0.000000,25.000000-25.000000,0.000000 0.000000,25.000000-75.000000,0.000000 0.000000,0.000000 25.000000</inkml:trace>
</inkml:ink>
</file>

<file path=ppt/ink/ink25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0:1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16600.000000 39300.000000,'50.000000'0.000000,"-50.000000"-25.000000,0.000000 0.000000,0.000000 0.000000,0.000000 0.000000,25.000000 25.000000,0.000000 0.000000,0.000000 50.000000,0.000000 0.000000,-25.000000 50.000000,0.000000 0.000000,25.000000 25.000000,0.000000 0.000000,0.000000-25.000000,0.000000 0.000000,0.000000 0.000000,0.000000 0.000000,0.000000-50.000000,0.000000 0.000000,0.000000 0.000000,0.000000 0.000000,0.000000-50.000000,0.000000 0.000000,25.000000-100.000000,0.000000 0.000000,25.000000-25.000000,0.000000 0.000000,25.000000-50.000000,0.000000 0.000000,-25.000000 50.000000,0.000000 0.000000,-25.000000 0.000000,0.000000 0.000000,-25.000000 75.000000,0.000000 0.000000,-25.000000 25.000000,0.000000 0.000000,25.000000 25.000000,0.000000 0.000000,-25.000000-25.000000</inkml:trace>
</inkml:ink>
</file>

<file path=ppt/ink/ink25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0:1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18550.000000 38550.000000,'-100.000000'0.000000,"100.000000"-25.000000,0.000000 0.000000,25.000000 25.000000,0.000000 0.000000,-25.000000 75.000000,0.000000 0.000000,0.000000 125.000000,0.000000 0.000000,0.000000-25.000000,0.000000 0.000000,-25.000000-50.000000,0.000000 0.000000,25.000000 0.000000,0.000000 0.000000,-25.000000-75.000000</inkml:trace>
</inkml:ink>
</file>

<file path=ppt/ink/ink2578.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0:1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18600.000000 39200.000000,'0.000000'-50.000000,"75.000000"50.000000,0.000000 0.000000,25.000000-25.000000,0.000000 0.000000,-25.000000 25.000000,0.000000 0.000000,-25.000000 0.000000,0.000000 0.000000,-25.000000 0.000000,0.000000 0.000000,-25.000000 25.000000</inkml:trace>
</inkml:ink>
</file>

<file path=ppt/ink/ink2579.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0:1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19450.000000 37800.000000,'0.000000'-50.000000,"0.000000"25.000000,0.000000 0.000000,25.000000 25.000000,0.000000 0.000000,-25.000000 50.000000,0.000000 0.000000,-25.000000 75.000000,0.000000 0.000000,25.000000 50.000000,0.000000 0.000000,-25.000000 25.000000,0.000000 0.000000,25.000000-25.000000,0.000000 0.000000,0.000000 50.000000,0.000000 0.000000,25.000000-50.000000,0.000000 0.000000,-25.000000-125.000000,0.000000 0.000000,0.000000-25.000000</inkml:trace>
</inkml:ink>
</file>

<file path=ppt/ink/ink2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7:3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70050.000000 26350.000000,'50.000000'0.000000,"-25.000000"25.000000,0.000000 0.000000,-25.000000 25.000000,0.000000 0.000000,-25.000000 25.000000,0.000000 0.000000,-25.000000 50.000000,0.000000 0.000000,50.000000-50.000000,0.000000 0.000000,0.000000 0.000000,0.000000 0.000000,100.000000-50.000000,0.000000 0.000000,50.000000-25.000000,0.000000 0.000000,-25.000000-25.000000,0.000000 0.000000,-100.000000 0.000000</inkml:trace>
</inkml:ink>
</file>

<file path=ppt/ink/ink2580.xml><?xml version="1.0" encoding="utf-8"?>
<inkml:ink xmlns:inkml="http://www.w3.org/2003/InkML">
  <annotation type="ScanImages2ExtractSignatures">1</annotation>
  <annotation type="ScanImagesWidth">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0:1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20150.000000 38800.000000,'0.000000'-50.000000,"75.000000"50.000000,0.000000 0.000000,25.000000-25.000000,0.000000 0.000000,-25.000000 50.000000,0.000000 0.000000,-50.000000 50.000000,0.000000 0.000000,0.000000 50.000000,0.000000 0.000000,-100.000000 0.000000,0.000000 0.000000,0.000000-25.000000,0.000000 0.000000,0.000000-50.000000,0.000000 0.000000,50.000000-25.000000,0.000000 0.000000,100.000000-25.000000,0.000000 0.000000,50.000000 0.000000,0.000000 0.000000,0.000000-25.000000,0.000000 0.000000,-25.000000-25.000000,0.000000 0.000000,0.000000 25.000000,0.000000 0.000000,-50.000000 0.000000,0.000000 0.000000,-25.000000 25.000000,0.000000 0.000000,-25.000000-25.000000</inkml:trace>
</inkml:ink>
</file>

<file path=ppt/ink/ink25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3:2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22300.000000 18800.000000,'-100.000000'0.000000,"150.000000"0.000000,0.000000 0.000000,125.000000-25.000000,0.000000 0.000000,100.000000-25.000000,0.000000 0.000000,25.000000 25.000000,0.000000 0.000000,0.000000-25.000000,0.000000 0.000000,-125.000000 25.000000,0.000000 0.000000,25.000000 25.000000,0.000000 0.000000,-125.000000 0.000000,0.000000 0.000000,-50.000000 0.000000</inkml:trace>
</inkml:ink>
</file>

<file path=ppt/ink/ink25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3:2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24550.000000 21400.000000,'-50.000000'0.000000,"50.000000"50.000000,0.000000 0.000000,0.000000 25.000000,0.000000 0.000000,0.000000 100.000000,0.000000 0.000000,0.000000 25.000000,0.000000 0.000000,0.000000 0.000000,0.000000 0.000000,0.000000-25.000000,0.000000 0.000000,0.000000-50.000000,0.000000 0.000000,0.000000-50.000000,0.000000 0.000000,0.000000-50.000000,0.000000 0.000000,-25.000000 0.000000,0.000000 0.000000,-50.000000-75.000000,0.000000 0.000000,0.000000-75.000000,0.000000 0.000000,0.000000-50.000000,0.000000 0.000000,50.000000 50.000000,0.000000 0.000000,25.000000 0.000000,0.000000 0.000000,0.000000 25.000000,0.000000 0.000000,50.000000 75.000000,0.000000 0.000000,-50.000000 125.000000,0.000000 0.000000,-125.000000 150.000000,0.000000 0.000000,25.000000-100.000000,0.000000 0.000000,100.000000-125.000000,0.000000 0.000000,175.000000-150.000000,0.000000 0.000000,75.000000-50.000000,0.000000 0.000000,-125.000000 100.000000,0.000000 0.000000,-25.000000 100.000000,0.000000 0.000000,-75.000000 50.000000,0.000000 0.000000,-25.000000-25.000000,0.000000 0.000000,0.000000 25.000000,0.000000 0.000000,0.000000-25.000000,0.000000 0.000000,50.000000-50.000000,0.000000 0.000000,0.000000-75.000000,0.000000 0.000000,-25.000000 25.000000</inkml:trace>
</inkml:ink>
</file>

<file path=ppt/ink/ink25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3:2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25650.000000 21250.000000,'50.000000'-50.000000,"25.000000"50.000000,0.000000 0.000000,25.000000 50.000000,0.000000 0.000000,-25.000000 25.000000,0.000000 0.000000,-75.000000 0.000000,0.000000 0.000000,-50.000000 25.000000,0.000000 0.000000,-25.000000-50.000000,0.000000 0.000000,0.000000-50.000000,0.000000 0.000000,25.000000 0.000000,0.000000 0.000000,50.000000 50.000000,0.000000 0.000000,-75.000000 150.000000,0.000000 0.000000,50.000000-25.000000,0.000000 0.000000,0.000000-50.000000,0.000000 0.000000,25.000000-75.000000,0.000000 0.000000,25.000000-25.000000,0.000000 0.000000,25.000000-25.000000,0.000000 0.000000,0.000000-25.000000,0.000000 0.000000,-25.000000 25.000000,0.000000 0.000000,-25.000000 25.000000,0.000000 0.000000,-25.000000-25.000000,0.000000 0.000000,25.000000-75.000000,0.000000 0.000000,75.000000-75.000000,0.000000 0.000000,75.000000-100.000000,0.000000 0.000000,-75.000000 125.000000,0.000000 0.000000,25.000000 25.000000,0.000000 0.000000,-75.000000 75.000000,0.000000 0.000000,-25.000000 125.000000,0.000000 0.000000,0.000000 25.000000,0.000000 0.000000,-25.000000-25.000000,0.000000 0.000000,25.000000-75.000000,0.000000 0.000000,75.000000-75.000000,0.000000 0.000000,0.000000-75.000000,0.000000 0.000000,-25.000000 75.000000,0.000000 0.000000,-100.000000 125.000000,0.000000 0.000000,-50.000000 75.000000,0.000000 0.000000,0.000000 0.000000,0.000000 0.000000,25.000000-25.000000,0.000000 0.000000,50.000000-100.000000,0.000000 0.000000,25.000000 0.000000,0.000000 0.000000,75.000000-75.000000,0.000000 0.000000,50.000000-50.000000,0.000000 0.000000,-50.000000 25.000000,0.000000 0.000000,-50.000000 50.000000,0.000000 0.000000,-25.000000 50.000000,0.000000 0.000000,-50.000000 75.000000,0.000000 0.000000,-25.000000 0.000000,0.000000 0.000000,0.000000 0.000000,0.000000 0.000000,25.000000-25.000000,0.000000 0.000000,25.000000-75.000000,0.000000 0.000000,100.000000-75.000000,0.000000 0.000000,25.000000 0.000000,0.000000 0.000000,-25.000000 0.000000,0.000000 0.000000,-50.000000 50.000000,0.000000 0.000000,0.000000 0.000000,0.000000 0.000000,-25.000000 0.000000,0.000000 0.000000,0.000000 0.000000</inkml:trace>
</inkml:ink>
</file>

<file path=ppt/ink/ink25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3:2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26700.000000 22150.000000,'-100.000000'-50.000000,"100.000000"75.000000,0.000000 0.000000,0.000000 125.000000,0.000000 0.000000,0.000000 125.000000,0.000000 0.000000,0.000000 50.000000,0.000000 0.000000,0.000000 125.000000,0.000000 0.000000,-50.000000-225.000000</inkml:trace>
</inkml:ink>
</file>

<file path=ppt/ink/ink25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3:4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37600.000000 11350.000000,'-50.000000'50.000000,"-25.000000"0.000000,0.000000 0.000000,0.000000 25.000000,0.000000 0.000000,-75.000000 50.000000,0.000000 0.000000,25.000000-50.000000,0.000000 0.000000,25.000000 25.000000,0.000000 0.000000,75.000000-75.000000,0.000000 0.000000,100.000000-75.000000,0.000000 0.000000,-25.000000 25.000000</inkml:trace>
</inkml:ink>
</file>

<file path=ppt/ink/ink25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3:4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37750.000000 11150.000000,'50.000000'100.000000,"25.000000"-25.000000,0.000000 0.000000,25.000000 0.000000,0.000000 0.000000,0.000000 25.000000,0.000000 0.000000,0.000000-25.000000,0.000000 0.000000,0.000000 0.000000,0.000000 0.000000,-25.000000-25.000000,0.000000 0.000000,-50.000000-25.000000,0.000000 0.000000,-25.000000 0.000000,0.000000 0.000000,0.000000 25.000000,0.000000 0.000000,0.000000 25.000000,0.000000 0.000000,-25.000000 25.000000,0.000000 0.000000,25.000000 25.000000,0.000000 0.000000,0.000000 0.000000,0.000000 0.000000,0.000000 0.000000,0.000000 0.000000,0.000000 0.000000,0.000000 0.000000,0.000000-25.000000,0.000000 0.000000,-25.000000-75.000000</inkml:trace>
</inkml:ink>
</file>

<file path=ppt/ink/ink25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3:4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36650.000000 12450.000000,'-100.000000'-50.000000,"75.000000"25.000000,0.000000 0.000000,25.000000 75.000000,0.000000 0.000000,0.000000 50.000000,0.000000 0.000000,25.000000 0.000000,0.000000 0.000000,-25.000000 25.000000,0.000000 0.000000,25.000000 25.000000,0.000000 0.000000,-25.000000 0.000000,0.000000 0.000000,0.000000 0.000000,0.000000 0.000000,-50.000000 0.000000,0.000000 0.000000,25.000000-75.000000,0.000000 0.000000,25.000000 0.000000,0.000000 0.000000,-25.000000-75.000000,0.000000 0.000000,25.000000 25.000000,0.000000 0.000000,25.000000-25.000000,0.000000 0.000000,0.000000-25.000000,0.000000 0.000000,0.000000 25.000000,0.000000 0.000000,50.000000 0.000000,0.000000 0.000000,-25.000000 0.000000,0.000000 0.000000,50.000000 0.000000,0.000000 0.000000,0.000000 50.000000,0.000000 0.000000,0.000000 0.000000,0.000000 0.000000,25.000000 0.000000,0.000000 0.000000,-50.000000 0.000000,0.000000 0.000000,-25.000000-25.000000,0.000000 0.000000,-25.000000-25.000000,0.000000 0.000000,0.000000 0.000000,0.000000 0.000000,0.000000 0.000000,0.000000 0.000000,25.000000-50.000000,0.000000 0.000000,25.000000-25.000000,0.000000 0.000000,-25.000000-50.000000,0.000000 0.000000,25.000000-25.000000,0.000000 0.000000,-25.000000 0.000000,0.000000 0.000000,0.000000 50.000000,0.000000 0.000000,-25.000000-25.000000,0.000000 0.000000,-25.000000 75.000000</inkml:trace>
</inkml:ink>
</file>

<file path=ppt/ink/ink25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3:4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37700.000000 12650.000000,'-100.000000'0.000000,"75.000000"50.000000,0.000000 0.000000,-25.000000 75.000000,0.000000 0.000000,50.000000 0.000000,0.000000 0.000000,0.000000-50.000000,0.000000 0.000000,25.000000-50.000000,0.000000 0.000000,75.000000-50.000000,0.000000 0.000000,-25.000000-50.000000,0.000000 0.000000,25.000000-50.000000,0.000000 0.000000,-100.000000 50.000000,0.000000 0.000000,-100.000000 0.000000,0.000000 0.000000,0.000000 75.000000,0.000000 0.000000,25.000000 50.000000,0.000000 0.000000,50.000000 0.000000</inkml:trace>
</inkml:ink>
</file>

<file path=ppt/ink/ink25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3:4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37950.000000 15300.000000,'0.000000'-100.000000,"0.000000"125.000000,0.000000 0.000000,0.000000 75.000000,0.000000 0.000000,0.000000 0.000000,0.000000 0.000000,0.000000-50.000000,0.000000 0.000000,0.000000 25.000000,0.000000 0.000000,0.000000-50.000000</inkml:trace>
</inkml:ink>
</file>

<file path=ppt/ink/ink2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7:3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70850.000000 26600.000000,'-150.000000'0.000000,"100.000000"50.000000,0.000000 0.000000,-25.000000 50.000000,0.000000 0.000000,25.000000 75.000000,0.000000 0.000000,-25.000000 150.000000,0.000000 0.000000,50.000000-200.000000</inkml:trace>
</inkml:ink>
</file>

<file path=ppt/ink/ink25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3:4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37950.000000 16200.000000,'-50.000000'0.000000,"25.000000"0.000000,0.000000 0.000000,0.000000 25.000000,0.000000 0.000000,-50.000000 50.000000,0.000000 0.000000,25.000000 25.000000,0.000000 0.000000,25.000000 25.000000,0.000000 0.000000,25.000000-25.000000,0.000000 0.000000,50.000000-50.000000,0.000000 0.000000,50.000000-50.000000,0.000000 0.000000,25.000000-100.000000,0.000000 0.000000,-50.000000 0.000000,0.000000 0.000000,-50.000000 0.000000,0.000000 0.000000,-25.000000 0.000000,0.000000 0.000000,-75.000000 25.000000,0.000000 0.000000,0.000000 75.000000,0.000000 0.000000,25.000000 0.000000,0.000000 0.000000,50.000000 25.000000,0.000000 0.000000,25.000000-25.000000,0.000000 0.000000,75.000000 0.000000,0.000000 0.000000,0.000000-50.000000,0.000000 0.000000,-50.000000 0.000000,0.000000 0.000000,0.000000 25.000000,0.000000 0.000000,-25.000000 25.000000,0.000000 0.000000,0.000000 0.000000,0.000000 0.000000,-25.000000 25.000000,0.000000 0.000000,25.000000 75.000000,0.000000 0.000000,-50.000000 25.000000,0.000000 0.000000,0.000000-25.000000,0.000000 0.000000,0.000000 0.000000,0.000000 0.000000,25.000000-150.000000,0.000000 0.000000,50.000000-25.000000,0.000000 0.000000,0.000000 0.000000,0.000000 0.000000,25.000000 25.000000,0.000000 0.000000,-25.000000 25.000000,0.000000 0.000000,25.000000 0.000000,0.000000 0.000000,-25.000000 25.000000,0.000000 0.000000,0.000000 0.000000,0.000000 0.000000,-25.000000 0.000000,0.000000 0.000000,0.000000 0.000000</inkml:trace>
</inkml:ink>
</file>

<file path=ppt/ink/ink25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3:4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39550.000000 15900.000000,'0.000000'-100.000000,"25.000000"50.000000,0.000000 0.000000,-25.000000 125.000000,0.000000 0.000000,0.000000 75.000000,0.000000 0.000000,0.000000 50.000000,0.000000 0.000000,0.000000 75.000000,0.000000 0.000000,0.000000 0.000000,0.000000 0.000000,25.000000-200.000000</inkml:trace>
</inkml:ink>
</file>

<file path=ppt/ink/ink25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3:4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39150.000000 13600.000000,'-50.000000'0.000000,"75.000000"0.000000,0.000000 0.000000,75.000000 25.000000,0.000000 0.000000,0.000000 25.000000,0.000000 0.000000,50.000000 0.000000,0.000000 0.000000,25.000000 25.000000,0.000000 0.000000,-50.000000 0.000000,0.000000 0.000000,-50.000000-25.000000,0.000000 0.000000,-50.000000-25.000000</inkml:trace>
</inkml:ink>
</file>

<file path=ppt/ink/ink25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3:4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41650.000000 13300.000000,'50.000000'-50.000000,"-50.000000"25.000000,0.000000 0.000000,-25.000000 50.000000,0.000000 0.000000,-75.000000 100.000000,0.000000 0.000000,25.000000 50.000000,0.000000 0.000000,-25.000000 0.000000,0.000000 0.000000,25.000000 0.000000,0.000000 0.000000,25.000000-75.000000,0.000000 0.000000,50.000000-75.000000,0.000000 0.000000,0.000000-50.000000,0.000000 0.000000,25.000000-25.000000</inkml:trace>
</inkml:ink>
</file>

<file path=ppt/ink/ink25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3:5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41550.000000 13650.000000,'50.000000'-100.000000,"-25.000000"100.000000,0.000000 0.000000,0.000000 0.000000,0.000000 0.000000,0.000000 75.000000,0.000000 0.000000,0.000000 25.000000,0.000000 0.000000,-25.000000 50.000000,0.000000 0.000000,0.000000-50.000000,0.000000 0.000000,0.000000-25.000000,0.000000 0.000000,50.000000-75.000000,0.000000 0.000000,50.000000-75.000000,0.000000 0.000000,25.000000-75.000000,0.000000 0.000000,-50.000000 25.000000,0.000000 0.000000,-25.000000 50.000000,0.000000 0.000000,-25.000000 75.000000,0.000000 0.000000,-25.000000 100.000000,0.000000 0.000000,-25.000000 25.000000,0.000000 0.000000,0.000000 0.000000,0.000000 0.000000,25.000000-25.000000,0.000000 0.000000,0.000000-50.000000,0.000000 0.000000,50.000000-25.000000,0.000000 0.000000,0.000000-25.000000,0.000000 0.000000,50.000000-75.000000,0.000000 0.000000,-25.000000-75.000000,0.000000 0.000000,0.000000-25.000000,0.000000 0.000000,-50.000000 50.000000,0.000000 0.000000,-50.000000 50.000000,0.000000 0.000000,-75.000000 75.000000,0.000000 0.000000,0.000000 50.000000,0.000000 0.000000,0.000000 50.000000,0.000000 0.000000,100.000000-75.000000,0.000000 0.000000,-25.000000 0.000000</inkml:trace>
</inkml:ink>
</file>

<file path=ppt/ink/ink25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3:5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43450.000000 14150.000000,'50.000000'0.000000,"25.000000"0.000000,0.000000 0.000000,0.000000-25.000000,0.000000 0.000000,25.000000 0.000000,0.000000 0.000000,-50.000000 50.000000,0.000000 0.000000,-50.000000 75.000000,0.000000 0.000000,-50.000000 25.000000,0.000000 0.000000,-25.000000 0.000000,0.000000 0.000000,50.000000-25.000000,0.000000 0.000000,0.000000-25.000000,0.000000 0.000000,25.000000-50.000000,0.000000 0.000000,75.000000 0.000000,0.000000 0.000000,25.000000-25.000000,0.000000 0.000000,0.000000-25.000000,0.000000 0.000000,0.000000 0.000000,0.000000 0.000000,-75.000000 25.000000,0.000000 0.000000,0.000000 0.000000,0.000000 0.000000,-25.000000 25.000000</inkml:trace>
</inkml:ink>
</file>

<file path=ppt/ink/ink25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3:5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36250.000000 14650.000000,'0.000000'-50.000000,"0.000000"25.000000,0.000000 0.000000,-25.000000 25.000000,0.000000 0.000000,-50.000000 50.000000,0.000000 0.000000,-25.000000 50.000000,0.000000 0.000000,0.000000 25.000000,0.000000 0.000000,0.000000-25.000000,0.000000 0.000000,75.000000-50.000000,0.000000 0.000000,25.000000-25.000000,0.000000 0.000000,-25.000000-25.000000</inkml:trace>
</inkml:ink>
</file>

<file path=ppt/ink/ink2597.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3:5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33000.000000 14650.000000,'0.000000'-50.000000,"0.000000"25.000000,0.000000 0.000000,75.000000 25.000000,0.000000 0.000000,100.000000-25.000000,0.000000 0.000000,0.000000 25.000000,0.000000 0.000000,-100.000000 25.000000,0.000000 0.000000,-50.000000 25.000000,0.000000 0.000000,-25.000000 0.000000,0.000000 0.000000,-25.000000-25.000000</inkml:trace>
</inkml:ink>
</file>

<file path=ppt/ink/ink25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3:5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33050.000000 15100.000000,'-150.000000'0.000000,"125.000000"0.000000,0.000000 0.000000,25.000000 25.000000,0.000000 0.000000,0.000000 25.000000,0.000000 0.000000,0.000000 75.000000,0.000000 0.000000,0.000000 25.000000,0.000000 0.000000,0.000000 100.000000,0.000000 0.000000,0.000000 0.000000,0.000000 0.000000,25.000000-100.000000,0.000000 0.000000,-25.000000-100.000000,0.000000 0.000000,25.000000-50.000000</inkml:trace>
</inkml:ink>
</file>

<file path=ppt/ink/ink25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3:5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32750.000000 15850.000000,'50.000000'-150.000000,"25.000000"125.000000,0.000000 0.000000,100.000000 0.000000,0.000000 0.000000,25.000000 25.000000,0.000000 0.000000,-100.000000-25.000000,0.000000 0.000000,-50.000000 0.000000</inkml:trace>
</inkml:ink>
</file>

<file path=ppt/ink/ink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0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99550.000000 12400.000000,'-50.000000'-50.000000,"0.000000"25.000000,0.000000 0.000000,25.000000 25.000000,0.000000 0.000000,0.000000 75.000000,0.000000 0.000000,25.000000 100.000000,0.000000 0.000000,0.000000 25.000000,0.000000 0.000000,0.000000 100.000000,0.000000 0.000000,-25.000000 0.000000,0.000000 0.000000,25.000000-250.000000,0.000000 0.000000,0.000000 25.000000</inkml:trace>
</inkml:ink>
</file>

<file path=ppt/ink/ink2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7:3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71400.000000 27900.000000,'-50.000000'0.000000,"125.000000"0.000000,0.000000 0.000000,25.000000 75.000000,0.000000 0.000000,25.000000 0.000000,0.000000 0.000000,-50.000000 0.000000,0.000000 0.000000,-50.000000-25.000000,0.000000 0.000000,-25.000000 25.000000,0.000000 0.000000,0.000000-50.000000,0.000000 0.000000,-75.000000 50.000000,0.000000 0.000000,-75.000000 0.000000,0.000000 0.000000,25.000000-25.000000,0.000000 0.000000,25.000000-25.000000,0.000000 0.000000,50.000000 0.000000</inkml:trace>
</inkml:ink>
</file>

<file path=ppt/ink/ink26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3:5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35300.000000 12000.000000,'-50.000000'-100.000000,"25.000000"75.000000,0.000000 0.000000,100.000000 25.000000,0.000000 0.000000,75.000000 25.000000,0.000000 0.000000,25.000000 50.000000,0.000000 0.000000,-50.000000 0.000000,0.000000 0.000000,-75.000000-75.000000,0.000000 0.000000,-25.000000 25.000000</inkml:trace>
</inkml:ink>
</file>

<file path=ppt/ink/ink26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3:5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34000.000000 10600.000000,'-50.000000'0.000000,"25.000000"0.000000,0.000000 0.000000,0.000000-50.000000,0.000000 0.000000,25.000000 25.000000,0.000000 0.000000,50.000000 25.000000,0.000000 0.000000,75.000000 0.000000,0.000000 0.000000,25.000000 0.000000,0.000000 0.000000,-50.000000 50.000000,0.000000 0.000000,-75.000000 0.000000,0.000000 0.000000,0.000000-25.000000,0.000000 0.000000,-25.000000 0.000000</inkml:trace>
</inkml:ink>
</file>

<file path=ppt/ink/ink2602.xml><?xml version="1.0" encoding="utf-8"?>
<inkml:ink xmlns:inkml="http://www.w3.org/2003/InkML">
  <annotation type="ScanImages2ExtractSignatures">1</annotation>
  <annotation type="ScanImagesWidth">2228272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3:5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34150.000000 11000.000000,'-50.000000'0.000000,"0.000000"0.000000,0.000000 0.000000,0.000000 25.000000,0.000000 0.000000,50.000000 0.000000,0.000000 0.000000,0.000000 100.000000,0.000000 0.000000,0.000000 25.000000,0.000000 0.000000,0.000000 50.000000,0.000000 0.000000,0.000000 0.000000,0.000000 0.000000,-25.000000-25.000000,0.000000 0.000000,25.000000-100.000000,0.000000 0.000000,0.000000-50.000000</inkml:trace>
</inkml:ink>
</file>

<file path=ppt/ink/ink26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3:5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34000.000000 12050.000000,'100.000000'-200.000000,"25.000000"150.000000,0.000000 0.000000,75.000000 0.000000,0.000000 0.000000,0.000000 50.000000,0.000000 0.000000,-125.000000 0.000000,0.000000 0.000000,-25.000000 25.000000</inkml:trace>
</inkml:ink>
</file>

<file path=ppt/ink/ink26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4:1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50400.000000 39600.000000,'-50.000000'0.000000,"-25.000000"-50.000000,0.000000 0.000000,125.000000 50.000000,0.000000 0.000000,50.000000-75.000000,0.000000 0.000000,50.000000 0.000000,0.000000 0.000000,-25.000000 0.000000,0.000000 0.000000,-25.000000 50.000000,0.000000 0.000000,-50.000000 25.000000,0.000000 0.000000,-25.000000 0.000000,0.000000 0.000000,0.000000 0.000000</inkml:trace>
</inkml:ink>
</file>

<file path=ppt/ink/ink2605.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4:1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52150.000000 37600.000000,'0.000000'-50.000000,"25.000000"50.000000,0.000000 0.000000,0.000000 50.000000,0.000000 0.000000,-25.000000-25.000000,0.000000 0.000000,0.000000 0.000000,0.000000 0.000000,0.000000 25.000000,0.000000 0.000000,0.000000 0.000000,0.000000 0.000000,0.000000 50.000000,0.000000 0.000000,0.000000 25.000000,0.000000 0.000000,0.000000 0.000000,0.000000 0.000000,-50.000000 25.000000,0.000000 0.000000,0.000000 0.000000,0.000000 0.000000,50.000000-75.000000,0.000000 0.000000,-25.000000-75.000000,0.000000 0.000000,25.000000-25.000000</inkml:trace>
</inkml:ink>
</file>

<file path=ppt/ink/ink2606.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4:1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52150.000000 38500.000000,'0.000000'-50.000000,"0.000000"25.000000,0.000000 0.000000,25.000000 0.000000,0.000000 0.000000,25.000000 25.000000,0.000000 0.000000,0.000000-25.000000,0.000000 0.000000,25.000000 25.000000,0.000000 0.000000,0.000000-25.000000,0.000000 0.000000,0.000000 25.000000,0.000000 0.000000,-25.000000 0.000000,0.000000 0.000000,-25.000000-25.000000,0.000000 0.000000,0.000000 0.000000</inkml:trace>
</inkml:ink>
</file>

<file path=ppt/ink/ink26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4:1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53300.000000 37000.000000,'0.000000'-100.000000,"0.000000"75.000000,0.000000 0.000000,0.000000 0.000000,0.000000 0.000000,25.000000 25.000000,0.000000 0.000000,-25.000000 50.000000,0.000000 0.000000,25.000000 0.000000,0.000000 0.000000,-25.000000 25.000000,0.000000 0.000000,0.000000 25.000000,0.000000 0.000000,0.000000 25.000000,0.000000 0.000000,0.000000 25.000000,0.000000 0.000000,-25.000000 125.000000,0.000000 0.000000,-25.000000 50.000000,0.000000 0.000000,25.000000-100.000000,0.000000 0.000000,0.000000-150.000000</inkml:trace>
</inkml:ink>
</file>

<file path=ppt/ink/ink26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4:2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52200.000000 37300.000000,'-50.000000'0.000000,"50.000000"-25.000000,0.000000 0.000000,0.000000 50.000000,0.000000 0.000000,75.000000 50.000000,0.000000 0.000000,-50.000000 75.000000,0.000000 0.000000,-25.000000 50.000000,0.000000 0.000000,-25.000000 75.000000,0.000000 0.000000,-25.000000-25.000000,0.000000 0.000000,25.000000-100.000000,0.000000 0.000000,25.000000-100.000000</inkml:trace>
</inkml:ink>
</file>

<file path=ppt/ink/ink26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4:2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52550.000000 38500.000000,'0.000000'-150.000000,"0.000000"125.000000,0.000000 0.000000,50.000000 0.000000,0.000000 0.000000,25.000000 25.000000,0.000000 0.000000,25.000000-25.000000,0.000000 0.000000,-50.000000 0.000000,0.000000 0.000000,0.000000 0.000000,0.000000 0.000000,-25.000000 25.000000,0.000000 0.000000,0.000000-25.000000</inkml:trace>
</inkml:ink>
</file>

<file path=ppt/ink/ink2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7:3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73800.000000 26400.000000,'0.000000'-50.000000,"75.000000"50.000000,0.000000 0.000000,125.000000 0.000000,0.000000 0.000000,0.000000 25.000000,0.000000 0.000000,-75.000000 25.000000,0.000000 0.000000,-100.000000-25.000000,0.000000 0.000000,-100.000000 0.000000,0.000000 0.000000,-25.000000 0.000000,0.000000 0.000000,50.000000-25.000000</inkml:trace>
</inkml:ink>
</file>

<file path=ppt/ink/ink26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4:2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53550.000000 37050.000000,'0.000000'-150.000000,"0.000000"125.000000,0.000000 0.000000,0.000000 50.000000,0.000000 0.000000,0.000000 50.000000,0.000000 0.000000,0.000000 75.000000,0.000000 0.000000,0.000000 75.000000,0.000000 0.000000,0.000000 100.000000,0.000000 0.000000,0.000000 50.000000,0.000000 0.000000,0.000000-325.000000,0.000000 0.000000,-25.000000 50.000000</inkml:trace>
</inkml:ink>
</file>

<file path=ppt/ink/ink26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4:2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50750.000000 39650.000000,'-100.000000'-50.000000,"0.000000"50.000000,0.000000 0.000000,25.000000-25.000000,0.000000 0.000000,50.000000 25.000000,0.000000 0.000000,125.000000 0.000000,0.000000 0.000000,150.000000-75.000000,0.000000 0.000000,100.000000-100.000000,0.000000 0.000000,-150.000000 50.000000,0.000000 0.000000,-100.000000 50.000000</inkml:trace>
</inkml:ink>
</file>

<file path=ppt/ink/ink2612.xml><?xml version="1.0" encoding="utf-8"?>
<inkml:ink xmlns:inkml="http://www.w3.org/2003/InkML">
  <annotation type="ScanImages2ExtractSignatures">1</annotation>
  <annotation type="ScanImagesWidth">-2122348736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4:2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62850.000000 38750.000000,'-150.000000'0.000000,"175.000000"0.000000,0.000000 0.000000,50.000000 0.000000,0.000000 0.000000,25.000000-25.000000,0.000000 0.000000,50.000000 25.000000,0.000000 0.000000,50.000000-25.000000,0.000000 0.000000,0.000000 0.000000,0.000000 0.000000,25.000000-25.000000,0.000000 0.000000,-25.000000 50.000000,0.000000 0.000000,25.000000-25.000000,0.000000 0.000000,0.000000-25.000000,0.000000 0.000000,-25.000000 25.000000,0.000000 0.000000,-50.000000 25.000000,0.000000 0.000000,-75.000000-25.000000,0.000000 0.000000,-25.000000 25.000000,0.000000 0.000000,-25.000000 0.000000,0.000000 0.000000,0.000000 0.000000</inkml:trace>
</inkml:ink>
</file>

<file path=ppt/ink/ink26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0: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1226.000000 389.000000,'-0.020000'0.000000,"-0.030000"0.000000,-0.034000 0.000000,-0.033000 0.000000,-0.030000 0.000000,-0.026000 0.000000,-0.021000 0.000000,-0.016000 0.000000,-0.012000 0.000000,-0.008000 0.000000,-0.005000 0.000000,-0.003000 0.000000,-0.001000 0.000000,-0.040000 0.000000,-0.089000 0.000000,-0.141000 0.000000,-0.089000 0.000000,-0.050000 0.000000,-0.021000 0.000000,-0.001000 0.000000,0.012000 0.000000,-0.036000 0.000000,0.010000 0.000000,0.038000 0.000000,0.054000 0.000000,-0.045000 0.020000,0.022000 0.031000,0.043000 0.036000,0.053000 0.035000,0.100000-0.009000,0.012000-0.001000,-0.023000 0.004000,0.027000-0.014000,0.029000-0.017000,0.028000-0.017000,0.025000-0.016000,0.021000-0.014000,0.017000-0.012000,0.014000-0.010000,-0.045000 0.066000,-0.079000 0.110000,-0.040000 0.056000,-0.012000 0.018000,0.007000-0.008000,0.018000-0.024000,0.028000-0.022000,0.046000-0.025000,0.048000-0.023000,0.046000-0.019000,0.041000-0.016000,0.034000-0.012000,0.028000-0.009000,0.021000-0.006000,0.016000-0.004000,0.011000-0.002000,-0.008000 0.002000,-0.023000 0.008000,-0.029000 0.009000,-0.031000 0.010000,-0.030000 0.009000,-0.027000 0.009000,-0.146000 0.161000,-0.064000 0.099000,-0.007000 0.052000,0.030000 0.018000,0.015000-0.002000,0.037000-0.054000,0.034000-0.067000,0.030000-0.070000,0.020000-0.089000,-0.060000-0.044000,-0.063000 0.061000,0.017000 0.032000,0.041000 0.021000,0.053000 0.013000,0.039000 0.007000,0.027000 0.002000,0.017000-0.001000,0.010000-0.003000,-0.014000 0.015000,-0.028000 0.025000,-0.072000 0.085000,-0.021000 0.043000,0.013000 0.013000,0.034000-0.007000,0.013000 0.001000,0.022000-0.030000,0.016000-0.032000,0.011000-0.031000,0.030000 0.009000,0.002000 0.021000,-0.001000 0.004000,-0.003000-0.007000,-0.071000 0.098000,-0.016000 0.051000,-0.006000 0.030000,0.001000 0.014000,0.005000 0.003000,0.008000-0.004000,0.009000-0.045000,0.009000-0.068000,0.008000-0.078000,0.007000-0.078000,0.024000 0.001000,0.034000 0.051000,0.019000 0.025000,0.008000 0.006000,0.000000-0.007000,-0.005000-0.014000,0.011000 0.000000,0.020000 0.010000,0.012000 0.150000,0.006000 0.081000,0.002000 0.032000,-0.001000-0.003000,-0.003000-0.024000,-0.004000-0.036000,0.064000 0.192000,0.028000 0.103000,0.004000 0.038000,-0.012000-0.006000,-0.004000-0.052000,0.003000-0.078000,0.006000-0.089000,0.008000-0.089000,0.009000-0.064000,0.009000-0.044000,0.027000-0.026000,0.039000-0.049000,0.041000-0.044000,0.040000-0.037000,0.027000-0.025000,0.029000 0.008000,0.024000 0.019000,0.019000 0.024000,0.033000 0.026000,0.040000 0.025000,0.023000 0.004000,0.010000-0.010000,0.001000-0.018000,-0.005000-0.021000,0.066000 0.033000,0.032000-0.008000,0.008000-0.034000,-0.007000-0.048000,0.001000-0.054000,0.007000-0.053000,0.059000 0.098000,0.014000 0.041000,-0.015000 0.001000,-0.033000-0.025000,-0.042000-0.039000,-0.045000-0.046000,0.018000-0.046000,0.057000-0.043000,0.041000-0.020000,0.028000-0.003000,0.017000 0.007000,0.009000 0.014000,0.040000-0.002000,0.057000-0.011000,0.358000 0.057000,0.230000 0.023000,0.131000-0.001000,0.058000-0.016000,0.423000-0.017000,0.172000-0.031000,0.046000-0.031000,-0.036000-0.028000,-0.156000 0.030000,0.068000 0.021000,0.386000 0.041000,-0.023000 0.022000,-0.146000 0.018000,-0.215000 0.014000,-0.242000-0.008000,-0.243000-0.022000,-0.114000 0.008000,-0.024000 0.027000,-0.037000 0.000000,-0.044000-0.018000,0.213000 0.046000,0.068000 0.010000,-0.031000-0.014000,-0.091000-0.028000,0.024000-0.035000,-0.052000-0.037000,0.033000-0.036000,-0.063000-0.032000,-0.119000-0.027000,-0.147000-0.022000,-0.061000-0.018000,-0.076000-0.013000,-0.080000-0.009000,-0.076000-0.006000,0.189000-0.004000,0.198000-0.002000,0.263000-0.001000,0.138000 0.000000,0.047000 0.001000,-0.014000 0.001000,0.169000 0.020000,0.052000 0.030000,-0.026000 0.034000,-0.074000 0.035000,0.321000 0.143000,0.083000 0.105000,-0.018000 0.077000,-0.080000 0.053000,-0.265000-0.075000,-0.030000-0.028000,0.298000-0.009000,-0.043000-0.061000,-0.136000-0.062000,-0.186000-0.059000,-0.056000-0.052000,-0.117000-0.044000,-0.147000-0.035000,-0.155000-0.027000,0.182000-0.020000,0.090000-0.014000,0.233000-0.009000,0.087000-0.005000,-0.013000-0.003000,-0.076000-0.001000,-0.111000 0.001000,-0.125000 0.002000,0.453000-0.133000,0.374000-0.111000,-0.337000-0.013000,-0.005000-0.054000,0.234000-0.131000,-0.128000-0.027000,-0.213000 0.018000,-0.252000 0.046000,-0.093000 0.060000,-0.131000 0.065000,-0.165000-0.011000,-0.174000 0.016000,-0.167000 0.031000,-0.150000 0.039000,-0.129000 0.041000,-0.105000 0.039000,-0.082000 0.035000,-0.062000 0.030000,0.267000 0.023000,0.136000 0.022000,0.063000 0.016000,0.013000 0.011000,-0.071000-0.061000,-0.007000-0.036000,-0.035000-0.017000,-0.052000-0.004000,0.317000 0.000000,0.260000 0.013000,0.115000 0.016000,0.013000 0.017000,-0.053000 0.016000,-0.091000 0.015000,0.186000-0.135000,0.202000-0.073000,0.038000-0.028000,-0.070000 0.002000,-0.134000 0.022000,-0.165000 0.033000,-0.172000 0.037000,-0.165000 0.038000,0.141000-0.112000,0.031000-0.053000,-0.041000-0.011000,-0.084000 0.017000,-0.032000 0.015000,-0.070000 0.013000,-0.089000 0.010000,-0.095000 0.008000,0.037000-0.013000,0.119000-0.025000,0.040000 0.006000,-0.013000 0.025000,-0.047000 0.036000,-0.065000 0.040000,-0.071000 0.040000,-0.070000 0.036000,0.242000-0.079000,0.130000-0.073000,0.048000-0.027000,-0.007000 0.004000,0.031000 0.006000,-0.020000 0.006000,-0.051000 0.006000,-0.068000 0.005000,-0.110000 0.005000,-0.129000 0.004000,-0.131000 0.003000,-0.124000 0.002000,-0.072000 0.002000,-0.035000 0.001000,-0.008000 0.001000,0.010000 0.000000,0.094000-0.018000,0.068000-0.029000,0.009000-0.033000,-0.030000-0.034000,-0.052000-0.032000,-0.062000-0.028000,0.083000-0.097000,0.022000-0.061000,-0.018000-0.014000,-0.042000 0.016000,-0.055000 0.035000,-0.059000 0.044000,-0.057000 0.028000,-0.052000 0.016000,-0.045000 0.007000,-0.037000 0.001000,-0.029000-0.003000,-0.022000-0.006000,-0.016000 0.012000,-0.010000 0.022000,-0.006000 0.027000,-0.004000 0.028000,-0.001000-0.065000,0.000000-0.047000,0.001000-0.031000,0.002000-0.019000,-0.109000-0.010000,-0.097000-0.003000,-0.132000-0.048000,-0.071000 0.001000,-0.027000 0.032000,0.003000 0.049000,0.023000 0.057000,0.033000 0.058000,-0.281000-0.081000,-0.168000-0.017000,-0.119000-0.048000,-0.080000-0.064000,0.025000-0.015000,0.091000 0.018000,0.126000 0.037000,0.139000 0.047000,-0.176000-0.079000,-0.070000-0.006000,0.003000 0.040000,0.050000 0.067000,-0.020000 0.022000,0.003000 0.027000,-0.009000 0.013000,-0.016000 0.003000,-0.066000 0.059000,-0.193000-0.010000,-0.535000-0.096000,-0.174000 0.001000,-0.011000 0.036000,0.093000 0.055000,-0.215000-0.047000,-0.101000-0.035000,-0.021000-0.025000,0.031000-0.016000,-0.637000-0.083000,-0.502000-0.047000,-0.692000-0.075000,-0.247000-0.014000,0.056000 0.026000,0.246000 0.050000,0.018000 0.025000,0.239000 0.007000,0.363000-0.005000,0.415000-0.013000,0.142000 0.002000,0.251000 0.011000,0.100000 0.053000,0.217000 0.076000,0.276000 0.085000,0.293000 0.085000,0.264000 0.078000,0.226000 0.068000,0.038000 0.057000,0.062000 0.045000,0.073000 0.035000,0.074000 0.025000,-0.077000 0.017000,-0.021000 0.011000,0.016000 0.006000,0.038000 0.003000,0.050000 0.000000,0.054000-0.001000,-0.893000 0.019000,-0.460000 0.028000,-0.177000 0.032000,0.014000 0.032000,0.097000 0.002000,0.116000-0.004000,0.188000-0.012000,0.220000-0.016000,0.078000-0.018000,0.128000-0.018000,0.175000-0.016000,0.192000-0.014000,0.189000-0.011000,0.173000-0.009000,0.151000-0.007000,0.125000-0.005000,0.038000-0.003000,-0.021000-0.002000,-0.020000-0.001000,-0.018000 0.000000,-0.070000 0.000000,-0.025000 0.000000,0.006000 0.001000,0.025000 0.001000,-0.057000 0.001000,-0.031000 0.001000,-0.012000 0.000000,0.000000 0.000000,-0.139000 0.000000,-0.070000 0.000000,-0.021000 0.000000,0.012000 0.000000,-0.226000 0.000000,-0.140000 0.000000,-0.278000 0.000000,-0.124000 0.000000,-0.017000 0.000000,0.053000 0.000000,-0.072000 0.000000,0.001000 0.000000,0.103000 0.000000,0.160000 0.000000,0.185000 0.000000,0.188000 0.000000,0.181000 0.000000,0.164000 0.000000,0.141000 0.000000,0.116000 0.000000,0.091000 0.000000,0.069000 0.000000,0.025000 0.000000,-0.005000 0.000000,-0.024000 0.000000,-0.034000 0.000000,-0.020000 0.000000,-0.009000 0.000000,-0.002000 0.000000,0.003000 0.000000,-0.123000 0.000000,-0.121000 0.000000,-0.055000 0.000000,-0.009000 0.000000,0.021000 0.000000,0.038000 0.000000,0.053000 0.000000,0.059000 0.000000,0.058000 0.000000,0.053000 0.000000,0.046000 0.000000,0.038000 0.000000,0.006000 0.000000,-0.015000 0.000000,-0.028000 0.000000,-0.034000 0.000000</inkml:trace>
</inkml:ink>
</file>

<file path=ppt/ink/ink26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0: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238.000000 355.000000,'0.024000'0.000000,"0.036000"0.000000,0.041000 0.000000,0.040000 0.000000,0.036000 0.000000,0.030000 0.000000,0.024000 0.000000,0.018000 0.000000,0.013000 0.000000,0.009000 0.000000,0.006000 0.000000,-0.016000 0.000000,0.010000 0.000000,0.011000 0.000000,0.011000 0.000000,0.010000 0.000000,0.009000 0.000000,0.093000 0.000000,0.067000 0.000000,0.045000 0.000000,0.028000 0.000000,0.309000 0.000000,0.172000 0.000000,0.071000 0.000000,0.002000 0.000000,-0.043000 0.000000,-0.068000 0.000000,-0.079000 0.000000,-0.081000 0.000000,-0.020000 0.000000,-0.054000 0.000000,-0.071000 0.000000,-0.077000 0.000000,-0.002000-0.074000,-0.027000-0.042000,-0.041000-0.018000,-0.047000-0.002000,0.045000 0.009000,0.026000 0.015000,0.000000 0.018000,-0.016000 0.018000,-0.026000 0.017000,-0.030000 0.015000,-0.030000 0.013000,-0.028000 0.011000,0.116000-0.010000,0.053000-0.023000,0.008000-0.029000,-0.021000-0.031000,0.030000-0.012000,-0.014000 0.002000,-0.041000 0.010000,-0.055000 0.015000,-0.060000 0.017000,-0.059000 0.017000,-0.029000 0.015000,-0.008000 0.013000,0.006000 0.011000,0.015000 0.009000,0.068000 0.007000,0.024000 0.005000,-0.006000 0.003000,-0.025000 0.002000,-0.035000 0.001000,-0.039000 0.000000</inkml:trace>
</inkml:ink>
</file>

<file path=ppt/ink/ink26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0: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238.000000 365.000000,'0.032000'0.000000,"0.048000"0.000000,0.054000 0.000000,0.053000 0.000000,0.048000 0.000000,0.040000 0.000000,0.032000 0.000000,0.024000 0.000000,0.018000 0.000000,0.012000 0.000000,0.007000 0.000000,0.001000 0.018000,0.048000 0.029000,0.055000 0.033000,0.056000 0.034000,0.218000 0.013000,0.158000-0.001000,0.126000-0.010000,0.023000-0.015000,-0.044000-0.017000,-0.084000-0.017000,-0.030000-0.016000,-0.067000-0.014000,-0.085000-0.012000,-0.091000-0.009000,-0.033000-0.007000,0.007000-0.005000,-0.023000-0.004000,-0.041000-0.002000,-0.049000-0.001000,-0.051000-0.001000,0.025000 0.000000,-0.001000 0.000000,-0.018000 0.000000,-0.028000 0.001000,0.134000 0.001000,0.080000 0.001000,0.015000 0.000000,-0.027000 0.000000,-0.052000 0.000000,-0.065000 0.000000,-0.068000 0.000000,-0.065000 0.000000,-0.034000 0.000000,-0.011000 0.000000,0.004000 0.000000,0.013000 0.000000,0.000000 0.000000,-0.008000 0.000000,-0.013000 0.000000,-0.015000 0.000000,0.003000 0.000000,0.014000 0.000000,-0.007000 0.000000,-0.020000 0.000000,-0.027000 0.000000,-0.030000 0.000000,-0.029000 0.000000,-0.026000 0.000000,-0.023000 0.000000,-0.019000 0.000000,-0.006000 0.000000,-0.019000 0.000000,-0.016000 0.000000,-0.012000 0.000000,-0.009000 0.000000,-0.007000 0.000000,-0.004000 0.000000,-0.003000 0.000000,-0.001000 0.000000,-0.001000 0.000000,0.000000 0.000000,0.000000 0.000000,0.001000 0.000000,0.001000 0.000000,0.001000 0.000000,0.001000 0.000000,0.000000 0.000000,0.000000 0.000000,0.000000 0.000000,0.000000 0.000000,0.000000 0.000000,0.000000 0.000000,0.004000 0.000000,0.019000 0.000000,0.022000 0.000000,0.023000 0.000000,0.021000 0.000000,0.019000 0.000000,0.016000 0.000000,0.013000 0.000000,0.157000-0.074000,0.091000-0.042000,0.041000-0.018000,0.007000-0.002000,0.003000 0.009000,0.000000 0.015000,-0.002000 0.018000,-0.003000 0.000000</inkml:trace>
</inkml:ink>
</file>

<file path=ppt/ink/ink26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0: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655.000000 358.000000,'0.037000'0.000000,"0.058000"0.000000,0.067000 0.000000,0.068000 0.000000,0.063000 0.000000,0.056000 0.000000,0.084000 0.000000,0.095000 0.000000,0.096000 0.000000,0.089000 0.000000,0.078000 0.000000,0.065000 0.000000,0.237000 0.000000,0.329000 0.000000,0.437000 0.000000,0.180000 0.000000,0.002000 0.000000,-0.112000 0.000000,-0.030000 0.000000,-0.122000 0.000000,-0.101000 0.000000,-0.213000 0.000000,-0.211000 0.000000,-0.192000 0.000000,-0.016000 0.000000,0.019000 0.000000,-0.011000-0.074000,-0.029000-0.042000,-0.039000-0.018000,-0.042000-0.002000,-0.078000-0.065000,-0.095000-0.027000,-0.099000 0.000000,-0.094000 0.016000,-0.066000 0.026000,-0.043000 0.030000,-0.043000 0.031000,-0.041000 0.029000,-0.036000 0.025000,-0.030000 0.021000,-0.018000 0.017000,-0.009000 0.013000,-0.003000 0.010000,0.002000 0.007000,0.004000 0.004000,0.006000 0.000000</inkml:trace>
</inkml:ink>
</file>

<file path=ppt/ink/ink26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0: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649.000000 368.000000,'0.028000'0.000000,"0.043000"0.000000,0.050000 0.000000,0.051000 0.000000,0.047000 0.000000,0.042000 0.000000,0.035000 0.000000,0.028000 0.000000,0.105000 0.000000,0.146000 0.000000,0.253000 0.000000,0.156000 0.000000,0.083000 0.000000,0.030000 0.000000,0.122000 0.000000,0.025000 0.000000,-0.039000 0.000000,-0.077000 0.000000,-0.040000 0.000000,-0.088000 0.000000,-0.111000 0.000000,-0.118000 0.000000,-0.022000 0.000000,-0.033000 0.000000,0.012000 0.000000,-0.034000 0.000000,-0.060000 0.000000,-0.073000 0.000000,-0.076000 0.000000,-0.072000 0.000000,-0.056000 0.000000,-0.053000 0.000000,-0.042000 0.000000,-0.031000 0.000000,-0.022000 0.000000,-0.015000 0.000000,-0.009000 0.000000,-0.005000 0.000000,-0.002000 0.000000,0.001000 0.000000,0.020000 0.000000,0.037000 0.000000,0.043000 0.000000,0.044000 0.000000,0.022000 0.000000,0.007000 0.000000,-0.003000 0.000000,-0.010000 0.000000,0.006000 0.000000,0.015000 0.000000,0.020000 0.000000,0.021000 0.000000,0.021000 0.000000,0.019000 0.000000,-0.002000 0.000000,-0.015000 0.000000,-0.023000 0.000000,-0.026000 0.000000,-0.026000 0.000000,-0.024000 0.000000,-0.021000 0.000000,-0.018000 0.000000,0.004000-0.018000,0.018000-0.029000,0.026000-0.033000,0.028000-0.034000,0.004000-0.013000,-0.013000 0.001000,-0.022000 0.010000,-0.026000 0.015000,-0.027000 0.017000,-0.026000 0.017000,0.038000 0.016000,0.077000 0.014000,0.049000 0.011000,0.003000 0.010000,-0.018000 0.008000,-0.030000 0.005000,-0.035000 0.004000,-0.036000 0.000000</inkml:trace>
</inkml:ink>
</file>

<file path=ppt/ink/ink26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0: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733.000000 358.000000,'-0.025000'0.037000,"-0.038000"0.058000,-0.044000 0.067000,-0.045000 0.068000,-0.042000 0.063000,-0.037000 0.056000,-0.025000 0.010000,-0.016000-0.020000,-0.008000-0.038000,-0.003000-0.046000,0.019000 0.173000,0.032000 0.153000,0.001000 0.092000,-0.019000 0.046000,-0.031000 0.014000,-0.036000-0.008000,-0.110000 0.052000,-0.076000 0.087000,-0.103000 0.084000,-0.040000 0.003000,0.004000-0.050000,0.031000-0.080000,0.031000-0.065000,0.101000-0.144000,0.106000-0.140000,0.100000-0.126000,0.088000-0.107000,0.073000-0.085000,0.057000-0.065000,0.043000-0.047000,0.030000-0.032000,0.020000-0.020000,0.012000-0.011000,0.006000-0.005000,0.002000 0.000000,-0.001000 0.002000,-0.002000 0.004000,-0.003000 0.004000,-0.003000 0.004000,-0.003000 0.004000,-0.003000 0.003000,-0.002000 0.003000,-0.002000 0.002000,-0.001000 0.002000,-0.001000 0.001000,-0.001000 0.001000,0.000000 0.000000,0.000000 0.000000,0.000000 0.000000,0.000000 0.000000,0.161000 0.000000,0.108000 0.000000,0.065000 0.000000,0.033000 0.000000,0.010000-0.018000,-0.006000-0.029000,-0.015000-0.033000,-0.020000-0.034000,-0.003000-0.013000,0.008000 0.001000,0.161000 0.010000,0.100000 0.015000,0.054000 0.017000,0.021000 0.017000,-0.002000 0.016000,-0.017000 0.014000,0.049000-0.136000,0.013000-0.074000,-0.010000-0.029000,-0.025000 0.002000,-0.050000 0.021000,-0.063000 0.032000,-0.067000 0.037000,-0.064000 0.037000,0.040000 0.032000,0.001000 0.032000,-0.014000 0.027000,-0.022000 0.021000,-0.025000 0.016000,-0.025000 0.012000,-0.067000-0.009000,-0.108000-0.021000,-0.116000-0.026000,-0.111000-0.028000,-0.098000-0.026000,-0.083000-0.023000,-0.066000-0.019000,-0.050000-0.015000,-0.036000-0.012000,-0.025000-0.008000,-0.015000-0.006000,-0.008000-0.003000,-0.003000-0.002000,0.000000-0.001000,0.002000 0.000000,0.031000 0.010000,0.011000-0.006000,0.012000-0.007000,0.011000-0.008000,0.016000 0.011000,0.018000 0.022000,0.018000 0.028000,0.017000 0.029000,0.015000 0.028000,0.012000 0.025000,-0.015000-0.015000,-0.031000-0.040000,-0.039000-0.053000,-0.041000-0.057000,-0.034000-0.042000,0.023000 0.011000,0.039000 0.030000,0.045000 0.039000,0.045000 0.041000,0.041000 0.039000,0.035000 0.034000,0.029000 0.028000,0.022000 0.022000,0.016000 0.017000,0.011000 0.012000,0.007000 0.008000,0.004000 0.005000,0.002000 0.003000,0.000000 0.001000,-0.001000 0.000000,-0.001000-0.001000,-0.001000-0.001000,-0.001000-0.001000,-0.001000-0.001000,-0.001000-0.001000,-0.001000-0.001000,-0.001000-0.001000,0.000000-0.001000,-0.013000 0.000000,-0.019000 0.000000,-0.021000 0.000000,-0.021000 0.000000,-0.018000 0.000000,-0.015000 0.000000,-0.012000 0.000000,-0.009000 0.000000,-0.007000 0.000000,-0.005000 0.000000,-0.003000 0.000000,-0.046000 0.000000,-0.096000 0.000000</inkml:trace>
</inkml:ink>
</file>

<file path=ppt/ink/ink26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0: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320.000000 350.000000,'-0.007000'0.020000,"-0.010000"0.031000,-0.011000 0.034000,-0.011000 0.034000,-0.010000 0.030000,-0.008000 0.026000,-0.007000 0.020000,-0.005000 0.015000,-0.004000 0.011000,-0.003000 0.008000,-0.002000 0.005000,-0.001000 0.003000,0.000000 0.001000,-0.687000 0.442000,-0.498000 0.356000,-0.244000 0.170000,-0.064000 0.038000,0.057000-0.049000,0.129000-0.101000,0.111000-0.108000,0.091000-0.105000,0.108000-0.097000,0.087000-0.087000,0.106000-0.103000,0.112000-0.108000,0.059000-0.061000,0.189000-0.122000,0.175000-0.101000,0.151000-0.079000,0.123000-0.059000,0.095000-0.041000,0.070000-0.027000,0.049000-0.016000,0.031000-0.008000,0.018000-0.002000,0.008000 0.001000,0.002000 0.003000,-0.002000 0.004000,-0.005000 0.004000,-0.006000 0.004000,-0.006000 0.004000,-0.005000 0.003000,-0.004000 0.002000,-0.004000 0.002000,-0.003000 0.001000,-0.002000 0.001000,-0.001000 0.000000,-0.001000 0.000000,0.000000 0.000000,0.000000 0.000000,0.000000 0.000000,0.000000 0.000000,0.000000 0.000000,0.000000 0.000000,0.000000 0.000000,0.000000 0.000000,0.120000 0.000000,0.213000 0.000000,0.284000 0.000000,0.161000 0.000000,0.071000 0.000000,0.008000 0.000000,-0.052000 0.000000,-0.086000 0.000000,-0.101000 0.000000,-0.104000 0.000000,0.141000-0.074000,0.141000-0.042000,0.038000-0.018000,-0.031000-0.002000,-0.072000 0.009000,-0.094000 0.015000,-0.082000 0.018000,-0.068000 0.018000,-0.082000 0.017000,-0.085000 0.015000,-0.081000 0.013000,-0.072000 0.011000,-0.061000 0.008000,-0.050000 0.006000,-0.039000 0.004000,-0.029000 0.003000,-0.020000-0.007000,-0.027000-0.013000,-0.022000-0.016000,-0.018000-0.016000,-0.013000-0.015000,-0.009000-0.013000,-0.006000-0.010000,-0.004000-0.008000,-0.002000-0.006000,-0.001000-0.004000,0.000000-0.003000,0.001000-0.002000,0.001000-0.001000,0.001000 0.000000,0.001000 0.000000,0.001000 0.000000,0.001000 0.000000,0.001000 0.000000,0.000000 0.000000,0.000000 0.000000,0.000000 0.000000,0.000000 0.000000,0.000000 0.000000,0.000000 0.000000,0.000000 0.000000,0.000000 0.000000,0.000000 0.000000,0.000000 0.000000,-0.042000-0.034000,-0.062000-0.065000,-0.071000-0.076000,-0.072000-0.077000,-0.067000-0.072000,-0.060000-0.063000,-0.179000-0.096000,-0.095000-0.037000,-0.034000 0.004000,0.007000 0.030000,-0.090000-0.028000,-0.040000 0.030000,0.106000 0.026000,0.072000 0.012000,0.090000 0.036000,0.094000 0.049000,0.090000 0.053000,0.081000 0.000000</inkml:trace>
</inkml:ink>
</file>

<file path=ppt/ink/ink2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7:3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74050.000000 26700.000000,'-150.000000'0.000000,"25.000000"25.000000,0.000000 0.000000,50.000000 0.000000,0.000000 0.000000,75.000000 0.000000,0.000000 0.000000,0.000000 150.000000,0.000000 0.000000,0.000000 125.000000,0.000000 0.000000,-25.000000 25.000000,0.000000 0.000000,-25.000000-50.000000,0.000000 0.000000,25.000000-50.000000,0.000000 0.000000,0.000000-100.000000,0.000000 0.000000,0.000000-75.000000,0.000000 0.000000,25.000000-75.000000</inkml:trace>
</inkml:ink>
</file>

<file path=ppt/ink/ink2620.xml><?xml version="1.0" encoding="utf-8"?>
<inkml:ink xmlns:inkml="http://www.w3.org/2003/InkML">
  <annotation type="ScanImages2ExtractSignatures">1</annotation>
  <annotation type="ScanImagesWidth">7602179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0:56:04"/>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590.000000 578.000000,'-0.013000'0.013000,"-0.020000"0.020000,-0.023000 0.023000,-0.022000 0.022000,-0.020000 0.020000,-0.018000 0.018000,-0.014000 0.014000,-0.011000 0.011000,-0.008000 0.008000,-0.006000 0.006000,-0.004000 0.004000,-0.002000 0.002000,-0.001000 0.001000,0.000000 0.000000,0.000000 0.000000,0.001000-0.001000,0.001000-0.001000,0.001000-0.001000,0.001000-0.001000,-0.053000 0.053000,-0.097000 0.097000,-0.058000 0.039000,-0.028000-0.001000,-0.007000-0.026000,0.007000-0.041000,-0.040000 0.119000,0.007000 0.065000,0.036000 0.026000,0.052000-0.001000,-0.015000 0.037000,-0.057000 0.058000,-0.006000 0.003000,0.027000-0.032000,0.046000-0.052000,0.055000-0.061000,0.057000-0.063000,0.054000-0.059000,0.048000-0.052000,0.040000-0.044000,0.028000-0.028000,0.024000-0.039000,0.015000-0.031000,0.008000-0.024000,0.004000-0.017000,0.000000-0.012000,-0.002000-0.007000,-0.003000-0.004000,-0.003000-0.002000,-0.003000 0.000000,-0.003000 0.001000,-0.002000 0.001000,-0.002000 0.002000,-0.002000 0.002000,-0.001000 0.001000,-0.001000 0.001000,-0.001000 0.001000,0.000000 0.001000,0.000000 0.001000,0.000000 0.000000,0.000000 0.000000,0.000000 0.000000,0.000000 0.000000,0.000000 0.000000,0.000000 0.000000,0.000000 0.000000,0.000000 0.000000,0.000000 0.000000,0.008000-0.004000,0.013000-0.010000,0.015000-0.011000,0.015000-0.011000,0.013000-0.010000,0.011000-0.008000,0.009000-0.006000,0.006000-0.005000,0.005000-0.003000,0.003000-0.002000,0.002000-0.001000,0.001000-0.001000,0.000000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0.000000,0.014000 0.000000,0.032000 0.000000,0.037000 0.000000,0.038000 0.000000,0.035000 0.000000,0.031000 0.000000,0.014000 0.000000,0.002000 0.000000,-0.006000 0.000000,-0.011000 0.000000,-0.013000 0.000000,-0.013000 0.000000,0.123000-0.037000,0.200000-0.058000,0.125000-0.030000,0.067000-0.010000,0.026000 0.004000,-0.003000 0.012000,-0.039000-0.002000,-0.060000-0.011000,-0.068000-0.016000,-0.069000-0.018000,0.083000-0.008000,0.027000-0.002000,-0.011000 0.003000,-0.034000 0.005000,-0.047000 0.006000,-0.051000 0.007000,-0.050000 0.006000,-0.046000 0.006000,-0.040000 0.014000,-0.033000 0.018000,-0.026000 0.020000,-0.020000 0.019000,-0.008000 0.018000,0.000000 0.015000,0.005000 0.012000,0.008000 0.010000,0.009000 0.007000,0.009000 0.005000,-0.008000-0.004000,-0.019000-0.009000,-0.025000-0.012000,-0.026000-0.013000,-0.026000-0.013000,-0.023000-0.012000,-0.020000-0.010000,-0.016000-0.008000,-0.013000-0.006000,-0.010000-0.005000,0.010000 0.004000,0.022000 0.009000,0.028000 0.012000,0.030000 0.013000,0.029000 0.012000,0.026000 0.011000,0.016000 0.010000,0.009000 0.008000,0.003000 0.006000,0.000000 0.005000,-0.003000 0.003000,-0.004000 0.002000,-0.005000 0.001000,-0.005000 0.001000,-0.004000 0.000000,-0.004000 0.000000,-0.003000 0.000000,-0.003000 0.000000,-0.015000-0.009000,-0.066000-0.014000,-0.073000-0.016000,-0.071000-0.015000,-0.064000-0.013000,-0.053000-0.011000,-0.042000-0.009000,-0.032000-0.007000,-0.022000-0.005000,-0.015000-0.003000,-0.009000-0.002000,-0.005000-0.001000,-0.002000 0.000000,0.000000 0.000000,0.001000 0.000000,0.002000 0.000000,0.002000 0.000000,0.002000 0.000000,0.002000 0.000000,0.001000 0.000000,-0.111000-0.068000,-0.061000-0.050000,-0.011000-0.028000,0.021000-0.012000,0.040000-0.001000,0.050000 0.006000,-0.113000-0.051000,-0.062000-0.010000,-0.025000 0.017000,0.001000 0.033000,0.017000 0.040000,0.026000 0.042000,0.030000 0.041000,0.031000 0.036000,0.029000 0.031000,0.025000 0.025000,0.021000 0.020000,0.017000 0.015000,-0.241000-0.166000,-0.090000-0.092000,-0.003000-0.040000,0.051000-0.004000,0.079000 0.018000,0.090000 0.030000,0.089000 0.035000,0.080000 0.035000,0.068000 0.032000,0.055000 0.027000,0.043000 0.022000,0.031000 0.017000,0.021000 0.013000,-0.002000-0.001000,-0.016000-0.008000,-0.024000-0.012000,-0.026000-0.014000,-0.025000-0.013000,-0.023000-0.012000,-0.019000-0.010000,-0.015000-0.008000,-0.011000-0.006000,-0.008000-0.004000,-0.005000 0.000000</inkml:trace>
</inkml:ink>
</file>

<file path=ppt/ink/ink26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0:56:04"/>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733.000000 474.000000,'-0.010000'0.087000,"-0.015000"0.135000,-0.017000 0.155000,-0.017000 0.156000,-0.016000 0.144000,-0.014000 0.126000,-0.012000 0.104000,-0.009000 0.083000,-0.142000 0.560000,-0.074000 0.352000,-0.023000 0.177000,0.011000 0.052000,-0.115000 0.098000,-0.040000-0.028000,0.010000-0.106000,0.042000-0.149000,-0.014000 0.019000,-0.049000 0.125000,0.006000 0.129000,0.040000-0.026000,0.060000-0.123000,0.068000-0.176000,-0.024000-0.068000,-0.008000-0.141000,0.003000-0.178000,0.010000-0.188000,0.032000-0.107000,0.044000-0.047000,0.030000-0.098000,0.019000-0.123000,0.010000-0.130000,0.004000-0.125000,0.018000-0.020000,0.026000-0.025000,0.029000 0.019000,0.029000-0.028000,0.026000-0.055000,0.023000-0.069000,0.019000-0.073000,0.015000-0.070000,0.012000-0.063000,0.009000-0.053000,0.006000 0.315000,0.004000 0.233000,0.002000 0.109000,0.001000 0.021000,0.000000-0.037000,0.000000-0.071000,-0.001000-0.033000,-0.001000-0.005000,-0.001000 0.049000,-0.001000 0.007000,-0.001000-0.021000,-0.001000-0.037000,-0.001000-0.045000,0.000000-0.046000,0.000000 0.177000,0.000000 0.160000,-0.025000 0.039000,-0.039000-0.042000,-0.045000-0.090000,-0.045000-0.114000,-0.042000-0.122000,-0.037000-0.117000,-0.007000-0.081000,0.013000-0.052000,0.025000-0.030000,0.031000-0.013000,0.032000 0.060000,0.031000 0.028000,0.028000 0.006000,0.023000-0.008000,0.019000-0.017000,0.015000-0.022000,0.030000 0.321000,0.037000 0.222000,0.039000 0.142000,0.037000 0.081000,0.015000-0.029000,0.000000-0.097000,-0.010000-0.134000,-0.016000-0.147000,-0.018000-0.145000,-0.018000-0.133000,-0.017000-0.115000,-0.015000-0.096000,-0.011000 0.108000,-0.012000 0.185000,-0.009000 0.027000,-0.005000 0.043000,-0.004000 0.102000,-0.003000-0.022000,-0.001000-0.072000,0.000000-0.097000,0.000000-0.105000,0.000000-0.101000,0.001000-0.090000,0.001000-0.076000,0.001000-0.061000,0.001000-0.046000,0.000000-0.034000,0.000000-0.023000,0.000000-0.015000,0.000000-0.008000,0.000000-0.003000,0.000000 0.000000,0.000000 0.002000,0.000000 0.070000,0.000000 0.112000,-0.018000 0.074000,-0.029000 0.044000,-0.033000 0.022000,-0.034000 0.006000,-0.032000-0.005000,-0.028000-0.011000,-0.023000-0.014000,-0.019000-0.015000,0.004000 0.169000,0.018000 0.128000,0.026000 0.091000,0.029000 0.062000,0.017000 0.130000,0.007000 0.017000,0.001000-0.057000,-0.003000-0.099000,-0.006000-0.120000,-0.007000 0.000000</inkml:trace>
</inkml:ink>
</file>

<file path=ppt/ink/ink26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0:56:04"/>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740.000000 506.000000,'0.028000'0.000000,"0.043000"0.000000,0.050000 0.000000,0.051000 0.000000,0.047000 0.000000,0.042000 0.000000,0.035000 0.000000,0.028000 0.000000,0.013000 0.000000,0.002000 0.000000,-0.005000 0.000000,-0.010000 0.000000,0.007000 0.000000,0.017000 0.000000,0.022000 0.000000,0.024000 0.000000,0.060000-0.018000,0.005000-0.029000,-0.031000-0.033000,-0.051000-0.034000,0.142000-0.068000,0.108000-0.086000,0.078000-0.090000,0.053000-0.087000,0.034000-0.059000,0.018000-0.038000,0.007000-0.021000,0.000000-0.009000,0.173000-0.135000,0.050000-0.059000,-0.032000-0.006000,-0.083000 0.029000,-0.109000 0.049000,-0.117000 0.058000,0.057000-0.358000,0.018000-0.303000,-0.046000-0.209000,-0.083000-0.133000,-0.101000 0.011000,-0.104000 0.103000,-0.099000 0.154000,-0.089000 0.175000,-0.075000 0.176000,-0.061000 0.163000,0.026000-0.274000,0.006000-0.313000,-0.044000-0.204000,-0.073000-0.120000,-0.135000-0.118000,-0.091000 0.039000,-0.056000 0.137000,-0.030000 0.189000,-0.011000 0.209000,0.002000 0.206000,-0.290000-0.173000,-0.162000-0.035000,-0.067000 0.056000,-0.002000 0.110000,0.040000 0.137000,0.064000 0.144000,0.074000 0.138000,0.076000 0.124000,-0.371000-0.318000,-0.188000-0.135000,-0.056000-0.008000,0.032000 0.073000,0.086000 0.102000,0.114000 0.113000,0.124000 0.111000,0.121000 0.102000,-0.056000 0.034000,-0.017000 0.061000,0.009000 0.074000,0.025000 0.077000,-0.041000-0.001000,-0.006000 0.023000,-0.057000 0.019000,-0.011000 0.014000,0.018000 0.010000,0.036000 0.007000,-0.066000 0.023000,-0.052000 0.031000,-0.187000 0.035000,-0.112000 0.034000,-0.056000 0.031000,-0.016000 0.027000,-0.100000 0.022000,-0.146000 0.018000,-0.165000 0.013000,-0.165000 0.010000,-0.164000 0.007000,-0.057000 0.004000,-0.018000 0.002000,0.007000 0.001000,0.023000 0.000000,0.031000-0.001000,0.034000-0.001000,-0.685000 0.220000,-0.521000 0.198000,-0.343000 0.169000,-0.142000 0.101000,-0.003000 0.051000,-0.134000 0.125000,0.086000 0.089000,0.055000 0.042000,0.252000 0.008000,0.359000-0.014000,0.401000-0.027000,0.160000 0.004000,0.214000-0.051000,0.233000-0.082000,0.228000-0.096000,-0.072000 0.000000,0.090000-0.062000,0.138000-0.077000,0.157000-0.080000,0.156000-0.076000,0.016000 0.177000,-0.649000 0.459000,-0.124000 0.151000,0.004000 0.042000,0.086000-0.030000,0.131000-0.074000,0.151000-0.097000,0.153000 0.006000,0.142000 0.071000,-0.243000 0.108000,-0.251000 0.050000,-0.458000 0.340000,-0.189000 0.133000,-0.003000-0.009000,0.117000-0.100000,0.092000-0.095000,0.070000-0.085000,0.051000-0.073000,0.034000-0.059000,-0.107000 0.156000,0.031000 0.062000,0.172000-0.058000,0.250000-0.131000,0.281000-0.168000,0.281000-0.179000,0.260000-0.173000,0.227000-0.157000,0.189000-0.134000,0.151000-0.110000,-0.087000 0.088000,-0.085000 0.061000,-0.078000 0.040000,-0.068000 0.023000,-0.056000 0.010000,-0.045000 0.002000,-0.034000-0.004000,-0.025000-0.007000,-0.459000 0.350000,-0.187000 0.185000,-0.036000 0.047000,0.063000-0.045000,0.121000-0.100000,0.150000-0.128000,-0.100000 0.029000,-0.106000 0.054000,-0.138000-0.026000,-0.002000-0.076000,0.086000-0.102000,0.135000-0.111000,-0.064000 0.131000,-0.039000 0.129000,0.016000 0.044000,0.051000-0.013000,0.106000-0.049000,0.133000-0.068000,-0.006000 0.039000,0.160000-0.113000,0.178000-0.144000,0.173000-0.150000,0.155000-0.141000,0.130000-0.123000,0.104000-0.101000,0.079000-0.079000,0.057000-0.059000,0.038000-0.041000,0.024000-0.027000,0.013000 0.012000,-0.014000 0.031000,-0.021000 0.042000,-0.024000 0.045000,-0.025000 0.044000,-0.023000 0.040000,-0.082000 0.096000,-0.040000 0.051000,-0.010000 0.019000,0.010000-0.003000,0.022000-0.017000,0.028000-0.025000,-0.041000 0.116000,-0.008000 0.051000,0.013000 0.005000,0.026000-0.025000,0.032000-0.042000,0.034000-0.050000,0.032000-0.051000,0.029000-0.048000,0.022000-0.028000,0.041000-0.047000,0.038000-0.039000,0.032000-0.031000,0.026000-0.023000,0.020000-0.017000,0.015000-0.011000,0.010000-0.007000,0.007000-0.003000,0.004000-0.001000,0.002000 0.000000,0.000000 0.001000,-0.001000 0.002000,-0.001000 0.002000,-0.001000 0.002000,-0.001000 0.001000,-0.001000 0.001000,-0.001000 0.001000,-0.001000 0.001000,-0.001000 0.000000,0.000000 0.000000,0.000000 0.000000,0.000000 0.002000,0.000000 0.002000,0.000000 0.002000,0.000000 0.002000,0.000000 0.001000,0.000000 0.001000,0.000000 0.001000,0.000000 0.001000,0.000000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0.000000,0.037000 0.056000,0.058000 0.104000,0.048000 0.084000,0.039000 0.065000,0.030000 0.048000,0.022000 0.034000,0.009000 0.145000,0.000000 0.058000,-0.005000-0.002000,-0.009000-0.040000,-0.010000-0.062000,-0.010000 0.000000</inkml:trace>
</inkml:ink>
</file>

<file path=ppt/ink/ink26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0:56:04"/>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546.000000 526.000000,'0.026000'0.000000,"0.040000"0.000000,0.046000 0.000000,0.046000 0.000000,0.043000 0.000000,0.037000 0.000000,0.031000 0.000000,0.025000 0.000000,0.019000 0.000000,0.032000 0.045000,-0.003000 0.068000,-0.010000 0.075000,-0.013000 0.073000,-0.014000 0.066000,-0.013000 0.055000,-0.011000 0.044000,-0.009000 0.033000,-0.049000 0.024000,-0.032000 0.016000,-0.034000-0.017000,-0.033000-0.037000,-0.030000-0.047000,-0.026000-0.050000,-0.021000-0.048000,-0.017000-0.044000,0.061000 0.138000,0.033000 0.096000,0.012000 0.062000,-0.002000 0.036000,0.008000-0.001000,0.013000-0.026000,0.016000-0.039000,0.016000-0.045000,-0.003000 0.194000,-0.015000 0.112000,-0.022000 0.051000,-0.024000 0.008000,0.012000-0.057000,0.035000-0.094000,0.023000-0.025000,0.013000-0.053000,0.006000-0.066000,0.001000-0.070000,-0.003000-0.068000,-0.005000-0.061000,-0.018000-0.046000,-0.025000-0.033000,-0.027000-0.022000,-0.027000-0.014000,-0.025000-0.007000,-0.022000-0.003000,-0.018000 0.000000,-0.014000 0.002000,-0.006000 0.003000,-0.002000-0.034000,0.003000-0.039000,0.005000-0.039000,0.006000-0.035000,0.006000-0.030000,0.005000-0.024000,0.005000-0.018000,0.004000-0.013000,0.003000-0.009000,0.002000-0.006000,0.001000-0.003000,0.001000-0.001000,0.000000 0.000000,0.000000 0.001000,0.000000 0.001000,0.000000 0.001000,0.000000 0.001000,0.000000 0.001000,0.000000 0.001000,0.000000 0.001000,0.000000 0.001000,0.000000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0.000000,0.028000-0.034000,0.052000-0.056000,0.060000-0.064000,0.061000-0.065000,0.057000-0.061000,0.050000-0.054000,0.024000-0.009000,0.005000 0.021000,-0.007000 0.039000,-0.014000 0.047000,-0.012000 0.049000,-0.010000 0.046000,-0.007000 0.041000,-0.005000 0.035000,-0.004000 0.029000,-0.002000 0.022000,0.011000-0.020000,0.019000-0.046000,0.022000-0.022000,0.023000-0.005000,0.020000-0.009000,-0.036000 0.005000,-0.049000 0.008000,-0.052000 0.009000,-0.050000 0.008000,-0.044000 0.008000,-0.037000 0.006000,-0.029000 0.005000,-0.022000 0.004000,-0.016000 0.003000,-0.011000 0.002000,-0.007000 0.001000,-0.004000 0.001000,0.013000 0.011000,0.030000 0.008000,0.036000 0.010000,0.037000 0.010000,0.035000 0.009000,0.031000 0.008000,0.027000 0.006000,-0.012000 0.006000,-0.023000 0.004000,-0.028000 0.003000,-0.029000 0.002000,-0.027000 0.001000,-0.023000 0.001000,-0.019000 0.000000,-0.015000 0.000000,-0.011000 0.000000,-0.008000 0.000000,-0.005000 0.000000,-0.003000 0.000000,0.009000-0.010000,0.021000-0.015000,0.025000-0.017000,0.025000-0.017000,0.023000-0.016000,0.021000-0.014000,0.017000-0.012000,0.014000-0.009000,0.001000 0.005000,0.002000 0.009000,-0.001000 0.013000,-0.003000 0.014000,-0.004000 0.014000,-0.004000 0.013000,-0.004000 0.011000,-0.003000 0.009000,-0.003000 0.008000,-0.003000 0.000000</inkml:trace>
</inkml:ink>
</file>

<file path=ppt/ink/ink26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0: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1158.000000 503.000000,'-0.074000'0.000000,"-0.115000"0.000000,-0.134000 0.000000,-0.135000 0.000000,-0.127000-0.037000,-0.112000-0.058000,-0.370000-0.030000,-0.214000-0.010000,-0.098000 0.004000,-0.016000 0.012000,-0.258000 0.016000,-0.099000 0.018000,0.010000 0.018000,0.080000 0.016000,-0.342000 0.088000,-0.219000 0.053000,-0.032000 0.046000,0.090000 0.038000,0.162000 0.030000,0.196000 0.022000,-0.257000 0.403000,-0.087000 0.248000,0.029000 0.131000,0.101000 0.046000,-0.192000 0.210000,-0.144000 0.078000,-0.103000 0.135000,0.078000 0.014000,0.188000-0.064000,0.245000-0.109000,0.079000-0.093000,0.115000-0.076000,-0.056000 0.051000,0.061000-0.019000,0.131000-0.062000,0.166000-0.085000,-0.119000-0.020000,0.003000-0.051000,0.080000-0.066000,0.124000-0.072000,-0.041000 0.225000,0.003000 0.104000,-0.079000 0.092000,0.021000 0.004000,0.084000-0.052000,0.118000-0.085000,-0.016000-0.044000,0.047000-0.088000,0.083000-0.110000,0.100000-0.116000,-0.062000 0.073000,-0.013000 0.041000,0.018000 0.018000,0.037000 0.001000,-0.193000 0.009000,-0.105000 0.014000,-0.225000 0.126000,-0.064000 0.041000,0.043000-0.016000,0.109000-0.052000,-0.336000 0.151000,-0.301000 0.048000,-0.073000-0.040000,0.079000-0.093000,0.170000-0.120000,0.216000-0.129000,-0.047000 0.096000,0.083000 0.012000,0.160000-0.043000,0.198000-0.074000,0.023000-0.016000,0.057000-0.051000,0.074000-0.069000,0.080000-0.076000,0.183000-0.038000,0.034000 0.020000,0.045000-0.004000,0.049000-0.021000,0.247000-0.161000,-0.339000 0.284000,0.048000-0.003000,-0.091000 0.059000,-0.026000 0.020000,0.017000 0.141000,0.044000 0.061000,0.057000 0.005000,0.062000-0.031000,-0.068000 0.169000,0.000000 0.064000,0.044000-0.008000,0.069000-0.054000,0.006000 0.050000,0.040000-0.035000,0.058000-0.086000,0.065000-0.113000,0.010000-0.030000,0.047000-0.048000,0.070000 0.143000,0.115000 0.023000,0.118000-0.027000,0.111000-0.056000,0.089000-0.128000,0.069000-0.030000,0.058000-0.021000,0.047000-0.013000,0.049000 0.012000,0.028000-0.035000,0.019000-0.038000,0.011000-0.037000,0.134000 0.040000,0.056000 0.013000,0.020000-0.024000,-0.004000-0.046000,-0.020000-0.056000,-0.028000-0.059000,0.036000-0.021000,0.026000 0.021000,-0.012000 0.014000,-0.037000 0.008000,-0.027000-0.043000,0.006000-0.043000,0.018000-0.054000,0.064000 0.055000,-0.027000-0.035000,-0.040000-0.052000,-0.046000-0.059000,-0.046000-0.060000,-0.042000-0.055000,0.208000 0.283000,0.132000 0.184000,0.074000 0.107000,0.031000 0.050000,0.039000-0.027000,0.040000-0.074000,0.850000 0.198000,0.386000 0.010000,0.110000-0.072000,-0.068000-0.116000,-0.171000-0.133000,-0.170000-0.072000,0.159000 0.020000,0.114000 0.003000,1.004000 0.138000,0.365000 0.004000,0.130000-0.029000,-0.030000-0.048000,0.827000-0.075000,0.578000-0.087000,1.113000-0.088000,0.489000-0.082000,0.054000-0.073000,-0.228000-0.061000,0.639000-0.049000,0.263000-0.038000,0.316000-0.028000,-0.262000-0.019000,-0.613000-0.013000,-0.793000-0.007000,-0.610000-0.003000,-0.742000-0.001000,-0.772000 0.001000,-0.735000 0.002000,-0.473000 0.003000,-0.417000 0.003000,-0.094000 0.095000,-0.174000 0.073000,-0.213000 0.054000,-0.222000 0.037000,-0.174000 0.006000,-0.131000-0.015000,-0.094000-0.027000,-0.063000-0.033000,0.256000 0.040000,0.146000 0.009000,0.213000-0.011000,0.093000-0.023000,0.009000-0.029000,-0.046000-0.031000,0.236000-0.029000,0.104000-0.026000,0.012000-0.023000,-0.047000-0.019000,0.083000-0.015000,0.014000-0.011000,0.318000-0.008000,0.121000-0.005000,-0.014000-0.003000,-0.099000-0.002000,0.130000-0.001000,-0.028000 0.000000,-0.127000 0.001000,-0.181000 0.001000,-0.092000 0.001000,-0.175000 0.001000,-0.215000 0.001000,-0.225000 0.001000,-0.068000 0.074000,-0.110000 0.042000,-0.128000 0.019000,-0.130000 0.002000,0.025000-0.009000,-0.025000-0.015000,0.056000-0.018000,0.029000-0.018000,0.189000-0.015000,0.018000-0.017000,-0.056000-0.014000,-0.097000-0.011000,-0.055000-0.009000,0.013000-0.005000,-0.017000-0.004000,-0.035000-0.003000,0.282000-0.002000,0.036000-0.001000,-0.050000 0.000000,-0.100000 0.000000,-0.118000 0.001000,0.033000 0.000000,0.232000 0.000000,-0.094000 0.001000,-0.186000 0.001000,-0.052000 0.000000,-0.037000 0.000000,-0.025000 0.000000,0.279000 0.000000,0.159000 0.000000,0.070000 0.000000,0.008000 0.000000,0.244000 0.000000,0.082000 0.000000,-0.027000 0.000000,-0.095000 0.000000,0.144000 0.000000,-0.007000 0.000000,-0.104000 0.000000,-0.158000 0.000000,-0.071000-0.037000,-0.157000-0.058000,-0.127000-0.122000,-0.172000-0.081000,-0.188000-0.048000,-0.185000-0.024000,-0.077000-0.080000,-0.076000-0.037000,-0.069000-0.006000,-0.060000 0.014000,0.005000-0.103000,-0.027000-0.097000,-0.046000-0.049000,-0.054000-0.015000,-0.055000-0.127000,-0.052000-0.042000,-0.047000 0.016000,-0.039000 0.051000,-0.032000 0.070000,-0.025000 0.077000,-0.129000-0.268000,-0.112000-0.174000,-0.241000-0.212000,-0.158000-0.073000,-0.093000 0.021000,-0.045000 0.080000,-0.121000-0.146000,-0.014000-0.059000,-0.202000-0.128000,-0.086000-0.015000,-0.006000 0.058000,0.046000 0.100000,0.039000-0.009000,0.031000-0.004000,0.006000-0.001000,0.063000 0.075000,0.095000 0.118000,0.108000 0.137000,-0.018000-0.046000,0.079000 0.068000,0.094000 0.074000,0.094000 0.071000,0.087000 0.063000,0.096000 0.334000,-0.621000-0.913000,-0.211000-0.238000,-0.085000-0.058000,0.003000 0.062000,-0.015000-0.032000,0.048000 0.057000,0.085000 0.111000,0.102000 0.137000,-0.078000-0.023000,-0.041000 0.024000,-0.185000-0.266000,-0.044000-0.065000,0.051000 0.069000,0.107000 0.150000,0.135000 0.190000,0.143000 0.202000,0.075000 0.156000,-0.027000 0.011000,0.003000 0.037000,0.024000 0.053000,0.107000 0.169000,-1.055000-0.895000,-0.244000-0.133000,-0.040000 0.025000,0.094000 0.124000,0.172000 0.178000,0.210000 0.200000,-0.150000-0.071000,-0.074000-0.018000,-0.168000-0.094000,0.006000 0.012000,0.116000 0.079000,0.178000 0.116000,0.095000 0.094000,0.108000 0.074000,-0.002000-0.019000,0.075000 0.071000,0.118000 0.123000,0.138000 0.147000,-0.190000-0.136000,-0.049000-0.006000,0.006000 0.051000,0.039000 0.083000,-0.361000-0.152000,-0.328000-0.126000,-0.167000-0.020000,0.022000 0.049000,0.142000 0.089000,0.208000 0.109000,0.106000 0.132000,0.180000 0.137000,0.214000 0.130000,0.221000 0.116000,0.190000 0.025000,0.156000 0.038000,0.123000 0.026000,0.093000 0.016000,0.067000 0.008000,0.045000 0.003000,0.028000-0.019000,0.015000-0.032000,0.033000-0.001000,0.042000 0.019000,0.045000 0.030000,0.043000 0.035000,0.039000 0.036000,0.034000 0.034000,0.028000 0.030000,0.022000 0.025000,-0.011000-0.004000,-0.031000-0.023000,-0.042000-0.033000,-0.046000-0.037000,-0.045000-0.037000,-0.041000-0.034000,-0.234000-0.024000,-0.107000 0.018000,-0.038000 0.031000,0.007000 0.036000,0.034000 0.036000,0.157000 0.014000,-1.047000-0.308000,-0.388000-0.117000,-0.176000-0.035000,-0.026000 0.020000,-0.058000 0.017000,0.074000 0.014000,0.152000 0.011000,0.191000 0.008000,0.147000 0.042000,0.182000 0.000000</inkml:trace>
</inkml:ink>
</file>

<file path=ppt/ink/ink26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0: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885.000000 545.000000,'-0.013000'0.000000,"-0.020000"0.000000,-0.023000 0.000000,-0.022000 0.000000,-0.020000 0.000000,-0.017000 0.000000,-0.013000 0.000000,-0.010000 0.000000,-0.007000 0.000000,-0.005000 0.000000,-0.003000 0.000000,-0.002000 0.000000,-0.001000 0.000000,0.000000 0.000000,0.000000 0.000000,0.001000 0.000000,0.001000 0.000000,0.001000 0.000000,0.001000 0.000000,0.000000 0.000000,-0.049000 0.000000,-0.099000 0.000000,-0.238000 0.000000,-0.162000 0.000000,-0.101000 0.000000,-0.055000 0.000000,-0.021000 0.000000,0.002000 0.000000,-0.855000 0.000000,-0.604000 0.000000,-0.252000 0.000000,-0.008000 0.000000,0.149000 0.000000,0.239000 0.000000,-0.403000 0.000000,-0.121000 0.000000,0.068000 0.000000,0.184000 0.000000,0.043000 0.000000,0.096000 0.000000,0.049000 0.000000,0.163000 0.000000,0.224000 0.000000,0.247000 0.000000,0.188000 0.000000,0.210000 0.000000,0.208000 0.000000,0.192000 0.000000,-0.035000 0.037000,-0.030000 0.058000,-0.393000 0.048000,-0.229000 0.039000,-0.106000 0.030000,-0.020000 0.022000,-0.369000-0.003000,-0.270000-0.019000,-0.334000 0.120000,-0.056000 0.052000,0.126000 0.005000,0.233000-0.025000,0.045000-0.043000,0.143000-0.051000,0.195000-0.052000,0.213000-0.049000,-0.177000-0.044000,-0.119000-0.037000,-0.202000-0.030000,-0.020000-0.023000,0.099000-0.017000,0.167000-0.012000,-0.004000 0.066000,0.108000 0.037000,0.172000 0.016000,0.200000 0.001000,-0.129000 0.065000,-0.034000 0.028000,-0.322000 0.149000,-0.113000 0.069000,0.028000 0.012000,0.117000-0.025000,-0.167000-0.029000,-0.041000-0.029000,0.042000-0.027000,0.092000-0.023000,-0.140000-0.038000,0.016000-0.045000,0.115000-0.045000,0.170000-0.043000,0.027000 0.036000,0.080000 0.010000,0.164000-0.008000,0.205000-0.018000,0.217000-0.023000,0.208000-0.025000,0.193000-0.024000,0.170000-0.022000,0.142000-0.019000,0.114000-0.016000,0.088000-0.012000,0.064000 0.000000</inkml:trace>
</inkml:ink>
</file>

<file path=ppt/ink/ink26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0: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891.000000 553.000000,'-0.017000'0.000000,"-0.026000"0.000000,-0.029000 0.000000,-0.029000 0.000000,-0.026000 0.000000,-0.022000 0.000000,-0.018000 0.000000,-0.014000 0.000000,-0.010000 0.000000,-0.007000 0.000000,-0.005000 0.000000,-0.003000 0.000000,-0.001000 0.000000,0.000000 0.000000,0.000000 0.000000,-0.045000 0.000000,-0.092000 0.000000,-0.052000 0.000000,-0.023000 0.000000,-0.002000 0.000000,0.011000 0.000000,-0.147000 0.000000,-0.090000 0.000000,-0.047000 0.000000,-0.016000 0.000000,-0.142000 0.000000,-0.139000 0.000000,-0.218000 0.074000,-0.106000 0.042000,-0.026000 0.018000,0.027000 0.002000,-0.457000-0.009000,-0.217000-0.015000,-0.048000-0.018000,0.064000-0.018000,-0.072000 0.093000,-0.006000 0.084000,-0.092000 0.035000,0.080000 0.001000,0.185000-0.021000,0.238000-0.033000,0.015000-0.038000,0.092000-0.039000,-0.012000-0.037000,0.069000-0.032000,0.116000-0.027000,0.137000-0.022000,0.115000-0.017000,0.179000-0.014000,0.166000-0.009000,0.145000-0.006000,-0.064000 0.071000,-0.084000 0.041000,-0.052000 0.018000,-0.029000 0.002000,-0.011000-0.008000,0.001000-0.014000,-0.047000 0.057000,0.000000 0.025000,0.029000 0.002000,0.046000-0.013000,-0.314000-0.021000,-0.154000-0.025000,-0.040000-0.026000,0.036000-0.024000,-0.323000-0.021000,-0.161000-0.018000,-0.377000-0.015000,-0.119000-0.011000,0.055000-0.008000,0.162000-0.006000,-0.039000 0.070000,0.056000 0.039000,0.076000 0.017000,0.157000 0.002000,0.197000-0.008000,0.208000-0.014000,0.218000-0.017000,0.209000-0.017000,0.187000-0.016000,0.160000-0.015000,0.075000 0.006000,0.089000 0.019000,0.091000 0.026000,0.086000 0.028000,-0.365000 0.046000,-0.259000 0.054000,-0.356000 0.018000,-0.171000-0.006000,-0.040000-0.021000,0.047000-0.029000,-0.122000-0.014000,0.000000-0.003000,0.078000 0.004000,0.122000 0.009000,0.068000-0.008000,0.102000-0.018000,0.134000 0.051000,0.145000 0.018000,0.142000-0.005000,0.129000-0.019000,0.122000-0.027000,0.109000-0.030000,0.092000-0.030000,0.075000-0.027000,0.058000-0.024000,0.044000-0.020000,0.031000-0.016000,0.020000-0.012000,0.012000-0.009000,0.006000-0.006000,-0.212000 0.033000,-0.189000 0.056000,-0.196000 0.047000,-0.113000 0.039000,-0.052000 0.030000,-0.009000 0.023000,-0.238000 0.016000,-0.073000 0.011000,0.038000 0.007000,0.106000 0.003000,-0.042000-0.017000,0.014000-0.029000,-0.081000-0.035000,0.012000-0.036000,0.071000-0.034000,0.103000-0.030000,-0.031000 0.122000,0.032000 0.063000,0.071000 0.020000,0.090000-0.008000,0.077000-0.026000,0.064000 0.000000</inkml:trace>
</inkml:ink>
</file>

<file path=ppt/ink/ink2627.xml><?xml version="1.0" encoding="utf-8"?>
<inkml:ink xmlns:inkml="http://www.w3.org/2003/InkML">
  <annotation type="ScanImages2ExtractSignatures">1</annotation>
  <annotation type="ScanImagesWidth">345183876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29:4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11600.000000 37350.000000,'-50.000000'0.000000,"0.000000"50.000000,0.000000 0.000000,0.000000-25.000000,0.000000 0.000000,-50.000000 50.000000,0.000000 0.000000,0.000000-25.000000,0.000000 0.000000,0.000000 50.000000,0.000000 0.000000,0.000000 0.000000,0.000000 0.000000,0.000000-25.000000,0.000000 0.000000,25.000000-50.000000,0.000000 0.000000,125.000000-50.000000,0.000000 0.000000,25.000000-25.000000,0.000000 0.000000,-25.000000 0.000000</inkml:trace>
</inkml:ink>
</file>

<file path=ppt/ink/ink2628.xml><?xml version="1.0" encoding="utf-8"?>
<inkml:ink xmlns:inkml="http://www.w3.org/2003/InkML">
  <annotation type="ScanImages2ExtractSignatures">1</annotation>
  <annotation type="ScanImagesWidth">-2122669152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29:4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11550.000000 37500.000000,'50.000000'0.000000,"25.000000"0.000000,0.000000 0.000000,0.000000 50.000000,0.000000 0.000000,25.000000 25.000000,0.000000 0.000000,0.000000-25.000000,0.000000 0.000000,-25.000000 0.000000,0.000000 0.000000,0.000000 25.000000,0.000000 0.000000,-25.000000-25.000000,0.000000 0.000000,-25.000000-25.000000,0.000000 0.000000,-25.000000 0.000000,0.000000 0.000000,0.000000 0.000000,0.000000 0.000000,-25.000000 75.000000,0.000000 0.000000,25.000000 25.000000,0.000000 0.000000,-25.000000-25.000000,0.000000 0.000000,25.000000 50.000000,0.000000 0.000000,0.000000 0.000000,0.000000 0.000000,0.000000-25.000000,0.000000 0.000000,0.000000 0.000000,0.000000 0.000000,0.000000-25.000000,0.000000 0.000000,25.000000 0.000000,0.000000 0.000000,-25.000000-25.000000,0.000000 0.000000,-25.000000-50.000000</inkml:trace>
</inkml:ink>
</file>

<file path=ppt/ink/ink26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29:4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10200.000000 38550.000000,'-50.000000'-50.000000,"50.000000"125.000000,0.000000 0.000000,0.000000 100.000000,0.000000 0.000000,0.000000-50.000000,0.000000 0.000000,0.000000-75.000000,0.000000 0.000000,0.000000 75.000000,0.000000 0.000000,-25.000000 75.000000,0.000000 0.000000,0.000000-50.000000,0.000000 0.000000,0.000000-25.000000,0.000000 0.000000,0.000000-25.000000,0.000000 0.000000,-25.000000-50.000000,0.000000 0.000000,50.000000-25.000000,0.000000 0.000000,0.000000-50.000000,0.000000 0.000000,50.000000 25.000000,0.000000 0.000000,0.000000 0.000000,0.000000 0.000000,25.000000 25.000000,0.000000 0.000000,0.000000 50.000000,0.000000 0.000000,0.000000 0.000000,0.000000 0.000000,0.000000 0.000000,0.000000 0.000000,25.000000 0.000000,0.000000 0.000000,0.000000 0.000000,0.000000 0.000000,-25.000000-25.000000,0.000000 0.000000,-50.000000-25.000000,0.000000 0.000000,0.000000-25.000000,0.000000 0.000000,-25.000000 25.000000,0.000000 0.000000,25.000000-25.000000,0.000000 0.000000,0.000000 0.000000,0.000000 0.000000,25.000000 0.000000,0.000000 0.000000,0.000000-75.000000,0.000000 0.000000,25.000000-25.000000,0.000000 0.000000,25.000000-50.000000,0.000000 0.000000,25.000000 0.000000,0.000000 0.000000,-25.000000 25.000000,0.000000 0.000000,-50.000000 75.000000,0.000000 0.000000,-25.000000 25.000000</inkml:trace>
</inkml:ink>
</file>

<file path=ppt/ink/ink263.xml><?xml version="1.0" encoding="utf-8"?>
<inkml:ink xmlns:inkml="http://www.w3.org/2003/InkML">
  <annotation type="ScanImages2ExtractSignatures">1</annotation>
  <annotation type="ScanImagesWidth">-2103708160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7:3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73350.000000 28850.000000,'100.000000'-150.000000,"0.000000"125.000000,0.000000 0.000000,100.000000-25.000000,0.000000 0.000000,75.000000 0.000000,0.000000 0.000000,-100.000000 50.000000,0.000000 0.000000,-100.000000 0.000000,0.000000 0.000000,-75.000000-100.000000,0.000000 0.000000,-50.000000-25.000000,0.000000 0.000000,-25.000000 50.000000,0.000000 0.000000,-25.000000 50.000000,0.000000 0.000000,0.000000 100.000000,0.000000 0.000000,-25.000000 75.000000,0.000000 0.000000,75.000000 0.000000,0.000000 0.000000,50.000000-25.000000,0.000000 0.000000,125.000000-25.000000,0.000000 0.000000,75.000000-75.000000,0.000000 0.000000,-25.000000-25.000000,0.000000 0.000000,-25.000000-50.000000,0.000000 0.000000,-125.000000 25.000000</inkml:trace>
</inkml:ink>
</file>

<file path=ppt/ink/ink26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29:4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11400.000000 38100.000000,'-50.000000'-50.000000,"25.000000"50.000000,0.000000 0.000000,25.000000 25.000000,0.000000 0.000000,-100.000000 75.000000,0.000000 0.000000,-50.000000 125.000000,0.000000 0.000000,-25.000000 0.000000,0.000000 0.000000,125.000000-150.000000</inkml:trace>
</inkml:ink>
</file>

<file path=ppt/ink/ink26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29:4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10600.000000 40250.000000,'100.000000'50.000000,"0.000000"0.000000,0.000000 0.000000,0.000000 0.000000,0.000000 0.000000,-25.000000 0.000000,0.000000 0.000000,-50.000000-50.000000</inkml:trace>
</inkml:ink>
</file>

<file path=ppt/ink/ink26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29:4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12300.000000 39050.000000,'-50.000000'0.000000,"25.000000"-25.000000,0.000000 0.000000,25.000000 75.000000,0.000000 0.000000,-25.000000 50.000000,0.000000 0.000000,25.000000 75.000000,0.000000 0.000000,0.000000-25.000000,0.000000 0.000000,0.000000-125.000000</inkml:trace>
</inkml:ink>
</file>

<file path=ppt/ink/ink26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29:4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8700.000000 37500.000000,'0.000000'-50.000000,"75.000000"150.000000,0.000000 0.000000,50.000000 0.000000,0.000000 0.000000,0.000000-50.000000,0.000000 0.000000,75.000000 50.000000,0.000000 0.000000,-150.000000-75.000000</inkml:trace>
</inkml:ink>
</file>

<file path=ppt/ink/ink26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29:4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6950.000000 36100.000000,'0.000000'-200.000000,"50.000000"125.000000,0.000000 0.000000,50.000000 25.000000,0.000000 0.000000,50.000000 50.000000,0.000000 0.000000,-25.000000 50.000000,0.000000 0.000000,-75.000000 75.000000,0.000000 0.000000,-25.000000-50.000000,0.000000 0.000000,-25.000000-50.000000</inkml:trace>
</inkml:ink>
</file>

<file path=ppt/ink/ink26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29:4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7350.000000 36600.000000,'-50.000000'0.000000,"25.000000"0.000000,0.000000 0.000000,-50.000000 0.000000,0.000000 0.000000,50.000000 0.000000,0.000000 0.000000,25.000000 25.000000,0.000000 0.000000,0.000000 75.000000,0.000000 0.000000,25.000000 25.000000,0.000000 0.000000,25.000000 50.000000,0.000000 0.000000,-25.000000 25.000000,0.000000 0.000000,-25.000000 25.000000,0.000000 0.000000,0.000000-175.000000,0.000000 0.000000,0.000000-25.000000</inkml:trace>
</inkml:ink>
</file>

<file path=ppt/ink/ink26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29:4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7250.000000 37350.000000,'0.000000'-50.000000,"50.000000"0.000000,0.000000 0.000000,75.000000 50.000000,0.000000 0.000000,50.000000 25.000000,0.000000 0.000000,-50.000000 25.000000,0.000000 0.000000,-75.000000-25.000000</inkml:trace>
</inkml:ink>
</file>

<file path=ppt/ink/ink26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29:4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10000.000000 40400.000000,'-50.000000'0.000000,"0.000000"25.000000,0.000000 0.000000,-25.000000 25.000000,0.000000 0.000000,-25.000000 25.000000,0.000000 0.000000,-25.000000 50.000000,0.000000 0.000000,50.000000-75.000000,0.000000 0.000000,0.000000 25.000000,0.000000 0.000000,0.000000 0.000000,0.000000 0.000000,50.000000-50.000000</inkml:trace>
</inkml:ink>
</file>

<file path=ppt/ink/ink26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29:4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6650.000000 40400.000000,'-100.000000'-50.000000,"225.000000"25.000000,0.000000 0.000000,50.000000 0.000000,0.000000 0.000000,-25.000000 25.000000,0.000000 0.000000,-50.000000 25.000000,0.000000 0.000000,-100.000000 25.000000,0.000000 0.000000,0.000000-25.000000</inkml:trace>
</inkml:ink>
</file>

<file path=ppt/ink/ink2639.xml><?xml version="1.0" encoding="utf-8"?>
<inkml:ink xmlns:inkml="http://www.w3.org/2003/InkML">
  <annotation type="ScanImages2ExtractSignatures">1</annotation>
  <annotation type="ScanImagesWidth">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29:4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6750.000000 40750.000000,'-200.000000'0.000000,"150.000000"25.000000,0.000000 0.000000,50.000000 75.000000,0.000000 0.000000,0.000000 75.000000,0.000000 0.000000,0.000000 50.000000,0.000000 0.000000,0.000000 25.000000,0.000000 0.000000,0.000000 25.000000,0.000000 0.000000,0.000000-50.000000,0.000000 0.000000,0.000000-125.000000,0.000000 0.000000,0.000000-75.000000</inkml:trace>
</inkml:ink>
</file>

<file path=ppt/ink/ink264.xml><?xml version="1.0" encoding="utf-8"?>
<inkml:ink xmlns:inkml="http://www.w3.org/2003/InkML">
  <annotation type="ScanImages2ExtractSignatures">1</annotation>
  <annotation type="ScanImagesWidth">-1948136272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7:3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76100.000000 25900.000000,'50.000000'-50.000000,"0.000000"0.000000,0.000000 0.000000,0.000000 50.000000,0.000000 0.000000,-25.000000 75.000000,0.000000 0.000000,-75.000000 75.000000,0.000000 0.000000,-25.000000-50.000000,0.000000 0.000000,50.000000-50.000000,0.000000 0.000000,25.000000-25.000000,0.000000 0.000000,100.000000-25.000000,0.000000 0.000000,0.000000 25.000000,0.000000 0.000000,-25.000000 0.000000,0.000000 0.000000,-50.000000 25.000000,0.000000 0.000000,-150.000000 75.000000,0.000000 0.000000,-50.000000 0.000000,0.000000 0.000000,75.000000-75.000000,0.000000 0.000000,75.000000-50.000000,0.000000 0.000000,25.000000-50.000000,0.000000 0.000000,25.000000 0.000000</inkml:trace>
</inkml:ink>
</file>

<file path=ppt/ink/ink2640.xml><?xml version="1.0" encoding="utf-8"?>
<inkml:ink xmlns:inkml="http://www.w3.org/2003/InkML">
  <annotation type="ScanImages2ExtractSignatures">1</annotation>
  <annotation type="ScanImagesWidth">22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29:4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6800.000000 41950.000000,'0.000000'-50.000000,"25.000000"-25.000000,0.000000 0.000000,0.000000 50.000000,0.000000 0.000000,75.000000 25.000000,0.000000 0.000000,25.000000 0.000000,0.000000 0.000000,25.000000 25.000000,0.000000 0.000000,-100.000000-25.000000,0.000000 0.000000,0.000000 0.000000</inkml:trace>
</inkml:ink>
</file>

<file path=ppt/ink/ink26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29:5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11600.000000 42150.000000,'-50.000000'150.000000,"50.000000"-100.000000,0.000000 0.000000,0.000000 25.000000,0.000000 0.000000,-25.000000 50.000000,0.000000 0.000000,25.000000-50.000000,0.000000 0.000000,0.000000 0.000000,0.000000 0.000000,25.000000-50.000000,0.000000 0.000000,-25.000000 0.000000</inkml:trace>
</inkml:ink>
</file>

<file path=ppt/ink/ink2642.xml><?xml version="1.0" encoding="utf-8"?>
<inkml:ink xmlns:inkml="http://www.w3.org/2003/InkML">
  <annotation type="ScanImages2ExtractSignatures">1</annotation>
  <annotation type="ScanImagesWidth">15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29:5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11750.000000 43450.000000,'-50.000000'0.000000,"25.000000"0.000000,0.000000 0.000000,-25.000000 50.000000,0.000000 0.000000,0.000000 0.000000,0.000000 0.000000,25.000000 0.000000,0.000000 0.000000,-25.000000 0.000000,0.000000 0.000000,25.000000 0.000000,0.000000 0.000000,25.000000 50.000000,0.000000 0.000000,0.000000-25.000000,0.000000 0.000000,25.000000 25.000000,0.000000 0.000000,0.000000-25.000000,0.000000 0.000000,25.000000-25.000000,0.000000 0.000000,0.000000-50.000000,0.000000 0.000000,0.000000 0.000000,0.000000 0.000000,0.000000 0.000000,0.000000 0.000000,50.000000-75.000000,0.000000 0.000000,0.000000-50.000000,0.000000 0.000000,-25.000000-25.000000,0.000000 0.000000,-25.000000 25.000000,0.000000 0.000000,-50.000000 25.000000,0.000000 0.000000,-25.000000 50.000000,0.000000 0.000000,-50.000000 25.000000,0.000000 0.000000,0.000000 25.000000,0.000000 0.000000,0.000000 25.000000,0.000000 0.000000,50.000000 0.000000,0.000000 0.000000,-25.000000 0.000000</inkml:trace>
</inkml:ink>
</file>

<file path=ppt/ink/ink26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29:5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13000.000000 43550.000000,'-50.000000'0.000000,"75.000000"-25.000000,0.000000 0.000000,0.000000 25.000000,0.000000 0.000000,50.000000 0.000000,0.000000 0.000000,-25.000000 0.000000,0.000000 0.000000,75.000000 0.000000,0.000000 0.000000,0.000000 0.000000,0.000000 0.000000,0.000000 0.000000,0.000000 0.000000,-25.000000 0.000000,0.000000 0.000000,-25.000000 0.000000,0.000000 0.000000,-25.000000 0.000000,0.000000 0.000000,0.000000-25.000000,0.000000 0.000000,-25.000000 25.000000,0.000000 0.000000,-25.000000-25.000000</inkml:trace>
</inkml:ink>
</file>

<file path=ppt/ink/ink26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29:5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15600.000000 43250.000000,'0.000000'-50.000000,"-25.000000"25.000000,0.000000 0.000000,0.000000 25.000000,0.000000 0.000000,-25.000000 0.000000,0.000000 0.000000,0.000000 0.000000,0.000000 0.000000,25.000000 50.000000,0.000000 0.000000,-50.000000 25.000000,0.000000 0.000000,25.000000 25.000000,0.000000 0.000000,0.000000 0.000000,0.000000 0.000000,50.000000 0.000000,0.000000 0.000000,0.000000-50.000000,0.000000 0.000000,50.000000 0.000000,0.000000 0.000000,25.000000-50.000000,0.000000 0.000000,25.000000 0.000000,0.000000 0.000000,-25.000000-50.000000,0.000000 0.000000,0.000000 0.000000,0.000000 0.000000,0.000000-25.000000,0.000000 0.000000,0.000000-50.000000,0.000000 0.000000,-50.000000 25.000000,0.000000 0.000000,0.000000 0.000000,0.000000 0.000000,-25.000000 50.000000,0.000000 0.000000,25.000000 50.000000,0.000000 0.000000,-25.000000 25.000000,0.000000 0.000000,0.000000 50.000000,0.000000 0.000000,0.000000 75.000000,0.000000 0.000000,-50.000000-25.000000,0.000000 0.000000,25.000000 0.000000,0.000000 0.000000,0.000000 0.000000,0.000000 0.000000,25.000000-100.000000,0.000000 0.000000,25.000000-75.000000,0.000000 0.000000,-25.000000 25.000000,0.000000 0.000000,25.000000-25.000000</inkml:trace>
</inkml:ink>
</file>

<file path=ppt/ink/ink2645.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29:5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16050.000000 43700.000000,'50.000000'0.000000,"-50.000000"-25.000000,0.000000 0.000000,25.000000 25.000000,0.000000 0.000000,25.000000 0.000000,0.000000 0.000000,25.000000 0.000000,0.000000 0.000000,-25.000000 0.000000,0.000000 0.000000,-25.000000-25.000000,0.000000 0.000000,0.000000 0.000000,0.000000 0.000000,-25.000000 0.000000</inkml:trace>
</inkml:ink>
</file>

<file path=ppt/ink/ink2646.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29:5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16650.000000 42850.000000,'0.000000'-100.000000,"-25.000000"75.000000,0.000000 0.000000,25.000000 50.000000,0.000000 0.000000,0.000000 50.000000,0.000000 0.000000,-25.000000 50.000000,0.000000 0.000000,0.000000 50.000000,0.000000 0.000000,0.000000 75.000000,0.000000 0.000000,25.000000-25.000000,0.000000 0.000000,0.000000-50.000000,0.000000 0.000000,0.000000-125.000000,0.000000 0.000000,0.000000 75.000000,0.000000 0.000000,0.000000-100.000000</inkml:trace>
</inkml:ink>
</file>

<file path=ppt/ink/ink2647.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29:5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16800.000000 43650.000000,'100.000000'0.000000,"-50.000000"25.000000,0.000000 0.000000,25.000000 25.000000,0.000000 0.000000,-25.000000 0.000000,0.000000 0.000000,-50.000000 25.000000,0.000000 0.000000,-50.000000 0.000000,0.000000 0.000000,-25.000000 0.000000,0.000000 0.000000,0.000000-25.000000,0.000000 0.000000,0.000000-25.000000,0.000000 0.000000,25.000000 0.000000,0.000000 0.000000,125.000000-25.000000,0.000000 0.000000,50.000000 0.000000,0.000000 0.000000,0.000000 0.000000,0.000000 0.000000,-25.000000 0.000000,0.000000 0.000000,-75.000000-25.000000,0.000000 0.000000,0.000000 0.000000</inkml:trace>
</inkml:ink>
</file>

<file path=ppt/ink/ink26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29:5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19250.000000 43350.000000,'50.000000'0.000000,"-25.000000"0.000000,0.000000 0.000000,-25.000000-25.000000,0.000000 0.000000,-25.000000 25.000000,0.000000 0.000000,-25.000000 0.000000,0.000000 0.000000,-25.000000 50.000000,0.000000 0.000000,0.000000 0.000000,0.000000 0.000000,25.000000 0.000000,0.000000 0.000000,25.000000 50.000000,0.000000 0.000000,25.000000 0.000000,0.000000 0.000000,0.000000 0.000000,0.000000 0.000000,25.000000-25.000000,0.000000 0.000000,50.000000-25.000000,0.000000 0.000000,50.000000-50.000000,0.000000 0.000000,25.000000-75.000000,0.000000 0.000000,-75.000000 25.000000,0.000000 0.000000,-50.000000 0.000000</inkml:trace>
</inkml:ink>
</file>

<file path=ppt/ink/ink2649.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29:5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18900.000000 42050.000000,'-50.000000'0.000000,"50.000000"25.000000,0.000000 0.000000,0.000000 50.000000,0.000000 0.000000,0.000000 50.000000,0.000000 0.000000,0.000000-50.000000,0.000000 0.000000,0.000000 25.000000,0.000000 0.000000,0.000000-75.000000</inkml:trace>
</inkml:ink>
</file>

<file path=ppt/ink/ink2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7:3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76700.000000 26300.000000,'50.000000'-50.000000,"25.000000"25.000000,0.000000 0.000000,25.000000 25.000000,0.000000 0.000000,75.000000-25.000000,0.000000 0.000000,-75.000000 25.000000,0.000000 0.000000,-75.000000 0.000000,0.000000 0.000000,0.000000 0.000000</inkml:trace>
</inkml:ink>
</file>

<file path=ppt/ink/ink26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29:5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19550.000000 41850.000000,'-50.000000'50.000000,"50.000000"0.000000,0.000000 0.000000,0.000000 50.000000,0.000000 0.000000,-25.000000-25.000000,0.000000 0.000000,25.000000 25.000000,0.000000 0.000000,0.000000-50.000000,0.000000 0.000000,0.000000-25.000000,0.000000 0.000000,-25.000000-25.000000</inkml:trace>
</inkml:ink>
</file>

<file path=ppt/ink/ink26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29:5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18650.000000 40950.000000,'-100.000000'0.000000,"75.000000"-25.000000,0.000000 0.000000,25.000000 125.000000,0.000000 0.000000,0.000000 50.000000,0.000000 0.000000,0.000000-25.000000,0.000000 0.000000,50.000000-50.000000,0.000000 0.000000,50.000000-50.000000,0.000000 0.000000,0.000000-75.000000,0.000000 0.000000,0.000000-75.000000,0.000000 0.000000,-25.000000-25.000000,0.000000 0.000000,-50.000000 0.000000,0.000000 0.000000,-25.000000 50.000000,0.000000 0.000000,-50.000000 75.000000,0.000000 0.000000,-50.000000 25.000000,0.000000 0.000000,25.000000 50.000000,0.000000 0.000000,25.000000-25.000000,0.000000 0.000000,25.000000 25.000000</inkml:trace>
</inkml:ink>
</file>

<file path=ppt/ink/ink26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30:0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19950.000000 43600.000000,'50.000000'0.000000,"50.000000"-25.000000,0.000000 0.000000,50.000000 25.000000,0.000000 0.000000,0.000000 0.000000,0.000000 0.000000,0.000000 25.000000,0.000000 0.000000,-100.000000-25.000000,0.000000 0.000000,-25.000000 0.000000</inkml:trace>
</inkml:ink>
</file>

<file path=ppt/ink/ink26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30:0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17050.000000 44250.000000,'100.000000'-50.000000,"-75.000000"50.000000,0.000000 0.000000,150.000000-50.000000,0.000000 0.000000,0.000000 50.000000,0.000000 0.000000,-125.000000-25.000000</inkml:trace>
</inkml:ink>
</file>

<file path=ppt/ink/ink26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30:0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17450.000000 44300.000000,'0.000000'-50.000000,"75.000000"25.000000,0.000000 0.000000,50.000000-25.000000,0.000000 0.000000,0.000000 25.000000,0.000000 0.000000,-50.000000 0.000000,0.000000 0.000000,-25.000000 0.000000</inkml:trace>
</inkml:ink>
</file>

<file path=ppt/ink/ink26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30:0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22150.000000 43100.000000,'50.000000'0.000000,"-25.000000"-25.000000,0.000000 0.000000,-25.000000 0.000000,0.000000 0.000000,0.000000 0.000000,0.000000 0.000000,-25.000000 25.000000,0.000000 0.000000,0.000000 0.000000,0.000000 0.000000,-25.000000 25.000000,0.000000 0.000000,0.000000 50.000000,0.000000 0.000000,0.000000-25.000000,0.000000 0.000000,-25.000000 75.000000,0.000000 0.000000,50.000000-25.000000,0.000000 0.000000,25.000000 0.000000,0.000000 0.000000,25.000000-50.000000,0.000000 0.000000,50.000000-25.000000,0.000000 0.000000,25.000000-50.000000,0.000000 0.000000,-25.000000-75.000000,0.000000 0.000000,0.000000 25.000000,0.000000 0.000000,-25.000000-25.000000,0.000000 0.000000,25.000000-25.000000,0.000000 0.000000,-75.000000 100.000000,0.000000 0.000000,75.000000-125.000000,0.000000 0.000000,-50.000000 100.000000,0.000000 0.000000,0.000000 25.000000,0.000000 0.000000,-25.000000 0.000000,0.000000 0.000000,0.000000 50.000000,0.000000 0.000000,0.000000 25.000000,0.000000 0.000000,0.000000 50.000000,0.000000 0.000000,0.000000 25.000000,0.000000 0.000000,0.000000-25.000000,0.000000 0.000000,-25.000000 25.000000,0.000000 0.000000,25.000000-50.000000,0.000000 0.000000,-25.000000-75.000000,0.000000 0.000000,25.000000-75.000000,0.000000 0.000000,0.000000 25.000000</inkml:trace>
</inkml:ink>
</file>

<file path=ppt/ink/ink26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30:0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22800.000000 43250.000000,'50.000000'0.000000,"0.000000"-25.000000,0.000000 0.000000,50.000000 0.000000,0.000000 0.000000,-25.000000 0.000000,0.000000 0.000000,0.000000 25.000000,0.000000 0.000000,-50.000000 0.000000</inkml:trace>
</inkml:ink>
</file>

<file path=ppt/ink/ink26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30:0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23700.000000 42300.000000,'-50.000000'-100.000000,"50.000000"75.000000,0.000000 0.000000,-25.000000 25.000000,0.000000 0.000000,25.000000 75.000000,0.000000 0.000000,0.000000 50.000000,0.000000 0.000000,0.000000 25.000000,0.000000 0.000000,-25.000000 50.000000,0.000000 0.000000,25.000000 25.000000,0.000000 0.000000,0.000000 100.000000,0.000000 0.000000,0.000000-75.000000,0.000000 0.000000,0.000000-150.000000,0.000000 0.000000,-25.000000-50.000000</inkml:trace>
</inkml:ink>
</file>

<file path=ppt/ink/ink2658.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30:0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23900.000000 43250.000000,'50.000000'-50.000000,"0.000000"50.000000,0.000000 0.000000,-25.000000 50.000000,0.000000 0.000000,-25.000000 75.000000,0.000000 0.000000,-50.000000-25.000000,0.000000 0.000000,0.000000-25.000000,0.000000 0.000000,25.000000-25.000000,0.000000 0.000000,25.000000-25.000000,0.000000 0.000000,100.000000-25.000000,0.000000 0.000000,25.000000 0.000000,0.000000 0.000000,-50.000000 50.000000,0.000000 0.000000,-75.000000 50.000000,0.000000 0.000000,-150.000000 100.000000,0.000000 0.000000,-50.000000-50.000000,0.000000 0.000000,125.000000-100.000000</inkml:trace>
</inkml:ink>
</file>

<file path=ppt/ink/ink26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30:1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12900.000000 40400.000000,'-100.000000'50.000000,"225.000000"-150.000000,0.000000 0.000000,-75.000000 75.000000,0.000000 0.000000,50.000000 0.000000,0.000000 0.000000,-25.000000 25.000000,0.000000 0.000000,100.000000 0.000000,0.000000 0.000000,-25.000000 0.000000,0.000000 0.000000,25.000000-25.000000,0.000000 0.000000,-50.000000 0.000000,0.000000 0.000000,-75.000000 0.000000</inkml:trace>
</inkml:ink>
</file>

<file path=ppt/ink/ink2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7:3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77450.000000 25450.000000,'-150.000000'-100.000000,"125.000000"75.000000,0.000000 0.000000,0.000000 75.000000,0.000000 0.000000,25.000000 125.000000,0.000000 0.000000,0.000000 75.000000,0.000000 0.000000,-25.000000 100.000000,0.000000 0.000000,0.000000-250.000000</inkml:trace>
</inkml:ink>
</file>

<file path=ppt/ink/ink26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30:1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16750.000000 39050.000000,'0.000000'-50.000000,"-25.000000"75.000000,0.000000 0.000000,0.000000 50.000000,0.000000 0.000000,-25.000000 25.000000,0.000000 0.000000,25.000000-50.000000,0.000000 0.000000,-25.000000 50.000000,0.000000 0.000000,-25.000000 0.000000,0.000000 0.000000,50.000000-50.000000,0.000000 0.000000,25.000000-25.000000,0.000000 0.000000,25.000000-75.000000,0.000000 0.000000,0.000000 25.000000</inkml:trace>
</inkml:ink>
</file>

<file path=ppt/ink/ink26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30:1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16600.000000 39300.000000,'50.000000'0.000000,"-50.000000"-25.000000,0.000000 0.000000,0.000000 0.000000,0.000000 0.000000,25.000000 25.000000,0.000000 0.000000,0.000000 50.000000,0.000000 0.000000,-25.000000 50.000000,0.000000 0.000000,25.000000 25.000000,0.000000 0.000000,0.000000-25.000000,0.000000 0.000000,0.000000 0.000000,0.000000 0.000000,0.000000-50.000000,0.000000 0.000000,0.000000 0.000000,0.000000 0.000000,0.000000-50.000000,0.000000 0.000000,25.000000-100.000000,0.000000 0.000000,25.000000-25.000000,0.000000 0.000000,25.000000-50.000000,0.000000 0.000000,-25.000000 50.000000,0.000000 0.000000,-25.000000 0.000000,0.000000 0.000000,-25.000000 75.000000,0.000000 0.000000,-25.000000 25.000000,0.000000 0.000000,25.000000 25.000000,0.000000 0.000000,-25.000000-25.000000</inkml:trace>
</inkml:ink>
</file>

<file path=ppt/ink/ink2662.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30:1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18550.000000 38550.000000,'-100.000000'0.000000,"100.000000"-25.000000,0.000000 0.000000,25.000000 25.000000,0.000000 0.000000,-25.000000 75.000000,0.000000 0.000000,0.000000 125.000000,0.000000 0.000000,0.000000-25.000000,0.000000 0.000000,-25.000000-50.000000,0.000000 0.000000,25.000000 0.000000,0.000000 0.000000,-25.000000-75.000000</inkml:trace>
</inkml:ink>
</file>

<file path=ppt/ink/ink26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30:1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18600.000000 39200.000000,'0.000000'-50.000000,"75.000000"50.000000,0.000000 0.000000,25.000000-25.000000,0.000000 0.000000,-25.000000 25.000000,0.000000 0.000000,-25.000000 0.000000,0.000000 0.000000,-25.000000 0.000000,0.000000 0.000000,-25.000000 25.000000</inkml:trace>
</inkml:ink>
</file>

<file path=ppt/ink/ink26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30:1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19450.000000 37800.000000,'0.000000'-50.000000,"0.000000"25.000000,0.000000 0.000000,25.000000 25.000000,0.000000 0.000000,-25.000000 50.000000,0.000000 0.000000,-25.000000 75.000000,0.000000 0.000000,25.000000 50.000000,0.000000 0.000000,-25.000000 25.000000,0.000000 0.000000,25.000000-25.000000,0.000000 0.000000,0.000000 50.000000,0.000000 0.000000,25.000000-50.000000,0.000000 0.000000,-25.000000-125.000000,0.000000 0.000000,0.000000-25.000000</inkml:trace>
</inkml:ink>
</file>

<file path=ppt/ink/ink26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30:1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20150.000000 38800.000000,'0.000000'-50.000000,"75.000000"50.000000,0.000000 0.000000,25.000000-25.000000,0.000000 0.000000,-25.000000 50.000000,0.000000 0.000000,-50.000000 50.000000,0.000000 0.000000,0.000000 50.000000,0.000000 0.000000,-100.000000 0.000000,0.000000 0.000000,0.000000-25.000000,0.000000 0.000000,0.000000-50.000000,0.000000 0.000000,50.000000-25.000000,0.000000 0.000000,100.000000-25.000000,0.000000 0.000000,50.000000 0.000000,0.000000 0.000000,0.000000-25.000000,0.000000 0.000000,-25.000000-25.000000,0.000000 0.000000,0.000000 25.000000,0.000000 0.000000,-50.000000 0.000000,0.000000 0.000000,-25.000000 25.000000,0.000000 0.000000,-25.000000-25.000000</inkml:trace>
</inkml:ink>
</file>

<file path=ppt/ink/ink26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3:5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17400.000000 2150.000000,'-50.000000'0.000000,"50.000000"25.000000,0.000000 0.000000,-25.000000 0.000000,0.000000 0.000000,0.000000 75.000000,0.000000 0.000000,0.000000 0.000000,0.000000 0.000000,0.000000 25.000000,0.000000 0.000000,0.000000 25.000000,0.000000 0.000000,0.000000 25.000000,0.000000 0.000000,0.000000-25.000000,0.000000 0.000000,0.000000-25.000000,0.000000 0.000000,25.000000-25.000000,0.000000 0.000000,-25.000000-50.000000,0.000000 0.000000,25.000000-100.000000,0.000000 0.000000,0.000000-100.000000,0.000000 0.000000,75.000000-75.000000,0.000000 0.000000,0.000000 25.000000,0.000000 0.000000,0.000000 0.000000,0.000000 0.000000,0.000000 75.000000,0.000000 0.000000,0.000000 0.000000,0.000000 0.000000,0.000000 25.000000,0.000000 0.000000,0.000000 0.000000,0.000000 0.000000,0.000000 50.000000,0.000000 0.000000,-25.000000 50.000000,0.000000 0.000000,-25.000000 100.000000,0.000000 0.000000,-25.000000 25.000000,0.000000 0.000000,0.000000-25.000000,0.000000 0.000000,0.000000 0.000000,0.000000 0.000000,-25.000000 0.000000,0.000000 0.000000,-25.000000-25.000000,0.000000 0.000000,-25.000000 0.000000,0.000000 0.000000,0.000000-50.000000,0.000000 0.000000,0.000000-25.000000,0.000000 0.000000,25.000000 0.000000,0.000000 0.000000,25.000000-25.000000,0.000000 0.000000,0.000000 0.000000,0.000000 0.000000,25.000000 0.000000,0.000000 0.000000,0.000000 0.000000,0.000000 0.000000,25.000000 50.000000,0.000000 0.000000,25.000000 50.000000,0.000000 0.000000,0.000000 25.000000,0.000000 0.000000,50.000000 25.000000,0.000000 0.000000,-25.000000 25.000000,0.000000 0.000000,0.000000-50.000000,0.000000 0.000000,0.000000 0.000000,0.000000 0.000000,-25.000000-75.000000,0.000000 0.000000,-25.000000 0.000000,0.000000 0.000000,0.000000-25.000000,0.000000 0.000000,-25.000000-50.000000,0.000000 0.000000,0.000000 0.000000</inkml:trace>
</inkml:ink>
</file>

<file path=ppt/ink/ink26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3:5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19600.000000 3200.000000,'50.000000'0.000000,"-25.000000"-25.000000,0.000000 0.000000,0.000000 25.000000,0.000000 0.000000,-25.000000 25.000000,0.000000 0.000000,0.000000 25.000000,0.000000 0.000000,0.000000 25.000000,0.000000 0.000000,0.000000 0.000000,0.000000 0.000000,0.000000 50.000000,0.000000 0.000000,0.000000-50.000000,0.000000 0.000000,25.000000 0.000000,0.000000 0.000000,0.000000-50.000000,0.000000 0.000000,0.000000 0.000000</inkml:trace>
</inkml:ink>
</file>

<file path=ppt/ink/ink26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3:5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16650.000000 5850.000000,'0.000000'150.000000,"0.000000"-50.000000,0.000000 0.000000,-25.000000-25.000000,0.000000 0.000000,0.000000 75.000000,0.000000 0.000000,0.000000 0.000000,0.000000 0.000000,0.000000-25.000000,0.000000 0.000000,0.000000 25.000000,0.000000 0.000000,0.000000-25.000000,0.000000 0.000000,25.000000-75.000000,0.000000 0.000000,-25.000000 25.000000,0.000000 0.000000,50.000000-225.000000,0.000000 0.000000,50.000000-25.000000,0.000000 0.000000,-50.000000 100.000000</inkml:trace>
</inkml:ink>
</file>

<file path=ppt/ink/ink26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3:5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16900.000000 5950.000000,'0.000000'-150.000000,"50.000000"100.000000,0.000000 0.000000,0.000000 0.000000,0.000000 0.000000,25.000000 50.000000,0.000000 0.000000,0.000000 50.000000,0.000000 0.000000,-25.000000 25.000000,0.000000 0.000000,-25.000000 25.000000,0.000000 0.000000,-25.000000 0.000000,0.000000 0.000000,-50.000000 0.000000,0.000000 0.000000,0.000000-25.000000,0.000000 0.000000,-50.000000 25.000000,0.000000 0.000000,25.000000-75.000000,0.000000 0.000000,0.000000-25.000000,0.000000 0.000000,25.000000 0.000000,0.000000 0.000000,25.000000 0.000000,0.000000 0.000000,50.000000 0.000000,0.000000 0.000000,50.000000 0.000000,0.000000 0.000000,25.000000 75.000000,0.000000 0.000000,0.000000 50.000000,0.000000 0.000000,0.000000-25.000000,0.000000 0.000000,0.000000-25.000000,0.000000 0.000000,-25.000000-25.000000,0.000000 0.000000,-25.000000 0.000000,0.000000 0.000000,-25.000000-25.000000,0.000000 0.000000,0.000000 0.000000,0.000000 0.000000,0.000000-25.000000,0.000000 0.000000,-25.000000-25.000000</inkml:trace>
</inkml:ink>
</file>

<file path=ppt/ink/ink2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7:3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78500.000000 28900.000000,'0.000000'-50.000000,"-25.000000"50.000000,0.000000 0.000000,25.000000-25.000000,0.000000 0.000000,-25.000000 25.000000,0.000000 0.000000,75.000000 0.000000,0.000000 0.000000,100.000000-50.000000,0.000000 0.000000,50.000000 50.000000,0.000000 0.000000,50.000000 0.000000,0.000000 0.000000,75.000000 25.000000,0.000000 0.000000,0.000000-25.000000,0.000000 0.000000,25.000000 0.000000,0.000000 0.000000,0.000000 0.000000,0.000000 0.000000,-75.000000 25.000000,0.000000 0.000000,100.000000 0.000000,0.000000 0.000000,-100.000000-25.000000,0.000000 0.000000,-100.000000-25.000000,0.000000 0.000000,-125.000000 0.000000,0.000000 0.000000,-50.000000 0.000000,0.000000 0.000000,0.000000 0.000000</inkml:trace>
</inkml:ink>
</file>

<file path=ppt/ink/ink26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3:5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18750.000000 6950.000000,'150.000000'-50.000000,"-75.000000"25.000000,0.000000 0.000000,25.000000 25.000000,0.000000 0.000000,-50.000000 50.000000,0.000000 0.000000,-25.000000 25.000000,0.000000 0.000000,-50.000000 25.000000,0.000000 0.000000,-25.000000-25.000000,0.000000 0.000000,-50.000000 25.000000,0.000000 0.000000,50.000000-50.000000,0.000000 0.000000,25.000000-25.000000,0.000000 0.000000,100.000000-25.000000,0.000000 0.000000,25.000000-25.000000,0.000000 0.000000,75.000000 0.000000,0.000000 0.000000,-50.000000 25.000000,0.000000 0.000000,-100.000000 0.000000,0.000000 0.000000,0.000000-25.000000</inkml:trace>
</inkml:ink>
</file>

<file path=ppt/ink/ink26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3:5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20850.000000 4700.000000,'-50.000000'-50.000000,"75.000000"50.000000,0.000000 0.000000,50.000000 0.000000,0.000000 0.000000,25.000000 50.000000,0.000000 0.000000,0.000000-25.000000,0.000000 0.000000,25.000000 50.000000,0.000000 0.000000,-75.000000-25.000000,0.000000 0.000000,-25.000000 0.000000</inkml:trace>
</inkml:ink>
</file>

<file path=ppt/ink/ink26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3:5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20300.000000 6950.000000,'-50.000000'0.000000,"0.000000"0.000000,0.000000 0.000000,75.000000 0.000000,0.000000 0.000000,100.000000-100.000000,0.000000 0.000000,25.000000-75.000000,0.000000 0.000000,50.000000-25.000000,0.000000 0.000000,0.000000 25.000000,0.000000 0.000000,-150.000000 125.000000</inkml:trace>
</inkml:ink>
</file>

<file path=ppt/ink/ink2673.xml><?xml version="1.0" encoding="utf-8"?>
<inkml:ink xmlns:inkml="http://www.w3.org/2003/InkML">
  <annotation type="ScanImages2ExtractSignatures">1</annotation>
  <annotation type="ScanImagesWidth">14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3:5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22950.000000 4500.000000,'-50.000000'0.000000,"25.000000"0.000000,0.000000 0.000000,0.000000 50.000000,0.000000 0.000000,-25.000000 25.000000,0.000000 0.000000,-25.000000 50.000000,0.000000 0.000000,-25.000000 0.000000,0.000000 0.000000,0.000000 25.000000,0.000000 0.000000,50.000000-25.000000,0.000000 0.000000,50.000000-100.000000,0.000000 0.000000,0.000000-50.000000,0.000000 0.000000,25.000000-25.000000</inkml:trace>
</inkml:ink>
</file>

<file path=ppt/ink/ink26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3:5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22700.000000 4750.000000,'0.000000'-50.000000,"25.000000"75.000000,0.000000 0.000000,25.000000 75.000000,0.000000 0.000000,-25.000000 25.000000,0.000000 0.000000,0.000000-25.000000,0.000000 0.000000,0.000000 25.000000,0.000000 0.000000,0.000000-25.000000,0.000000 0.000000,0.000000-25.000000,0.000000 0.000000,0.000000-75.000000,0.000000 0.000000,25.000000-50.000000,0.000000 0.000000,25.000000-100.000000,0.000000 0.000000,25.000000-50.000000,0.000000 0.000000,50.000000-50.000000,0.000000 0.000000,-75.000000 125.000000,0.000000 0.000000,0.000000 25.000000,0.000000 0.000000,-75.000000 75.000000</inkml:trace>
</inkml:ink>
</file>

<file path=ppt/ink/ink2675.xml><?xml version="1.0" encoding="utf-8"?>
<inkml:ink xmlns:inkml="http://www.w3.org/2003/InkML">
  <annotation type="ScanImages2ExtractSignatures">1</annotation>
  <annotation type="ScanImagesWidth">345193100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3:5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24600.000000 4900.000000,'150.000000'0.000000,"-25.000000"0.000000,0.000000 0.000000,25.000000 0.000000,0.000000 0.000000,50.000000-25.000000,0.000000 0.000000,25.000000-25.000000,0.000000 0.000000,-100.000000 25.000000,0.000000 0.000000,-100.000000 25.000000</inkml:trace>
</inkml:ink>
</file>

<file path=ppt/ink/ink26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3:5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26700.000000 3900.000000,'-50.000000'-50.000000,"50.000000"125.000000,0.000000 0.000000,0.000000 25.000000,0.000000 0.000000,-25.000000 0.000000,0.000000 0.000000,0.000000 50.000000,0.000000 0.000000,0.000000 0.000000,0.000000 0.000000,-25.000000 25.000000,0.000000 0.000000,50.000000-75.000000,0.000000 0.000000,-25.000000-75.000000</inkml:trace>
</inkml:ink>
</file>

<file path=ppt/ink/ink26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3:5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26700.000000 4700.000000,'0.000000'-50.000000,"50.000000"50.000000,0.000000 0.000000,50.000000-25.000000,0.000000 0.000000,0.000000 25.000000,0.000000 0.000000,-25.000000 0.000000,0.000000 0.000000,-75.000000 25.000000</inkml:trace>
</inkml:ink>
</file>

<file path=ppt/ink/ink26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3:5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27700.000000 3450.000000,'0.000000'-150.000000,"0.000000"125.000000,0.000000 0.000000,25.000000 25.000000,0.000000 0.000000,0.000000 25.000000,0.000000 0.000000,-25.000000 75.000000,0.000000 0.000000,0.000000 100.000000,0.000000 0.000000,0.000000 25.000000,0.000000 0.000000,-25.000000 25.000000,0.000000 0.000000,25.000000 100.000000,0.000000 0.000000,-25.000000 0.000000,0.000000 0.000000,25.000000-225.000000</inkml:trace>
</inkml:ink>
</file>

<file path=ppt/ink/ink26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4:0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26550.000000 3850.000000,'0.000000'-50.000000,"0.000000"100.000000,0.000000 0.000000,0.000000 25.000000,0.000000 0.000000,0.000000 0.000000,0.000000 0.000000,0.000000 50.000000,0.000000 0.000000,0.000000-50.000000,0.000000 0.000000,0.000000-25.000000</inkml:trace>
</inkml:ink>
</file>

<file path=ppt/ink/ink268.xml><?xml version="1.0" encoding="utf-8"?>
<inkml:ink xmlns:inkml="http://www.w3.org/2003/InkML">
  <annotation type="ScanImages2ExtractSignatures">1</annotation>
  <annotation type="ScanImagesWidth">28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7:3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81400.000000 26200.000000,'0.000000'-100.000000,"0.000000"50.000000,0.000000 0.000000,-50.000000 50.000000,0.000000 0.000000,-50.000000 25.000000,0.000000 0.000000,-25.000000 100.000000,0.000000 0.000000,50.000000-25.000000,0.000000 0.000000,50.000000-25.000000,0.000000 0.000000,75.000000 25.000000,0.000000 0.000000,50.000000-25.000000,0.000000 0.000000,0.000000 0.000000,0.000000 0.000000,-75.000000 0.000000,0.000000 0.000000,-50.000000 0.000000,0.000000 0.000000,-100.000000 25.000000,0.000000 0.000000,-25.000000 25.000000,0.000000 0.000000,0.000000-50.000000,0.000000 0.000000,75.000000-50.000000,0.000000 0.000000,75.000000-50.000000,0.000000 0.000000,25.000000-25.000000</inkml:trace>
</inkml:ink>
</file>

<file path=ppt/ink/ink26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4: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33750.000000 3200.000000,'0.000000'-50.000000,"0.000000"25.000000,0.000000 0.000000,0.000000 0.000000,0.000000 0.000000,0.000000 125.000000,0.000000 0.000000,-50.000000 100.000000,0.000000 0.000000,-25.000000 25.000000,0.000000 0.000000,0.000000-25.000000,0.000000 0.000000,50.000000-25.000000,0.000000 0.000000,0.000000 0.000000,0.000000 0.000000,0.000000-25.000000,0.000000 0.000000,25.000000-100.000000,0.000000 0.000000,0.000000-150.000000,0.000000 0.000000,25.000000-100.000000,0.000000 0.000000,25.000000-50.000000,0.000000 0.000000,-25.000000 175.000000</inkml:trace>
</inkml:ink>
</file>

<file path=ppt/ink/ink2681.xml><?xml version="1.0" encoding="utf-8"?>
<inkml:ink xmlns:inkml="http://www.w3.org/2003/InkML">
  <annotation type="ScanImages2ExtractSignatures">1</annotation>
  <annotation type="ScanImagesWidth">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4: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33500.000000 4000.000000,'100.000000'-250.000000,"0.000000"75.000000,0.000000 0.000000,25.000000 75.000000,0.000000 0.000000,-25.000000 25.000000,0.000000 0.000000,0.000000 75.000000,0.000000 0.000000,-75.000000 75.000000,0.000000 0.000000,-25.000000 100.000000,0.000000 0.000000,-25.000000 0.000000,0.000000 0.000000,-50.000000-75.000000,0.000000 0.000000,-25.000000 0.000000,0.000000 0.000000,-25.000000-50.000000,0.000000 0.000000,0.000000-25.000000,0.000000 0.000000,50.000000-50.000000,0.000000 0.000000,50.000000-50.000000,0.000000 0.000000,25.000000 25.000000,0.000000 0.000000,50.000000 25.000000,0.000000 0.000000,0.000000 25.000000,0.000000 0.000000,25.000000 75.000000,0.000000 0.000000,0.000000 25.000000,0.000000 0.000000,50.000000 0.000000,0.000000 0.000000,-25.000000 0.000000,0.000000 0.000000,0.000000-25.000000,0.000000 0.000000,-25.000000 0.000000,0.000000 0.000000,-25.000000-50.000000,0.000000 0.000000,-25.000000 0.000000,0.000000 0.000000,-25.000000-50.000000</inkml:trace>
</inkml:ink>
</file>

<file path=ppt/ink/ink2682.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4:0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35200.000000 4200.000000,'0.000000'-50.000000,"25.000000"25.000000,0.000000 0.000000,25.000000 25.000000,0.000000 0.000000,25.000000 50.000000,0.000000 0.000000,-50.000000 25.000000,0.000000 0.000000,-50.000000 25.000000,0.000000 0.000000,-75.000000 0.000000,0.000000 0.000000,25.000000-50.000000,0.000000 0.000000,0.000000 0.000000,0.000000 0.000000,50.000000-50.000000,0.000000 0.000000,50.000000 0.000000,0.000000 0.000000,25.000000 0.000000,0.000000 0.000000,50.000000 0.000000,0.000000 0.000000,-50.000000 0.000000,0.000000 0.000000,-25.000000 75.000000,0.000000 0.000000,-25.000000 25.000000,0.000000 0.000000,-75.000000 0.000000,0.000000 0.000000,-25.000000 25.000000,0.000000 0.000000,50.000000-75.000000</inkml:trace>
</inkml:ink>
</file>

<file path=ppt/ink/ink26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4:0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36850.000000 3300.000000,'0.000000'-50.000000,"-50.000000"100.000000,0.000000 0.000000,0.000000 50.000000,0.000000 0.000000,0.000000 50.000000,0.000000 0.000000,0.000000-25.000000,0.000000 0.000000,25.000000-25.000000,0.000000 0.000000,0.000000 25.000000,0.000000 0.000000,25.000000-25.000000,0.000000 0.000000,25.000000-50.000000,0.000000 0.000000,50.000000-25.000000,0.000000 0.000000,25.000000-25.000000,0.000000 0.000000,25.000000-25.000000,0.000000 0.000000,0.000000-75.000000,0.000000 0.000000,-50.000000 25.000000,0.000000 0.000000,-25.000000-175.000000,0.000000 0.000000,-75.000000 50.000000,0.000000 0.000000,-50.000000 50.000000,0.000000 0.000000,0.000000 100.000000,0.000000 0.000000,0.000000 50.000000,0.000000 0.000000,50.000000 25.000000,0.000000 0.000000,0.000000 0.000000</inkml:trace>
</inkml:ink>
</file>

<file path=ppt/ink/ink26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4:0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35250.000000 4250.000000,'-50.000000'-50.000000,"100.000000"50.000000,0.000000 0.000000,125.000000 0.000000,0.000000 0.000000,75.000000 25.000000,0.000000 0.000000,-100.000000-25.000000,0.000000 0.000000,-75.000000-25.000000</inkml:trace>
</inkml:ink>
</file>

<file path=ppt/ink/ink26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4:0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38250.000000 4150.000000,'-50.000000'0.000000,"75.000000"0.000000,0.000000 0.000000,25.000000 0.000000,0.000000 0.000000,25.000000 0.000000,0.000000 0.000000,25.000000-25.000000,0.000000 0.000000,100.000000 0.000000,0.000000 0.000000,-50.000000 25.000000,0.000000 0.000000,0.000000 0.000000,0.000000 0.000000,-50.000000 0.000000,0.000000 0.000000,-50.000000 0.000000,0.000000 0.000000,-25.000000-25.000000,0.000000 0.000000,-50.000000 0.000000</inkml:trace>
</inkml:ink>
</file>

<file path=ppt/ink/ink26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4:0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42150.000000 3700.000000,'0.000000'-50.000000,"0.000000"25.000000,0.000000 0.000000,25.000000 25.000000,0.000000 0.000000,-25.000000 25.000000</inkml:trace>
</inkml:ink>
</file>

<file path=ppt/ink/ink26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4:0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42350.000000 3350.000000,'50.000000'-50.000000,"-50.000000"25.000000,0.000000 0.000000,0.000000 0.000000,0.000000 0.000000,-25.000000 0.000000,0.000000 0.000000,0.000000 0.000000,0.000000 0.000000,-25.000000 25.000000,0.000000 0.000000,0.000000 0.000000,0.000000 0.000000,-25.000000 25.000000,0.000000 0.000000,0.000000 50.000000,0.000000 0.000000,0.000000 0.000000,0.000000 0.000000,25.000000 50.000000,0.000000 0.000000,25.000000 0.000000,0.000000 0.000000,0.000000 0.000000,0.000000 0.000000,25.000000-25.000000,0.000000 0.000000,50.000000-25.000000,0.000000 0.000000,25.000000-25.000000,0.000000 0.000000,50.000000-50.000000,0.000000 0.000000,25.000000-75.000000,0.000000 0.000000,0.000000-25.000000,0.000000 0.000000,-25.000000 0.000000,0.000000 0.000000,-50.000000-50.000000,0.000000 0.000000,-25.000000-50.000000,0.000000 0.000000,-25.000000 75.000000,0.000000 0.000000,0.000000 25.000000,0.000000 0.000000,-25.000000 50.000000,0.000000 0.000000,25.000000 0.000000,0.000000 0.000000,-25.000000 75.000000,0.000000 0.000000,0.000000 100.000000,0.000000 0.000000,-25.000000 25.000000,0.000000 0.000000,0.000000-25.000000,0.000000 0.000000,0.000000 25.000000,0.000000 0.000000,0.000000-25.000000,0.000000 0.000000,-25.000000-50.000000,0.000000 0.000000,50.000000-125.000000,0.000000 0.000000,0.000000-50.000000,0.000000 0.000000,50.000000 0.000000,0.000000 0.000000,0.000000 25.000000,0.000000 0.000000,0.000000 25.000000,0.000000 0.000000,25.000000 25.000000,0.000000 0.000000,-25.000000 25.000000,0.000000 0.000000,0.000000 25.000000,0.000000 0.000000,-50.000000 0.000000,0.000000 0.000000,25.000000-25.000000,0.000000 0.000000,-25.000000 25.000000</inkml:trace>
</inkml:ink>
</file>

<file path=ppt/ink/ink2688.xml><?xml version="1.0" encoding="utf-8"?>
<inkml:ink xmlns:inkml="http://www.w3.org/2003/InkML">
  <annotation type="ScanImages2ExtractSignatures">1</annotation>
  <annotation type="ScanImagesWidth">3080205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4:0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43850.000000 2350.000000,'0.000000'-100.000000,"0.000000"75.000000,0.000000 0.000000,0.000000 50.000000,0.000000 0.000000,0.000000 100.000000,0.000000 0.000000,0.000000 50.000000,0.000000 0.000000,-25.000000 25.000000,0.000000 0.000000,0.000000 225.000000,0.000000 0.000000,-25.000000-100.000000,0.000000 0.000000,25.000000-175.000000,0.000000 0.000000,25.000000-75.000000</inkml:trace>
</inkml:ink>
</file>

<file path=ppt/ink/ink2689.xml><?xml version="1.0" encoding="utf-8"?>
<inkml:ink xmlns:inkml="http://www.w3.org/2003/InkML">
  <annotation type="ScanImages2ExtractSignatures">1</annotation>
  <annotation type="ScanImagesWidth">68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4:0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44650.000000 3200.000000,'-100.000000'0.000000,"150.000000"-25.000000,0.000000 0.000000,50.000000 25.000000,0.000000 0.000000,25.000000-25.000000,0.000000 0.000000,75.000000 25.000000,0.000000 0.000000,-50.000000 0.000000,0.000000 0.000000,-50.000000 0.000000,0.000000 0.000000,-50.000000 0.000000,0.000000 0.000000,-25.000000 0.000000,0.000000 0.000000,-25.000000 25.000000,0.000000 0.000000,-25.000000-25.000000</inkml:trace>
</inkml:ink>
</file>

<file path=ppt/ink/ink2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7:4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82800.000000 26250.000000,'50.000000'-50.000000,"-75.000000"25.000000,0.000000 0.000000,-75.000000 50.000000,0.000000 0.000000,0.000000 50.000000,0.000000 0.000000,-75.000000 75.000000,0.000000 0.000000,50.000000 100.000000,0.000000 0.000000,100.000000-125.000000,0.000000 0.000000,25.000000 25.000000,0.000000 0.000000,75.000000-100.000000,0.000000 0.000000,100.000000-150.000000,0.000000 0.000000,50.000000-100.000000,0.000000 0.000000,-75.000000 0.000000,0.000000 0.000000,-75.000000 100.000000,0.000000 0.000000,-50.000000 0.000000,0.000000 0.000000,-25.000000 125.000000,0.000000 0.000000,0.000000 100.000000,0.000000 0.000000,-50.000000 25.000000,0.000000 0.000000,-50.000000 25.000000,0.000000 0.000000,-50.000000 0.000000,0.000000 0.000000,25.000000-75.000000,0.000000 0.000000,125.000000-75.000000,0.000000 0.000000,150.000000-225.000000,0.000000 0.000000,75.000000-75.000000,0.000000 0.000000,-75.000000 100.000000,0.000000 0.000000,-50.000000 100.000000,0.000000 0.000000,-100.000000 100.000000,0.000000 0.000000,0.000000 100.000000,0.000000 0.000000,0.000000 50.000000,0.000000 0.000000,0.000000-25.000000,0.000000 0.000000,0.000000-25.000000,0.000000 0.000000,25.000000-50.000000,0.000000 0.000000,0.000000-75.000000,0.000000 0.000000,75.000000-175.000000,0.000000 0.000000,50.000000-125.000000,0.000000 0.000000,-50.000000 100.000000,0.000000 0.000000,0.000000 50.000000,0.000000 0.000000,-75.000000 50.000000,0.000000 0.000000,-25.000000 75.000000</inkml:trace>
</inkml:ink>
</file>

<file path=ppt/ink/ink26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4:0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44300.000000 4000.000000,'-50.000000'0.000000,"-50.000000"25.000000,0.000000 0.000000,75.000000-25.000000,0.000000 0.000000,25.000000 25.000000,0.000000 0.000000,75.000000-25.000000,0.000000 0.000000,50.000000 0.000000,0.000000 0.000000,50.000000 0.000000,0.000000 0.000000,0.000000 0.000000,0.000000 0.000000,-25.000000 25.000000,0.000000 0.000000,0.000000 0.000000,0.000000 0.000000,-50.000000-25.000000,0.000000 0.000000,-75.000000-25.000000</inkml:trace>
</inkml:ink>
</file>

<file path=ppt/ink/ink2691.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4:1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48750.000000 2650.000000,'0.000000'-50.000000,"0.000000"25.000000,0.000000 0.000000,-25.000000 0.000000,0.000000 0.000000,0.000000 25.000000,0.000000 0.000000,-50.000000 0.000000,0.000000 0.000000,-25.000000 50.000000,0.000000 0.000000,0.000000 50.000000,0.000000 0.000000,50.000000-25.000000,0.000000 0.000000,25.000000-25.000000,0.000000 0.000000,0.000000-25.000000,0.000000 0.000000,25.000000 0.000000,0.000000 0.000000,-25.000000 0.000000,0.000000 0.000000,25.000000 0.000000,0.000000 0.000000,-25.000000 25.000000,0.000000 0.000000,25.000000-25.000000,0.000000 0.000000,-25.000000 0.000000,0.000000 0.000000,25.000000 0.000000,0.000000 0.000000,0.000000 0.000000,0.000000 0.000000,-25.000000 0.000000,0.000000 0.000000,25.000000 0.000000,0.000000 0.000000,0.000000 0.000000,0.000000 0.000000,0.000000 0.000000,0.000000 0.000000,-25.000000 0.000000,0.000000 0.000000,25.000000 0.000000,0.000000 0.000000,0.000000 0.000000,0.000000 0.000000,25.000000 25.000000,0.000000 0.000000,0.000000-25.000000,0.000000 0.000000,0.000000 25.000000,0.000000 0.000000,25.000000-25.000000,0.000000 0.000000,25.000000-25.000000,0.000000 0.000000,0.000000 0.000000,0.000000 0.000000,50.000000 0.000000,0.000000 0.000000,-25.000000-25.000000,0.000000 0.000000,-75.000000 0.000000</inkml:trace>
</inkml:ink>
</file>

<file path=ppt/ink/ink26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4:1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50050.000000 2500.000000,'-50.000000'0.000000,"100.000000"0.000000,0.000000 0.000000,50.000000-25.000000,0.000000 0.000000,50.000000 0.000000,0.000000 0.000000,-25.000000-25.000000,0.000000 0.000000,100.000000-25.000000,0.000000 0.000000,-125.000000 75.000000,0.000000 0.000000,-25.000000-25.000000,0.000000 0.000000,-25.000000 25.000000,0.000000 0.000000,0.000000-25.000000,0.000000 0.000000,-50.000000 0.000000</inkml:trace>
</inkml:ink>
</file>

<file path=ppt/ink/ink26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4:1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54000.000000 1300.000000,'-100.000000'0.000000,"50.000000"0.000000,0.000000 0.000000,0.000000 0.000000,0.000000 0.000000,25.000000 25.000000,0.000000 0.000000,-50.000000 25.000000,0.000000 0.000000,-25.000000 50.000000,0.000000 0.000000,0.000000 25.000000,0.000000 0.000000,25.000000-25.000000,0.000000 0.000000,50.000000-25.000000,0.000000 0.000000,25.000000-25.000000,0.000000 0.000000,75.000000-50.000000,0.000000 0.000000,75.000000-25.000000,0.000000 0.000000,75.000000-75.000000,0.000000 0.000000,-125.000000 50.000000,0.000000 0.000000,50.000000-25.000000,0.000000 0.000000,-75.000000 25.000000,0.000000 0.000000,-25.000000 25.000000,0.000000 0.000000,-50.000000 0.000000,0.000000 0.000000,-50.000000 75.000000,0.000000 0.000000,0.000000 75.000000,0.000000 0.000000,-25.000000-25.000000,0.000000 0.000000,50.000000 0.000000,0.000000 0.000000,25.000000-50.000000,0.000000 0.000000,25.000000-50.000000,0.000000 0.000000,100.000000 0.000000,0.000000 0.000000,25.000000-100.000000,0.000000 0.000000,-50.000000 0.000000,0.000000 0.000000,-50.000000 0.000000,0.000000 0.000000,-50.000000 25.000000,0.000000 0.000000,-50.000000 50.000000,0.000000 0.000000,-25.000000 25.000000,0.000000 0.000000,0.000000 0.000000,0.000000 0.000000,25.000000 25.000000,0.000000 0.000000,75.000000 0.000000,0.000000 0.000000,50.000000-25.000000,0.000000 0.000000,75.000000-25.000000,0.000000 0.000000,-50.000000 0.000000,0.000000 0.000000,-25.000000 25.000000,0.000000 0.000000,-50.000000 0.000000,0.000000 0.000000,-25.000000 25.000000,0.000000 0.000000,0.000000 25.000000,0.000000 0.000000,0.000000 0.000000,0.000000 0.000000,-25.000000 50.000000,0.000000 0.000000,-25.000000-25.000000,0.000000 0.000000,25.000000 25.000000,0.000000 0.000000,0.000000-25.000000,0.000000 0.000000,50.000000-50.000000,0.000000 0.000000,100.000000-25.000000,0.000000 0.000000,25.000000-125.000000,0.000000 0.000000,-50.000000 25.000000,0.000000 0.000000,-50.000000-25.000000,0.000000 0.000000,-75.000000 25.000000,0.000000 0.000000,-50.000000 25.000000,0.000000 0.000000,0.000000 75.000000,0.000000 0.000000,-25.000000 0.000000,0.000000 0.000000,75.000000 50.000000,0.000000 0.000000,0.000000-25.000000</inkml:trace>
</inkml:ink>
</file>

<file path=ppt/ink/ink26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4:1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57200.000000 1300.000000,'0.000000'-50.000000,"-25.000000"50.000000,0.000000 0.000000,0.000000 25.000000,0.000000 0.000000,25.000000 25.000000,0.000000 0.000000,-75.000000 125.000000,0.000000 0.000000,50.000000-50.000000,0.000000 0.000000,-25.000000 50.000000,0.000000 0.000000,-25.000000 25.000000,0.000000 0.000000,25.000000-50.000000,0.000000 0.000000,25.000000-50.000000,0.000000 0.000000,25.000000-150.000000,0.000000 0.000000,25.000000-75.000000,0.000000 0.000000,50.000000-175.000000,0.000000 0.000000,25.000000 75.000000,0.000000 0.000000,-25.000000 50.000000,0.000000 0.000000,0.000000 50.000000,0.000000 0.000000,-25.000000 25.000000,0.000000 0.000000,25.000000 25.000000,0.000000 0.000000,-25.000000 75.000000,0.000000 0.000000,0.000000 25.000000,0.000000 0.000000,-25.000000 50.000000,0.000000 0.000000,-25.000000 75.000000,0.000000 0.000000,-50.000000-25.000000,0.000000 0.000000,-50.000000-25.000000,0.000000 0.000000,0.000000-25.000000,0.000000 0.000000,-25.000000-25.000000,0.000000 0.000000,25.000000-50.000000,0.000000 0.000000,50.000000-25.000000,0.000000 0.000000,50.000000 0.000000,0.000000 0.000000,0.000000-25.000000,0.000000 0.000000,25.000000 50.000000,0.000000 0.000000,25.000000 50.000000,0.000000 0.000000,0.000000 25.000000,0.000000 0.000000,50.000000 25.000000,0.000000 0.000000,0.000000 25.000000,0.000000 0.000000,-25.000000 0.000000,0.000000 0.000000,0.000000-25.000000,0.000000 0.000000,-25.000000-50.000000,0.000000 0.000000,-25.000000-50.000000</inkml:trace>
</inkml:ink>
</file>

<file path=ppt/ink/ink26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4:1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58950.000000 1700.000000,'0.000000'-50.000000,"-25.000000"50.000000,0.000000 0.000000,-25.000000 0.000000,0.000000 0.000000,-25.000000 50.000000,0.000000 0.000000,0.000000 25.000000,0.000000 0.000000,0.000000 25.000000,0.000000 0.000000,0.000000-50.000000,0.000000 0.000000,25.000000 0.000000,0.000000 0.000000,50.000000-25.000000,0.000000 0.000000,75.000000-25.000000,0.000000 0.000000,50.000000 0.000000,0.000000 0.000000,50.000000 0.000000,0.000000 0.000000,-75.000000 0.000000,0.000000 0.000000,-25.000000 0.000000,0.000000 0.000000,-50.000000 0.000000,0.000000 0.000000,-25.000000-25.000000</inkml:trace>
</inkml:ink>
</file>

<file path=ppt/ink/ink26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4:1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59250.000000 1550.000000,'-100.000000'-50.000000,"50.000000"25.000000,0.000000 0.000000,25.000000 50.000000,0.000000 0.000000,-25.000000 75.000000,0.000000 0.000000,25.000000 75.000000,0.000000 0.000000,-25.000000 75.000000,0.000000 0.000000,25.000000 25.000000,0.000000 0.000000,0.000000-200.000000</inkml:trace>
</inkml:ink>
</file>

<file path=ppt/ink/ink2697.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4:1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48900.000000 4600.000000,'50.000000'0.000000,"0.000000"0.000000,0.000000 0.000000,125.000000 25.000000,0.000000 0.000000,-25.000000 50.000000,0.000000 0.000000,50.000000 50.000000,0.000000 0.000000,0.000000-25.000000,0.000000 0.000000,0.000000-25.000000,0.000000 0.000000,-100.000000-50.000000,0.000000 0.000000,-25.000000 0.000000</inkml:trace>
</inkml:ink>
</file>

<file path=ppt/ink/ink26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4:1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53400.000000 4750.000000,'-100.000000'0.000000,"25.000000"0.000000,0.000000 0.000000,-25.000000 25.000000,0.000000 0.000000,0.000000 25.000000,0.000000 0.000000,0.000000 50.000000,0.000000 0.000000,-25.000000 75.000000,0.000000 0.000000,25.000000-25.000000,0.000000 0.000000,75.000000-25.000000,0.000000 0.000000,50.000000-75.000000,0.000000 0.000000,75.000000-50.000000,0.000000 0.000000,100.000000-75.000000,0.000000 0.000000,-25.000000-25.000000,0.000000 0.000000,-25.000000 25.000000,0.000000 0.000000,-100.000000 25.000000,0.000000 0.000000,-25.000000 50.000000,0.000000 0.000000,-50.000000 25.000000,0.000000 0.000000,-25.000000 75.000000,0.000000 0.000000,25.000000 0.000000,0.000000 0.000000,25.000000 0.000000,0.000000 0.000000,50.000000-75.000000,0.000000 0.000000,50.000000-50.000000,0.000000 0.000000,50.000000-75.000000,0.000000 0.000000,-25.000000 0.000000,0.000000 0.000000,-50.000000 0.000000,0.000000 0.000000,-75.000000 25.000000,0.000000 0.000000,-50.000000 25.000000,0.000000 0.000000,-75.000000 50.000000,0.000000 0.000000,0.000000 25.000000,0.000000 0.000000,75.000000 25.000000,0.000000 0.000000,25.000000-25.000000,0.000000 0.000000,100.000000-25.000000,0.000000 0.000000,100.000000-25.000000,0.000000 0.000000,-25.000000-25.000000,0.000000 0.000000,-50.000000 25.000000,0.000000 0.000000,-50.000000 25.000000,0.000000 0.000000,-75.000000 25.000000,0.000000 0.000000,25.000000 50.000000,0.000000 0.000000,0.000000 50.000000,0.000000 0.000000,0.000000-25.000000,0.000000 0.000000,0.000000 0.000000,0.000000 0.000000,75.000000-75.000000,0.000000 0.000000,25.000000-25.000000,0.000000 0.000000,25.000000-75.000000,0.000000 0.000000,0.000000-25.000000,0.000000 0.000000,-75.000000 0.000000,0.000000 0.000000,-50.000000 0.000000,0.000000 0.000000,-100.000000 75.000000,0.000000 0.000000,-50.000000 0.000000,0.000000 0.000000,50.000000 75.000000,0.000000 0.000000,75.000000-50.000000,0.000000 0.000000,-25.000000 25.000000</inkml:trace>
</inkml:ink>
</file>

<file path=ppt/ink/ink2699.xml><?xml version="1.0" encoding="utf-8"?>
<inkml:ink xmlns:inkml="http://www.w3.org/2003/InkML">
  <annotation type="ScanImages2ExtractSignatures">1</annotation>
  <annotation type="ScanImagesWidth">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4:1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56950.000000 4500.000000,'0.000000'-50.000000,"-25.000000"50.000000,0.000000 0.000000,25.000000 50.000000,0.000000 0.000000,-50.000000 50.000000,0.000000 0.000000,0.000000 50.000000,0.000000 0.000000,0.000000 50.000000,0.000000 0.000000,0.000000 25.000000,0.000000 0.000000,0.000000-50.000000,0.000000 0.000000,0.000000-75.000000,0.000000 0.000000,50.000000-75.000000,0.000000 0.000000,0.000000-125.000000,0.000000 0.000000,0.000000-50.000000,0.000000 0.000000,25.000000 75.000000</inkml:trace>
</inkml:ink>
</file>

<file path=ppt/ink/ink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0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101250.000000 12250.000000,'50.000000'0.000000,"50.000000"-50.000000,0.000000 0.000000,0.000000 25.000000,0.000000 0.000000,-25.000000 75.000000,0.000000 0.000000,0.000000 25.000000,0.000000 0.000000,-75.000000 50.000000,0.000000 0.000000,-50.000000 0.000000,0.000000 0.000000,-100.000000 0.000000,0.000000 0.000000,-75.000000 0.000000,0.000000 0.000000,75.000000-50.000000,0.000000 0.000000,100.000000-75.000000,0.000000 0.000000,50.000000 25.000000,0.000000 0.000000,75.000000-25.000000,0.000000 0.000000,200.000000-25.000000,0.000000 0.000000,-75.000000 0.000000,0.000000 0.000000,25.000000-25.000000,0.000000 0.000000,-50.000000 0.000000,0.000000 0.000000,-125.000000 25.000000,0.000000 0.000000,-25.000000 0.000000</inkml:trace>
</inkml:ink>
</file>

<file path=ppt/ink/ink2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7:4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84950.000000 25950.000000,'150.000000'-150.000000,"-25.000000"100.000000,0.000000 0.000000,25.000000 50.000000,0.000000 0.000000,-50.000000 25.000000,0.000000 0.000000,-50.000000 0.000000</inkml:trace>
</inkml:ink>
</file>

<file path=ppt/ink/ink2700.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4:1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57200.000000 4450.000000,'50.000000'-50.000000,"-25.000000"25.000000,0.000000 0.000000,25.000000 25.000000,0.000000 0.000000,-25.000000 25.000000,0.000000 0.000000,25.000000 50.000000,0.000000 0.000000,-50.000000 25.000000,0.000000 0.000000,-50.000000 0.000000,0.000000 0.000000,-50.000000 0.000000,0.000000 0.000000,0.000000-25.000000,0.000000 0.000000,0.000000-50.000000,0.000000 0.000000,50.000000-25.000000,0.000000 0.000000,-25.000000 0.000000,0.000000 0.000000,50.000000-50.000000,0.000000 0.000000,25.000000 25.000000,0.000000 0.000000,75.000000 25.000000,0.000000 0.000000,0.000000 75.000000,0.000000 0.000000,0.000000 0.000000,0.000000 0.000000,0.000000 25.000000,0.000000 0.000000,0.000000 25.000000,0.000000 0.000000,-50.000000-25.000000,0.000000 0.000000,0.000000 0.000000,0.000000 0.000000,0.000000-75.000000,0.000000 0.000000,0.000000-25.000000</inkml:trace>
</inkml:ink>
</file>

<file path=ppt/ink/ink2701.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4:1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58450.000000 5300.000000,'0.000000'50.000000,"-25.000000"25.000000,0.000000 0.000000,-50.000000 25.000000,0.000000 0.000000,0.000000 0.000000,0.000000 0.000000,-25.000000 25.000000,0.000000 0.000000,75.000000-75.000000,0.000000 0.000000,50.000000 0.000000,0.000000 0.000000,150.000000-50.000000,0.000000 0.000000,0.000000 0.000000,0.000000 0.000000,-25.000000-25.000000,0.000000 0.000000,-75.000000 0.000000,0.000000 0.000000,-50.000000 25.000000,0.000000 0.000000,-75.000000 25.000000,0.000000 0.000000,25.000000-25.000000,0.000000 0.000000,0.000000-50.000000</inkml:trace>
</inkml:ink>
</file>

<file path=ppt/ink/ink2702.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4:1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59050.000000 5200.000000,'-50.000000'0.000000,"25.000000"0.000000,0.000000 0.000000,25.000000 25.000000,0.000000 0.000000,-25.000000 100.000000,0.000000 0.000000,-25.000000 100.000000,0.000000 0.000000,0.000000 75.000000,0.000000 0.000000,-25.000000 25.000000,0.000000 0.000000,-25.000000-25.000000,0.000000 0.000000,50.000000-200.000000</inkml:trace>
</inkml:ink>
</file>

<file path=ppt/ink/ink27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4:2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68500.000000 10550.000000,'-100.000000'-350.000000,"50.000000"300.000000,0.000000 0.000000,75.000000 50.000000</inkml:trace>
</inkml:ink>
</file>

<file path=ppt/ink/ink27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4:2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26050.000000 2850.000000,'0.000000'-100.000000,"-25.000000"75.000000,0.000000 0.000000,25.000000 50.000000,0.000000 0.000000,0.000000 125.000000,0.000000 0.000000,-25.000000 75.000000,0.000000 0.000000,0.000000-25.000000,0.000000 0.000000,25.000000 25.000000,0.000000 0.000000,0.000000-25.000000,0.000000 0.000000,-25.000000 0.000000,0.000000 0.000000,0.000000 75.000000,0.000000 0.000000,25.000000 50.000000,0.000000 0.000000,25.000000-75.000000,0.000000 0.000000,0.000000-75.000000,0.000000 0.000000,-25.000000-75.000000,0.000000 0.000000,-50.000000-75.000000,0.000000 0.000000,0.000000-25.000000,0.000000 0.000000,25.000000-50.000000</inkml:trace>
</inkml:ink>
</file>

<file path=ppt/ink/ink2705.xml><?xml version="1.0" encoding="utf-8"?>
<inkml:ink xmlns:inkml="http://www.w3.org/2003/InkML">
  <annotation type="ScanImages2ExtractSignatures">1</annotation>
  <annotation type="ScanImagesWidth">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4:3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26700.000000 2600.000000,'0.000000'-150.000000,"0.000000"75.000000,0.000000 0.000000,75.000000 50.000000,0.000000 0.000000,50.000000 0.000000,0.000000 0.000000,50.000000 0.000000,0.000000 0.000000,50.000000 25.000000,0.000000 0.000000,0.000000 0.000000,0.000000 0.000000,150.000000 0.000000,0.000000 0.000000,-50.000000-25.000000,0.000000 0.000000,-25.000000 0.000000,0.000000 0.000000,-25.000000 0.000000,0.000000 0.000000,-25.000000 0.000000,0.000000 0.000000,-25.000000 0.000000,0.000000 0.000000,0.000000 25.000000,0.000000 0.000000,-25.000000-25.000000,0.000000 0.000000,-50.000000 25.000000,0.000000 0.000000,25.000000 25.000000,0.000000 0.000000,0.000000 0.000000,0.000000 0.000000,0.000000-25.000000,0.000000 0.000000,0.000000 0.000000,0.000000 0.000000,-25.000000-25.000000,0.000000 0.000000,-50.000000 25.000000,0.000000 0.000000,0.000000 25.000000,0.000000 0.000000,0.000000 0.000000,0.000000 0.000000,0.000000 0.000000,0.000000 0.000000,0.000000 0.000000,0.000000 0.000000,25.000000 0.000000,0.000000 0.000000,25.000000 0.000000,0.000000 0.000000,0.000000 0.000000,0.000000 0.000000,0.000000-25.000000,0.000000 0.000000,0.000000 0.000000,0.000000 0.000000,-25.000000 0.000000,0.000000 0.000000,25.000000 0.000000,0.000000 0.000000,-25.000000 0.000000,0.000000 0.000000,-25.000000-25.000000,0.000000 0.000000,0.000000 25.000000,0.000000 0.000000,-50.000000 25.000000,0.000000 0.000000,-25.000000-25.000000,0.000000 0.000000,0.000000 0.000000,0.000000 0.000000,0.000000 0.000000,0.000000 0.000000,50.000000 0.000000,0.000000 0.000000,-25.000000 0.000000,0.000000 0.000000,-25.000000 0.000000,0.000000 0.000000,0.000000 0.000000,0.000000 0.000000,0.000000 0.000000,0.000000 0.000000,-25.000000 25.000000,0.000000 0.000000,0.000000 0.000000,0.000000 0.000000,25.000000 0.000000,0.000000 0.000000,-25.000000 50.000000,0.000000 0.000000,25.000000 0.000000,0.000000 0.000000,-25.000000 25.000000,0.000000 0.000000,0.000000 25.000000,0.000000 0.000000,0.000000 25.000000,0.000000 0.000000,-25.000000 0.000000,0.000000 0.000000,25.000000 0.000000,0.000000 0.000000,0.000000-25.000000,0.000000 0.000000,-25.000000 0.000000,0.000000 0.000000,-25.000000 25.000000,0.000000 0.000000,25.000000-25.000000,0.000000 0.000000,25.000000-25.000000,0.000000 0.000000,-25.000000 25.000000,0.000000 0.000000,25.000000 0.000000,0.000000 0.000000,0.000000 0.000000,0.000000 0.000000,-25.000000 25.000000,0.000000 0.000000,25.000000-25.000000,0.000000 0.000000,0.000000-25.000000,0.000000 0.000000,0.000000-25.000000,0.000000 0.000000,-25.000000-25.000000,0.000000 0.000000,25.000000-25.000000,0.000000 0.000000,-25.000000-25.000000,0.000000 0.000000,0.000000-50.000000</inkml:trace>
</inkml:ink>
</file>

<file path=ppt/ink/ink2706.xml><?xml version="1.0" encoding="utf-8"?>
<inkml:ink xmlns:inkml="http://www.w3.org/2003/InkML">
  <annotation type="ScanImages2ExtractSignatures">1</annotation>
  <annotation type="ScanImagesWidth">7602179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4:3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26200.000000 7950.000000,'-50.000000'0.000000,"50.000000"-25.000000,0.000000 0.000000,100.000000 25.000000,0.000000 0.000000,25.000000 0.000000,0.000000 0.000000,25.000000 0.000000,0.000000 0.000000,50.000000 0.000000,0.000000 0.000000,0.000000-25.000000,0.000000 0.000000,150.000000-25.000000,0.000000 0.000000,-25.000000 50.000000,0.000000 0.000000,-25.000000-25.000000,0.000000 0.000000,0.000000 25.000000,0.000000 0.000000,25.000000 0.000000,0.000000 0.000000,-25.000000 0.000000,0.000000 0.000000,0.000000-25.000000,0.000000 0.000000,-25.000000 25.000000,0.000000 0.000000,25.000000-25.000000,0.000000 0.000000,25.000000 0.000000,0.000000 0.000000,0.000000-25.000000,0.000000 0.000000,-100.000000 0.000000,0.000000 0.000000,-25.000000 50.000000,0.000000 0.000000,-50.000000-25.000000,0.000000 0.000000,25.000000 25.000000,0.000000 0.000000,0.000000 0.000000,0.000000 0.000000,50.000000 0.000000,0.000000 0.000000,-50.000000 0.000000,0.000000 0.000000,0.000000-25.000000,0.000000 0.000000,-25.000000 25.000000,0.000000 0.000000,-25.000000 0.000000,0.000000 0.000000,-100.000000 0.000000,0.000000 0.000000,75.000000 0.000000,0.000000 0.000000,0.000000 0.000000,0.000000 0.000000,-25.000000 0.000000,0.000000 0.000000,-50.000000 0.000000,0.000000 0.000000,0.000000 0.000000,0.000000 0.000000,-50.000000-25.000000,0.000000 0.000000,0.000000 0.000000</inkml:trace>
</inkml:ink>
</file>

<file path=ppt/ink/ink27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4:3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65500.000000 4700.000000,'0.000000'-50.000000,"-25.000000"50.000000,0.000000 0.000000,75.000000 0.000000,0.000000 0.000000,0.000000 0.000000,0.000000 0.000000,50.000000 0.000000,0.000000 0.000000,50.000000 0.000000,0.000000 0.000000,0.000000 0.000000,0.000000 0.000000,25.000000 0.000000,0.000000 0.000000,-25.000000 0.000000,0.000000 0.000000,50.000000-25.000000,0.000000 0.000000,0.000000-25.000000,0.000000 0.000000,25.000000 25.000000,0.000000 0.000000,-50.000000 0.000000,0.000000 0.000000,0.000000 25.000000,0.000000 0.000000,-25.000000 25.000000,0.000000 0.000000,-50.000000-25.000000,0.000000 0.000000,-25.000000 0.000000,0.000000 0.000000,-25.000000 0.000000,0.000000 0.000000,-25.000000 0.000000,0.000000 0.000000,-25.000000 25.000000</inkml:trace>
</inkml:ink>
</file>

<file path=ppt/ink/ink27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4:3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70300.000000 3650.000000,'-50.000000'-50.000000,"125.000000"100.000000,0.000000 0.000000,75.000000 25.000000,0.000000 0.000000,-50.000000-25.000000,0.000000 0.000000,100.000000 25.000000,0.000000 0.000000,-100.000000-25.000000,0.000000 0.000000,-25.000000 0.000000,0.000000 0.000000,-50.000000 0.000000,0.000000 0.000000,-25.000000 0.000000,0.000000 0.000000,-25.000000 0.000000,0.000000 0.000000,-125.000000 25.000000,0.000000 0.000000,-100.000000 100.000000,0.000000 0.000000,-25.000000 25.000000,0.000000 0.000000,125.000000-75.000000,0.000000 0.000000,75.000000-75.000000</inkml:trace>
</inkml:ink>
</file>

<file path=ppt/ink/ink27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5:2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32500.000000 29750.000000,'0.000000'-50.000000,"25.000000"25.000000,0.000000 0.000000,-25.000000 0.000000,0.000000 0.000000,0.000000 0.000000,0.000000 0.000000,0.000000 50.000000,0.000000 0.000000,0.000000 50.000000,0.000000 0.000000,-25.000000 50.000000,0.000000 0.000000,0.000000 0.000000,0.000000 0.000000,25.000000 0.000000,0.000000 0.000000,-25.000000 25.000000,0.000000 0.000000,25.000000-25.000000,0.000000 0.000000,0.000000-25.000000,0.000000 0.000000,0.000000 25.000000,0.000000 0.000000,0.000000-25.000000,0.000000 0.000000,0.000000 0.000000,0.000000 0.000000,0.000000 0.000000,0.000000 0.000000,0.000000-25.000000,0.000000 0.000000,-25.000000 25.000000,0.000000 0.000000,25.000000 0.000000,0.000000 0.000000,0.000000 0.000000,0.000000 0.000000,0.000000 25.000000,0.000000 0.000000,0.000000 0.000000,0.000000 0.000000,0.000000 25.000000,0.000000 0.000000,0.000000-25.000000,0.000000 0.000000,0.000000-25.000000,0.000000 0.000000,0.000000-25.000000,0.000000 0.000000,0.000000-50.000000,0.000000 0.000000,0.000000-50.000000,0.000000 0.000000,0.000000-25.000000</inkml:trace>
</inkml:ink>
</file>

<file path=ppt/ink/ink2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7:4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85650.000000 28000.000000,'-50.000000'-50.000000,"125.000000"50.000000,0.000000 0.000000,25.000000 50.000000,0.000000 0.000000,-25.000000 25.000000,0.000000 0.000000,0.000000-25.000000,0.000000 0.000000,-25.000000 0.000000,0.000000 0.000000,-50.000000-25.000000,0.000000 0.000000,0.000000 25.000000,0.000000 0.000000,-100.000000 25.000000,0.000000 0.000000,-25.000000 25.000000,0.000000 0.000000,-25.000000 0.000000,0.000000 0.000000,50.000000-25.000000,0.000000 0.000000,75.000000-75.000000,0.000000 0.000000,25.000000 25.000000</inkml:trace>
</inkml:ink>
</file>

<file path=ppt/ink/ink27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5:2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32650.000000 28900.000000,'-50.000000'0.000000,"75.000000"-25.000000,0.000000 0.000000,50.000000 25.000000,0.000000 0.000000,0.000000-25.000000,0.000000 0.000000,25.000000 0.000000,0.000000 0.000000,50.000000-25.000000,0.000000 0.000000,0.000000 25.000000,0.000000 0.000000,0.000000 25.000000,0.000000 0.000000,25.000000-25.000000,0.000000 0.000000,0.000000 0.000000,0.000000 0.000000,0.000000-25.000000,0.000000 0.000000,-50.000000 0.000000,0.000000 0.000000,0.000000 25.000000,0.000000 0.000000,0.000000 0.000000,0.000000 0.000000,-25.000000 0.000000,0.000000 0.000000,0.000000 25.000000,0.000000 0.000000,25.000000 0.000000,0.000000 0.000000,-25.000000 0.000000,0.000000 0.000000,25.000000 0.000000,0.000000 0.000000,-25.000000-25.000000,0.000000 0.000000,-25.000000 25.000000,0.000000 0.000000,25.000000 0.000000,0.000000 0.000000,0.000000 0.000000,0.000000 0.000000,0.000000-25.000000,0.000000 0.000000,25.000000 0.000000,0.000000 0.000000,-25.000000 0.000000,0.000000 0.000000,0.000000 0.000000,0.000000 0.000000,-25.000000 25.000000,0.000000 0.000000,0.000000-25.000000,0.000000 0.000000,0.000000 25.000000,0.000000 0.000000,0.000000-25.000000,0.000000 0.000000,25.000000 25.000000,0.000000 0.000000,0.000000-25.000000,0.000000 0.000000,-25.000000 0.000000,0.000000 0.000000,25.000000 25.000000,0.000000 0.000000,-50.000000-25.000000,0.000000 0.000000,0.000000 25.000000,0.000000 0.000000,0.000000 0.000000,0.000000 0.000000,-25.000000 0.000000,0.000000 0.000000,0.000000 0.000000,0.000000 0.000000,0.000000 0.000000,0.000000 0.000000,25.000000 0.000000,0.000000 0.000000,-25.000000-25.000000,0.000000 0.000000,0.000000 25.000000,0.000000 0.000000,25.000000 0.000000,0.000000 0.000000,25.000000 0.000000,0.000000 0.000000,0.000000-25.000000,0.000000 0.000000,-50.000000 25.000000,0.000000 0.000000,0.000000 0.000000,0.000000 0.000000,-25.000000 25.000000,0.000000 0.000000,0.000000 0.000000,0.000000 0.000000,0.000000 0.000000,0.000000 0.000000,-25.000000 0.000000,0.000000 0.000000,25.000000 0.000000,0.000000 0.000000,0.000000 0.000000,0.000000 0.000000,-25.000000 25.000000,0.000000 0.000000,25.000000 0.000000,0.000000 0.000000,-25.000000 25.000000,0.000000 0.000000,0.000000-25.000000,0.000000 0.000000,0.000000 25.000000,0.000000 0.000000,25.000000-25.000000,0.000000 0.000000,0.000000 0.000000,0.000000 0.000000,0.000000 0.000000,0.000000 0.000000,0.000000 0.000000,0.000000 0.000000,0.000000 0.000000,0.000000 0.000000,0.000000-25.000000,0.000000 0.000000,0.000000 50.000000,0.000000 0.000000,0.000000-25.000000,0.000000 0.000000,-25.000000 0.000000,0.000000 0.000000,25.000000 25.000000,0.000000 0.000000,0.000000-25.000000,0.000000 0.000000,-25.000000 0.000000,0.000000 0.000000,25.000000 0.000000,0.000000 0.000000,0.000000 25.000000,0.000000 0.000000,0.000000 0.000000,0.000000 0.000000,0.000000-25.000000,0.000000 0.000000,0.000000 25.000000,0.000000 0.000000,-25.000000-25.000000,0.000000 0.000000,25.000000 0.000000,0.000000 0.000000,0.000000 25.000000,0.000000 0.000000,-25.000000-25.000000,0.000000 0.000000,25.000000 25.000000,0.000000 0.000000,0.000000-25.000000,0.000000 0.000000,0.000000-25.000000,0.000000 0.000000,0.000000 25.000000,0.000000 0.000000,-25.000000 0.000000,0.000000 0.000000,25.000000 0.000000,0.000000 0.000000,0.000000 0.000000,0.000000 0.000000,-25.000000 0.000000,0.000000 0.000000,25.000000-25.000000,0.000000 0.000000,0.000000 0.000000,0.000000 0.000000,0.000000 25.000000,0.000000 0.000000,0.000000-25.000000,0.000000 0.000000,0.000000 25.000000,0.000000 0.000000,-25.000000 0.000000,0.000000 0.000000,25.000000 0.000000,0.000000 0.000000,0.000000 0.000000,0.000000 0.000000,0.000000-25.000000,0.000000 0.000000,0.000000 25.000000,0.000000 0.000000,0.000000-25.000000,0.000000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0.000000,-25.000000-25.000000,0.000000 0.000000,25.000000 25.000000,0.000000 0.000000,-25.000000-25.000000,0.000000 0.000000,0.000000 0.000000,0.000000 0.000000,0.000000 25.000000,0.000000 0.000000,0.000000-25.000000,0.000000 0.000000,0.000000 0.000000,0.000000 0.000000,0.000000 0.000000,0.000000 0.000000,0.000000 25.000000,0.000000 0.000000,0.000000-25.000000,0.000000 0.000000,0.000000 25.000000,0.000000 0.000000,0.000000-25.000000,0.000000 0.000000,-25.000000 25.000000,0.000000 0.000000,0.000000 0.000000,0.000000 0.000000,-25.000000-25.000000,0.000000 0.000000,-25.000000 25.000000,0.000000 0.000000,-50.000000 25.000000,0.000000 0.000000,0.000000 0.000000,0.000000 0.000000,25.000000 0.000000,0.000000 0.000000,25.000000 0.000000,0.000000 0.000000,25.000000-25.000000,0.000000 0.000000,0.000000 0.000000,0.000000 0.000000,0.000000 0.000000,0.000000 0.000000,-25.000000-25.000000,0.000000 0.000000,0.000000 0.000000,0.000000 0.000000,-25.000000 0.000000,0.000000 0.000000,-25.000000 0.000000,0.000000 0.000000,0.000000 25.000000,0.000000 0.000000,-25.000000-25.000000,0.000000 0.000000,0.000000 25.000000,0.000000 0.000000,25.000000 0.000000,0.000000 0.000000,25.000000 0.000000,0.000000 0.000000,25.000000-25.000000,0.000000 0.000000,-25.000000 25.000000,0.000000 0.000000,0.000000-25.000000,0.000000 0.000000,0.000000 0.000000,0.000000 0.000000,-25.000000 0.000000,0.000000 0.000000,25.000000 0.000000,0.000000 0.000000,0.000000 0.000000,0.000000 0.000000,25.000000 25.000000,0.000000 0.000000,25.000000 0.000000,0.000000 0.000000,0.000000-25.000000,0.000000 0.000000,25.000000 0.000000,0.000000 0.000000,25.000000 0.000000,0.000000 0.000000,0.000000 25.000000,0.000000 0.000000,0.000000-25.000000,0.000000 0.000000,0.000000 25.000000,0.000000 0.000000,0.000000-25.000000,0.000000 0.000000,0.000000 0.000000,0.000000 0.000000,50.000000 0.000000,0.000000 0.000000,100.000000-75.000000,0.000000 0.000000,-75.000000 50.000000</inkml:trace>
</inkml:ink>
</file>

<file path=ppt/ink/ink27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5:5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97300.000000 40700.000000,'-100.000000'0.000000,"75.000000"0.000000,0.000000 0.000000,0.000000 0.000000,0.000000 0.000000,50.000000 0.000000,0.000000 0.000000,25.000000 25.000000,0.000000 0.000000,25.000000 0.000000,0.000000 0.000000,0.000000 25.000000,0.000000 0.000000,25.000000-25.000000,0.000000 0.000000,-25.000000 0.000000,0.000000 0.000000,25.000000-25.000000,0.000000 0.000000,-25.000000 0.000000,0.000000 0.000000,25.000000 0.000000,0.000000 0.000000,0.000000 0.000000,0.000000 0.000000,0.000000 25.000000,0.000000 0.000000,25.000000-25.000000,0.000000 0.000000,-25.000000-25.000000,0.000000 0.000000,25.000000 25.000000,0.000000 0.000000,0.000000-25.000000,0.000000 0.000000,0.000000 0.000000,0.000000 0.000000,0.000000 0.000000,0.000000 0.000000,-25.000000 25.000000,0.000000 0.000000,-50.000000 0.000000,0.000000 0.000000,25.000000-25.000000,0.000000 0.000000,-25.000000 25.000000,0.000000 0.000000,0.000000-25.000000,0.000000 0.000000,0.000000 25.000000,0.000000 0.000000,50.000000 0.000000,0.000000 0.000000,0.000000 0.000000,0.000000 0.000000,25.000000 0.000000,0.000000 0.000000,0.000000-25.000000,0.000000 0.000000,-25.000000 25.000000,0.000000 0.000000,0.000000 0.000000,0.000000 0.000000,0.000000 0.000000,0.000000 0.000000,0.000000 0.000000,0.000000 0.000000,-25.000000 0.000000,0.000000 0.000000,0.000000 0.000000,0.000000 0.000000,0.000000 0.000000,0.000000 0.000000,0.000000 0.000000,0.000000 0.000000,25.000000 0.000000,0.000000 0.000000,25.000000-25.000000,0.000000 0.000000,50.000000 0.000000,0.000000 0.000000,-125.000000 25.000000,0.000000 0.000000,0.000000 0.000000,0.000000 0.000000,25.000000 0.000000,0.000000 0.000000,0.000000 0.000000,0.000000 0.000000,-25.000000 0.000000,0.000000 0.000000,0.000000 0.000000,0.000000 0.000000,0.000000 0.000000,0.000000 0.000000,0.000000 0.000000,0.000000 0.000000,-25.000000 0.000000,0.000000 0.000000,25.000000 0.000000,0.000000 0.000000,-25.000000 0.000000,0.000000 0.000000,25.000000-25.000000,0.000000 0.000000,-125.000000-25.000000,0.000000 0.000000,0.000000 25.000000</inkml:trace>
</inkml:ink>
</file>

<file path=ppt/ink/ink2712.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5:5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97500.000000 40500.000000,'100.000000'0.000000,"-50.000000"0.000000,0.000000 0.000000,0.000000 0.000000,0.000000 0.000000,25.000000 25.000000,0.000000 0.000000,0.000000-25.000000,0.000000 0.000000,0.000000 25.000000,0.000000 0.000000,0.000000-25.000000,0.000000 0.000000,0.000000 25.000000,0.000000 0.000000,50.000000-25.000000,0.000000 0.000000,-25.000000 0.000000,0.000000 0.000000,25.000000-25.000000,0.000000 0.000000,-25.000000 25.000000,0.000000 0.000000,25.000000-25.000000,0.000000 0.000000,25.000000 25.000000,0.000000 0.000000,-25.000000 0.000000,0.000000 0.000000,25.000000 0.000000,0.000000 0.000000,-25.000000 50.000000,0.000000 0.000000,0.000000-25.000000,0.000000 0.000000,0.000000 0.000000,0.000000 0.000000,25.000000 0.000000,0.000000 0.000000,25.000000-25.000000,0.000000 0.000000,-25.000000 0.000000,0.000000 0.000000,25.000000 0.000000,0.000000 0.000000,-25.000000 25.000000,0.000000 0.000000,25.000000-25.000000,0.000000 0.000000,0.000000 0.000000,0.000000 0.000000,0.000000 0.000000,0.000000 0.000000,0.000000 0.000000,0.000000 0.000000,0.000000 25.000000,0.000000 0.000000,0.000000-25.000000,0.000000 0.000000,-25.000000 25.000000,0.000000 0.000000,-25.000000-25.000000,0.000000 0.000000,-25.000000 0.000000,0.000000 0.000000,-25.000000 0.000000,0.000000 0.000000,-25.000000 0.000000,0.000000 0.000000,-25.000000 25.000000,0.000000 0.000000,-25.000000-50.000000,0.000000 0.000000,-25.000000 0.000000,0.000000 0.000000,0.000000-25.000000</inkml:trace>
</inkml:ink>
</file>

<file path=ppt/ink/ink27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6:3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84650.000000 14650.000000,'50.000000'-100.000000,"-25.000000"75.000000,0.000000 0.000000,25.000000-25.000000,0.000000 0.000000,-25.000000 0.000000,0.000000 0.000000,0.000000 50.000000,0.000000 0.000000,0.000000-25.000000,0.000000 0.000000,-75.000000 50.000000,0.000000 0.000000,-25.000000 25.000000,0.000000 0.000000,0.000000 25.000000,0.000000 0.000000,0.000000 0.000000,0.000000 0.000000,-25.000000 0.000000,0.000000 0.000000,0.000000 0.000000,0.000000 0.000000,0.000000 0.000000,0.000000 0.000000,0.000000 0.000000,0.000000 0.000000,25.000000 0.000000,0.000000 0.000000,-25.000000-50.000000,0.000000 0.000000,75.000000 0.000000,0.000000 0.000000,75.000000-25.000000,0.000000 0.000000,-25.000000 0.000000,0.000000 0.000000,25.000000-50.000000</inkml:trace>
</inkml:ink>
</file>

<file path=ppt/ink/ink27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6:3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85100.000000 14450.000000,'0.000000'-50.000000,"0.000000"25.000000,0.000000 0.000000,25.000000 25.000000,0.000000 0.000000,0.000000 0.000000,0.000000 0.000000,0.000000 25.000000,0.000000 0.000000,25.000000 50.000000,0.000000 0.000000,25.000000-25.000000,0.000000 0.000000,0.000000 0.000000,0.000000 0.000000,25.000000-25.000000,0.000000 0.000000,0.000000 50.000000,0.000000 0.000000,0.000000-25.000000,0.000000 0.000000,-50.000000 0.000000,0.000000 0.000000,-25.000000 0.000000,0.000000 0.000000,0.000000 0.000000,0.000000 0.000000,0.000000-50.000000,0.000000 0.000000,-25.000000 25.000000,0.000000 0.000000,0.000000 0.000000,0.000000 0.000000,0.000000 0.000000,0.000000 0.000000,-25.000000 50.000000,0.000000 0.000000,25.000000-25.000000,0.000000 0.000000,0.000000 25.000000,0.000000 0.000000,0.000000 25.000000,0.000000 0.000000,0.000000 25.000000,0.000000 0.000000,0.000000 25.000000,0.000000 0.000000,0.000000 0.000000,0.000000 0.000000,0.000000 25.000000,0.000000 0.000000,0.000000-25.000000,0.000000 0.000000,0.000000-25.000000,0.000000 0.000000,0.000000-75.000000,0.000000 0.000000,0.000000-25.000000</inkml:trace>
</inkml:ink>
</file>

<file path=ppt/ink/ink27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6:3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83100.000000 15700.000000,'50.000000'0.000000,"-25.000000"25.000000,0.000000 0.000000,-25.000000 75.000000,0.000000 0.000000,0.000000 25.000000,0.000000 0.000000,0.000000 50.000000,0.000000 0.000000,0.000000-25.000000,0.000000 0.000000,-25.000000 25.000000,0.000000 0.000000,25.000000 0.000000,0.000000 0.000000,0.000000-50.000000,0.000000 0.000000,-25.000000 25.000000,0.000000 0.000000,25.000000-25.000000,0.000000 0.000000,-25.000000-50.000000,0.000000 0.000000,0.000000 0.000000,0.000000 0.000000,25.000000-25.000000,0.000000 0.000000,0.000000-25.000000,0.000000 0.000000,-25.000000 0.000000,0.000000 0.000000,50.000000-25.000000,0.000000 0.000000,0.000000 0.000000,0.000000 0.000000,0.000000 0.000000,0.000000 0.000000,50.000000 25.000000,0.000000 0.000000,25.000000 25.000000,0.000000 0.000000,0.000000 25.000000,0.000000 0.000000,25.000000 25.000000,0.000000 0.000000,0.000000-25.000000,0.000000 0.000000,-25.000000 0.000000,0.000000 0.000000,-50.000000-25.000000,0.000000 0.000000,0.000000-25.000000,0.000000 0.000000,-50.000000 0.000000,0.000000 0.000000,25.000000-25.000000,0.000000 0.000000,0.000000 0.000000,0.000000 0.000000,0.000000 0.000000,0.000000 0.000000,0.000000 0.000000,0.000000 0.000000,25.000000-75.000000,0.000000 0.000000,50.000000-75.000000,0.000000 0.000000,100.000000-50.000000,0.000000 0.000000,25.000000-25.000000,0.000000 0.000000,-75.000000 100.000000,0.000000 0.000000,-100.000000 75.000000,0.000000 0.000000,-25.000000 0.000000</inkml:trace>
</inkml:ink>
</file>

<file path=ppt/ink/ink27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6:3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84850.000000 15700.000000,'-50.000000'-50.000000,"0.000000"50.000000,0.000000 0.000000,-25.000000 75.000000,0.000000 0.000000,0.000000 0.000000,0.000000 0.000000,-25.000000 75.000000,0.000000 0.000000,-100.000000 75.000000,0.000000 0.000000,75.000000-75.000000,0.000000 0.000000,100.000000-125.000000</inkml:trace>
</inkml:ink>
</file>

<file path=ppt/ink/ink27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6:3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83350.000000 18350.000000,'0.000000'50.000000,"0.000000"-25.000000,0.000000 0.000000,25.000000-25.000000,0.000000 0.000000,50.000000 25.000000,0.000000 0.000000,0.000000 0.000000,0.000000 0.000000,25.000000 0.000000,0.000000 0.000000,-25.000000 0.000000,0.000000 0.000000,-25.000000 0.000000,0.000000 0.000000,0.000000-25.000000,0.000000 0.000000,-25.000000 0.000000</inkml:trace>
</inkml:ink>
</file>

<file path=ppt/ink/ink27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6:3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85600.000000 16750.000000,'0.000000'-50.000000,"0.000000"25.000000,0.000000 0.000000,0.000000 0.000000,0.000000 0.000000,0.000000 75.000000,0.000000 0.000000,0.000000 100.000000,0.000000 0.000000,0.000000 50.000000,0.000000 0.000000,-25.000000-25.000000,0.000000 0.000000,25.000000-25.000000,0.000000 0.000000,0.000000-100.000000</inkml:trace>
</inkml:ink>
</file>

<file path=ppt/ink/ink2719.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6:3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81900.000000 14950.000000,'50.000000'0.000000,"0.000000"50.000000,0.000000 0.000000,0.000000 25.000000,0.000000 0.000000,50.000000 0.000000,0.000000 0.000000,0.000000-25.000000,0.000000 0.000000,0.000000-25.000000,0.000000 0.000000,-75.000000-25.000000,0.000000 0.000000,0.000000 25.000000</inkml:trace>
</inkml:ink>
</file>

<file path=ppt/ink/ink272.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7:4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89050.000000 26750.000000,'0.000000'-50.000000,"-150.000000"25.000000,0.000000 0.000000,100.000000 25.000000,0.000000 0.000000,-75.000000 100.000000,0.000000 0.000000,0.000000 0.000000,0.000000 0.000000,50.000000-25.000000,0.000000 0.000000,100.000000-75.000000,0.000000 0.000000,0.000000 25.000000,0.000000 0.000000,-25.000000 75.000000,0.000000 0.000000,0.000000 75.000000,0.000000 0.000000,-50.000000 50.000000,0.000000 0.000000,0.000000 0.000000,0.000000 0.000000,0.000000-25.000000,0.000000 0.000000,25.000000 0.000000,0.000000 0.000000,25.000000-75.000000,0.000000 0.000000,0.000000-100.000000,0.000000 0.000000,25.000000-50.000000,0.000000 0.000000,0.000000-25.000000</inkml:trace>
</inkml:ink>
</file>

<file path=ppt/ink/ink27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6:3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79850.000000 13050.000000,'-50.000000'0.000000,"0.000000"-50.000000,0.000000 0.000000,25.000000 25.000000,0.000000 0.000000,50.000000 25.000000,0.000000 0.000000,75.000000-25.000000,0.000000 0.000000,75.000000 25.000000,0.000000 0.000000,-25.000000 0.000000,0.000000 0.000000,-50.000000 50.000000,0.000000 0.000000,-75.000000 25.000000,0.000000 0.000000,-25.000000-50.000000,0.000000 0.000000,-50.000000 0.000000</inkml:trace>
</inkml:ink>
</file>

<file path=ppt/ink/ink27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6:3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79950.000000 13400.000000,'-100.000000'100.000000,"50.000000"-25.000000,0.000000 0.000000,0.000000 75.000000,0.000000 0.000000,25.000000 100.000000,0.000000 0.000000,0.000000-25.000000,0.000000 0.000000,25.000000-25.000000,0.000000 0.000000,0.000000-125.000000,0.000000 0.000000,0.000000-25.000000,0.000000 0.000000,50.000000 50.000000,0.000000 0.000000,-50.000000-75.000000</inkml:trace>
</inkml:ink>
</file>

<file path=ppt/ink/ink27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6:3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79700.000000 14850.000000,'50.000000'0.000000,"-25.000000"-50.000000,0.000000 0.000000,50.000000 0.000000,0.000000 0.000000,100.000000 50.000000,0.000000 0.000000,-50.000000 0.000000,0.000000 0.000000,-50.000000 0.000000</inkml:trace>
</inkml:ink>
</file>

<file path=ppt/ink/ink2723.xml><?xml version="1.0" encoding="utf-8"?>
<inkml:ink xmlns:inkml="http://www.w3.org/2003/InkML">
  <annotation type="ScanImages2ExtractSignatures">1</annotation>
  <annotation type="ScanImagesWidth">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6:3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83050.000000 18700.000000,'-100.000000'0.000000,"75.000000"0.000000,0.000000 0.000000,-25.000000 50.000000,0.000000 0.000000,0.000000-25.000000,0.000000 0.000000,-50.000000 50.000000,0.000000 0.000000,0.000000 0.000000,0.000000 0.000000,-25.000000 0.000000,0.000000 0.000000,50.000000 0.000000,0.000000 0.000000,50.000000-75.000000</inkml:trace>
</inkml:ink>
</file>

<file path=ppt/ink/ink27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6:3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79300.000000 18250.000000,'-50.000000'-50.000000,"75.000000"25.000000,0.000000 0.000000,100.000000 25.000000,0.000000 0.000000,75.000000-25.000000,0.000000 0.000000,-50.000000 25.000000,0.000000 0.000000,-100.000000 25.000000,0.000000 0.000000,-25.000000 0.000000,0.000000 0.000000,-50.000000 0.000000,0.000000 0.000000,0.000000 0.000000</inkml:trace>
</inkml:ink>
</file>

<file path=ppt/ink/ink27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6:3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79300.000000 18600.000000,'-50.000000'0.000000,"0.000000"25.000000,0.000000 0.000000,25.000000 0.000000,0.000000 0.000000,0.000000 25.000000,0.000000 0.000000,25.000000 75.000000,0.000000 0.000000,0.000000 125.000000,0.000000 0.000000,-25.000000 50.000000,0.000000 0.000000,0.000000-50.000000,0.000000 0.000000,25.000000-25.000000,0.000000 0.000000,0.000000-50.000000,0.000000 0.000000,0.000000-125.000000,0.000000 0.000000,0.000000-25.000000</inkml:trace>
</inkml:ink>
</file>

<file path=ppt/ink/ink27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6:3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79150.000000 20050.000000,'0.000000'-100.000000,"25.000000"25.000000,0.000000 0.000000,100.000000 0.000000,0.000000 0.000000,125.000000 50.000000,0.000000 0.000000,25.000000 0.000000,0.000000 0.000000,-200.000000 0.000000</inkml:trace>
</inkml:ink>
</file>

<file path=ppt/ink/ink2727.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6:4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84700.000000 20400.000000,'0.000000'50.000000,"0.000000"-25.000000,0.000000 0.000000,0.000000 100.000000,0.000000 0.000000,0.000000-25.000000,0.000000 0.000000,-25.000000 0.000000,0.000000 0.000000,25.000000 0.000000,0.000000 0.000000,0.000000 0.000000,0.000000 0.000000,0.000000 25.000000,0.000000 0.000000,0.000000-25.000000,0.000000 0.000000,0.000000-25.000000,0.000000 0.000000,0.000000-25.000000,0.000000 0.000000,-25.000000-25.000000,0.000000 0.000000,25.000000-50.000000,0.000000 0.000000,25.000000-25.000000</inkml:trace>
</inkml:ink>
</file>

<file path=ppt/ink/ink27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6:4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86750.000000 18000.000000,'50.000000'0.000000,"-25.000000"0.000000,0.000000 0.000000,25.000000 0.000000,0.000000 0.000000,25.000000 25.000000,0.000000 0.000000,25.000000 0.000000,0.000000 0.000000,0.000000 0.000000,0.000000 0.000000,-25.000000 25.000000,0.000000 0.000000,0.000000 0.000000,0.000000 0.000000,0.000000-25.000000,0.000000 0.000000,-25.000000-25.000000,0.000000 0.000000,-25.000000 0.000000,0.000000 0.000000,0.000000 0.000000,0.000000 0.000000,0.000000 0.000000</inkml:trace>
</inkml:ink>
</file>

<file path=ppt/ink/ink27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6:4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88850.000000 18000.000000,'-50.000000'0.000000,"0.000000"50.000000,0.000000 0.000000,0.000000 25.000000,0.000000 0.000000,0.000000 50.000000,0.000000 0.000000,-25.000000 0.000000,0.000000 0.000000,25.000000 25.000000,0.000000 0.000000,0.000000-50.000000,0.000000 0.000000,25.000000-100.000000,0.000000 0.000000,50.000000-25.000000,0.000000 0.000000,-25.000000-25.000000</inkml:trace>
</inkml:ink>
</file>

<file path=ppt/ink/ink2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7:4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88700.000000 27900.000000,'50.000000'-50.000000,"-25.000000"-25.000000,0.000000 0.000000,50.000000 50.000000,0.000000 0.000000,75.000000 50.000000,0.000000 0.000000,-75.000000 75.000000,0.000000 0.000000,-50.000000 50.000000,0.000000 0.000000,-150.000000 25.000000,0.000000 0.000000,-25.000000-50.000000,0.000000 0.000000,75.000000-50.000000,0.000000 0.000000,50.000000-50.000000,0.000000 0.000000,75.000000-25.000000,0.000000 0.000000,125.000000-75.000000,0.000000 0.000000,25.000000 0.000000,0.000000 0.000000,-100.000000 0.000000,0.000000 0.000000,-50.000000 25.000000</inkml:trace>
</inkml:ink>
</file>

<file path=ppt/ink/ink27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6:4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88950.000000 18250.000000,'0.000000'-50.000000,"0.000000"75.000000,0.000000 0.000000,0.000000 50.000000,0.000000 0.000000,25.000000 25.000000,0.000000 0.000000,0.000000 25.000000,0.000000 0.000000,-25.000000 0.000000,0.000000 0.000000,0.000000-75.000000,0.000000 0.000000,25.000000-25.000000,0.000000 0.000000,25.000000-25.000000,0.000000 0.000000,0.000000-75.000000,0.000000 0.000000,75.000000-100.000000,0.000000 0.000000,25.000000-25.000000,0.000000 0.000000,-50.000000 50.000000,0.000000 0.000000,-50.000000 100.000000,0.000000 0.000000,-25.000000 25.000000</inkml:trace>
</inkml:ink>
</file>

<file path=ppt/ink/ink27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6:5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85150.000000 22100.000000,'0.000000'-50.000000,"0.000000"25.000000,0.000000 0.000000,-25.000000 25.000000,0.000000 0.000000,0.000000 0.000000,0.000000 0.000000,0.000000 0.000000,0.000000 0.000000,-50.000000 25.000000,0.000000 0.000000,0.000000 0.000000,0.000000 0.000000,0.000000 50.000000,0.000000 0.000000,0.000000-25.000000,0.000000 0.000000,25.000000 25.000000,0.000000 0.000000,0.000000 0.000000,0.000000 0.000000,50.000000 0.000000,0.000000 0.000000,0.000000 0.000000,0.000000 0.000000,0.000000 0.000000,0.000000 0.000000,25.000000-25.000000,0.000000 0.000000,25.000000-25.000000,0.000000 0.000000,0.000000-25.000000,0.000000 0.000000,25.000000 0.000000,0.000000 0.000000,25.000000-75.000000,0.000000 0.000000,25.000000 0.000000,0.000000 0.000000,0.000000-50.000000,0.000000 0.000000,-75.000000 25.000000,0.000000 0.000000,-25.000000 25.000000,0.000000 0.000000,-50.000000 25.000000,0.000000 0.000000,-50.000000 25.000000,0.000000 0.000000,0.000000 0.000000,0.000000 0.000000,25.000000 25.000000,0.000000 0.000000,0.000000 25.000000,0.000000 0.000000,50.000000 25.000000,0.000000 0.000000,-25.000000-50.000000</inkml:trace>
</inkml:ink>
</file>

<file path=ppt/ink/ink27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6:5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84900.000000 23200.000000,'50.000000'0.000000,"-25.000000"0.000000,0.000000 0.000000,0.000000-25.000000,0.000000 0.000000,0.000000 25.000000,0.000000 0.000000,0.000000 25.000000,0.000000 0.000000,25.000000 25.000000,0.000000 0.000000,25.000000 0.000000,0.000000 0.000000,-25.000000-25.000000,0.000000 0.000000,25.000000 25.000000,0.000000 0.000000,-25.000000 0.000000,0.000000 0.000000,25.000000-25.000000,0.000000 0.000000,-25.000000 0.000000,0.000000 0.000000,0.000000 25.000000,0.000000 0.000000,25.000000-50.000000,0.000000 0.000000,0.000000 25.000000,0.000000 0.000000,-25.000000-25.000000,0.000000 0.000000,0.000000 25.000000,0.000000 0.000000,0.000000 0.000000,0.000000 0.000000,-50.000000 0.000000,0.000000 0.000000,25.000000 0.000000,0.000000 0.000000,-25.000000 0.000000,0.000000 0.000000,25.000000 0.000000,0.000000 0.000000,0.000000-25.000000,0.000000 0.000000,0.000000 25.000000,0.000000 0.000000,0.000000-25.000000,0.000000 0.000000,-25.000000 25.000000,0.000000 0.000000,25.000000-25.000000,0.000000 0.000000,-50.000000 0.000000</inkml:trace>
</inkml:ink>
</file>

<file path=ppt/ink/ink2733.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6:5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86600.000000 24250.000000,'50.000000'0.000000,"-25.000000"-25.000000,0.000000 0.000000,50.000000 0.000000,0.000000 0.000000,-25.000000-25.000000,0.000000 0.000000,50.000000 0.000000,0.000000 0.000000,0.000000-25.000000,0.000000 0.000000,100.000000-25.000000,0.000000 0.000000,-50.000000 25.000000,0.000000 0.000000,0.000000-25.000000,0.000000 0.000000,0.000000 0.000000,0.000000 0.000000,-25.000000 25.000000,0.000000 0.000000,-25.000000 0.000000,0.000000 0.000000,-50.000000 25.000000,0.000000 0.000000,-25.000000 50.000000,0.000000 0.000000,0.000000-25.000000</inkml:trace>
</inkml:ink>
</file>

<file path=ppt/ink/ink27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6:5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89400.000000 19600.000000,'0.000000'-50.000000,"0.000000"25.000000,0.000000 0.000000,0.000000 50.000000,0.000000 0.000000,0.000000 75.000000,0.000000 0.000000,0.000000 75.000000,0.000000 0.000000,0.000000 25.000000,0.000000 0.000000,-25.000000 25.000000,0.000000 0.000000,25.000000 25.000000,0.000000 0.000000,0.000000 75.000000,0.000000 0.000000,25.000000-50.000000,0.000000 0.000000,0.000000-200.000000</inkml:trace>
</inkml:ink>
</file>

<file path=ppt/ink/ink27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6:5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89150.000000 22750.000000,'0.000000'-50.000000,"50.000000"50.000000,0.000000 0.000000,-25.000000 0.000000,0.000000 0.000000,0.000000 0.000000,0.000000 0.000000,50.000000 0.000000,0.000000 0.000000,50.000000 125.000000,0.000000 0.000000,75.000000 0.000000,0.000000 0.000000,75.000000 0.000000,0.000000 0.000000,25.000000-25.000000,0.000000 0.000000,-75.000000-75.000000,0.000000 0.000000,-175.000000 0.000000</inkml:trace>
</inkml:ink>
</file>

<file path=ppt/ink/ink2736.xml><?xml version="1.0" encoding="utf-8"?>
<inkml:ink xmlns:inkml="http://www.w3.org/2003/InkML">
  <annotation type="ScanImages2ExtractSignatures">1</annotation>
  <annotation type="ScanImagesWidth">3145774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0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91025.000000 17900.000000,'232.000000'232.000000,"1.000000"1.000000</inkml:trace>
</inkml:ink>
</file>

<file path=ppt/ink/ink27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0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91050.000000 18000.000000,'50.000000'-50.000000,"-25.000000"50.000000,0.000000 0.000000,50.000000 0.000000,0.000000 0.000000,0.000000 0.000000,0.000000 0.000000,0.000000 0.000000,0.000000 0.000000,25.000000 25.000000,0.000000 0.000000,0.000000-25.000000,0.000000 0.000000,25.000000 0.000000,0.000000 0.000000,0.000000 0.000000,0.000000 0.000000,0.000000 0.000000,0.000000 0.000000,-25.000000 0.000000,0.000000 0.000000,-25.000000 0.000000,0.000000 0.000000,-50.000000 0.000000,0.000000 0.000000,-75.000000 0.000000,0.000000 0.000000,0.000000 0.000000,0.000000 0.000000,25.000000 0.000000</inkml:trace>
</inkml:ink>
</file>

<file path=ppt/ink/ink27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0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94350.000000 17200.000000,'0.000000'-50.000000,"25.000000"25.000000,0.000000 0.000000,-25.000000 0.000000,0.000000 0.000000,-25.000000 0.000000,0.000000 0.000000,-25.000000 25.000000,0.000000 0.000000,0.000000 0.000000,0.000000 0.000000,-25.000000 25.000000,0.000000 0.000000,0.000000 0.000000,0.000000 0.000000,0.000000 25.000000,0.000000 0.000000,0.000000 25.000000,0.000000 0.000000,-25.000000 0.000000,0.000000 0.000000,25.000000 0.000000,0.000000 0.000000,50.000000 0.000000,0.000000 0.000000,0.000000 0.000000,0.000000 0.000000,25.000000 0.000000,0.000000 0.000000,25.000000-25.000000,0.000000 0.000000,50.000000-25.000000,0.000000 0.000000,25.000000 25.000000,0.000000 0.000000,0.000000-50.000000,0.000000 0.000000,25.000000 0.000000,0.000000 0.000000,-25.000000 0.000000,0.000000 0.000000,-25.000000-50.000000,0.000000 0.000000,-50.000000 25.000000</inkml:trace>
</inkml:ink>
</file>

<file path=ppt/ink/ink27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0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93000.000000 15300.000000,'-50.000000'0.000000,"125.000000"75.000000,0.000000 0.000000,0.000000 0.000000,0.000000 0.000000,0.000000 50.000000,0.000000 0.000000,0.000000 0.000000,0.000000 0.000000,0.000000-50.000000,0.000000 0.000000,-50.000000 0.000000,0.000000 0.000000,-25.000000-50.000000</inkml:trace>
</inkml:ink>
</file>

<file path=ppt/ink/ink274.xml><?xml version="1.0" encoding="utf-8"?>
<inkml:ink xmlns:inkml="http://www.w3.org/2003/InkML">
  <annotation type="ScanImages2ExtractSignatures">1</annotation>
  <annotation type="ScanImagesWidth">-1947670240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7:4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91400.000000 26050.000000,'0.000000'-50.000000,"-25.000000"0.000000,0.000000 0.000000,50.000000 125.000000,0.000000 0.000000,25.000000 25.000000,0.000000 0.000000,-25.000000 0.000000,0.000000 0.000000,-25.000000 25.000000,0.000000 0.000000,-50.000000-75.000000</inkml:trace>
</inkml:ink>
</file>

<file path=ppt/ink/ink27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0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91900.000000 14550.000000,'0.000000'-50.000000,"0.000000"25.000000,0.000000 0.000000,0.000000 50.000000,0.000000 0.000000,0.000000 50.000000,0.000000 0.000000,-25.000000 50.000000,0.000000 0.000000,-25.000000 25.000000,0.000000 0.000000,0.000000-25.000000,0.000000 0.000000,25.000000-25.000000,0.000000 0.000000,0.000000-75.000000</inkml:trace>
</inkml:ink>
</file>

<file path=ppt/ink/ink27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0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91750.000000 15200.000000,'50.000000'-50.000000,"-25.000000"50.000000,0.000000 0.000000,50.000000 0.000000,0.000000 0.000000,0.000000 0.000000,0.000000 0.000000,-25.000000 0.000000,0.000000 0.000000,25.000000 0.000000,0.000000 0.000000,-50.000000 25.000000</inkml:trace>
</inkml:ink>
</file>

<file path=ppt/ink/ink27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0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92850.000000 14250.000000,'0.000000'-50.000000,"0.000000"150.000000,0.000000 0.000000,-50.000000 125.000000,0.000000 0.000000,0.000000 50.000000,0.000000 0.000000,25.000000 25.000000,0.000000 0.000000,0.000000-125.000000,0.000000 0.000000,0.000000-75.000000</inkml:trace>
</inkml:ink>
</file>

<file path=ppt/ink/ink27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1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95300.000000 17200.000000,'0.000000'-50.000000,"50.000000"50.000000,0.000000 0.000000,75.000000 25.000000,0.000000 0.000000,50.000000-25.000000,0.000000 0.000000,-25.000000 0.000000,0.000000 0.000000,25.000000 0.000000,0.000000 0.000000,-25.000000-25.000000,0.000000 0.000000,-50.000000 0.000000,0.000000 0.000000,-50.000000 25.000000,0.000000 0.000000,-25.000000 0.000000,0.000000 0.000000,-50.000000 25.000000,0.000000 0.000000,0.000000-25.000000</inkml:trace>
</inkml:ink>
</file>

<file path=ppt/ink/ink27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1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94950.000000 17900.000000,'-100.000000'0.000000,"75.000000"0.000000,0.000000 0.000000,50.000000 25.000000,0.000000 0.000000,75.000000-25.000000,0.000000 0.000000,25.000000 0.000000,0.000000 0.000000,25.000000 0.000000,0.000000 0.000000,50.000000 0.000000,0.000000 0.000000,-25.000000 0.000000,0.000000 0.000000,0.000000 0.000000,0.000000 0.000000,-25.000000 0.000000,0.000000 0.000000,-75.000000 0.000000,0.000000 0.000000,-50.000000 0.000000</inkml:trace>
</inkml:ink>
</file>

<file path=ppt/ink/ink27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1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98700.000000 16800.000000,'0.000000'-50.000000,"-25.000000"25.000000,0.000000 0.000000,-25.000000 0.000000,0.000000 0.000000,-25.000000 25.000000,0.000000 0.000000,25.000000 25.000000,0.000000 0.000000,-75.000000 50.000000,0.000000 0.000000,25.000000 0.000000,0.000000 0.000000,0.000000 0.000000,0.000000 0.000000,25.000000 25.000000,0.000000 0.000000,25.000000 25.000000,0.000000 0.000000,25.000000-50.000000,0.000000 0.000000,0.000000 0.000000,0.000000 0.000000,25.000000-25.000000,0.000000 0.000000,75.000000 0.000000,0.000000 0.000000,50.000000-50.000000,0.000000 0.000000,50.000000 0.000000,0.000000 0.000000,-25.000000-25.000000,0.000000 0.000000,-125.000000 0.000000</inkml:trace>
</inkml:ink>
</file>

<file path=ppt/ink/ink27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1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99600.000000 14100.000000,'-50.000000'0.000000,"50.000000"-25.000000,0.000000 0.000000,-25.000000 75.000000,0.000000 0.000000,-50.000000 75.000000,0.000000 0.000000,25.000000 25.000000,0.000000 0.000000,-50.000000 75.000000,0.000000 0.000000,50.000000-75.000000,0.000000 0.000000,0.000000-25.000000,0.000000 0.000000,50.000000-100.000000,0.000000 0.000000,-25.000000 0.000000</inkml:trace>
</inkml:ink>
</file>

<file path=ppt/ink/ink2747.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1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100000.000000 12150.000000,'0.000000'-50.000000,"-25.000000"25.000000,0.000000 0.000000,0.000000 25.000000,0.000000 0.000000,-25.000000 0.000000,0.000000 0.000000,-25.000000 0.000000,0.000000 0.000000,25.000000 25.000000,0.000000 0.000000,-75.000000 50.000000,0.000000 0.000000,25.000000 0.000000,0.000000 0.000000,0.000000 50.000000,0.000000 0.000000,25.000000-25.000000,0.000000 0.000000,50.000000-25.000000,0.000000 0.000000,0.000000-25.000000,0.000000 0.000000,50.000000-25.000000,0.000000 0.000000,0.000000 0.000000,0.000000 0.000000,75.000000-25.000000,0.000000 0.000000,25.000000 0.000000,0.000000 0.000000,25.000000-50.000000,0.000000 0.000000,25.000000-25.000000,0.000000 0.000000,0.000000 25.000000,0.000000 0.000000,-50.000000 0.000000,0.000000 0.000000,-50.000000 50.000000,0.000000 0.000000,-75.000000-25.000000,0.000000 0.000000,-25.000000 25.000000,0.000000 0.000000,-50.000000 50.000000,0.000000 0.000000,25.000000 0.000000,0.000000 0.000000,0.000000 25.000000,0.000000 0.000000,50.000000 0.000000,0.000000 0.000000,0.000000-25.000000,0.000000 0.000000,0.000000 0.000000,0.000000 0.000000,75.000000 0.000000,0.000000 0.000000,0.000000-50.000000,0.000000 0.000000,25.000000-25.000000,0.000000 0.000000,25.000000-25.000000,0.000000 0.000000,0.000000-25.000000,0.000000 0.000000,-25.000000 0.000000,0.000000 0.000000,-50.000000 0.000000,0.000000 0.000000,-25.000000 25.000000,0.000000 0.000000,-50.000000 0.000000,0.000000 0.000000,-25.000000 0.000000,0.000000 0.000000,0.000000 50.000000,0.000000 0.000000,0.000000-25.000000,0.000000 0.000000,25.000000 25.000000,0.000000 0.000000,50.000000 0.000000,0.000000 0.000000,75.000000 0.000000,0.000000 0.000000,25.000000 0.000000,0.000000 0.000000,0.000000 0.000000,0.000000 0.000000,-25.000000 0.000000,0.000000 0.000000,-75.000000 25.000000,0.000000 0.000000,-25.000000 0.000000,0.000000 0.000000,-75.000000 25.000000,0.000000 0.000000,50.000000 0.000000,0.000000 0.000000,0.000000-25.000000,0.000000 0.000000,25.000000 50.000000,0.000000 0.000000,0.000000 0.000000,0.000000 0.000000,25.000000-25.000000,0.000000 0.000000,25.000000-25.000000,0.000000 0.000000,-25.000000-25.000000,0.000000 0.000000,25.000000 0.000000,0.000000 0.000000,25.000000 0.000000,0.000000 0.000000,0.000000-50.000000,0.000000 0.000000,0.000000-25.000000,0.000000 0.000000,-25.000000 0.000000,0.000000 0.000000,-25.000000 0.000000,0.000000 0.000000,-25.000000 0.000000,0.000000 0.000000,-50.000000 25.000000,0.000000 0.000000,0.000000 25.000000,0.000000 0.000000,-50.000000 25.000000,0.000000 0.000000,50.000000 25.000000,0.000000 0.000000,25.000000 0.000000</inkml:trace>
</inkml:ink>
</file>

<file path=ppt/ink/ink27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1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104000.000000 12450.000000,'-50.000000'-50.000000,"50.000000"25.000000,0.000000 0.000000,-50.000000 25.000000,0.000000 0.000000,-25.000000-25.000000,0.000000 0.000000,0.000000 50.000000,0.000000 0.000000,-25.000000 50.000000,0.000000 0.000000,25.000000 25.000000,0.000000 0.000000,25.000000-25.000000,0.000000 0.000000,50.000000 0.000000,0.000000 0.000000,0.000000-25.000000,0.000000 0.000000,25.000000-25.000000,0.000000 0.000000,75.000000-25.000000,0.000000 0.000000,0.000000 0.000000,0.000000 0.000000,25.000000-25.000000,0.000000 0.000000,0.000000-25.000000,0.000000 0.000000,-75.000000-25.000000,0.000000 0.000000,0.000000-25.000000,0.000000 0.000000,-50.000000 0.000000,0.000000 0.000000,25.000000 25.000000,0.000000 0.000000,-25.000000 50.000000,0.000000 0.000000,0.000000 0.000000,0.000000 0.000000,0.000000 50.000000,0.000000 0.000000,0.000000 100.000000,0.000000 0.000000,-50.000000 25.000000,0.000000 0.000000,-25.000000-25.000000,0.000000 0.000000,50.000000-50.000000,0.000000 0.000000,25.000000-25.000000,0.000000 0.000000,0.000000-75.000000,0.000000 0.000000,0.000000 0.000000</inkml:trace>
</inkml:ink>
</file>

<file path=ppt/ink/ink27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1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104300.000000 12800.000000,'100.000000'-100.000000,"-25.000000"100.000000,0.000000 0.000000,0.000000-25.000000,0.000000 0.000000,-25.000000 25.000000,0.000000 0.000000,-25.000000 0.000000,0.000000 0.000000,0.000000 0.000000,0.000000 0.000000,0.000000-50.000000,0.000000 0.000000,-25.000000 25.000000</inkml:trace>
</inkml:ink>
</file>

<file path=ppt/ink/ink275.xml><?xml version="1.0" encoding="utf-8"?>
<inkml:ink xmlns:inkml="http://www.w3.org/2003/InkML">
  <annotation type="ScanImages2ExtractSignatures">1</annotation>
  <annotation type="ScanImagesWidth">1073693184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7:4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91450.000000 25950.000000,'0.000000'-50.000000,"0.000000"75.000000,0.000000 0.000000,-50.000000 75.000000,0.000000 0.000000,-75.000000 75.000000,0.000000 0.000000,0.000000-75.000000,0.000000 0.000000,100.000000-50.000000,0.000000 0.000000,75.000000-50.000000,0.000000 0.000000,125.000000-75.000000,0.000000 0.000000,25.000000 25.000000,0.000000 0.000000,-75.000000 50.000000,0.000000 0.000000,-125.000000 25.000000,0.000000 0.000000,-125.000000 100.000000,0.000000 0.000000,-100.000000 50.000000,0.000000 0.000000,0.000000-25.000000,0.000000 0.000000,75.000000 0.000000,0.000000 0.000000,75.000000-100.000000,0.000000 0.000000,250.000000-150.000000,0.000000 0.000000,125.000000-50.000000,0.000000 0.000000,-25.000000 50.000000,0.000000 0.000000,-125.000000 100.000000,0.000000 0.000000,-150.000000 25.000000,0.000000 0.000000,-100.000000 100.000000,0.000000 0.000000,-75.000000 25.000000,0.000000 0.000000,0.000000-50.000000,0.000000 0.000000,75.000000-25.000000,0.000000 0.000000,75.000000-75.000000,0.000000 0.000000,25.000000-100.000000,0.000000 0.000000,100.000000 0.000000,0.000000 0.000000,-25.000000 100.000000,0.000000 0.000000,-25.000000 25.000000,0.000000 0.000000,-25.000000 75.000000,0.000000 0.000000,-25.000000 0.000000,0.000000 0.000000,-50.000000 0.000000,0.000000 0.000000,-50.000000-50.000000,0.000000 0.000000,75.000000-25.000000</inkml:trace>
</inkml:ink>
</file>

<file path=ppt/ink/ink27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1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105100.000000 11900.000000,'0.000000'-200.000000,"25.000000"125.000000,0.000000 0.000000,0.000000 0.000000,0.000000 0.000000,-25.000000 50.000000,0.000000 0.000000,0.000000 125.000000,0.000000 0.000000,-50.000000 150.000000,0.000000 0.000000,-50.000000-25.000000,0.000000 0.000000,50.000000-25.000000,0.000000 0.000000,0.000000 0.000000,0.000000 0.000000,25.000000 0.000000,0.000000 0.000000,0.000000-25.000000,0.000000 0.000000,25.000000-100.000000,0.000000 0.000000,-25.000000-50.000000</inkml:trace>
</inkml:ink>
</file>

<file path=ppt/ink/ink27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1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105000.000000 12750.000000,'50.000000'-50.000000,"25.000000"25.000000,0.000000 0.000000,-25.000000 25.000000,0.000000 0.000000,-25.000000 0.000000,0.000000 0.000000,-25.000000 75.000000,0.000000 0.000000,-50.000000 25.000000,0.000000 0.000000,-25.000000-25.000000,0.000000 0.000000,25.000000-25.000000,0.000000 0.000000,25.000000-25.000000,0.000000 0.000000,100.000000-25.000000,0.000000 0.000000,75.000000-25.000000,0.000000 0.000000,0.000000-25.000000,0.000000 0.000000,-125.000000 25.000000,0.000000 0.000000,25.000000 0.000000</inkml:trace>
</inkml:ink>
</file>

<file path=ppt/ink/ink27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1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106350.000000 12550.000000,'50.000000'0.000000,"-50.000000"-50.000000,0.000000 0.000000,0.000000 0.000000,0.000000 0.000000,0.000000 0.000000,0.000000 0.000000,0.000000 25.000000,0.000000 0.000000,-75.000000 100.000000,0.000000 0.000000,-25.000000 75.000000,0.000000 0.000000,25.000000 0.000000,0.000000 0.000000,25.000000-25.000000,0.000000 0.000000,50.000000-75.000000,0.000000 0.000000,50.000000-25.000000,0.000000 0.000000,50.000000-25.000000,0.000000 0.000000,50.000000-75.000000,0.000000 0.000000,-25.000000-25.000000,0.000000 0.000000,0.000000-50.000000,0.000000 0.000000,-50.000000 50.000000,0.000000 0.000000,-50.000000 0.000000,0.000000 0.000000,-25.000000 50.000000,0.000000 0.000000,-25.000000 50.000000,0.000000 0.000000,-25.000000 100.000000,0.000000 0.000000,0.000000 25.000000,0.000000 0.000000,-25.000000-25.000000,0.000000 0.000000,25.000000 25.000000,0.000000 0.000000,25.000000-50.000000,0.000000 0.000000,25.000000-50.000000,0.000000 0.000000,0.000000-50.000000</inkml:trace>
</inkml:ink>
</file>

<file path=ppt/ink/ink2753.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1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106750.000000 12900.000000,'150.000000'-100.000000,"-75.000000"75.000000,0.000000 0.000000,0.000000 0.000000,0.000000 0.000000,0.000000 0.000000,0.000000 0.000000,-25.000000 25.000000,0.000000 0.000000,-25.000000 0.000000,0.000000 0.000000,0.000000-25.000000</inkml:trace>
</inkml:ink>
</file>

<file path=ppt/ink/ink27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1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107850.000000 11800.000000,'0.000000'-50.000000,"25.000000"0.000000,0.000000 0.000000,-25.000000 25.000000,0.000000 0.000000,0.000000 75.000000,0.000000 0.000000,-50.000000 75.000000,0.000000 0.000000,0.000000 50.000000,0.000000 0.000000,-25.000000 25.000000,0.000000 0.000000,0.000000 50.000000,0.000000 0.000000,0.000000 25.000000,0.000000 0.000000,0.000000 25.000000,0.000000 0.000000,0.000000-75.000000,0.000000 0.000000,50.000000-150.000000,0.000000 0.000000,-25.000000-50.000000</inkml:trace>
</inkml:ink>
</file>

<file path=ppt/ink/ink27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1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107400.000000 13100.000000,'50.000000'0.000000,"25.000000"0.000000,0.000000 0.000000,25.000000 50.000000,0.000000 0.000000,-50.000000-25.000000,0.000000 0.000000,-25.000000 50.000000,0.000000 0.000000,-50.000000-25.000000,0.000000 0.000000,-50.000000 25.000000,0.000000 0.000000,0.000000-25.000000,0.000000 0.000000,25.000000-50.000000,0.000000 0.000000,75.000000 50.000000,0.000000 0.000000,100.000000 0.000000,0.000000 0.000000,-75.000000-25.000000,0.000000 0.000000,-50.000000 0.000000</inkml:trace>
</inkml:ink>
</file>

<file path=ppt/ink/ink27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1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107950.000000 14650.000000,'-550.000000'250.000000,"375.000000"-225.000000,0.000000 0.000000,100.000000 25.000000</inkml:trace>
</inkml:ink>
</file>

<file path=ppt/ink/ink27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2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99300.000000 17300.000000,'-50.000000'0.000000,"100.000000"75.000000,0.000000 0.000000,25.000000 0.000000,0.000000 0.000000,25.000000 25.000000,0.000000 0.000000,0.000000 0.000000,0.000000 0.000000,-25.000000-50.000000,0.000000 0.000000,-50.000000-25.000000,0.000000 0.000000,0.000000 0.000000</inkml:trace>
</inkml:ink>
</file>

<file path=ppt/ink/ink27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2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101700.000000 17500.000000,'0.000000'-50.000000,"-75.000000"50.000000,0.000000 0.000000,-75.000000 25.000000,0.000000 0.000000,-25.000000 25.000000,0.000000 0.000000,50.000000 50.000000,0.000000 0.000000,25.000000 0.000000,0.000000 0.000000,25.000000 0.000000,0.000000 0.000000,50.000000-25.000000,0.000000 0.000000,25.000000-25.000000,0.000000 0.000000,100.000000-25.000000,0.000000 0.000000,25.000000-50.000000,0.000000 0.000000,25.000000-50.000000,0.000000 0.000000,-25.000000 50.000000,0.000000 0.000000,-75.000000 0.000000,0.000000 0.000000,-125.000000 75.000000,0.000000 0.000000,25.000000 25.000000,0.000000 0.000000,25.000000 0.000000,0.000000 0.000000,25.000000-25.000000,0.000000 0.000000,50.000000-25.000000,0.000000 0.000000,75.000000-50.000000,0.000000 0.000000,0.000000-50.000000,0.000000 0.000000,-50.000000 0.000000,0.000000 0.000000,-50.000000 0.000000,0.000000 0.000000,-25.000000 25.000000,0.000000 0.000000,-75.000000 25.000000,0.000000 0.000000,-25.000000 25.000000,0.000000 0.000000,50.000000 25.000000,0.000000 0.000000,100.000000-25.000000,0.000000 0.000000,100.000000 0.000000,0.000000 0.000000,-25.000000 0.000000,0.000000 0.000000,-50.000000 0.000000,0.000000 0.000000,-50.000000 0.000000,0.000000 0.000000,-25.000000 50.000000,0.000000 0.000000,-75.000000 0.000000,0.000000 0.000000,0.000000 25.000000,0.000000 0.000000,25.000000 25.000000,0.000000 0.000000,50.000000-25.000000,0.000000 0.000000,0.000000-25.000000,0.000000 0.000000,75.000000-25.000000,0.000000 0.000000,25.000000-50.000000,0.000000 0.000000,0.000000-50.000000,0.000000 0.000000,0.000000-50.000000,0.000000 0.000000,-75.000000 25.000000,0.000000 0.000000,-25.000000 25.000000,0.000000 0.000000,-25.000000 25.000000,0.000000 0.000000,-25.000000 50.000000,0.000000 0.000000,-25.000000 0.000000,0.000000 0.000000,50.000000 25.000000</inkml:trace>
</inkml:ink>
</file>

<file path=ppt/ink/ink27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2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103300.000000 18250.000000,'-100.000000'0.000000,"50.000000"-25.000000,0.000000 0.000000,0.000000 25.000000,0.000000 0.000000,-25.000000 50.000000,0.000000 0.000000,0.000000 25.000000,0.000000 0.000000,-25.000000 25.000000,0.000000 0.000000,50.000000 25.000000,0.000000 0.000000,25.000000 0.000000,0.000000 0.000000,25.000000-50.000000,0.000000 0.000000,100.000000-50.000000,0.000000 0.000000,25.000000-25.000000,0.000000 0.000000,0.000000-75.000000,0.000000 0.000000,0.000000-75.000000,0.000000 0.000000,-50.000000 25.000000,0.000000 0.000000,-75.000000 25.000000,0.000000 0.000000,0.000000 50.000000,0.000000 0.000000,0.000000 25.000000,0.000000 0.000000,-25.000000 25.000000,0.000000 0.000000,25.000000 50.000000,0.000000 0.000000,-25.000000 25.000000,0.000000 0.000000,-25.000000 50.000000,0.000000 0.000000,0.000000 0.000000,0.000000 0.000000,0.000000 0.000000,0.000000 0.000000,25.000000-75.000000,0.000000 0.000000,25.000000-75.000000</inkml:trace>
</inkml:ink>
</file>

<file path=ppt/ink/ink276.xml><?xml version="1.0" encoding="utf-8"?>
<inkml:ink xmlns:inkml="http://www.w3.org/2003/InkML">
  <annotation type="ScanImages2ExtractSignatures">1</annotation>
  <annotation type="ScanImagesWidth">1341022149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7:4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90800.000000 27750.000000,'0.000000'-50.000000,"-25.000000"50.000000,0.000000 0.000000,-25.000000 25.000000,0.000000 0.000000,50.000000 50.000000,0.000000 0.000000,-25.000000 125.000000,0.000000 0.000000,50.000000-25.000000,0.000000 0.000000,125.000000-25.000000,0.000000 0.000000,125.000000-50.000000,0.000000 0.000000,125.000000-50.000000,0.000000 0.000000,-275.000000-50.000000,0.000000 0.000000,-25.000000 0.000000</inkml:trace>
</inkml:ink>
</file>

<file path=ppt/ink/ink27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2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103300.000000 18700.000000,'50.000000'0.000000,"-25.000000"-25.000000,0.000000 0.000000,0.000000 25.000000,0.000000 0.000000,25.000000 0.000000,0.000000 0.000000,-25.000000 0.000000,0.000000 0.000000,0.000000-25.000000</inkml:trace>
</inkml:ink>
</file>

<file path=ppt/ink/ink27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2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104000.000000 17650.000000,'0.000000'-50.000000,"0.000000"25.000000,0.000000 0.000000,-25.000000 75.000000,0.000000 0.000000,-25.000000 100.000000,0.000000 0.000000,0.000000-25.000000,0.000000 0.000000,0.000000 50.000000,0.000000 0.000000,0.000000 50.000000,0.000000 0.000000,0.000000 50.000000,0.000000 0.000000,0.000000-25.000000,0.000000 0.000000,50.000000-125.000000,0.000000 0.000000,0.000000-100.000000</inkml:trace>
</inkml:ink>
</file>

<file path=ppt/ink/ink27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2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103850.000000 18750.000000,'50.000000'0.000000,"0.000000"0.000000,0.000000 0.000000,0.000000 0.000000,0.000000 0.000000,0.000000 0.000000,0.000000 0.000000,-50.000000 75.000000,0.000000 0.000000,-50.000000 50.000000,0.000000 0.000000,-75.000000 25.000000,0.000000 0.000000,50.000000-75.000000,0.000000 0.000000,50.000000-25.000000,0.000000 0.000000,50.000000-50.000000,0.000000 0.000000,125.000000-50.000000,0.000000 0.000000,-50.000000 0.000000,0.000000 0.000000,-25.000000 0.000000</inkml:trace>
</inkml:ink>
</file>

<file path=ppt/ink/ink27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2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105200.000000 18700.000000,'0.000000'-50.000000,"0.000000"25.000000,0.000000 0.000000,-50.000000 25.000000,0.000000 0.000000,0.000000 0.000000,0.000000 0.000000,-25.000000 75.000000,0.000000 0.000000,0.000000 50.000000,0.000000 0.000000,50.000000 0.000000,0.000000 0.000000,25.000000-50.000000,0.000000 0.000000,75.000000-50.000000,0.000000 0.000000,50.000000-25.000000,0.000000 0.000000,25.000000-125.000000,0.000000 0.000000,0.000000-25.000000,0.000000 0.000000,-50.000000 25.000000,0.000000 0.000000,-75.000000 50.000000,0.000000 0.000000,-25.000000 50.000000,0.000000 0.000000,-50.000000 125.000000,0.000000 0.000000,0.000000 25.000000,0.000000 0.000000,-50.000000 50.000000,0.000000 0.000000,75.000000-50.000000,0.000000 0.000000,0.000000-75.000000,0.000000 0.000000,50.000000-100.000000,0.000000 0.000000,75.000000-75.000000,0.000000 0.000000,-25.000000 0.000000,0.000000 0.000000,0.000000 75.000000,0.000000 0.000000,0.000000 25.000000,0.000000 0.000000,-25.000000 0.000000,0.000000 0.000000,0.000000 25.000000,0.000000 0.000000,-25.000000-25.000000,0.000000 0.000000,-25.000000 0.000000,0.000000 0.000000,0.000000 0.000000</inkml:trace>
</inkml:ink>
</file>

<file path=ppt/ink/ink27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2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106500.000000 17800.000000,'0.000000'-50.000000,"25.000000"-25.000000,0.000000 0.000000,-25.000000 100.000000,0.000000 0.000000,-50.000000 125.000000,0.000000 0.000000,0.000000 50.000000,0.000000 0.000000,-25.000000 25.000000,0.000000 0.000000,25.000000 50.000000,0.000000 0.000000,25.000000 0.000000,0.000000 0.000000,0.000000-100.000000,0.000000 0.000000,25.000000-100.000000,0.000000 0.000000,-25.000000-75.000000</inkml:trace>
</inkml:ink>
</file>

<file path=ppt/ink/ink27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2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106650.000000 18750.000000,'50.000000'0.000000,"-25.000000"0.000000,0.000000 0.000000,50.000000 0.000000,0.000000 0.000000,-25.000000 25.000000,0.000000 0.000000,-25.000000 25.000000,0.000000 0.000000,-75.000000 50.000000,0.000000 0.000000,-50.000000 25.000000,0.000000 0.000000,0.000000-50.000000,0.000000 0.000000,100.000000-50.000000,0.000000 0.000000,0.000000 25.000000,0.000000 0.000000,100.000000-25.000000,0.000000 0.000000,25.000000 50.000000,0.000000 0.000000,-25.000000 0.000000,0.000000 0.000000,-100.000000 0.000000,0.000000 0.000000,-125.000000 50.000000,0.000000 0.000000,-150.000000 0.000000,0.000000 0.000000,175.000000-75.000000</inkml:trace>
</inkml:ink>
</file>

<file path=ppt/ink/ink27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2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86700.000000 15250.000000,'-50.000000'-50.000000,"50.000000"25.000000,0.000000 0.000000,75.000000-75.000000,0.000000 0.000000,-75.000000 75.000000,0.000000 0.000000,75.000000-50.000000,0.000000 0.000000,100.000000-75.000000,0.000000 0.000000,50.000000 0.000000,0.000000 0.000000,-25.000000 50.000000,0.000000 0.000000,-125.000000 50.000000,0.000000 0.000000,-25.000000 0.000000</inkml:trace>
</inkml:ink>
</file>

<file path=ppt/ink/ink2767.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2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88550.000000 12650.000000,'0.000000'-50.000000,"0.000000"100.000000,0.000000 0.000000,0.000000 25.000000,0.000000 0.000000,-25.000000 25.000000,0.000000 0.000000,25.000000 50.000000,0.000000 0.000000,0.000000 25.000000,0.000000 0.000000,0.000000-25.000000,0.000000 0.000000,-25.000000 0.000000,0.000000 0.000000,25.000000-100.000000,0.000000 0.000000,-25.000000-25.000000</inkml:trace>
</inkml:ink>
</file>

<file path=ppt/ink/ink27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2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88550.000000 13550.000000,'0.000000'-100.000000,"25.000000"50.000000,0.000000 0.000000,50.000000 25.000000,0.000000 0.000000,25.000000 0.000000,0.000000 0.000000,25.000000 0.000000,0.000000 0.000000,-25.000000 25.000000,0.000000 0.000000,-75.000000-25.000000</inkml:trace>
</inkml:ink>
</file>

<file path=ppt/ink/ink27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2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89700.000000 12250.000000,'0.000000'-50.000000,"0.000000"-25.000000,0.000000 0.000000,25.000000 50.000000,0.000000 0.000000,0.000000 25.000000,0.000000 0.000000,-25.000000 125.000000,0.000000 0.000000,25.000000 100.000000,0.000000 0.000000,-50.000000 25.000000,0.000000 0.000000,-50.000000 150.000000,0.000000 0.000000,25.000000-25.000000,0.000000 0.000000,25.000000-275.000000</inkml:trace>
</inkml:ink>
</file>

<file path=ppt/ink/ink277.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7:5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94800.000000 28550.000000,'-50.000000'0.000000,"100.000000"0.000000,0.000000 0.000000,-25.000000 0.000000,0.000000 0.000000,25.000000 0.000000,0.000000 0.000000,0.000000 25.000000,0.000000 0.000000,0.000000-25.000000,0.000000 0.000000,0.000000 0.000000,0.000000 0.000000,25.000000 25.000000,0.000000 0.000000,-25.000000-25.000000,0.000000 0.000000,50.000000 0.000000,0.000000 0.000000,0.000000 0.000000,0.000000 0.000000,0.000000 0.000000,0.000000 0.000000,0.000000-25.000000,0.000000 0.000000,0.000000 0.000000,0.000000 0.000000,0.000000 25.000000,0.000000 0.000000,0.000000 0.000000,0.000000 0.000000,-25.000000-25.000000,0.000000 0.000000,25.000000 25.000000,0.000000 0.000000,0.000000 0.000000,0.000000 0.000000,-25.000000 0.000000,0.000000 0.000000,25.000000 0.000000,0.000000 0.000000,25.000000 0.000000,0.000000 0.000000,50.000000 0.000000,0.000000 0.000000,25.000000-25.000000,0.000000 0.000000,-25.000000 25.000000,0.000000 0.000000,-50.000000-25.000000,0.000000 0.000000,-75.000000 25.000000,0.000000 0.000000,-50.000000 25.000000,0.000000 0.000000,-25.000000-25.000000,0.000000 0.000000,0.000000 25.000000</inkml:trace>
</inkml:ink>
</file>

<file path=ppt/ink/ink27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3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94000.000000 19150.000000,'-50.000000'-50.000000,"25.000000"50.000000,0.000000 0.000000,0.000000-25.000000,0.000000 0.000000,0.000000 100.000000,0.000000 0.000000,0.000000 0.000000,0.000000 0.000000,0.000000 50.000000,0.000000 0.000000,0.000000 0.000000,0.000000 0.000000,0.000000-100.000000</inkml:trace>
</inkml:ink>
</file>

<file path=ppt/ink/ink27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3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97300.000000 18800.000000,'50.000000'0.000000,"0.000000"0.000000,0.000000 0.000000,0.000000 0.000000,0.000000 0.000000,-25.000000 0.000000,0.000000 0.000000,0.000000 50.000000,0.000000 0.000000,-25.000000 50.000000,0.000000 0.000000,-50.000000-25.000000,0.000000 0.000000,-25.000000 0.000000,0.000000 0.000000,25.000000-25.000000,0.000000 0.000000,25.000000-25.000000,0.000000 0.000000,150.000000-25.000000,0.000000 0.000000,100.000000-75.000000,0.000000 0.000000,-100.000000 25.000000,0.000000 0.000000,-75.000000 25.000000</inkml:trace>
</inkml:ink>
</file>

<file path=ppt/ink/ink27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3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97650.000000 12400.000000,'0.000000'-50.000000,"0.000000"25.000000,0.000000 0.000000,25.000000 0.000000,0.000000 0.000000,25.000000 25.000000,0.000000 0.000000,50.000000 0.000000,0.000000 0.000000,-75.000000 75.000000,0.000000 0.000000,0.000000 25.000000,0.000000 0.000000,-125.000000 0.000000,0.000000 0.000000,-25.000000 0.000000,0.000000 0.000000,25.000000-25.000000,0.000000 0.000000,25.000000-50.000000,0.000000 0.000000,125.000000-25.000000,0.000000 0.000000,75.000000 25.000000,0.000000 0.000000,-25.000000 25.000000,0.000000 0.000000,-75.000000 50.000000,0.000000 0.000000,-75.000000 50.000000,0.000000 0.000000,-150.000000 75.000000,0.000000 0.000000,50.000000-100.000000,0.000000 0.000000,50.000000-75.000000</inkml:trace>
</inkml:ink>
</file>

<file path=ppt/ink/ink27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3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102250.000000 10750.000000,'-50.000000'200.000000,"-25.000000"75.000000,0.000000 0.000000,25.000000 0.000000,0.000000 0.000000,-25.000000-50.000000,0.000000 0.000000,0.000000 0.000000,0.000000 0.000000,0.000000 0.000000,0.000000 0.000000,25.000000-25.000000,0.000000 0.000000,50.000000-25.000000,0.000000 0.000000,0.000000-100.000000,0.000000 0.000000,25.000000-25.000000,0.000000 0.000000,0.000000-50.000000,0.000000 0.000000,0.000000-25.000000</inkml:trace>
</inkml:ink>
</file>

<file path=ppt/ink/ink27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3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102200.000000 11000.000000,'0.000000'-100.000000,"0.000000"75.000000,0.000000 0.000000,25.000000 0.000000,0.000000 0.000000,25.000000 25.000000,0.000000 0.000000,75.000000 0.000000,0.000000 0.000000,25.000000 50.000000,0.000000 0.000000,75.000000-25.000000,0.000000 0.000000,75.000000-25.000000,0.000000 0.000000,-50.000000 0.000000,0.000000 0.000000,125.000000 25.000000,0.000000 0.000000,-100.000000-25.000000,0.000000 0.000000,-25.000000 0.000000,0.000000 0.000000,-25.000000 0.000000,0.000000 0.000000,25.000000 0.000000,0.000000 0.000000,-50.000000 25.000000,0.000000 0.000000,-75.000000 25.000000,0.000000 0.000000,-100.000000-50.000000,0.000000 0.000000,-25.000000 25.000000</inkml:trace>
</inkml:ink>
</file>

<file path=ppt/ink/ink27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3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101900.000000 15150.000000,'-50.000000'0.000000,"-50.000000"-25.000000,0.000000 0.000000,125.000000 0.000000,0.000000 0.000000,150.000000 0.000000,0.000000 0.000000,50.000000 0.000000,0.000000 0.000000,75.000000 25.000000,0.000000 0.000000,50.000000 50.000000,0.000000 0.000000,50.000000-25.000000,0.000000 0.000000,25.000000 0.000000,0.000000 0.000000,0.000000-25.000000,0.000000 0.000000,100.000000 25.000000,0.000000 0.000000,-300.000000-25.000000,0.000000 0.000000,-200.000000 25.000000</inkml:trace>
</inkml:ink>
</file>

<file path=ppt/ink/ink27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4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101350.000000 3650.000000,'0.000000'-50.000000,"0.000000"25.000000,0.000000 0.000000,25.000000 0.000000,0.000000 0.000000,100.000000 25.000000,0.000000 0.000000,100.000000-25.000000,0.000000 0.000000,0.000000-25.000000,0.000000 0.000000,-100.000000 50.000000,0.000000 0.000000,-125.000000 50.000000,0.000000 0.000000,-50.000000-25.000000,0.000000 0.000000,0.000000 25.000000</inkml:trace>
</inkml:ink>
</file>

<file path=ppt/ink/ink27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4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100900.000000 4200.000000,'50.000000'50.000000,"-25.000000"50.000000,0.000000 0.000000,-25.000000 75.000000,0.000000 0.000000,-25.000000 50.000000,0.000000 0.000000,-25.000000 75.000000,0.000000 0.000000,50.000000-100.000000,0.000000 0.000000,0.000000-125.000000,0.000000 0.000000,-25.000000-75.000000</inkml:trace>
</inkml:ink>
</file>

<file path=ppt/ink/ink27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4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101150.000000 4850.000000,'50.000000'0.000000,"25.000000"-50.000000,0.000000 0.000000,75.000000 25.000000,0.000000 0.000000,25.000000 0.000000,0.000000 0.000000,-50.000000 25.000000,0.000000 0.000000,-75.000000 0.000000,0.000000 0.000000,-25.000000 0.000000,0.000000 0.000000,-50.000000 25.000000,0.000000 0.000000,-25.000000 25.000000,0.000000 0.000000,0.000000 0.000000,0.000000 0.000000,25.000000 50.000000,0.000000 0.000000,-25.000000 25.000000,0.000000 0.000000,-25.000000 0.000000,0.000000 0.000000,50.000000-50.000000,0.000000 0.000000,-25.000000-25.000000,0.000000 0.000000,0.000000-100.000000,0.000000 0.000000,0.000000-100.000000,0.000000 0.000000,50.000000-100.000000,0.000000 0.000000,-25.000000 75.000000,0.000000 0.000000,0.000000 75.000000,0.000000 0.000000,25.000000 50.000000,0.000000 0.000000,-25.000000 50.000000,0.000000 0.000000,25.000000 50.000000,0.000000 0.000000,0.000000 75.000000,0.000000 0.000000,-50.000000 25.000000,0.000000 0.000000,25.000000-25.000000,0.000000 0.000000,0.000000-50.000000,0.000000 0.000000,25.000000-50.000000,0.000000 0.000000,75.000000-100.000000,0.000000 0.000000,50.000000-125.000000,0.000000 0.000000,0.000000 50.000000,0.000000 0.000000,-75.000000 50.000000,0.000000 0.000000,0.000000 75.000000,0.000000 0.000000,-50.000000 0.000000,0.000000 0.000000,25.000000 75.000000,0.000000 0.000000,-50.000000 75.000000,0.000000 0.000000,-75.000000 25.000000,0.000000 0.000000,75.000000-50.000000,0.000000 0.000000,0.000000-75.000000,0.000000 0.000000,100.000000-25.000000,0.000000 0.000000,100.000000-150.000000,0.000000 0.000000,-125.000000 100.000000,0.000000 0.000000,0.000000-25.000000</inkml:trace>
</inkml:ink>
</file>

<file path=ppt/ink/ink27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4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103000.000000 3250.000000,'0.000000'-50.000000,"0.000000"25.000000,0.000000 0.000000,0.000000 75.000000,0.000000 0.000000,50.000000 50.000000,0.000000 0.000000,-25.000000 25.000000,0.000000 0.000000,25.000000-25.000000,0.000000 0.000000,25.000000-75.000000,0.000000 0.000000,25.000000-50.000000,0.000000 0.000000,-25.000000-100.000000,0.000000 0.000000,-25.000000 0.000000,0.000000 0.000000,-50.000000 50.000000,0.000000 0.000000,25.000000 50.000000,0.000000 0.000000,-25.000000 0.000000,0.000000 0.000000,-50.000000 100.000000,0.000000 0.000000,-100.000000 100.000000,0.000000 0.000000,-25.000000 0.000000,0.000000 0.000000,25.000000-25.000000,0.000000 0.000000,25.000000-50.000000,0.000000 0.000000,50.000000-25.000000,0.000000 0.000000,75.000000-50.000000,0.000000 0.000000,0.000000 0.000000,0.000000 0.000000,50.000000 0.000000,0.000000 0.000000,25.000000 50.000000,0.000000 0.000000,-50.000000 25.000000,0.000000 0.000000,-50.000000 50.000000,0.000000 0.000000,-75.000000 50.000000,0.000000 0.000000,50.000000-100.000000,0.000000 0.000000,25.000000-75.000000,0.000000 0.000000,50.000000-175.000000,0.000000 0.000000,100.000000-125.000000,0.000000 0.000000,25.000000 75.000000,0.000000 0.000000,-50.000000 125.000000,0.000000 0.000000,-25.000000 50.000000,0.000000 0.000000,-25.000000 0.000000,0.000000 0.000000,-50.000000 75.000000,0.000000 0.000000,0.000000 50.000000,0.000000 0.000000,-25.000000 25.000000,0.000000 0.000000,-50.000000 25.000000,0.000000 0.000000,0.000000-25.000000,0.000000 0.000000,0.000000-100.000000,0.000000 0.000000,50.000000-75.000000,0.000000 0.000000,25.000000-125.000000,0.000000 0.000000,75.000000 25.000000,0.000000 0.000000,0.000000 100.000000,0.000000 0.000000,-25.000000 50.000000,0.000000 0.000000,-50.000000 50.000000,0.000000 0.000000,-50.000000 75.000000,0.000000 0.000000,-50.000000 25.000000,0.000000 0.000000,25.000000-75.000000,0.000000 0.000000,75.000000-50.000000,0.000000 0.000000,50.000000-75.000000,0.000000 0.000000,75.000000-75.000000,0.000000 0.000000,-75.000000 75.000000</inkml:trace>
</inkml:ink>
</file>

<file path=ppt/ink/ink278.xml><?xml version="1.0" encoding="utf-8"?>
<inkml:ink xmlns:inkml="http://www.w3.org/2003/InkML">
  <annotation type="ScanImages2ExtractSignatures">1</annotation>
  <annotation type="ScanImagesWidth">7</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7:5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99400.000000 27450.000000,'0.000000'50.000000,"25.000000"-25.000000,0.000000 0.000000,50.000000 25.000000,0.000000 0.000000,50.000000 0.000000,0.000000 0.000000,25.000000 50.000000,0.000000 0.000000,-25.000000 0.000000,0.000000 0.000000,-50.000000 25.000000,0.000000 0.000000,-25.000000-50.000000,0.000000 0.000000,-50.000000-25.000000,0.000000 0.000000,-50.000000 25.000000,0.000000 0.000000,0.000000-25.000000,0.000000 0.000000,-50.000000 25.000000,0.000000 0.000000,-150.000000 100.000000,0.000000 0.000000,125.000000-75.000000,0.000000 0.000000,50.000000-75.000000</inkml:trace>
</inkml:ink>
</file>

<file path=ppt/ink/ink27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4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103900.000000 3500.000000,'0.000000'-50.000000,"25.000000"-25.000000,0.000000 0.000000,150.000000 25.000000,0.000000 0.000000,50.000000-25.000000,0.000000 0.000000,-25.000000 50.000000,0.000000 0.000000,-125.000000 25.000000,0.000000 0.000000,-50.000000 25.000000,0.000000 0.000000,-125.000000 0.000000,0.000000 0.000000,-25.000000-50.000000,0.000000 0.000000,0.000000-100.000000,0.000000 0.000000,75.000000 25.000000,0.000000 0.000000,0.000000 25.000000,0.000000 0.000000,50.000000 100.000000,0.000000 0.000000,0.000000 175.000000,0.000000 0.000000,-50.000000 25.000000,0.000000 0.000000,-25.000000-25.000000,0.000000 0.000000,50.000000-75.000000,0.000000 0.000000,0.000000-100.000000,0.000000 0.000000,125.000000-100.000000,0.000000 0.000000,75.000000-200.000000,0.000000 0.000000,-25.000000 0.000000,0.000000 0.000000,-75.000000 150.000000,0.000000 0.000000,-50.000000 100.000000,0.000000 0.000000,-25.000000 50.000000,0.000000 0.000000,-100.000000 100.000000,0.000000 0.000000,-100.000000 75.000000,0.000000 0.000000,75.000000-50.000000,0.000000 0.000000,75.000000-75.000000,0.000000 0.000000,150.000000-75.000000,0.000000 0.000000,25.000000-25.000000,0.000000 0.000000,-75.000000 50.000000,0.000000 0.000000,-50.000000 75.000000,0.000000 0.000000,-125.000000 25.000000,0.000000 0.000000,-75.000000 0.000000,0.000000 0.000000,0.000000 25.000000,0.000000 0.000000,0.000000 50.000000,0.000000 0.000000,50.000000-50.000000,0.000000 0.000000,125.000000-125.000000,0.000000 0.000000,25.000000-75.000000</inkml:trace>
</inkml:ink>
</file>

<file path=ppt/ink/ink27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4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104400.000000 4100.000000,'300.000000'-150.000000,"-200.000000"125.000000,0.000000 0.000000,-75.000000 50.000000,0.000000 0.000000,-50.000000 75.000000,0.000000 0.000000,-100.000000 25.000000,0.000000 0.000000,-100.000000 0.000000,0.000000 0.000000,50.000000-50.000000,0.000000 0.000000,75.000000-50.000000,0.000000 0.000000,50.000000 0.000000,0.000000 0.000000,75.000000-25.000000,0.000000 0.000000,150.000000-25.000000,0.000000 0.000000,75.000000 0.000000,0.000000 0.000000,-100.000000 0.000000,0.000000 0.000000,-100.000000 25.000000,0.000000 0.000000,-125.000000-50.000000,0.000000 0.000000,-25.000000 25.000000,0.000000 0.000000,25.000000 0.000000,0.000000 0.000000,0.000000 25.000000,0.000000 0.000000,25.000000 25.000000,0.000000 0.000000,0.000000 75.000000,0.000000 0.000000,0.000000 50.000000,0.000000 0.000000,50.000000 0.000000,0.000000 0.000000,0.000000 0.000000,0.000000 0.000000,100.000000-100.000000,0.000000 0.000000,50.000000-50.000000,0.000000 0.000000,25.000000-75.000000,0.000000 0.000000,-100.000000 25.000000,0.000000 0.000000,-25.000000 25.000000</inkml:trace>
</inkml:ink>
</file>

<file path=ppt/ink/ink27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4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103450.000000 6900.000000,'-50.000000'100.000000,"0.000000"25.000000,0.000000 0.000000,0.000000 0.000000,0.000000 0.000000,0.000000-50.000000,0.000000 0.000000,75.000000-100.000000</inkml:trace>
</inkml:ink>
</file>

<file path=ppt/ink/ink27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4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104150.000000 5850.000000,'50.000000'-50.000000,"25.000000"50.000000,0.000000 0.000000,25.000000 50.000000,0.000000 0.000000,25.000000 75.000000,0.000000 0.000000,0.000000 75.000000,0.000000 0.000000,0.000000-50.000000,0.000000 0.000000,-50.000000-25.000000,0.000000 0.000000,-25.000000-50.000000,0.000000 0.000000,-50.000000-50.000000,0.000000 0.000000,-25.000000-25.000000</inkml:trace>
</inkml:ink>
</file>

<file path=ppt/ink/ink27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4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103550.000000 7350.000000,'200.000000'-50.000000,"-25.000000"50.000000,0.000000 0.000000,-25.000000 0.000000,0.000000 0.000000,-75.000000 75.000000,0.000000 0.000000,-100.000000 25.000000,0.000000 0.000000,-150.000000 25.000000,0.000000 0.000000,25.000000-25.000000,0.000000 0.000000,25.000000 0.000000,0.000000 0.000000,100.000000-125.000000,0.000000 0.000000,25.000000-25.000000,0.000000 0.000000,25.000000 0.000000</inkml:trace>
</inkml:ink>
</file>

<file path=ppt/ink/ink27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4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104250.000000 7300.000000,'-150.000000'100.000000,"-50.000000"0.000000,0.000000 0.000000,25.000000 25.000000,0.000000 0.000000,75.000000-25.000000,0.000000 0.000000,75.000000-75.000000,0.000000 0.000000,0.000000-25.000000</inkml:trace>
</inkml:ink>
</file>

<file path=ppt/ink/ink27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4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105800.000000 5500.000000,'50.000000'-100.000000,"-25.000000"100.000000,0.000000 0.000000,25.000000 0.000000,0.000000 0.000000,50.000000 25.000000,0.000000 0.000000,-25.000000 50.000000,0.000000 0.000000,-75.000000 25.000000,0.000000 0.000000,-75.000000 50.000000,0.000000 0.000000,-75.000000-50.000000,0.000000 0.000000,75.000000-75.000000,0.000000 0.000000,25.000000-25.000000</inkml:trace>
</inkml:ink>
</file>

<file path=ppt/ink/ink2787.xml><?xml version="1.0" encoding="utf-8"?>
<inkml:ink xmlns:inkml="http://www.w3.org/2003/InkML">
  <annotation type="ScanImages2ExtractSignatures">1</annotation>
  <annotation type="ScanImagesWidth">17</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4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105500.000000 6350.000000,'0.000000'-50.000000,"-25.000000"50.000000,0.000000 0.000000,0.000000 100.000000,0.000000 0.000000,-25.000000 0.000000,0.000000 0.000000,0.000000-25.000000,0.000000 0.000000,225.000000-75.000000,0.000000 0.000000,25.000000-75.000000,0.000000 0.000000,-75.000000 75.000000,0.000000 0.000000,-75.000000 0.000000,0.000000 0.000000,-150.000000 100.000000,0.000000 0.000000,-75.000000-25.000000,0.000000 0.000000,0.000000 0.000000,0.000000 0.000000,125.000000-50.000000,0.000000 0.000000,75.000000-25.000000,0.000000 0.000000,125.000000 25.000000,0.000000 0.000000,-25.000000 25.000000,0.000000 0.000000,-50.000000 25.000000,0.000000 0.000000,-75.000000 25.000000,0.000000 0.000000,-50.000000 25.000000,0.000000 0.000000,0.000000 0.000000,0.000000 0.000000,0.000000-50.000000,0.000000 0.000000,25.000000 0.000000,0.000000 0.000000,-50.000000-25.000000,0.000000 0.000000,-25.000000-50.000000,0.000000 0.000000,-25.000000-75.000000,0.000000 0.000000,100.000000-125.000000,0.000000 0.000000,25.000000 25.000000,0.000000 0.000000,100.000000 100.000000,0.000000 0.000000,-50.000000 50.000000,0.000000 0.000000,-25.000000 25.000000,0.000000 0.000000,-100.000000 100.000000,0.000000 0.000000,-50.000000 0.000000,0.000000 0.000000,-25.000000-25.000000,0.000000 0.000000,50.000000 0.000000,0.000000 0.000000,225.000000-150.000000,0.000000 0.000000,150.000000-75.000000,0.000000 0.000000,25.000000 0.000000,0.000000 0.000000,-50.000000 25.000000,0.000000 0.000000,-75.000000 50.000000,0.000000 0.000000,-100.000000 50.000000,0.000000 0.000000,-100.000000 25.000000,0.000000 0.000000,-100.000000 75.000000,0.000000 0.000000,-25.000000 25.000000,0.000000 0.000000,50.000000 0.000000,0.000000 0.000000,75.000000-25.000000,0.000000 0.000000,50.000000-25.000000,0.000000 0.000000,175.000000 25.000000,0.000000 0.000000,175.000000 0.000000,0.000000 0.000000,-275.000000-50.000000,0.000000 0.000000,-25.000000 0.000000</inkml:trace>
</inkml:ink>
</file>

<file path=ppt/ink/ink27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5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29300.000000 49700.000000,'-50.000000'0.000000,"50.000000"25.000000,0.000000 0.000000,0.000000 50.000000,0.000000 0.000000,0.000000 25.000000,0.000000 0.000000,0.000000 0.000000,0.000000 0.000000,0.000000-75.000000,0.000000 0.000000,25.000000 25.000000</inkml:trace>
</inkml:ink>
</file>

<file path=ppt/ink/ink27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5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28700.000000 46400.000000,'-50.000000'0.000000,"25.000000"0.000000,0.000000 0.000000,50.000000-25.000000,0.000000 0.000000,50.000000 25.000000,0.000000 0.000000,-25.000000 0.000000,0.000000 0.000000,0.000000 25.000000,0.000000 0.000000,-50.000000 100.000000,0.000000 0.000000,0.000000 25.000000,0.000000 0.000000,-50.000000-25.000000,0.000000 0.000000,25.000000-75.000000,0.000000 0.000000,0.000000-25.000000,0.000000 0.000000,50.000000-50.000000,0.000000 0.000000,100.000000-50.000000,0.000000 0.000000,0.000000-50.000000,0.000000 0.000000,-25.000000 75.000000,0.000000 0.000000,-75.000000 0.000000,0.000000 0.000000,0.000000 25.000000</inkml:trace>
</inkml:ink>
</file>

<file path=ppt/ink/ink2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8:0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102200.000000 27200.000000,'250.000000'-200.000000,"-150.000000"175.000000,0.000000 0.000000,100.000000-25.000000,0.000000 0.000000,-75.000000 50.000000,0.000000 0.000000,-50.000000 25.000000,0.000000 0.000000,-75.000000 25.000000,0.000000 0.000000,0.000000 25.000000,0.000000 0.000000,-75.000000 75.000000,0.000000 0.000000,-50.000000-25.000000,0.000000 0.000000,25.000000-50.000000,0.000000 0.000000,0.000000-50.000000,0.000000 0.000000,25.000000-50.000000,0.000000 0.000000,75.000000-50.000000,0.000000 0.000000,25.000000-25.000000,0.000000 0.000000,25.000000 75.000000,0.000000 0.000000,-25.000000 25.000000,0.000000 0.000000,-25.000000 75.000000,0.000000 0.000000,0.000000 100.000000,0.000000 0.000000,-75.000000 25.000000,0.000000 0.000000,25.000000-25.000000,0.000000 0.000000,0.000000-50.000000,0.000000 0.000000,25.000000-50.000000,0.000000 0.000000,75.000000-50.000000,0.000000 0.000000,125.000000-125.000000,0.000000 0.000000,75.000000-75.000000,0.000000 0.000000,-75.000000 0.000000,0.000000 0.000000,-150.000000 100.000000,0.000000 0.000000,-25.000000 50.000000,0.000000 0.000000,-75.000000 25.000000,0.000000 0.000000,-25.000000 0.000000,0.000000 0.000000,25.000000 0.000000,0.000000 0.000000,50.000000 25.000000,0.000000 0.000000,-25.000000 50.000000,0.000000 0.000000,25.000000 0.000000,0.000000 0.000000,125.000000 25.000000,0.000000 0.000000,50.000000-25.000000,0.000000 0.000000,25.000000-25.000000,0.000000 0.000000,-50.000000-25.000000,0.000000 0.000000,-125.000000 0.000000</inkml:trace>
</inkml:ink>
</file>

<file path=ppt/ink/ink27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37:5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27150.000000 45050.000000,'0.000000'-50.000000,"0.000000"25.000000,0.000000 0.000000,50.000000 0.000000,0.000000 0.000000,-25.000000 25.000000,0.000000 0.000000,0.000000 0.000000,0.000000 0.000000,-50.000000 100.000000,0.000000 0.000000,-50.000000 50.000000,0.000000 0.000000,0.000000-50.000000,0.000000 0.000000,50.000000-50.000000,0.000000 0.000000,0.000000-25.000000,0.000000 0.000000,50.000000-25.000000,0.000000 0.000000,75.000000 0.000000,0.000000 0.000000,0.000000 0.000000,0.000000 0.000000,-25.000000 0.000000,0.000000 0.000000,-25.000000 25.000000,0.000000 0.000000,-100.000000 125.000000,0.000000 0.000000,-100.000000 75.000000,0.000000 0.000000,100.000000-125.000000</inkml:trace>
</inkml:ink>
</file>

<file path=ppt/ink/ink27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324.000000 86.000000,'2.000000'0.000000</inkml:trace>
</inkml:ink>
</file>

<file path=ppt/ink/ink27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540.000000 33.000000,'-0.069000'0.000000,"-0.105000"0.000000,-0.118000 0.000000,-0.116000 0.000000,-0.104000 0.000000,-0.090000-0.018000,-0.074000-0.029000,-0.035000-0.033000,-0.007000-0.034000,-0.172000-0.087000,-0.119000-0.041000,-0.020000-0.008000,0.044000 0.013000,0.082000 0.026000,0.101000 0.032000,-0.004000 0.038000,0.018000 0.030000,0.051000 0.027000,0.070000 0.023000,0.077000 0.019000,-0.101000 0.030000,-0.107000 0.032000,-0.058000 0.034000,-0.022000 0.034000,-0.369000 0.042000,-0.156000 0.007000,-0.168000 0.142000,-0.017000 0.070000,0.081000 0.019000,0.138000-0.015000,0.165000-0.036000,0.169000-0.046000,-0.037000-0.013000,-0.018000 0.010000,0.050000-0.014000,0.090000-0.028000,0.109000-0.034000,0.113000-0.036000,0.173000-0.029000,0.064000 0.006000,0.053000 0.015000,0.000000 0.052000,0.004000 0.028000,0.012000 0.007000,0.018000-0.008000,-0.190000 0.108000,-0.051000 0.037000,-0.004000 0.015000,0.027000-0.001000,-0.011000 0.008000,-0.034000 0.013000,-0.157000 0.125000,-0.077000 0.115000,-0.020000 0.026000,0.018000-0.033000,0.041000-0.068000,0.053000-0.086000,-0.005000-0.066000,0.032000-0.049000,0.053000-0.034000,0.063000-0.022000,0.065000-0.013000,0.061000-0.006000,-0.216000 0.195000,-0.230000 0.162000,-0.112000 0.129000,-0.028000 0.099000,-0.033000 0.047000,0.039000 0.011000,0.083000-0.013000,0.105000-0.028000,0.111000-0.035000,0.107000-0.037000,0.047000 0.063000,0.005000 0.048000,-0.022000-0.001000,-0.037000-0.033000,0.070000-0.010000,0.036000-0.001000,0.050000-0.044000,0.056000-0.070000,0.057000-0.083000,0.013000 0.039000,0.028000 0.023000,0.044000 0.000000,0.051000-0.015000,0.013000 0.273000,0.034000 0.084000,0.023000 0.009000,0.014000-0.039000,0.026000 0.080000,0.032000 0.004000,0.033000-0.009000,0.031000-0.016000,0.028000 0.090000,0.024000 0.005000,0.019000-0.050000,0.015000-0.082000,0.011000-0.038000,0.007000 0.005000,0.005000-0.025000,0.003000-0.044000,0.002000-0.054000,0.053000-0.170000,0.057000 0.049000,0.128000 0.400000,0.032000-0.020000,0.000000-0.064000,-0.020000-0.087000,0.005000 0.051000,0.021000-0.011000,0.029000-0.050000,0.033000-0.071000,0.106000 0.104000,0.145000 0.062000,0.123000 0.067000,0.026000-0.008000,-0.038000-0.056000,-0.076000-0.082000,0.144000 0.036000,0.054000-0.039000,-0.008000-0.083000,-0.047000-0.106000,-0.340000-0.363000,0.023000 0.061000,-0.053000-0.018000,0.227000 0.328000,0.007000 0.018000,-0.024000-0.035000,-0.042000-0.066000,0.023000-0.100000,-0.010000-0.114000,-0.031000-0.115000,-0.042000-0.107000,0.083000 0.072000,0.009000 0.034000,-0.038000 0.007000,-0.066000-0.011000,-0.005000-0.003000,-0.040000 0.002000,0.051000 0.013000,0.040000 0.016000,0.005000-0.006000,-0.018000-0.021000,-0.033000-0.029000,-0.041000-0.072000,0.078000 0.026000,0.547000 0.319000,0.143000 0.051000,0.020000-0.022000,-0.061000-0.067000,0.095000-0.073000,0.040000-0.071000,0.002000-0.065000,-0.022000-0.056000,0.185000 0.083000,0.083000 0.018000,0.011000-0.025000,-0.035000-0.050000,0.232000 0.011000,0.165000 0.049000,-0.012000-0.041000,0.025000-0.029000,-0.055000-0.045000,-0.105000-0.053000,-0.132000-0.054000,0.168000-0.056000,0.059000-0.046000,-0.043000-0.040000,-0.109000-0.034000,0.379000-0.099000,0.074000-0.068000,0.162000-0.074000,-0.014000-0.072000,-0.126000-0.066000,-0.188000-0.057000,0.025000-0.010000,0.013000 0.020000,0.040000-0.109000,-0.092000-0.036000,-0.170000 0.013000,-0.207000 0.043000,-0.120000-0.039000,-0.050000-0.020000,-0.087000 0.017000,-0.107000 0.041000,-0.113000 0.055000,-0.107000 0.067000,-0.016000 0.030000,-0.013000 0.022000,-0.010000 0.016000,0.646000-0.120000,0.362000-0.059000,0.267000-0.080000,0.040000-0.014000,-0.109000 0.029000,-0.196000 0.055000,-0.090000-0.080000,-0.163000-0.013000,-0.142000-0.007000,-0.192000-0.002000,-0.210000 0.002000,-0.206000 0.004000,-0.107000 0.003000,-0.049000-0.006000,-0.061000 0.017000,-0.066000 0.031000,-0.065000 0.039000,-0.011000 0.030000,0.142000-0.079000,0.611000-0.388000,0.105000-0.066000,-0.008000 0.010000,-0.079000 0.057000,-0.156000-0.082000,-0.193000-0.018000,-0.203000 0.024000,-0.195000 0.049000,-0.175000 0.062000,-0.149000 0.065000,-0.122000-0.011000,-0.095000 0.015000,-0.071000 0.030000,-0.051000 0.038000,-0.030000-0.015000,-0.018000-0.015000,-0.010000 0.024000,-0.004000 0.048000,0.000000 0.062000,-0.006000 0.029000,-0.029000-0.156000,-0.090000-0.537000,-0.042000-0.085000,-0.030000 0.009000,-0.020000 0.068000,-0.214000-0.193000,-0.176000-0.199000,-0.163000-0.176000,-0.069000-0.001000,-0.004000 0.111000,0.038000 0.175000,0.062000 0.202000,0.073000 0.205000,-0.158000-0.188000,-0.074000-0.132000,-0.088000-0.086000,-0.017000 0.023000,0.029000 0.091000,0.057000 0.128000,0.034000 0.069000,0.090000 0.099000,-0.032000 0.005000,0.036000 0.112000,0.050000 0.133000,0.054000 0.136000,-0.028000-0.051000,-0.058000-0.070000,-0.051000-0.053000,-0.042000-0.038000,-0.162000-0.063000,-0.080000 0.000000,-0.022000 0.040000,0.017000 0.062000,-0.272000-0.112000,-0.142000 0.006000,-0.196000-0.140000,-0.069000-0.076000,0.017000 0.044000,0.071000 0.118000,0.101000 0.120000,0.112000 0.112000,-0.147000 0.043000,-0.007000 0.070000,0.083000 0.082000,0.135000 0.084000,0.121000 0.060000,0.103000 0.041000,-0.105000-0.058000,0.120000 0.039000,0.177000 0.068000,0.196000 0.080000,0.190000 0.080000,0.170000 0.073000,0.143000 0.062000,0.114000 0.050000,0.087000 0.039000,0.062000 0.028000,0.042000 0.019000,0.026000 0.012000,0.014000 0.007000,0.005000 0.003000,0.000000 0.000000,-0.004000-0.001000,-0.005000-0.002000,-0.006000-0.002000,-0.006000-0.002000,-0.005000-0.002000,-0.004000-0.002000,-0.003000-0.002000,-0.032000-0.001000,-0.054000-0.001000,-0.062000-0.001000,-0.063000 0.000000,-0.058000-0.013000,-0.033000-0.020000,-0.020000-0.023000,-0.010000-0.023000,-0.003000-0.021000,0.001000 0.000000</inkml:trace>
</inkml:ink>
</file>

<file path=ppt/ink/ink27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543.000000 95.000000,'-0.022000'0.018000,"-0.034000"0.027000,-0.038000 0.030000,-0.037000 0.029000,-0.033000 0.026000,-0.028000 0.022000,-0.022000 0.018000,-0.017000 0.013000,-0.012000 0.009000,-0.008000 0.006000,-0.005000 0.004000,-0.003000 0.002000,-0.001000 0.001000,0.000000 0.000000,0.001000-0.001000,0.001000-0.001000,0.001000-0.001000,0.001000-0.001000,0.001000-0.001000,0.001000-0.001000,-0.326000 0.372000,-0.255000 0.244000,-0.120000 0.170000,-0.025000 0.036000,0.038000-0.052000,0.075000-0.105000,0.112000-0.119000,0.127000-0.119000,0.127000-0.110000,0.118000-0.096000,0.104000-0.080000,0.087000-0.064000,0.045000-0.037000,0.015000-0.017000,-0.005000-0.003000,-0.018000 0.007000,-0.025000 0.012000,-0.027000 0.015000,-0.011000 0.013000,0.036000-0.030000,0.049000-0.039000,0.053000-0.041000,0.050000-0.039000,0.044000-0.034000,0.037000-0.028000,0.029000-0.022000,0.022000-0.016000,0.015000-0.011000,0.010000-0.007000,0.006000-0.004000,0.003000-0.002000,0.001000-0.001000,0.000000 0.000000,-0.001000 0.001000,-0.002000 0.001000,-0.002000 0.001000,-0.001000 0.001000,-0.001000 0.001000,-0.001000 0.001000,-0.001000 0.001000,-0.001000 0.000000,0.000000 0.000000,0.000000 0.000000,0.000000 0.000000,0.000000 0.000000,0.000000 0.000000,0.000000 0.000000,0.000000 0.000000,0.000000 0.000000,0.034000 0.000000,0.050000 0.000000,0.056000 0.000000,0.054000 0.000000,-0.026000 0.000000,0.034000 0.000000,0.033000 0.000000,0.031000 0.000000,0.114000 0.000000,0.081000 0.000000,0.119000 0.000000,0.061000 0.000000,0.019000 0.000000,-0.009000 0.000000,0.010000 0.000000,0.022000 0.000000,0.082000 0.000000,-0.037000 0.000000,-0.082000 0.000000,-0.104000 0.000000,-0.109000 0.000000,-0.103000 0.000000,-0.091000 0.000000,-0.076000 0.000000,-0.069000-0.005000,-0.074000-0.007000,-0.063000-0.008000,-0.050000-0.008000,-0.038000-0.007000,-0.027000-0.006000,-0.018000-0.005000,-0.011000-0.003000,-0.006000-0.003000,-0.002000-0.002000,0.000000-0.001000,0.002000-0.001000,0.002000 0.000000,0.003000 0.000000,0.002000 0.000000,0.002000 0.000000,0.002000 0.000000,0.001000 0.000000,0.001000 0.000000,0.001000 0.000000,0.001000 0.000000,0.000000 0.000000,0.000000 0.000000,0.000000 0.000000,0.000000 0.000000,0.000000 0.000000,0.000000 0.000000,0.000000 0.000000,0.000000 0.000000,0.000000 0.000000,0.000000 0.000000,0.000000 0.000000,0.000000 0.000000,0.000000 0.000000,0.000000 0.000000,0.000000 0.000000,0.000000 0.000000,0.000000 0.000000,-0.016000-0.016000,-0.033000-0.033000,-0.038000-0.038000,-0.039000-0.039000,-0.036000-0.036000,-0.032000-0.032000,-0.039000-0.002000,-0.041000 0.017000,-0.076000-0.083000,-0.019000-0.067000,0.007000-0.027000,0.022000 0.001000,0.031000 0.018000,0.034000 0.028000,0.034000 0.032000,0.031000 0.033000,0.015000 0.008000,0.037000 0.030000,0.033000 0.025000,0.028000 0.020000,0.022000 0.015000,0.017000 0.010000,0.012000 0.007000,0.008000 0.004000,0.005000 0.002000,0.003000 0.001000,0.001000 0.000000,0.013000 0.003000,0.009000-0.019000,0.010000-0.023000,0.010000-0.023000,0.010000-0.022000,0.008000-0.020000,0.006000-0.046000,0.006000-0.034000,0.004000-0.033000,0.003000-0.029000,0.002000 0.042000,0.001000-0.019000,-0.004000-0.061000,-0.008000 0.067000,-0.009000 0.086000,-0.009000 0.090000,-0.008000 0.084000,-0.007000 0.073000,-0.006000 0.060000,-0.004000 0.047000,-0.003000 0.035000,-0.002000 0.024000,-0.001000 0.016000,-0.001000 0.009000,0.000000 0.005000,0.000000 0.001000,0.000000-0.001000,0.000000-0.002000,0.000000-0.003000,0.000000-0.003000,0.000000-0.003000,0.000000-0.002000,0.000000-0.002000,0.000000-0.001000,0.000000-0.001000,0.000000-0.001000,0.000000 0.000000,0.000000 0.000000,0.000000 0.000000,0.000000 0.000000,0.000000 0.000000,0.000000 0.000000,0.000000 0.000000,0.000000 0.000000,0.000000 0.000000,-0.017000 0.034000,-0.026000 0.051000,-0.029000 0.057000,-0.028000 0.056000,-0.080000 0.123000,-0.061000 0.064000,-0.035000 0.004000,-0.016000-0.035000,0.015000-0.021000,0.035000-0.010000,0.026000-0.014000,0.062000-0.087000,0.060000-0.096000,0.053000-0.092000,0.044000-0.082000,0.035000-0.068000,0.026000-0.054000,0.018000-0.041000,0.012000-0.029000,0.007000-0.019000,0.004000-0.012000,0.001000-0.006000,0.000000-0.002000,-0.001000 0.000000,-0.002000 0.002000,-0.002000 0.003000,-0.002000 0.003000,-0.002000 0.003000,-0.001000 0.002000,-0.001000 0.002000,-0.001000 0.002000,-0.001000 0.001000,0.000000 0.001000,0.000000 0.001000,0.000000 0.000000,0.000000 0.000000,0.000000 0.000000,0.000000 0.000000,0.000000 0.000000,-0.007000-0.141000,-0.003000-0.133000,-0.004000-0.104000,-0.002000-0.218000,-0.005000-0.015000,-0.004000 0.058000,-0.003000 0.098000,-0.003000 0.113000,-0.002000 0.113000,-0.001000 0.103000,-0.001000 0.088000,0.000000 0.071000,0.000000 0.055000,0.000000 0.040000,0.000000 0.028000,0.000000 0.018000,0.000000 0.010000,0.000000 0.004000,0.000000 0.001000,0.000000-0.002000,0.000000-0.003000,0.000000-0.003000,0.000000-0.003000,0.000000-0.003000,0.000000-0.003000,0.000000-0.002000,0.000000-0.002000,0.000000-0.001000,0.000000-0.001000,0.000000-0.001000,0.000000 0.000000,0.000000 0.000000,0.000000 0.000000,0.000000 0.000000,0.000000 0.000000,0.000000 0.000000,0.000000 0.000000,0.000000 0.000000,0.000000 0.000000,0.000000 0.000000,0.000000 0.198000,0.000000 0.167000,0.000000 0.133000,0.000000 0.102000,0.000000 0.277000,0.000000 0.221000,-0.018000 0.095000,-0.029000 0.008000,-0.033000-0.049000,-0.034000-0.081000,-0.087000-0.022000,-0.041000 0.000000</inkml:trace>
</inkml:ink>
</file>

<file path=ppt/ink/ink27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1141.000000 101.000000,'0.017000'0.000000,"0.026000"0.000000,0.029000 0.000000,0.029000 0.000000,0.026000 0.000000,0.022000 0.000000,0.018000 0.000000,0.014000 0.000000,0.010000 0.000000,0.007000 0.000000,0.005000 0.000000,0.003000 0.000000,0.001000 0.000000,0.000000 0.000000,0.000000 0.000000,0.524000 0.000000,0.400000 0.000000,0.247000 0.000000,0.130000 0.000000,0.046000 0.000000,-0.011000 0.000000,0.266000 0.000000,0.129000 0.000000,0.032000 0.000000,-0.032000 0.000000,0.363000-0.041000,0.020000-0.063000,-0.135000-0.071000,-0.221000-0.071000,-0.031000-0.010000,0.008000 0.005000,-0.119000 0.022000,-0.192000 0.031000,-0.224000 0.034000,-0.229000 0.034000,-0.196000 0.031000,-0.161000 0.027000,-0.071000 0.023000,-0.082000 0.018000,-0.083000 0.014000,-0.078000 0.010000,0.024000 0.007000,0.013000 0.004000,0.005000 0.002000,0.000000 0.001000,-0.003000 0.000000,-0.005000-0.001000,-0.006000-0.001000,-0.006000-0.001000,0.289000-0.001000,0.235000-0.001000,0.386000-0.001000,0.234000-0.001000,0.119000-0.001000,0.036000 0.000000,0.331000 0.000000,0.200000 0.000000,0.305000 0.000000,0.054000 0.000000,-0.110000 0.000000,-0.207000 0.000000,0.096000 0.000000,-0.085000 0.000000,-0.121000-0.092000,-0.209000-0.071000,-0.250000-0.052000,-0.258000-0.036000,-0.244000-0.004000,-0.217000 0.016000,-0.184000 0.028000,-0.149000 0.033000,-0.042000 0.034000,-0.044000 0.033000,-0.042000 0.029000,-0.038000 0.025000,0.152000 0.020000,0.115000 0.015000,0.193000 0.011000,0.081000 0.008000,0.004000 0.005000,-0.046000 0.003000,0.055000 0.002000,-0.032000 0.000000,-0.086000 0.000000,-0.113000-0.001000,0.264000-0.001000,0.052000-0.001000,-0.045000-0.001000,-0.142000 0.020000,0.044000 0.033000,0.065000 0.040000,0.434000 0.122000,0.198000 0.076000,0.086000 0.045000,0.008000 0.022000,-0.098000-0.012000,-0.158000-0.034000,-0.198000-0.045000,-0.208000-0.049000,-0.200000-0.048000,-0.180000-0.043000,-0.153000-0.038000,-0.125000-0.031000,-0.094000-0.024000,-0.096000-0.020000,-0.075000-0.014000,-0.056000-0.009000,-0.039000-0.005000,0.002000 0.022000,0.039000 0.038000,0.055000 0.045000,0.184000 0.034000,0.106000 0.024000,0.048000 0.017000,0.007000 0.010000,-0.020000 0.005000,-0.035000 0.002000,-0.048000-0.013000,-0.054000-0.021000,-0.053000-0.025000,-0.048000-0.026000,0.096000-0.024000,0.034000-0.021000,-0.008000-0.018000,-0.034000-0.015000,-0.049000-0.011000,-0.054000-0.008000,-0.054000-0.006000,-0.050000-0.004000,-0.038000 0.005000,-0.027000 0.010000,-0.019000 0.013000,-0.012000 0.014000,-0.007000 0.013000,-0.003000 0.012000,0.000000 0.010000,0.002000 0.008000,0.003000 0.007000,0.003000 0.000000</inkml:trace>
</inkml:ink>
</file>

<file path=ppt/ink/ink27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2:5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22100.000000 13550.000000,'0.000000'-50.000000,"0.000000"25.000000,0.000000 0.000000,-25.000000 25.000000,0.000000 0.000000,0.000000-25.000000,0.000000 0.000000,-25.000000 25.000000,0.000000 0.000000,-25.000000 0.000000,0.000000 0.000000,-25.000000 50.000000,0.000000 0.000000,0.000000 50.000000,0.000000 0.000000,-25.000000 75.000000,0.000000 0.000000,25.000000 25.000000,0.000000 0.000000,75.000000-75.000000,0.000000 0.000000,25.000000-50.000000,0.000000 0.000000,50.000000-25.000000,0.000000 0.000000,150.000000-25.000000,0.000000 0.000000,75.000000-100.000000,0.000000 0.000000,-150.000000 25.000000,0.000000 0.000000,0.000000 50.000000,0.000000 0.000000,-75.000000-25.000000</inkml:trace>
</inkml:ink>
</file>

<file path=ppt/ink/ink27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2:5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23200.000000 13500.000000,'-100.000000'0.000000,"75.000000"0.000000,0.000000 0.000000,50.000000 0.000000,0.000000 0.000000,50.000000 0.000000,0.000000 0.000000,75.000000-50.000000,0.000000 0.000000,0.000000 25.000000,0.000000 0.000000,0.000000 0.000000,0.000000 0.000000,0.000000 25.000000,0.000000 0.000000,0.000000 0.000000,0.000000 0.000000,-75.000000 0.000000,0.000000 0.000000,-50.000000 25.000000,0.000000 0.000000,0.000000-25.000000</inkml:trace>
</inkml:ink>
</file>

<file path=ppt/ink/ink27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2:5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23050.000000 14700.000000,'-150.000000'0.000000,"250.000000"-25.000000,0.000000 0.000000,25.000000 25.000000,0.000000 0.000000,50.000000-25.000000,0.000000 0.000000,75.000000-25.000000,0.000000 0.000000,-50.000000 25.000000,0.000000 0.000000,0.000000 0.000000,0.000000 0.000000,-125.000000 25.000000,0.000000 0.000000,-25.000000 0.000000</inkml:trace>
</inkml:ink>
</file>

<file path=ppt/ink/ink27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2:5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26900.000000 13400.000000,'0.000000'-50.000000,"0.000000"25.000000,0.000000 0.000000,-25.000000 25.000000,0.000000 0.000000,-50.000000 0.000000,0.000000 0.000000,-25.000000 25.000000,0.000000 0.000000,-25.000000 50.000000,0.000000 0.000000,25.000000 25.000000,0.000000 0.000000,50.000000 25.000000,0.000000 0.000000,0.000000 50.000000,0.000000 0.000000,50.000000-50.000000,0.000000 0.000000,100.000000 0.000000,0.000000 0.000000,100.000000-100.000000,0.000000 0.000000,100.000000-50.000000,0.000000 0.000000,-75.000000-50.000000,0.000000 0.000000,-150.000000 25.000000</inkml:trace>
</inkml:ink>
</file>

<file path=ppt/ink/ink27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2:5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19150.000000 12600.000000,'-50.000000'-50.000000,"50.000000"25.000000,0.000000 0.000000,25.000000 50.000000,0.000000 0.000000,75.000000 25.000000,0.000000 0.000000,25.000000 50.000000,0.000000 0.000000,50.000000 0.000000,0.000000 0.000000,-25.000000-25.000000,0.000000 0.000000,-100.000000-50.000000,0.000000 0.000000,-25.000000 0.000000</inkml:trace>
</inkml:ink>
</file>

<file path=ppt/ink/ink28.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0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103450.000000 11750.000000,'0.000000'-50.000000,"0.000000"0.000000,0.000000 0.000000,0.000000 75.000000,0.000000 0.000000,0.000000 150.000000,0.000000 0.000000,-25.000000 25.000000,0.000000 0.000000,0.000000 0.000000,0.000000 0.000000,-50.000000 0.000000,0.000000 0.000000,0.000000-75.000000,0.000000 0.000000,50.000000-100.000000,0.000000 0.000000,25.000000-50.000000</inkml:trace>
</inkml:ink>
</file>

<file path=ppt/ink/ink2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8:0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102300.000000 27950.000000,'-50.000000'-50.000000,"25.000000"25.000000,0.000000 0.000000,-125.000000 25.000000,0.000000 0.000000,50.000000 25.000000,0.000000 0.000000,25.000000 100.000000,0.000000 0.000000,50.000000 75.000000,0.000000 0.000000,50.000000 25.000000,0.000000 0.000000,125.000000-50.000000,0.000000 0.000000,75.000000-50.000000,0.000000 0.000000,50.000000-125.000000,0.000000 0.000000,-75.000000-50.000000,0.000000 0.000000,-125.000000 0.000000</inkml:trace>
</inkml:ink>
</file>

<file path=ppt/ink/ink2800.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2:5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18700.000000 17350.000000,'-50.000000'0.000000,"-25.000000"0.000000,0.000000 0.000000,75.000000-25.000000,0.000000 0.000000,100.000000-100.000000,0.000000 0.000000,150.000000-50.000000,0.000000 0.000000,50.000000 0.000000,0.000000 0.000000,-150.000000 100.000000,0.000000 0.000000,-75.000000 0.000000</inkml:trace>
</inkml:ink>
</file>

<file path=ppt/ink/ink2801.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0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17700.000000 10850.000000,'0.000000'-250.000000,"-75.000000"375.000000,0.000000 0.000000,-75.000000 150.000000,0.000000 0.000000,25.000000 25.000000,0.000000 0.000000,25.000000-100.000000,0.000000 0.000000,100.000000-100.000000</inkml:trace>
</inkml:ink>
</file>

<file path=ppt/ink/ink28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0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16700.000000 11100.000000,'-150.000000'-150.000000,"100.000000"100.000000,0.000000 0.000000,25.000000 0.000000,0.000000 0.000000,100.000000 75.000000,0.000000 0.000000,100.000000 150.000000,0.000000 0.000000,75.000000 50.000000,0.000000 0.000000,-25.000000 0.000000,0.000000 0.000000,-125.000000-75.000000,0.000000 0.000000,-50.000000-75.000000</inkml:trace>
</inkml:ink>
</file>

<file path=ppt/ink/ink28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0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17700.000000 16600.000000,'-100.000000'-50.000000,"25.000000"150.000000,0.000000 0.000000,-25.000000 125.000000,0.000000 0.000000,50.000000-100.000000,0.000000 0.000000,0.000000-25.000000,0.000000 0.000000,-75.000000 125.000000,0.000000 0.000000,25.000000-50.000000,0.000000 0.000000,50.000000-75.000000,0.000000 0.000000,25.000000-75.000000,0.000000 0.000000,-25.000000-75.000000</inkml:trace>
</inkml:ink>
</file>

<file path=ppt/ink/ink2804.xml><?xml version="1.0" encoding="utf-8"?>
<inkml:ink xmlns:inkml="http://www.w3.org/2003/InkML">
  <annotation type="ScanImages2ExtractSignatures">1</annotation>
  <annotation type="ScanImagesWidth">18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0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16100.000000 17250.000000,'-50.000000'-200.000000,"75.000000"225.000000,0.000000 0.000000,125.000000 125.000000,0.000000 0.000000,25.000000 50.000000,0.000000 0.000000,100.000000-50.000000,0.000000 0.000000,0.000000 25.000000,0.000000 0.000000,-200.000000-150.000000</inkml:trace>
</inkml:ink>
</file>

<file path=ppt/ink/ink28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0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28400.000000 13100.000000,'-100.000000'50.000000,"75.000000"-50.000000,0.000000 0.000000,0.000000 0.000000,0.000000 0.000000,25.000000-25.000000,0.000000 0.000000,100.000000-50.000000,0.000000 0.000000,75.000000-50.000000,0.000000 0.000000,50.000000-25.000000,0.000000 0.000000,0.000000-50.000000,0.000000 0.000000,-75.000000 75.000000,0.000000 0.000000,-75.000000 50.000000,0.000000 0.000000,-75.000000 50.000000</inkml:trace>
</inkml:ink>
</file>

<file path=ppt/ink/ink28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30950.000000 10200.000000,'-50.000000'-50.000000,"50.000000"125.000000,0.000000 0.000000,0.000000 100.000000,0.000000 0.000000,0.000000 50.000000,0.000000 0.000000,0.000000 25.000000,0.000000 0.000000,0.000000-75.000000,0.000000 0.000000,25.000000-150.000000</inkml:trace>
</inkml:ink>
</file>

<file path=ppt/ink/ink2807.xml><?xml version="1.0" encoding="utf-8"?>
<inkml:ink xmlns:inkml="http://www.w3.org/2003/InkML">
  <annotation type="ScanImages2ExtractSignatures">1</annotation>
  <annotation type="ScanImagesWidth">3145774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31350.000000 10800.000000,'50.000000'-250.000000,"25.000000"225.000000,0.000000 0.000000,25.000000 25.000000,0.000000 0.000000,25.000000 25.000000,0.000000 0.000000,-75.000000 0.000000,0.000000 0.000000,-25.000000-25.000000</inkml:trace>
</inkml:ink>
</file>

<file path=ppt/ink/ink28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32600.000000 10000.000000,'-150.000000'-100.000000,"125.000000"150.000000,0.000000 0.000000,25.000000 125.000000,0.000000 0.000000,50.000000 100.000000,0.000000 0.000000,-25.000000-100.000000,0.000000 0.000000,0.000000-75.000000</inkml:trace>
</inkml:ink>
</file>

<file path=ppt/ink/ink28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0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28700.000000 14750.000000,'0.000000'-50.000000,"0.000000"25.000000,0.000000 0.000000,50.000000 25.000000,0.000000 0.000000,25.000000 75.000000,0.000000 0.000000,0.000000 25.000000,0.000000 0.000000,25.000000 0.000000,0.000000 0.000000,0.000000 0.000000,0.000000 0.000000,0.000000-25.000000,0.000000 0.000000,0.000000 0.000000,0.000000 0.000000,-25.000000-25.000000,0.000000 0.000000,-50.000000 25.000000,0.000000 0.000000,0.000000-25.000000,0.000000 0.000000,-25.000000-25.000000,0.000000 0.000000,-25.000000 0.000000</inkml:trace>
</inkml:ink>
</file>

<file path=ppt/ink/ink2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8:0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104950.000000 27050.000000,'50.000000'-50.000000,"50.000000"-25.000000,0.000000 0.000000,-25.000000 75.000000,0.000000 0.000000,-25.000000 100.000000,0.000000 0.000000,-50.000000 50.000000,0.000000 0.000000,-125.000000 0.000000,0.000000 0.000000,-50.000000 0.000000,0.000000 0.000000,75.000000-100.000000</inkml:trace>
</inkml:ink>
</file>

<file path=ppt/ink/ink28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0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32500.000000 15800.000000,'-50.000000'0.000000,"0.000000"75.000000,0.000000 0.000000,0.000000 75.000000,0.000000 0.000000,-50.000000 75.000000,0.000000 0.000000,25.000000 25.000000,0.000000 0.000000,25.000000-75.000000,0.000000 0.000000,50.000000-100.000000,0.000000 0.000000,25.000000-100.000000,0.000000 0.000000,0.000000-50.000000</inkml:trace>
</inkml:ink>
</file>

<file path=ppt/ink/ink28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0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32450.000000 16000.000000,'50.000000'-50.000000,"0.000000"100.000000,0.000000 0.000000,0.000000 50.000000,0.000000 0.000000,-25.000000 75.000000,0.000000 0.000000,25.000000 0.000000,0.000000 0.000000,-25.000000-50.000000,0.000000 0.000000,0.000000-50.000000,0.000000 0.000000,0.000000-75.000000,0.000000 0.000000,50.000000-125.000000,0.000000 0.000000,25.000000-100.000000,0.000000 0.000000,50.000000-150.000000,0.000000 0.000000,-75.000000 250.000000,0.000000 0.000000,-50.000000 0.000000,0.000000 0.000000,0.000000 100.000000</inkml:trace>
</inkml:ink>
</file>

<file path=ppt/ink/ink28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0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35300.000000 13650.000000,'-100.000000'0.000000,"0.000000"75.000000,0.000000 0.000000,-25.000000 100.000000,0.000000 0.000000,-25.000000 25.000000,0.000000 0.000000,0.000000 0.000000,0.000000 0.000000,25.000000-50.000000,0.000000 0.000000,75.000000-100.000000,0.000000 0.000000,50.000000 0.000000</inkml:trace>
</inkml:ink>
</file>

<file path=ppt/ink/ink28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0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36400.000000 12400.000000,'0.000000'-50.000000,"0.000000"25.000000,0.000000 0.000000,-25.000000 25.000000,0.000000 0.000000,0.000000 100.000000,0.000000 0.000000,-25.000000 50.000000,0.000000 0.000000,25.000000 25.000000,0.000000 0.000000,25.000000 0.000000,0.000000 0.000000,-25.000000 0.000000,0.000000 0.000000,25.000000-100.000000,0.000000 0.000000,25.000000-125.000000</inkml:trace>
</inkml:ink>
</file>

<file path=ppt/ink/ink2814.xml><?xml version="1.0" encoding="utf-8"?>
<inkml:ink xmlns:inkml="http://www.w3.org/2003/InkML">
  <annotation type="ScanImages2ExtractSignatures">1</annotation>
  <annotation type="ScanImagesWidth">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0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36600.000000 12300.000000,'50.000000'-50.000000,"25.000000"-50.000000,0.000000 0.000000,0.000000 75.000000,0.000000 0.000000,25.000000 25.000000,0.000000 0.000000,-50.000000 75.000000,0.000000 0.000000,-25.000000 50.000000,0.000000 0.000000,-50.000000-25.000000,0.000000 0.000000,-75.000000-25.000000,0.000000 0.000000,0.000000 0.000000,0.000000 0.000000,-25.000000-25.000000,0.000000 0.000000,25.000000-50.000000,0.000000 0.000000,75.000000 0.000000,0.000000 0.000000,0.000000 0.000000,0.000000 0.000000,50.000000 0.000000,0.000000 0.000000,75.000000 25.000000,0.000000 0.000000,0.000000 75.000000,0.000000 0.000000,-25.000000 25.000000,0.000000 0.000000,0.000000-50.000000,0.000000 0.000000,-50.000000-50.000000,0.000000 0.000000,75.000000 25.000000,0.000000 0.000000,-25.000000-50.000000,0.000000 0.000000,-50.000000 0.000000</inkml:trace>
</inkml:ink>
</file>

<file path=ppt/ink/ink28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0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38250.000000 13050.000000,'50.000000'0.000000,"-50.000000"25.000000,0.000000 0.000000,25.000000 75.000000,0.000000 0.000000,0.000000 25.000000,0.000000 0.000000,25.000000 100.000000,0.000000 0.000000,-50.000000-150.000000,0.000000 0.000000,0.000000 0.000000</inkml:trace>
</inkml:ink>
</file>

<file path=ppt/ink/ink28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0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34200.000000 17200.000000,'-50.000000'-100.000000,"50.000000"75.000000,0.000000 0.000000,25.000000 25.000000,0.000000 0.000000,25.000000 25.000000,0.000000 0.000000,175.000000 150.000000,0.000000 0.000000,-25.000000-25.000000,0.000000 0.000000,25.000000-25.000000,0.000000 0.000000,-175.000000-100.000000</inkml:trace>
</inkml:ink>
</file>

<file path=ppt/ink/ink28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0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36800.000000 17100.000000,'0.000000'-50.000000,"-25.000000"75.000000,0.000000 0.000000,0.000000 100.000000,0.000000 0.000000,0.000000 0.000000,0.000000 0.000000,-25.000000 75.000000,0.000000 0.000000,50.000000-75.000000,0.000000 0.000000,0.000000-50.000000,0.000000 0.000000,0.000000-100.000000,0.000000 0.000000,0.000000-25.000000</inkml:trace>
</inkml:ink>
</file>

<file path=ppt/ink/ink28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1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36900.000000 16700.000000,'150.000000'-250.000000,"-75.000000"175.000000,0.000000 0.000000,0.000000 50.000000,0.000000 0.000000,0.000000 25.000000,0.000000 0.000000,-25.000000 75.000000,0.000000 0.000000,-25.000000 50.000000,0.000000 0.000000,-50.000000 50.000000,0.000000 0.000000,-50.000000 0.000000,0.000000 0.000000,-25.000000-50.000000,0.000000 0.000000,0.000000-75.000000,0.000000 0.000000,25.000000-25.000000,0.000000 0.000000,0.000000-50.000000,0.000000 0.000000,75.000000-25.000000,0.000000 0.000000,0.000000 25.000000,0.000000 0.000000,50.000000 25.000000,0.000000 0.000000,50.000000 50.000000,0.000000 0.000000,0.000000 25.000000,0.000000 0.000000,0.000000 0.000000,0.000000 0.000000,25.000000 0.000000,0.000000 0.000000,-50.000000-25.000000,0.000000 0.000000,-50.000000-50.000000,0.000000 0.000000,0.000000 25.000000</inkml:trace>
</inkml:ink>
</file>

<file path=ppt/ink/ink28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1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38400.000000 17550.000000,'50.000000'0.000000,"-25.000000"0.000000,0.000000 0.000000,50.000000-25.000000,0.000000 0.000000,-25.000000 50.000000,0.000000 0.000000,-25.000000 50.000000,0.000000 0.000000,-50.000000 75.000000,0.000000 0.000000,-50.000000-25.000000,0.000000 0.000000,25.000000-75.000000,0.000000 0.000000,25.000000-25.000000,0.000000 0.000000,75.000000 0.000000,0.000000 0.000000,150.000000-75.000000,0.000000 0.000000,0.000000 0.000000,0.000000 0.000000,-150.000000 25.000000</inkml:trace>
</inkml:ink>
</file>

<file path=ppt/ink/ink2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8:0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104200.000000 28200.000000,'-100.000000'50.000000,"-25.000000"-25.000000,0.000000 0.000000,50.000000 0.000000,0.000000 0.000000,275.000000-25.000000,0.000000 0.000000,100.000000-75.000000,0.000000 0.000000,-25.000000 25.000000,0.000000 0.000000,-125.000000 50.000000,0.000000 0.000000,-125.000000 0.000000,0.000000 0.000000,-100.000000 50.000000,0.000000 0.000000,-50.000000 25.000000,0.000000 0.000000,25.000000-25.000000,0.000000 0.000000,-25.000000 50.000000,0.000000 0.000000,50.000000 0.000000,0.000000 0.000000,0.000000 0.000000,0.000000 0.000000,25.000000-100.000000,0.000000 0.000000,50.000000-75.000000,0.000000 0.000000,75.000000-50.000000,0.000000 0.000000,0.000000 50.000000,0.000000 0.000000,-50.000000 75.000000,0.000000 0.000000,-25.000000 75.000000,0.000000 0.000000,0.000000 25.000000,0.000000 0.000000,-75.000000 0.000000,0.000000 0.000000,-25.000000-50.000000,0.000000 0.000000,-25.000000-50.000000,0.000000 0.000000,0.000000 0.000000,0.000000 0.000000,50.000000-50.000000,0.000000 0.000000,25.000000-50.000000,0.000000 0.000000,50.000000 75.000000,0.000000 0.000000,25.000000 100.000000,0.000000 0.000000,25.000000 25.000000,0.000000 0.000000,25.000000 75.000000,0.000000 0.000000,150.000000 50.000000,0.000000 0.000000,150.000000 25.000000,0.000000 0.000000,225.000000-175.000000,0.000000 0.000000,-400.000000-125.000000</inkml:trace>
</inkml:ink>
</file>

<file path=ppt/ink/ink2820.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1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42350.000000 15050.000000,'-50.000000'0.000000,"-25.000000"0.000000,0.000000 0.000000,75.000000-50.000000,0.000000 0.000000,50.000000 0.000000,0.000000 0.000000,75.000000-25.000000,0.000000 0.000000,100.000000 50.000000,0.000000 0.000000,25.000000 0.000000,0.000000 0.000000,-75.000000 25.000000,0.000000 0.000000,-50.000000 25.000000,0.000000 0.000000,-100.000000-25.000000,0.000000 0.000000,0.000000 25.000000</inkml:trace>
</inkml:ink>
</file>

<file path=ppt/ink/ink2821.xml><?xml version="1.0" encoding="utf-8"?>
<inkml:ink xmlns:inkml="http://www.w3.org/2003/InkML">
  <annotation type="ScanImages2ExtractSignatures">1</annotation>
  <annotation type="ScanImagesWidth">3014704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1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43650.000000 13450.000000,'-50.000000'0.000000,"25.000000"-25.000000,0.000000 0.000000,25.000000 150.000000,0.000000 0.000000,0.000000 125.000000,0.000000 0.000000,25.000000 75.000000,0.000000 0.000000,-25.000000 0.000000,0.000000 0.000000,-25.000000-250.000000</inkml:trace>
</inkml:ink>
</file>

<file path=ppt/ink/ink28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1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49150.000000 12000.000000,'0.000000'-100.000000,"0.000000"50.000000,0.000000 0.000000,0.000000 25.000000,0.000000 0.000000,0.000000 75.000000,0.000000 0.000000,0.000000 125.000000,0.000000 0.000000,0.000000 0.000000,0.000000 0.000000,0.000000-25.000000,0.000000 0.000000,-25.000000-50.000000,0.000000 0.000000,25.000000-50.000000</inkml:trace>
</inkml:ink>
</file>

<file path=ppt/ink/ink28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1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49300.000000 12400.000000,'100.000000'-200.000000,"-50.000000"175.000000,0.000000 0.000000,25.000000 25.000000,0.000000 0.000000,50.000000 0.000000,0.000000 0.000000,-75.000000 0.000000,0.000000 0.000000,-25.000000 25.000000</inkml:trace>
</inkml:ink>
</file>

<file path=ppt/ink/ink2824.xml><?xml version="1.0" encoding="utf-8"?>
<inkml:ink xmlns:inkml="http://www.w3.org/2003/InkML">
  <annotation type="ScanImages2ExtractSignatures">1</annotation>
  <annotation type="ScanImagesWidth">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1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50900.000000 10750.000000,'0.000000'100.000000,"25.000000"75.000000,0.000000 0.000000,-25.000000 75.000000,0.000000 0.000000,0.000000 50.000000,0.000000 0.000000,0.000000-50.000000,0.000000 0.000000,-25.000000-175.000000</inkml:trace>
</inkml:ink>
</file>

<file path=ppt/ink/ink2825.xml><?xml version="1.0" encoding="utf-8"?>
<inkml:ink xmlns:inkml="http://www.w3.org/2003/InkML">
  <annotation type="ScanImages2ExtractSignatures">1</annotation>
  <annotation type="ScanImagesWidth">24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1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48650.000000 15950.000000,'0.000000'250.000000,"0.000000"-50.000000,0.000000 0.000000,0.000000-75.000000,0.000000 0.000000,-25.000000 0.000000,0.000000 0.000000,0.000000 100.000000,0.000000 0.000000,0.000000-125.000000,0.000000 0.000000,25.000000-50.000000</inkml:trace>
</inkml:ink>
</file>

<file path=ppt/ink/ink2826.xml><?xml version="1.0" encoding="utf-8"?>
<inkml:ink xmlns:inkml="http://www.w3.org/2003/InkML">
  <annotation type="ScanImages2ExtractSignatures">1</annotation>
  <annotation type="ScanImagesWidth">13</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1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48950.000000 16700.000000,'50.000000'-150.000000,"25.000000"100.000000,0.000000 0.000000,75.000000 50.000000,0.000000 0.000000,0.000000 0.000000,0.000000 0.000000,-50.000000 0.000000,0.000000 0.000000,-50.000000 0.000000</inkml:trace>
</inkml:ink>
</file>

<file path=ppt/ink/ink2827.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1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50200.000000 15700.000000,'-50.000000'-50.000000,"25.000000"50.000000,0.000000 0.000000,25.000000 25.000000,0.000000 0.000000,-25.000000 175.000000,0.000000 0.000000,25.000000 50.000000,0.000000 0.000000,0.000000 100.000000,0.000000 0.000000,0.000000-75.000000,0.000000 0.000000,-25.000000-200.000000</inkml:trace>
</inkml:ink>
</file>

<file path=ppt/ink/ink28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1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51200.000000 13650.000000,'0.000000'-50.000000,"25.000000"25.000000,0.000000 0.000000,50.000000 25.000000,0.000000 0.000000,50.000000 0.000000,0.000000 0.000000,25.000000 100.000000,0.000000 0.000000,0.000000 0.000000,0.000000 0.000000,0.000000 0.000000,0.000000 0.000000,-75.000000-50.000000,0.000000 0.000000,-75.000000 0.000000,0.000000 0.000000,0.000000-25.000000</inkml:trace>
</inkml:ink>
</file>

<file path=ppt/ink/ink28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1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50750.000000 16250.000000,'-50.000000'50.000000,"-25.000000"0.000000,0.000000 0.000000,25.000000-50.000000,0.000000 0.000000,50.000000-25.000000,0.000000 0.000000,50.000000-50.000000,0.000000 0.000000,125.000000-50.000000,0.000000 0.000000,75.000000 0.000000,0.000000 0.000000,-75.000000 25.000000,0.000000 0.000000,-100.000000 75.000000</inkml:trace>
</inkml:ink>
</file>

<file path=ppt/ink/ink2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8:0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81800.000000 29600.000000,'0.000000'-50.000000,"250.000000"0.000000,0.000000 0.000000,25.000000 50.000000,0.000000 0.000000,-50.000000 0.000000,0.000000 0.000000,-75.000000 0.000000</inkml:trace>
</inkml:ink>
</file>

<file path=ppt/ink/ink2830.xml><?xml version="1.0" encoding="utf-8"?>
<inkml:ink xmlns:inkml="http://www.w3.org/2003/InkML">
  <annotation type="ScanImages2ExtractSignatures">1</annotation>
  <annotation type="ScanImagesWidth">7</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1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53450.000000 13750.000000,'50.000000'-100.000000,"-25.000000"100.000000,0.000000 0.000000,-25.000000 50.000000,0.000000 0.000000,-100.000000 125.000000,0.000000 0.000000,-50.000000 75.000000,0.000000 0.000000,0.000000-25.000000,0.000000 0.000000,50.000000-75.000000,0.000000 0.000000,100.000000-125.000000,0.000000 0.000000,0.000000 0.000000</inkml:trace>
</inkml:ink>
</file>

<file path=ppt/ink/ink2831.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1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53550.000000 14050.000000,'50.000000'-200.000000,"-25.000000"175.000000,0.000000 0.000000,25.000000 25.000000,0.000000 0.000000,0.000000 125.000000,0.000000 0.000000,-25.000000 50.000000,0.000000 0.000000,-25.000000 25.000000,0.000000 0.000000,0.000000-50.000000,0.000000 0.000000,25.000000-75.000000,0.000000 0.000000,0.000000-75.000000,0.000000 0.000000,50.000000-50.000000,0.000000 0.000000,100.000000-225.000000,0.000000 0.000000,50.000000-100.000000,0.000000 0.000000,-75.000000 150.000000,0.000000 0.000000,-25.000000 100.000000,0.000000 0.000000,-100.000000 100.000000</inkml:trace>
</inkml:ink>
</file>

<file path=ppt/ink/ink28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1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55550.000000 13900.000000,'-50.000000'0.000000,"25.000000"0.000000,0.000000 0.000000,75.000000-25.000000,0.000000 0.000000,75.000000 25.000000,0.000000 0.000000,50.000000-25.000000,0.000000 0.000000,25.000000 25.000000,0.000000 0.000000,25.000000-25.000000,0.000000 0.000000,-25.000000 25.000000,0.000000 0.000000,-100.000000-25.000000,0.000000 0.000000,-75.000000 0.000000</inkml:trace>
</inkml:ink>
</file>

<file path=ppt/ink/ink28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2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59550.000000 12150.000000,'-50.000000'100.000000,"0.000000"0.000000,0.000000 0.000000,-25.000000 75.000000,0.000000 0.000000,0.000000 25.000000,0.000000 0.000000,0.000000 50.000000,0.000000 0.000000,0.000000-25.000000,0.000000 0.000000,50.000000-25.000000,0.000000 0.000000,25.000000-150.000000,0.000000 0.000000,0.000000-100.000000,0.000000 0.000000,75.000000-125.000000,0.000000 0.000000,25.000000-125.000000,0.000000 0.000000,0.000000 25.000000,0.000000 0.000000,25.000000 50.000000,0.000000 0.000000,-25.000000 75.000000,0.000000 0.000000,0.000000 75.000000,0.000000 0.000000,-25.000000 25.000000,0.000000 0.000000,-25.000000 50.000000,0.000000 0.000000,0.000000 50.000000,0.000000 0.000000,-50.000000 50.000000,0.000000 0.000000,-50.000000 50.000000,0.000000 0.000000,-100.000000-25.000000,0.000000 0.000000,25.000000-25.000000,0.000000 0.000000,-25.000000-50.000000,0.000000 0.000000,75.000000-25.000000,0.000000 0.000000,25.000000-50.000000,0.000000 0.000000,50.000000-25.000000,0.000000 0.000000,25.000000 25.000000,0.000000 0.000000,0.000000 0.000000,0.000000 0.000000,25.000000 50.000000,0.000000 0.000000,25.000000 75.000000,0.000000 0.000000,-25.000000 50.000000,0.000000 0.000000,50.000000 25.000000,0.000000 0.000000,0.000000-25.000000,0.000000 0.000000,0.000000-75.000000,0.000000 0.000000,-50.000000-25.000000,0.000000 0.000000,-25.000000-25.000000</inkml:trace>
</inkml:ink>
</file>

<file path=ppt/ink/ink28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2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61150.000000 13350.000000,'50.000000'0.000000,"-25.000000"0.000000,0.000000 0.000000,50.000000 0.000000,0.000000 0.000000,-50.000000 0.000000,0.000000 0.000000,25.000000 50.000000,0.000000 0.000000,-50.000000 50.000000,0.000000 0.000000,-25.000000 25.000000,0.000000 0.000000,-50.000000-25.000000,0.000000 0.000000,25.000000 0.000000,0.000000 0.000000,50.000000-25.000000,0.000000 0.000000,50.000000 25.000000,0.000000 0.000000,50.000000-25.000000,0.000000 0.000000,-50.000000 25.000000,0.000000 0.000000,-25.000000 0.000000,0.000000 0.000000,-100.000000 50.000000,0.000000 0.000000,-125.000000 50.000000,0.000000 0.000000,-25.000000 25.000000,0.000000 0.000000,125.000000-125.000000</inkml:trace>
</inkml:ink>
</file>

<file path=ppt/ink/ink28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2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64350.000000 13800.000000,'50.000000'0.000000,"50.000000"-25.000000,0.000000 0.000000,125.000000 25.000000,0.000000 0.000000,100.000000 0.000000,0.000000 0.000000,150.000000 0.000000,0.000000 0.000000,25.000000 25.000000,0.000000 0.000000,-200.000000 0.000000,0.000000 0.000000,275.000000 0.000000,0.000000 0.000000,-100.000000-25.000000,0.000000 0.000000,-100.000000 0.000000,0.000000 0.000000,-125.000000-25.000000,0.000000 0.000000,-200.000000 0.000000</inkml:trace>
</inkml:ink>
</file>

<file path=ppt/ink/ink28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41"/>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65850.000000 22100.000000,'-600.000000'-50.000000,"500.000000"-125.000000,0.000000 0.000000,75.000000 75.000000</inkml:trace>
</inkml:ink>
</file>

<file path=ppt/ink/ink28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45"/>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18800.000000 26750.000000,'50.000000'-50.000000,"-25.000000"50.000000,0.000000 0.000000,-25.000000 50.000000,0.000000 0.000000,0.000000 100.000000,0.000000 0.000000,-50.000000 50.000000,0.000000 0.000000,0.000000 100.000000,0.000000 0.000000,-25.000000-25.000000,0.000000 0.000000,50.000000-75.000000,0.000000 0.000000,0.000000-125.000000,0.000000 0.000000,25.000000-50.000000,0.000000 0.000000,0.000000-50.000000,0.000000 0.000000,25.000000-150.000000,0.000000 0.000000,25.000000-125.000000,0.000000 0.000000,25.000000 0.000000,0.000000 0.000000,25.000000 100.000000,0.000000 0.000000,0.000000 75.000000,0.000000 0.000000,0.000000 50.000000,0.000000 0.000000,-50.000000 75.000000,0.000000 0.000000,0.000000 0.000000,0.000000 0.000000,0.000000 100.000000,0.000000 0.000000,-50.000000 0.000000,0.000000 0.000000,-50.000000 50.000000,0.000000 0.000000,-25.000000 25.000000,0.000000 0.000000,-25.000000-75.000000,0.000000 0.000000,25.000000-75.000000,0.000000 0.000000,0.000000-25.000000,0.000000 0.000000,25.000000-25.000000,0.000000 0.000000,25.000000-25.000000,0.000000 0.000000,75.000000 50.000000,0.000000 0.000000,25.000000 50.000000,0.000000 0.000000,75.000000 75.000000,0.000000 0.000000,25.000000 50.000000,0.000000 0.000000,0.000000-50.000000,0.000000 0.000000,-50.000000-50.000000,0.000000 0.000000,-100.000000-50.000000</inkml:trace>
</inkml:ink>
</file>

<file path=ppt/ink/ink28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46"/>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20850.000000 28450.000000,'-50.000000'0.000000,"0.000000"0.000000,0.000000 0.000000,100.000000 0.000000,0.000000 0.000000,50.000000 50.000000,0.000000 0.000000,0.000000 0.000000,0.000000 0.000000,50.000000 25.000000,0.000000 0.000000,-25.000000 0.000000,0.000000 0.000000,-50.000000 0.000000,0.000000 0.000000,-50.000000-50.000000</inkml:trace>
</inkml:ink>
</file>

<file path=ppt/ink/ink28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47"/>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23800.000000 28850.000000,'0.000000'-50.000000,"25.000000"25.000000,0.000000 0.000000,-25.000000 0.000000,0.000000 0.000000,0.000000 0.000000,0.000000 0.000000,-25.000000 0.000000,0.000000 0.000000,0.000000 0.000000,0.000000 0.000000,0.000000 0.000000,0.000000 0.000000,-50.000000 25.000000,0.000000 0.000000,-25.000000 25.000000,0.000000 0.000000,25.000000 25.000000,0.000000 0.000000,-25.000000 25.000000,0.000000 0.000000,25.000000 25.000000,0.000000 0.000000,25.000000 0.000000,0.000000 0.000000,25.000000 0.000000,0.000000 0.000000,25.000000-50.000000,0.000000 0.000000,125.000000 0.000000,0.000000 0.000000,75.000000-50.000000,0.000000 0.000000,0.000000 0.000000,0.000000 0.000000,-125.000000-25.000000,0.000000 0.000000,-25.000000 0.000000</inkml:trace>
</inkml:ink>
</file>

<file path=ppt/ink/ink284.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8:0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86500.000000 26050.000000,'-200.000000'-300.000000,"150.000000"225.000000,0.000000 0.000000,-75.000000-75.000000,0.000000 0.000000,50.000000 125.000000,0.000000 0.000000,-50.000000-75.000000,0.000000 0.000000,-75.000000 50.000000,0.000000 0.000000,0.000000 25.000000,0.000000 0.000000,-175.000000 25.000000,0.000000 0.000000,50.000000 75.000000,0.000000 0.000000,-25.000000 0.000000,0.000000 0.000000,0.000000 25.000000,0.000000 0.000000,50.000000 50.000000,0.000000 0.000000,-25.000000 50.000000,0.000000 0.000000,25.000000 50.000000,0.000000 0.000000,50.000000 25.000000,0.000000 0.000000,75.000000 50.000000,0.000000 0.000000,100.000000-25.000000,0.000000 0.000000,100.000000-75.000000,0.000000 0.000000,125.000000 0.000000,0.000000 0.000000,150.000000-100.000000,0.000000 0.000000,75.000000-75.000000,0.000000 0.000000,75.000000-100.000000,0.000000 0.000000,75.000000-125.000000,0.000000 0.000000,0.000000-100.000000,0.000000 0.000000,0.000000-150.000000,0.000000 0.000000,-50.000000-100.000000,0.000000 0.000000,-225.000000 50.000000,0.000000 0.000000,-175.000000 75.000000,0.000000 0.000000,-150.000000 175.000000,0.000000 0.000000,-25.000000 175.000000,0.000000 0.000000,50.000000 25.000000</inkml:trace>
</inkml:ink>
</file>

<file path=ppt/ink/ink28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47"/>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23400.000000 26500.000000,'-100.000000'0.000000,"75.000000"125.000000,0.000000 0.000000,0.000000 50.000000,0.000000 0.000000,25.000000 0.000000,0.000000 0.000000,0.000000-100.000000,0.000000 0.000000,0.000000-50.000000</inkml:trace>
</inkml:ink>
</file>

<file path=ppt/ink/ink2841.xml><?xml version="1.0" encoding="utf-8"?>
<inkml:ink xmlns:inkml="http://www.w3.org/2003/InkML">
  <annotation type="ScanImages2ExtractSignatures">1</annotation>
  <annotation type="ScanImagesWidth">13</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4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24250.000000 26350.000000,'0.000000'50.000000,"-25.000000"50.000000,0.000000 0.000000,25.000000 50.000000,0.000000 0.000000,0.000000 25.000000,0.000000 0.000000,0.000000-50.000000,0.000000 0.000000,0.000000-50.000000,0.000000 0.000000,-25.000000-50.000000</inkml:trace>
</inkml:ink>
</file>

<file path=ppt/ink/ink28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4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23600.000000 25050.000000,'0.000000'-50.000000,"-50.000000"-50.000000,0.000000 0.000000,50.000000 75.000000,0.000000 0.000000,0.000000 0.000000,0.000000 0.000000,-25.000000 0.000000,0.000000 0.000000,25.000000 100.000000,0.000000 0.000000,0.000000 125.000000,0.000000 0.000000,0.000000-25.000000,0.000000 0.000000,25.000000-75.000000,0.000000 0.000000,50.000000-100.000000,0.000000 0.000000,50.000000-100.000000,0.000000 0.000000,25.000000-125.000000,0.000000 0.000000,-100.000000-25.000000,0.000000 0.000000,-50.000000 75.000000,0.000000 0.000000,-100.000000 125.000000,0.000000 0.000000,-75.000000 50.000000,0.000000 0.000000,50.000000 150.000000,0.000000 0.000000,75.000000-75.000000</inkml:trace>
</inkml:ink>
</file>

<file path=ppt/ink/ink28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49"/>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24850.000000 29250.000000,'150.000000'0.000000,"-50.000000"0.000000,0.000000 0.000000,75.000000 50.000000,0.000000 0.000000,0.000000 50.000000,0.000000 0.000000,-50.000000-25.000000,0.000000 0.000000,-25.000000 0.000000,0.000000 0.000000,-50.000000-25.000000,0.000000 0.000000,-25.000000-50.000000,0.000000 0.000000,0.000000 25.000000</inkml:trace>
</inkml:ink>
</file>

<file path=ppt/ink/ink28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50"/>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29150.000000 29850.000000,'0.000000'-100.000000,"-25.000000"100.000000,0.000000 0.000000,0.000000-25.000000,0.000000 0.000000,-25.000000 0.000000,0.000000 0.000000,0.000000 25.000000,0.000000 0.000000,-50.000000 50.000000,0.000000 0.000000,0.000000 25.000000,0.000000 0.000000,25.000000 25.000000,0.000000 0.000000,25.000000 50.000000,0.000000 0.000000,50.000000-25.000000,0.000000 0.000000,75.000000-25.000000,0.000000 0.000000,50.000000-75.000000,0.000000 0.000000,50.000000-25.000000,0.000000 0.000000,-25.000000 0.000000,0.000000 0.000000,-75.000000-25.000000,0.000000 0.000000,-25.000000 0.000000</inkml:trace>
</inkml:ink>
</file>

<file path=ppt/ink/ink28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51"/>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30450.000000 29500.000000,'150.000000'-50.000000,"-25.000000"50.000000,0.000000 0.000000,75.000000-25.000000,0.000000 0.000000,25.000000 25.000000,0.000000 0.000000,-25.000000-25.000000,0.000000 0.000000,-50.000000 25.000000,0.000000 0.000000,-50.000000 0.000000,0.000000 0.000000,-75.000000 25.000000,0.000000 0.000000,-50.000000 0.000000</inkml:trace>
</inkml:ink>
</file>

<file path=ppt/ink/ink28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51"/>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30450.000000 30400.000000,'0.000000'50.000000,"-25.000000"-50.000000,0.000000 0.000000,125.000000 0.000000,0.000000 0.000000,100.000000-50.000000,0.000000 0.000000,75.000000 0.000000,0.000000 0.000000,-25.000000 25.000000,0.000000 0.000000,0.000000 25.000000,0.000000 0.000000,-100.000000 25.000000,0.000000 0.000000,-125.000000 0.000000</inkml:trace>
</inkml:ink>
</file>

<file path=ppt/ink/ink2847.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52"/>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27500.000000 31350.000000,'-50.000000'0.000000,"25.000000"0.000000,0.000000 0.000000,-25.000000 0.000000,0.000000 0.000000,-25.000000 25.000000,0.000000 0.000000,-25.000000 25.000000,0.000000 0.000000,-25.000000 25.000000,0.000000 0.000000,-25.000000 0.000000,0.000000 0.000000,50.000000 0.000000,0.000000 0.000000,50.000000 0.000000,0.000000 0.000000,25.000000-50.000000</inkml:trace>
</inkml:ink>
</file>

<file path=ppt/ink/ink28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53"/>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19700.000000 32600.000000,'0.000000'50.000000,"-25.000000"-50.000000,0.000000 0.000000,0.000000 50.000000,0.000000 0.000000,0.000000 150.000000,0.000000 0.000000,-25.000000 75.000000,0.000000 0.000000,0.000000 0.000000,0.000000 0.000000,0.000000-50.000000,0.000000 0.000000,25.000000-100.000000,0.000000 0.000000,25.000000-100.000000,0.000000 0.000000,25.000000-125.000000,0.000000 0.000000,25.000000-100.000000,0.000000 0.000000,0.000000 125.000000</inkml:trace>
</inkml:ink>
</file>

<file path=ppt/ink/ink2849.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53"/>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19750.000000 32850.000000,'200.000000'-300.000000,"-50.000000"150.000000,0.000000 0.000000,-25.000000 100.000000,0.000000 0.000000,-75.000000 125.000000,0.000000 0.000000,-25.000000 100.000000,0.000000 0.000000,-75.000000 75.000000,0.000000 0.000000,-25.000000-25.000000,0.000000 0.000000,-25.000000-100.000000,0.000000 0.000000,0.000000-50.000000,0.000000 0.000000,0.000000-75.000000,0.000000 0.000000,50.000000 0.000000,0.000000 0.000000,25.000000 0.000000,0.000000 0.000000,25.000000-25.000000,0.000000 0.000000,75.000000 25.000000,0.000000 0.000000,75.000000 100.000000,0.000000 0.000000,25.000000 50.000000,0.000000 0.000000,-25.000000-75.000000,0.000000 0.000000,-25.000000-25.000000,0.000000 0.000000,-75.000000-50.000000</inkml:trace>
</inkml:ink>
</file>

<file path=ppt/ink/ink2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8:2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32650.000000 42050.000000,'-50.000000'0.000000,"-50.000000"-75.000000,0.000000 0.000000,75.000000 50.000000,0.000000 0.000000,0.000000 25.000000,0.000000 0.000000,0.000000-25.000000,0.000000 0.000000,25.000000 0.000000,0.000000 0.000000,75.000000 0.000000,0.000000 0.000000,50.000000-50.000000,0.000000 0.000000,50.000000 50.000000,0.000000 0.000000,0.000000 0.000000,0.000000 0.000000,75.000000 25.000000,0.000000 0.000000,-25.000000 0.000000,0.000000 0.000000,-50.000000 50.000000,0.000000 0.000000,0.000000 25.000000,0.000000 0.000000,-25.000000-25.000000,0.000000 0.000000,-50.000000-25.000000,0.000000 0.000000,50.000000-25.000000,0.000000 0.000000,25.000000-75.000000,0.000000 0.000000,0.000000 0.000000,0.000000 0.000000,-25.000000 50.000000,0.000000 0.000000,-50.000000 25.000000,0.000000 0.000000,-25.000000 0.000000,0.000000 0.000000,0.000000 0.000000,0.000000 0.000000,0.000000 0.000000,0.000000 0.000000,0.000000 25.000000,0.000000 0.000000,75.000000 0.000000,0.000000 0.000000,-50.000000 0.000000,0.000000 0.000000,-25.000000 0.000000</inkml:trace>
</inkml:ink>
</file>

<file path=ppt/ink/ink28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53"/>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21200.000000 33800.000000,'-50.000000'0.000000,"-25.000000"0.000000,0.000000 0.000000,50.000000-25.000000,0.000000 0.000000,50.000000 25.000000,0.000000 0.000000,75.000000-50.000000,0.000000 0.000000,75.000000 25.000000,0.000000 0.000000,0.000000 25.000000,0.000000 0.000000,25.000000 0.000000,0.000000 0.000000,-150.000000 25.000000</inkml:trace>
</inkml:ink>
</file>

<file path=ppt/ink/ink28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5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24000.000000 32750.000000,'-100.000000'-50.000000,"50.000000"50.000000,0.000000 0.000000,25.000000-25.000000,0.000000 0.000000,-25.000000 25.000000,0.000000 0.000000,0.000000 25.000000,0.000000 0.000000,-25.000000 75.000000,0.000000 0.000000,-25.000000 25.000000,0.000000 0.000000,75.000000 0.000000,0.000000 0.000000,25.000000 25.000000,0.000000 0.000000,100.000000-75.000000,0.000000 0.000000,50.000000-25.000000,0.000000 0.000000,0.000000-50.000000,0.000000 0.000000,-50.000000 0.000000,0.000000 0.000000,-50.000000-25.000000</inkml:trace>
</inkml:ink>
</file>

<file path=ppt/ink/ink28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5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23450.000000 34600.000000,'-50.000000'0.000000,"50.000000"25.000000,0.000000 0.000000,0.000000 50.000000,0.000000 0.000000,0.000000 75.000000,0.000000 0.000000,0.000000 25.000000,0.000000 0.000000,0.000000-25.000000,0.000000 0.000000,25.000000-100.000000,0.000000 0.000000,0.000000-50.000000</inkml:trace>
</inkml:ink>
</file>

<file path=ppt/ink/ink28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5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24250.000000 34700.000000,'-50.000000'50.000000,"25.000000"0.000000,0.000000 0.000000,0.000000 25.000000,0.000000 0.000000,25.000000 50.000000,0.000000 0.000000,25.000000 25.000000,0.000000 0.000000,-25.000000-50.000000,0.000000 0.000000,0.000000-50.000000</inkml:trace>
</inkml:ink>
</file>

<file path=ppt/ink/ink28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55"/>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23800.000000 36750.000000,'-50.000000'0.000000,"0.000000"25.000000,0.000000 0.000000,0.000000 25.000000,0.000000 0.000000,50.000000 50.000000,0.000000 0.000000,0.000000 0.000000,0.000000 0.000000,25.000000 0.000000,0.000000 0.000000,25.000000-50.000000,0.000000 0.000000,25.000000-50.000000,0.000000 0.000000,50.000000-75.000000,0.000000 0.000000,-25.000000-50.000000,0.000000 0.000000,-75.000000 0.000000,0.000000 0.000000,-50.000000 25.000000,0.000000 0.000000,-50.000000 25.000000,0.000000 0.000000,25.000000 50.000000</inkml:trace>
</inkml:ink>
</file>

<file path=ppt/ink/ink28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57"/>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35050.000000 29000.000000,'-50.000000'0.000000,"75.000000"0.000000,0.000000 0.000000,0.000000-25.000000</inkml:trace>
</inkml:ink>
</file>

<file path=ppt/ink/ink28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57"/>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35300.000000 28850.000000,'0.000000'-50.000000,"-25.000000"25.000000,0.000000 0.000000,-25.000000 25.000000,0.000000 0.000000,0.000000 25.000000,0.000000 0.000000,-50.000000 25.000000,0.000000 0.000000,0.000000 50.000000,0.000000 0.000000,0.000000-25.000000,0.000000 0.000000,25.000000 50.000000,0.000000 0.000000,75.000000-25.000000,0.000000 0.000000,25.000000 25.000000,0.000000 0.000000,150.000000-75.000000,0.000000 0.000000,100.000000-75.000000,0.000000 0.000000,-225.000000 25.000000,0.000000 0.000000,25.000000-50.000000</inkml:trace>
</inkml:ink>
</file>

<file path=ppt/ink/ink28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5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36750.000000 26500.000000,'-50.000000'0.000000,"25.000000"25.000000,0.000000 0.000000,-25.000000 25.000000,0.000000 0.000000,-50.000000 50.000000,0.000000 0.000000,0.000000 50.000000,0.000000 0.000000,25.000000 25.000000,0.000000 0.000000,50.000000 0.000000,0.000000 0.000000,25.000000-100.000000,0.000000 0.000000,-25.000000-50.000000</inkml:trace>
</inkml:ink>
</file>

<file path=ppt/ink/ink28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5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37150.000000 24800.000000,'-50.000000'0.000000,"25.000000"-50.000000,0.000000 0.000000,0.000000 100.000000,0.000000 0.000000,0.000000 150.000000,0.000000 0.000000,-25.000000 25.000000,0.000000 0.000000,0.000000 0.000000,0.000000 0.000000,0.000000-75.000000,0.000000 0.000000,50.000000-125.000000</inkml:trace>
</inkml:ink>
</file>

<file path=ppt/ink/ink28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5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37000.000000 26000.000000,'0.000000'-50.000000,"50.000000"0.000000,0.000000 0.000000,50.000000 25.000000,0.000000 0.000000,0.000000 0.000000,0.000000 0.000000,0.000000 25.000000,0.000000 0.000000,-75.000000 25.000000</inkml:trace>
</inkml:ink>
</file>

<file path=ppt/ink/ink2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8:2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60250.000000 38300.000000,'50.000000'-100.000000,"-50.000000"125.000000,0.000000 0.000000,-50.000000 125.000000,0.000000 0.000000,-50.000000 75.000000,0.000000 0.000000,0.000000-25.000000,0.000000 0.000000,50.000000-75.000000,0.000000 0.000000,50.000000-75.000000,0.000000 0.000000,75.000000-125.000000,0.000000 0.000000,-25.000000-25.000000,0.000000 0.000000,0.000000 25.000000,0.000000 0.000000,-25.000000 25.000000,0.000000 0.000000,0.000000 100.000000,0.000000 0.000000,-25.000000 50.000000,0.000000 0.000000,0.000000 50.000000,0.000000 0.000000,0.000000 0.000000,0.000000 0.000000,-50.000000 25.000000,0.000000 0.000000,25.000000-50.000000,0.000000 0.000000,25.000000-75.000000,0.000000 0.000000,25.000000-50.000000,0.000000 0.000000,0.000000-50.000000</inkml:trace>
</inkml:ink>
</file>

<file path=ppt/ink/ink28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59"/>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38400.000000 24900.000000,'-50.000000'50.000000,"50.000000"125.000000,0.000000 0.000000,-25.000000 50.000000,0.000000 0.000000,75.000000 125.000000,0.000000 0.000000,-50.000000-275.000000,0.000000 0.000000,0.000000 0.000000</inkml:trace>
</inkml:ink>
</file>

<file path=ppt/ink/ink28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3:59"/>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36450.000000 29950.000000,'-50.000000'0.000000,"150.000000"25.000000,0.000000 0.000000,75.000000 100.000000,0.000000 0.000000,50.000000 100.000000,0.000000 0.000000,-75.000000-75.000000,0.000000 0.000000,-125.000000-100.000000</inkml:trace>
</inkml:ink>
</file>

<file path=ppt/ink/ink2862.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00"/>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38650.000000 30050.000000,'-50.000000'0.000000,"0.000000"0.000000,0.000000 0.000000,25.000000 75.000000,0.000000 0.000000,-50.000000 100.000000,0.000000 0.000000,25.000000 0.000000,0.000000 0.000000,-25.000000 0.000000,0.000000 0.000000,25.000000 0.000000,0.000000 0.000000,25.000000-100.000000,0.000000 0.000000,25.000000-50.000000</inkml:trace>
</inkml:ink>
</file>

<file path=ppt/ink/ink28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01"/>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38500.000000 30450.000000,'0.000000'-50.000000,"0.000000"125.000000,0.000000 0.000000,0.000000 100.000000,0.000000 0.000000,0.000000-25.000000,0.000000 0.000000,0.000000-25.000000,0.000000 0.000000,0.000000-50.000000,0.000000 0.000000,0.000000-50.000000,0.000000 0.000000,50.000000-75.000000,0.000000 0.000000,50.000000-100.000000,0.000000 0.000000,-75.000000 100.000000,0.000000 0.000000,125.000000-175.000000,0.000000 0.000000,0.000000 0.000000,0.000000 0.000000,-25.000000 100.000000,0.000000 0.000000,-100.000000 100.000000,0.000000 0.000000,0.000000 0.000000</inkml:trace>
</inkml:ink>
</file>

<file path=ppt/ink/ink28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01"/>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40150.000000 29850.000000,'150.000000'-150.000000,"0.000000"50.000000,0.000000 0.000000,-25.000000 50.000000,0.000000 0.000000,-75.000000 25.000000,0.000000 0.000000,-25.000000 0.000000</inkml:trace>
</inkml:ink>
</file>

<file path=ppt/ink/ink28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01"/>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41650.000000 28500.000000,'0.000000'-50.000000,"0.000000"25.000000,0.000000 0.000000,-25.000000 100.000000,0.000000 0.000000,0.000000 50.000000,0.000000 0.000000,0.000000 75.000000,0.000000 0.000000,0.000000-50.000000,0.000000 0.000000,0.000000-50.000000,0.000000 0.000000,25.000000-125.000000,0.000000 0.000000,25.000000-25.000000</inkml:trace>
</inkml:ink>
</file>

<file path=ppt/ink/ink2866.xml><?xml version="1.0" encoding="utf-8"?>
<inkml:ink xmlns:inkml="http://www.w3.org/2003/InkML">
  <annotation type="ScanImages2ExtractSignatures">1</annotation>
  <annotation type="ScanImagesWidth">30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02"/>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42150.000000 28000.000000,'50.000000'-50.000000,"0.000000"-25.000000,0.000000 0.000000,25.000000 0.000000,0.000000 0.000000,-25.000000 75.000000,0.000000 0.000000,0.000000 50.000000,0.000000 0.000000,-50.000000 75.000000,0.000000 0.000000,-25.000000 0.000000,0.000000 0.000000,0.000000-100.000000,0.000000 0.000000,-75.000000 150.000000,0.000000 0.000000,-25.000000-75.000000,0.000000 0.000000,25.000000-50.000000,0.000000 0.000000,50.000000-50.000000,0.000000 0.000000,50.000000-25.000000,0.000000 0.000000,0.000000 0.000000,0.000000 0.000000,50.000000 25.000000,0.000000 0.000000,50.000000 50.000000,0.000000 0.000000,50.000000 75.000000,0.000000 0.000000,-50.000000-75.000000,0.000000 0.000000,0.000000 0.000000,0.000000 0.000000,-50.000000-50.000000,0.000000 0.000000,-25.000000 0.000000</inkml:trace>
</inkml:ink>
</file>

<file path=ppt/ink/ink28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02"/>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43500.000000 28800.000000,'50.000000'0.000000,"-50.000000"100.000000,0.000000 0.000000,50.000000 50.000000,0.000000 0.000000,-25.000000 0.000000,0.000000 0.000000,0.000000-100.000000</inkml:trace>
</inkml:ink>
</file>

<file path=ppt/ink/ink28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02"/>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39450.000000 32150.000000,'-100.000000'-50.000000,"125.000000"25.000000,0.000000 0.000000,75.000000 75.000000,0.000000 0.000000,0.000000 100.000000,0.000000 0.000000,75.000000 75.000000,0.000000 0.000000,-125.000000-150.000000,0.000000 0.000000,-25.000000 0.000000</inkml:trace>
</inkml:ink>
</file>

<file path=ppt/ink/ink28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02"/>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41250.000000 33300.000000,'-50.000000'50.000000,"0.000000"0.000000,0.000000 0.000000,25.000000 75.000000,0.000000 0.000000,0.000000 50.000000,0.000000 0.000000,25.000000-25.000000,0.000000 0.000000,-25.000000-25.000000,0.000000 0.000000,0.000000-25.000000,0.000000 0.000000,0.000000-100.000000,0.000000 0.000000,0.000000 0.000000</inkml:trace>
</inkml:ink>
</file>

<file path=ppt/ink/ink2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8:2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61350.000000 37800.000000,'0.000000'-50.000000,"25.000000"50.000000,0.000000 0.000000,0.000000 25.000000,0.000000 0.000000,0.000000 75.000000,0.000000 0.000000,-25.000000 50.000000,0.000000 0.000000,0.000000 0.000000,0.000000 0.000000,-50.000000-50.000000,0.000000 0.000000,-50.000000-25.000000,0.000000 0.000000,-25.000000-25.000000,0.000000 0.000000,50.000000-25.000000,0.000000 0.000000,25.000000 0.000000,0.000000 0.000000,75.000000-25.000000,0.000000 0.000000,175.000000-50.000000,0.000000 0.000000,0.000000-50.000000,0.000000 0.000000,-75.000000 50.000000,0.000000 0.000000,-75.000000 50.000000,0.000000 0.000000,-125.000000 100.000000,0.000000 0.000000,-25.000000 0.000000,0.000000 0.000000,-50.000000 100.000000,0.000000 0.000000,-25.000000-50.000000,0.000000 0.000000,50.000000 0.000000,0.000000 0.000000,25.000000 0.000000,0.000000 0.000000,100.000000-75.000000,0.000000 0.000000,50.000000-100.000000</inkml:trace>
</inkml:ink>
</file>

<file path=ppt/ink/ink28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03"/>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41450.000000 33000.000000,'150.000000'-350.000000,"-25.000000"300.000000,0.000000 0.000000,-25.000000 0.000000,0.000000 0.000000,0.000000 75.000000,0.000000 0.000000,-25.000000 75.000000,0.000000 0.000000,-100.000000 75.000000,0.000000 0.000000,-75.000000 50.000000,0.000000 0.000000,-75.000000-75.000000,0.000000 0.000000,25.000000-75.000000,0.000000 0.000000,75.000000-50.000000,0.000000 0.000000,25.000000-75.000000,0.000000 0.000000,50.000000 25.000000,0.000000 0.000000,50.000000 0.000000,0.000000 0.000000,50.000000 50.000000,0.000000 0.000000,0.000000 75.000000,0.000000 0.000000,25.000000 0.000000,0.000000 0.000000,0.000000 0.000000,0.000000 0.000000,-50.000000-50.000000,0.000000 0.000000,-25.000000-50.000000,0.000000 0.000000,-25.000000 0.000000</inkml:trace>
</inkml:ink>
</file>

<file path=ppt/ink/ink2871.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03"/>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43100.000000 33850.000000,'50.000000'0.000000,"-25.000000"0.000000,0.000000 0.000000,25.000000-25.000000,0.000000 0.000000,25.000000 25.000000,0.000000 0.000000,-25.000000 75.000000,0.000000 0.000000,-25.000000 0.000000,0.000000 0.000000,-25.000000 25.000000,0.000000 0.000000,-25.000000-50.000000,0.000000 0.000000,100.000000-75.000000,0.000000 0.000000,125.000000-75.000000,0.000000 0.000000,-150.000000 75.000000</inkml:trace>
</inkml:ink>
</file>

<file path=ppt/ink/ink2872.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05"/>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46900.000000 29950.000000,'150.000000'-150.000000,"-25.000000"125.000000,0.000000 0.000000,125.000000 0.000000,0.000000 0.000000,0.000000 25.000000,0.000000 0.000000,-100.000000 0.000000,0.000000 0.000000,-50.000000 25.000000,0.000000 0.000000,-75.000000-25.000000</inkml:trace>
</inkml:ink>
</file>

<file path=ppt/ink/ink28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06"/>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48000.000000 28850.000000,'-50.000000'0.000000,"0.000000"0.000000,0.000000 0.000000,50.000000 50.000000,0.000000 0.000000,0.000000 175.000000,0.000000 0.000000,-25.000000 50.000000,0.000000 0.000000,-25.000000 150.000000,0.000000 0.000000,0.000000-325.000000</inkml:trace>
</inkml:ink>
</file>

<file path=ppt/ink/ink2874.xml><?xml version="1.0" encoding="utf-8"?>
<inkml:ink xmlns:inkml="http://www.w3.org/2003/InkML">
  <annotation type="ScanImages2ExtractSignatures">1</annotation>
  <annotation type="ScanImagesWidth">3</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06"/>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53300.000000 26450.000000,'0.000000'50.000000,"-25.000000"50.000000,0.000000 0.000000,0.000000 50.000000,0.000000 0.000000,-25.000000 50.000000,0.000000 0.000000,25.000000 25.000000,0.000000 0.000000,-25.000000-125.000000,0.000000 0.000000,25.000000-50.000000</inkml:trace>
</inkml:ink>
</file>

<file path=ppt/ink/ink2875.xml><?xml version="1.0" encoding="utf-8"?>
<inkml:ink xmlns:inkml="http://www.w3.org/2003/InkML">
  <annotation type="ScanImages2ExtractSignatures">1</annotation>
  <annotation type="ScanImagesWidth">17</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06"/>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53400.000000 26900.000000,'50.000000'0.000000,"50.000000"-25.000000,0.000000 0.000000,25.000000 25.000000,0.000000 0.000000,-25.000000 25.000000,0.000000 0.000000,-25.000000 25.000000,0.000000 0.000000,-50.000000-50.000000,0.000000 0.000000,0.000000 0.000000</inkml:trace>
</inkml:ink>
</file>

<file path=ppt/ink/ink28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06"/>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54800.000000 26150.000000,'50.000000'0.000000,"-50.000000"-25.000000,0.000000 0.000000,0.000000 50.000000,0.000000 0.000000,-50.000000 100.000000,0.000000 0.000000,25.000000 50.000000,0.000000 0.000000,25.000000 50.000000,0.000000 0.000000,0.000000 150.000000,0.000000 0.000000,25.000000-250.000000</inkml:trace>
</inkml:ink>
</file>

<file path=ppt/ink/ink28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07"/>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53050.000000 30350.000000,'0.000000'-50.000000,"25.000000"175.000000,0.000000 0.000000,-25.000000 75.000000,0.000000 0.000000,0.000000 25.000000,0.000000 0.000000,-50.000000-25.000000,0.000000 0.000000,25.000000-50.000000,0.000000 0.000000,0.000000-125.000000</inkml:trace>
</inkml:ink>
</file>

<file path=ppt/ink/ink28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07"/>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53150.000000 31400.000000,'100.000000'-100.000000,"0.000000"75.000000,0.000000 0.000000,75.000000 25.000000,0.000000 0.000000,-25.000000 0.000000,0.000000 0.000000,-75.000000 25.000000,0.000000 0.000000,-50.000000-25.000000</inkml:trace>
</inkml:ink>
</file>

<file path=ppt/ink/ink28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07"/>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54450.000000 30400.000000,'0.000000'-100.000000,"0.000000"75.000000,0.000000 0.000000,0.000000 100.000000,0.000000 0.000000,-25.000000 100.000000,0.000000 0.000000,25.000000 50.000000,0.000000 0.000000,0.000000-50.000000,0.000000 0.000000,-25.000000 150.000000,0.000000 0.000000,0.000000-275.000000</inkml:trace>
</inkml:ink>
</file>

<file path=ppt/ink/ink288.xml><?xml version="1.0" encoding="utf-8"?>
<inkml:ink xmlns:inkml="http://www.w3.org/2003/InkML">
  <annotation type="ScanImages2ExtractSignatures">1</annotation>
  <annotation type="ScanImagesWidth">-1947644304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8:2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61500.000000 39600.000000,'50.000000'-50.000000,"-25.000000"0.000000,0.000000 0.000000,0.000000 50.000000,0.000000 0.000000,50.000000 50.000000,0.000000 0.000000,-50.000000 75.000000,0.000000 0.000000,0.000000 25.000000,0.000000 0.000000,-50.000000-25.000000,0.000000 0.000000,-25.000000-50.000000,0.000000 0.000000,0.000000 0.000000,0.000000 0.000000,-75.000000 75.000000,0.000000 0.000000,75.000000-100.000000,0.000000 0.000000,25.000000-25.000000</inkml:trace>
</inkml:ink>
</file>

<file path=ppt/ink/ink28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0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55850.000000 28100.000000,'50.000000'-50.000000,"25.000000"50.000000,0.000000 0.000000,0.000000 50.000000,0.000000 0.000000,100.000000 50.000000,0.000000 0.000000,-25.000000 25.000000,0.000000 0.000000,-25.000000-50.000000,0.000000 0.000000,-100.000000-50.000000,0.000000 0.000000,-25.000000 25.000000</inkml:trace>
</inkml:ink>
</file>

<file path=ppt/ink/ink28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0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55300.000000 30000.000000,'-50.000000'50.000000,"-25.000000"0.000000,0.000000 0.000000,75.000000-25.000000,0.000000 0.000000,75.000000-50.000000,0.000000 0.000000,125.000000-100.000000,0.000000 0.000000,50.000000-25.000000,0.000000 0.000000,-75.000000 25.000000,0.000000 0.000000,-150.000000 100.000000,0.000000 0.000000,150.000000-75.000000,0.000000 0.000000,-150.000000 75.000000</inkml:trace>
</inkml:ink>
</file>

<file path=ppt/ink/ink28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0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58050.000000 28000.000000,'50.000000'-50.000000,"-50.000000"25.000000,0.000000 0.000000,50.000000-50.000000,0.000000 0.000000,-25.000000 50.000000,0.000000 0.000000,0.000000 50.000000,0.000000 0.000000,-75.000000 100.000000,0.000000 0.000000,-50.000000 50.000000,0.000000 0.000000,-50.000000 25.000000,0.000000 0.000000,25.000000 0.000000,0.000000 0.000000,25.000000-50.000000,0.000000 0.000000,75.000000-100.000000,0.000000 0.000000,25.000000-75.000000</inkml:trace>
</inkml:ink>
</file>

<file path=ppt/ink/ink28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09"/>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58000.000000 28450.000000,'100.000000'-150.000000,"-50.000000"125.000000,0.000000 0.000000,-25.000000 75.000000,0.000000 0.000000,0.000000 100.000000,0.000000 0.000000,-25.000000 25.000000,0.000000 0.000000,0.000000-25.000000,0.000000 0.000000,0.000000-50.000000,0.000000 0.000000,50.000000-75.000000,0.000000 0.000000,0.000000-50.000000,0.000000 0.000000,75.000000-100.000000,0.000000 0.000000,50.000000-100.000000,0.000000 0.000000,0.000000-50.000000,0.000000 0.000000,-75.000000 100.000000,0.000000 0.000000,-50.000000 125.000000,0.000000 0.000000,-50.000000 25.000000</inkml:trace>
</inkml:ink>
</file>

<file path=ppt/ink/ink2884.xml><?xml version="1.0" encoding="utf-8"?>
<inkml:ink xmlns:inkml="http://www.w3.org/2003/InkML">
  <annotation type="ScanImages2ExtractSignatures">1</annotation>
  <annotation type="ScanImagesWidth">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09"/>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60300.000000 28450.000000,'100.000000'-50.000000,"125.000000"25.000000,0.000000 0.000000,50.000000-50.000000,0.000000 0.000000,50.000000 25.000000,0.000000 0.000000,-150.000000 50.000000,0.000000 0.000000,-125.000000 0.000000,0.000000 0.000000,-25.000000 0.000000</inkml:trace>
</inkml:ink>
</file>

<file path=ppt/ink/ink28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09"/>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63150.000000 27050.000000,'50.000000'0.000000,"-50.000000"-25.000000,0.000000 0.000000,0.000000 150.000000,0.000000 0.000000,-25.000000 50.000000,0.000000 0.000000,-25.000000 75.000000,0.000000 0.000000,25.000000-50.000000,0.000000 0.000000,-25.000000 25.000000,0.000000 0.000000,50.000000-150.000000,0.000000 0.000000,0.000000-100.000000</inkml:trace>
</inkml:ink>
</file>

<file path=ppt/ink/ink28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10"/>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63850.000000 26700.000000,'50.000000'-50.000000,"25.000000"-25.000000,0.000000 0.000000,0.000000 25.000000,0.000000 0.000000,0.000000 50.000000,0.000000 0.000000,25.000000 50.000000,0.000000 0.000000,-50.000000 75.000000,0.000000 0.000000,-50.000000 50.000000,0.000000 0.000000,-75.000000 0.000000,0.000000 0.000000,-50.000000-50.000000,0.000000 0.000000,25.000000-50.000000,0.000000 0.000000,25.000000-50.000000,0.000000 0.000000,-50.000000 0.000000,0.000000 0.000000,25.000000-75.000000,0.000000 0.000000,50.000000-25.000000,0.000000 0.000000,50.000000 25.000000,0.000000 0.000000,75.000000 50.000000,0.000000 0.000000,25.000000 100.000000,0.000000 0.000000,0.000000 25.000000,0.000000 0.000000,25.000000 50.000000,0.000000 0.000000,-25.000000-75.000000,0.000000 0.000000,-50.000000-75.000000,0.000000 0.000000,150.000000 25.000000,0.000000 0.000000,-25.000000-50.000000,0.000000 0.000000,-150.000000 0.000000</inkml:trace>
</inkml:ink>
</file>

<file path=ppt/ink/ink2887.xml><?xml version="1.0" encoding="utf-8"?>
<inkml:ink xmlns:inkml="http://www.w3.org/2003/InkML">
  <annotation type="ScanImages2ExtractSignatures">1</annotation>
  <annotation type="ScanImagesWidth">16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10"/>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65350.000000 27650.000000,'50.000000'0.000000,"125.000000"-50.000000,0.000000 0.000000,-75.000000 25.000000,0.000000 0.000000,0.000000 75.000000,0.000000 0.000000,-100.000000 50.000000,0.000000 0.000000,-75.000000 75.000000,0.000000 0.000000,-75.000000-25.000000,0.000000 0.000000,50.000000-50.000000,0.000000 0.000000,100.000000-25.000000,0.000000 0.000000,100.000000 0.000000,0.000000 0.000000,50.000000 0.000000,0.000000 0.000000,-50.000000 0.000000,0.000000 0.000000,-125.000000 75.000000,0.000000 0.000000,-425.000000 225.000000,0.000000 0.000000,250.000000-200.000000</inkml:trace>
</inkml:ink>
</file>

<file path=ppt/ink/ink28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12"/>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19150.000000 44550.000000,'0.000000'-50.000000,"0.000000"-25.000000,0.000000 0.000000,25.000000 0.000000,0.000000 0.000000,-25.000000 50.000000,0.000000 0.000000,0.000000 50.000000,0.000000 0.000000,-75.000000 150.000000,0.000000 0.000000,25.000000 75.000000,0.000000 0.000000,-25.000000 0.000000,0.000000 0.000000,50.000000 25.000000,0.000000 0.000000,25.000000-75.000000,0.000000 0.000000,25.000000-150.000000,0.000000 0.000000,0.000000-225.000000,0.000000 0.000000,0.000000 100.000000</inkml:trace>
</inkml:ink>
</file>

<file path=ppt/ink/ink28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12"/>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18950.000000 44850.000000,'100.000000'-300.000000,"25.000000"100.000000,0.000000 0.000000,0.000000 75.000000,0.000000 0.000000,-25.000000 75.000000,0.000000 0.000000,-25.000000 100.000000,0.000000 0.000000,-75.000000 125.000000,0.000000 0.000000,-75.000000 50.000000,0.000000 0.000000,-25.000000-50.000000,0.000000 0.000000,-25.000000-75.000000,0.000000 0.000000,0.000000-25.000000,0.000000 0.000000,25.000000-75.000000,0.000000 0.000000,50.000000 0.000000,0.000000 0.000000,25.000000 0.000000,0.000000 0.000000,100.000000 0.000000,0.000000 0.000000,50.000000 75.000000,0.000000 0.000000,0.000000 50.000000,0.000000 0.000000,25.000000 0.000000,0.000000 0.000000,-25.000000 25.000000,0.000000 0.000000,-25.000000-25.000000,0.000000 0.000000,-75.000000-75.000000</inkml:trace>
</inkml:ink>
</file>

<file path=ppt/ink/ink289.xml><?xml version="1.0" encoding="utf-8"?>
<inkml:ink xmlns:inkml="http://www.w3.org/2003/InkML">
  <annotation type="ScanImages2ExtractSignatures">1</annotation>
  <annotation type="ScanImagesWidth">-1947644304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8:2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66600.000000 38400.000000,'0.000000'-50.000000,"-25.000000"25.000000,0.000000 0.000000,-50.000000 150.000000,0.000000 0.000000,0.000000 50.000000,0.000000 0.000000,-50.000000 50.000000,0.000000 0.000000,-25.000000 0.000000,0.000000 0.000000,25.000000-50.000000,0.000000 0.000000,50.000000-50.000000,0.000000 0.000000,75.000000-100.000000,0.000000 0.000000,50.000000-75.000000,0.000000 0.000000,0.000000 0.000000</inkml:trace>
</inkml:ink>
</file>

<file path=ppt/ink/ink28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13"/>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21850.000000 44800.000000,'-50.000000'-50.000000,"25.000000"75.000000,0.000000 0.000000,-25.000000 75.000000,0.000000 0.000000,0.000000 25.000000,0.000000 0.000000,0.000000 0.000000,0.000000 0.000000,50.000000 0.000000,0.000000 0.000000,50.000000-25.000000,0.000000 0.000000,75.000000-100.000000,0.000000 0.000000,25.000000-100.000000,0.000000 0.000000,-25.000000-25.000000,0.000000 0.000000,-100.000000 0.000000,0.000000 0.000000,-75.000000 50.000000,0.000000 0.000000,-50.000000 50.000000,0.000000 0.000000,25.000000 25.000000,0.000000 0.000000,50.000000 0.000000,0.000000 0.000000,0.000000 0.000000</inkml:trace>
</inkml:ink>
</file>

<file path=ppt/ink/ink28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1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23350.000000 45150.000000,'-50.000000'0.000000,"-50.000000"-25.000000,0.000000 0.000000,75.000000 25.000000,0.000000 0.000000,100.000000-25.000000,0.000000 0.000000,150.000000 0.000000,0.000000 0.000000,-50.000000 25.000000,0.000000 0.000000,25.000000 0.000000,0.000000 0.000000,-75.000000 0.000000,0.000000 0.000000,-100.000000 0.000000</inkml:trace>
</inkml:ink>
</file>

<file path=ppt/ink/ink28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1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26350.000000 44250.000000,'0.000000'-100.000000,"-50.000000"75.000000,0.000000 0.000000,-50.000000 100.000000,0.000000 0.000000,-25.000000 25.000000,0.000000 0.000000,0.000000 50.000000,0.000000 0.000000,25.000000 0.000000,0.000000 0.000000,75.000000-25.000000,0.000000 0.000000,100.000000-25.000000,0.000000 0.000000,150.000000-75.000000,0.000000 0.000000,0.000000-75.000000,0.000000 0.000000,-50.000000-50.000000,0.000000 0.000000,-125.000000 75.000000</inkml:trace>
</inkml:ink>
</file>

<file path=ppt/ink/ink2893.xml><?xml version="1.0" encoding="utf-8"?>
<inkml:ink xmlns:inkml="http://www.w3.org/2003/InkML">
  <annotation type="ScanImages2ExtractSignatures">1</annotation>
  <annotation type="ScanImagesWidth">-2142319328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1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26100.000000 42400.000000,'-50.000000'0.000000,"25.000000"-50.000000,0.000000 0.000000,0.000000 25.000000,0.000000 0.000000,0.000000 50.000000,0.000000 0.000000,0.000000 100.000000,0.000000 0.000000,0.000000 0.000000,0.000000 0.000000,25.000000 0.000000,0.000000 0.000000,25.000000-75.000000,0.000000 0.000000,25.000000-50.000000</inkml:trace>
</inkml:ink>
</file>

<file path=ppt/ink/ink28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1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26600.000000 42350.000000,'0.000000'-50.000000,"-25.000000"50.000000,0.000000 0.000000,25.000000 100.000000,0.000000 0.000000,0.000000 50.000000,0.000000 0.000000,0.000000-25.000000,0.000000 0.000000,0.000000-25.000000,0.000000 0.000000,-25.000000-75.000000</inkml:trace>
</inkml:ink>
</file>

<file path=ppt/ink/ink28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15"/>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26000.000000 40650.000000,'-50.000000'0.000000,"0.000000"-75.000000,0.000000 0.000000,50.000000 150.000000,0.000000 0.000000,25.000000 100.000000,0.000000 0.000000,50.000000 0.000000,0.000000 0.000000,25.000000-125.000000,0.000000 0.000000,50.000000-100.000000,0.000000 0.000000,25.000000-125.000000,0.000000 0.000000,-100.000000-25.000000,0.000000 0.000000,-100.000000 25.000000,0.000000 0.000000,-100.000000 100.000000,0.000000 0.000000,-25.000000 50.000000,0.000000 0.000000,25.000000 100.000000,0.000000 0.000000,75.000000-25.000000</inkml:trace>
</inkml:ink>
</file>

<file path=ppt/ink/ink28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16"/>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19050.000000 50850.000000,'0.000000'50.000000,"-25.000000"25.000000,0.000000 0.000000,0.000000 175.000000,0.000000 0.000000,-50.000000 25.000000,0.000000 0.000000,25.000000 50.000000,0.000000 0.000000,25.000000-175.000000,0.000000 0.000000,25.000000-125.000000,0.000000 0.000000,75.000000-175.000000,0.000000 0.000000,25.000000-125.000000,0.000000 0.000000,0.000000 0.000000,0.000000 0.000000,0.000000 50.000000,0.000000 0.000000,0.000000 125.000000,0.000000 0.000000,-50.000000 100.000000,0.000000 0.000000,0.000000 75.000000,0.000000 0.000000,-50.000000 125.000000,0.000000 0.000000,-100.000000 0.000000,0.000000 0.000000,0.000000-25.000000,0.000000 0.000000,0.000000-100.000000,0.000000 0.000000,50.000000-75.000000,0.000000 0.000000,0.000000-50.000000,0.000000 0.000000,50.000000-25.000000,0.000000 0.000000,0.000000 25.000000,0.000000 0.000000,75.000000 50.000000,0.000000 0.000000,50.000000 75.000000,0.000000 0.000000,25.000000 50.000000,0.000000 0.000000,25.000000-25.000000,0.000000 0.000000,0.000000-50.000000,0.000000 0.000000,-100.000000-25.000000</inkml:trace>
</inkml:ink>
</file>

<file path=ppt/ink/ink2897.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17"/>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22050.000000 51300.000000,'-150.000000'0.000000,"100.000000"75.000000,0.000000 0.000000,0.000000 50.000000,0.000000 0.000000,0.000000 75.000000,0.000000 0.000000,50.000000-25.000000,0.000000 0.000000,75.000000-50.000000,0.000000 0.000000,25.000000-100.000000,0.000000 0.000000,50.000000-125.000000,0.000000 0.000000,-25.000000-75.000000,0.000000 0.000000,-75.000000 0.000000,0.000000 0.000000,-50.000000 50.000000,0.000000 0.000000,-50.000000 25.000000,0.000000 0.000000,-25.000000 50.000000,0.000000 0.000000,-25.000000 75.000000,0.000000 0.000000,75.000000 0.000000</inkml:trace>
</inkml:ink>
</file>

<file path=ppt/ink/ink28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17"/>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23550.000000 51600.000000,'-50.000000'-50.000000,"75.000000"50.000000,0.000000 0.000000,125.000000-25.000000,0.000000 0.000000,25.000000 0.000000,0.000000 0.000000,25.000000 50.000000,0.000000 0.000000,-25.000000 0.000000,0.000000 0.000000,-50.000000-25.000000,0.000000 0.000000,-75.000000-25.000000</inkml:trace>
</inkml:ink>
</file>

<file path=ppt/ink/ink2899.xml><?xml version="1.0" encoding="utf-8"?>
<inkml:ink xmlns:inkml="http://www.w3.org/2003/InkML">
  <annotation type="ScanImages2ExtractSignatures">1</annotation>
  <annotation type="ScanImagesWidth">22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17"/>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27000.000000 50550.000000,'50.000000'0.000000,"-50.000000"-25.000000,0.000000 0.000000,-100.000000 0.000000,0.000000 0.000000,0.000000 100.000000,0.000000 0.000000,0.000000 0.000000,0.000000 0.000000,0.000000 25.000000,0.000000 0.000000,0.000000 0.000000,0.000000 0.000000,25.000000 0.000000,0.000000 0.000000,75.000000 0.000000,0.000000 0.000000,125.000000-25.000000,0.000000 0.000000,75.000000-50.000000,0.000000 0.000000,0.000000-25.000000,0.000000 0.000000,-25.000000 0.000000,0.000000 0.000000,-125.000000 0.000000</inkml:trace>
</inkml:ink>
</file>

<file path=ppt/ink/ink29.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0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103150.000000 12900.000000,'200.000000'-300.000000,"-75.000000"225.000000,0.000000 0.000000,-25.000000 75.000000,0.000000 0.000000,25.000000 0.000000,0.000000 0.000000,-75.000000 0.000000,0.000000 0.000000,0.000000 0.000000,0.000000 0.000000,-50.000000 25.000000,0.000000 0.000000,25.000000-25.000000</inkml:trace>
</inkml:ink>
</file>

<file path=ppt/ink/ink2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8:2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66550.000000 39000.000000,'150.000000'-150.000000,"-150.000000"200.000000,0.000000 0.000000,0.000000 100.000000,0.000000 0.000000,0.000000 0.000000,0.000000 0.000000,50.000000-50.000000,0.000000 0.000000,25.000000-50.000000,0.000000 0.000000,25.000000-50.000000,0.000000 0.000000,25.000000-125.000000,0.000000 0.000000,0.000000-75.000000,0.000000 0.000000,-50.000000 0.000000,0.000000 0.000000,-50.000000 125.000000,0.000000 0.000000,-25.000000 50.000000,0.000000 0.000000,0.000000 75.000000,0.000000 0.000000,-25.000000 125.000000,0.000000 0.000000,25.000000 25.000000,0.000000 0.000000,-25.000000-25.000000,0.000000 0.000000,0.000000 0.000000,0.000000 0.000000,25.000000-75.000000,0.000000 0.000000,25.000000-75.000000,0.000000 0.000000,0.000000-25.000000</inkml:trace>
</inkml:ink>
</file>

<file path=ppt/ink/ink29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1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26800.000000 52250.000000,'-50.000000'50.000000,"-25.000000"-50.000000,0.000000 0.000000,50.000000 25.000000,0.000000 0.000000,25.000000 50.000000,0.000000 0.000000,0.000000 75.000000,0.000000 0.000000,0.000000 0.000000,0.000000 0.000000,0.000000-25.000000,0.000000 0.000000,0.000000-75.000000,0.000000 0.000000,25.000000-25.000000</inkml:trace>
</inkml:ink>
</file>

<file path=ppt/ink/ink29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1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27300.000000 52800.000000,'0.000000'-50.000000,"0.000000"25.000000,0.000000 0.000000,-25.000000 25.000000,0.000000 0.000000,25.000000 100.000000,0.000000 0.000000,0.000000 25.000000,0.000000 0.000000,0.000000 0.000000,0.000000 0.000000,0.000000-25.000000,0.000000 0.000000,0.000000-75.000000,0.000000 0.000000,0.000000 0.000000</inkml:trace>
</inkml:ink>
</file>

<file path=ppt/ink/ink29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1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27100.000000 53950.000000,'-50.000000'0.000000,"-50.000000"75.000000,0.000000 0.000000,75.000000-50.000000,0.000000 0.000000,-25.000000 100.000000,0.000000 0.000000,25.000000 50.000000,0.000000 0.000000,50.000000 0.000000,0.000000 0.000000,50.000000-75.000000,0.000000 0.000000,25.000000-100.000000,0.000000 0.000000,50.000000-175.000000,0.000000 0.000000,-50.000000-25.000000,0.000000 0.000000,-75.000000 25.000000,0.000000 0.000000,-75.000000 100.000000,0.000000 0.000000,-25.000000 50.000000</inkml:trace>
</inkml:ink>
</file>

<file path=ppt/ink/ink29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20"/>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27550.000000 45850.000000,'50.000000'-50.000000,"25.000000"50.000000,0.000000 0.000000,175.000000 75.000000,0.000000 0.000000,100.000000 100.000000,0.000000 0.000000,-75.000000 25.000000,0.000000 0.000000,-175.000000-125.000000,0.000000 0.000000,-50.000000 0.000000</inkml:trace>
</inkml:ink>
</file>

<file path=ppt/ink/ink2904.xml><?xml version="1.0" encoding="utf-8"?>
<inkml:ink xmlns:inkml="http://www.w3.org/2003/InkML">
  <annotation type="ScanImages2ExtractSignatures">1</annotation>
  <annotation type="ScanImagesWidth">7602179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20"/>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27750.000000 50600.000000,'-50.000000'0.000000,"0.000000"-25.000000,0.000000 0.000000,25.000000 0.000000,0.000000 0.000000,50.000000-100.000000,0.000000 0.000000,150.000000-100.000000,0.000000 0.000000,100.000000-75.000000,0.000000 0.000000,25.000000 25.000000,0.000000 0.000000,-50.000000 100.000000,0.000000 0.000000,-200.000000 125.000000</inkml:trace>
</inkml:ink>
</file>

<file path=ppt/ink/ink2905.xml><?xml version="1.0" encoding="utf-8"?>
<inkml:ink xmlns:inkml="http://www.w3.org/2003/InkML">
  <annotation type="ScanImages2ExtractSignatures">1</annotation>
  <annotation type="ScanImagesWidth">10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21"/>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31400.000000 46750.000000,'-200.000000'-100.000000,"150.000000"125.000000,0.000000 0.000000,-125.000000 75.000000,0.000000 0.000000,25.000000 25.000000,0.000000 0.000000,25.000000 50.000000,0.000000 0.000000,75.000000-25.000000,0.000000 0.000000,50.000000-25.000000,0.000000 0.000000,100.000000-50.000000,0.000000 0.000000,125.000000-50.000000,0.000000 0.000000,50.000000-100.000000,0.000000 0.000000,-200.000000 50.000000,0.000000 0.000000,-25.000000 0.000000</inkml:trace>
</inkml:ink>
</file>

<file path=ppt/ink/ink29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21"/>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31900.000000 47050.000000,'50.000000'-100.000000,"50.000000"50.000000,0.000000 0.000000,100.000000 25.000000,0.000000 0.000000,50.000000 0.000000,0.000000 0.000000,-25.000000 25.000000,0.000000 0.000000,-50.000000 25.000000,0.000000 0.000000,-125.000000 25.000000,0.000000 0.000000,-25.000000-25.000000</inkml:trace>
</inkml:ink>
</file>

<file path=ppt/ink/ink2907.xml><?xml version="1.0" encoding="utf-8"?>
<inkml:ink xmlns:inkml="http://www.w3.org/2003/InkML">
  <annotation type="ScanImages2ExtractSignatures">1</annotation>
  <annotation type="ScanImagesWidth">3145781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21"/>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31800.000000 47850.000000,'-50.000000'0.000000,"-50.000000"0.000000,0.000000 0.000000,225.000000 0.000000,0.000000 0.000000,150.000000 0.000000,0.000000 0.000000,25.000000-25.000000,0.000000 0.000000,25.000000 25.000000,0.000000 0.000000,25.000000 0.000000,0.000000 0.000000,-275.000000 0.000000</inkml:trace>
</inkml:ink>
</file>

<file path=ppt/ink/ink29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23"/>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37150.000000 45900.000000,'-50.000000'-50.000000,"25.000000"25.000000,0.000000 0.000000,-25.000000 25.000000,0.000000 0.000000,-25.000000 0.000000,0.000000 0.000000,-50.000000 50.000000,0.000000 0.000000,0.000000 75.000000,0.000000 0.000000,0.000000 75.000000,0.000000 0.000000,50.000000-25.000000,0.000000 0.000000,75.000000-50.000000,0.000000 0.000000,25.000000 50.000000,0.000000 0.000000,150.000000-125.000000,0.000000 0.000000,75.000000-50.000000,0.000000 0.000000,-175.000000-25.000000,0.000000 0.000000,25.000000 0.000000</inkml:trace>
</inkml:ink>
</file>

<file path=ppt/ink/ink2909.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2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39300.000000 43150.000000,'-100.000000'0.000000,"75.000000"25.000000,0.000000 0.000000,-100.000000 100.000000,0.000000 0.000000,0.000000 50.000000,0.000000 0.000000,0.000000 75.000000,0.000000 0.000000,25.000000 0.000000,0.000000 0.000000,50.000000-125.000000,0.000000 0.000000,25.000000-100.000000</inkml:trace>
</inkml:ink>
</file>

<file path=ppt/ink/ink291.xml><?xml version="1.0" encoding="utf-8"?>
<inkml:ink xmlns:inkml="http://www.w3.org/2003/InkML">
  <annotation type="ScanImages2ExtractSignatures">1</annotation>
  <annotation type="ScanImagesWidth">666288128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8:2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68700.000000 39250.000000,'-50.000000'200.000000,"25.000000"-50.000000,0.000000 0.000000,-25.000000 0.000000,0.000000 0.000000,25.000000-25.000000,0.000000 0.000000,0.000000-100.000000,0.000000 0.000000,125.000000-125.000000,0.000000 0.000000,50.000000-75.000000,0.000000 0.000000,-25.000000 25.000000,0.000000 0.000000,-50.000000 100.000000,0.000000 0.000000,-50.000000 50.000000,0.000000 0.000000,-25.000000 100.000000,0.000000 0.000000,0.000000 0.000000,0.000000 0.000000,0.000000 0.000000,0.000000 0.000000,-25.000000-25.000000,0.000000 0.000000,25.000000-50.000000,0.000000 0.000000,100.000000-25.000000,0.000000 0.000000,50.000000-125.000000,0.000000 0.000000,25.000000-25.000000,0.000000 0.000000,-25.000000 0.000000,0.000000 0.000000,-75.000000 25.000000,0.000000 0.000000,-25.000000 75.000000,0.000000 0.000000,-50.000000 25.000000,0.000000 0.000000,0.000000 100.000000,0.000000 0.000000,-75.000000 50.000000,0.000000 0.000000,25.000000 0.000000,0.000000 0.000000,25.000000 25.000000,0.000000 0.000000,0.000000-25.000000,0.000000 0.000000,25.000000-50.000000,0.000000 0.000000,75.000000-50.000000,0.000000 0.000000,75.000000-100.000000,0.000000 0.000000,25.000000-100.000000,0.000000 0.000000,-25.000000-75.000000,0.000000 0.000000,-100.000000-50.000000,0.000000 0.000000,-100.000000 150.000000,0.000000 0.000000,-75.000000 100.000000,0.000000 0.000000,0.000000 75.000000,0.000000 0.000000,75.000000 125.000000,0.000000 0.000000,50.000000 0.000000,0.000000 0.000000,50.000000-125.000000</inkml:trace>
</inkml:ink>
</file>

<file path=ppt/ink/ink29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2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39300.000000 40650.000000,'-50.000000'-50.000000,"25.000000"100.000000,0.000000 0.000000,-50.000000 150.000000,0.000000 0.000000,25.000000 75.000000,0.000000 0.000000,0.000000-50.000000,0.000000 0.000000,50.000000-75.000000,0.000000 0.000000,0.000000-125.000000,0.000000 0.000000,-25.000000 0.000000</inkml:trace>
</inkml:ink>
</file>

<file path=ppt/ink/ink29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2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39100.000000 42000.000000,'50.000000'-50.000000,"-25.000000"0.000000,0.000000 0.000000,50.000000-25.000000,0.000000 0.000000,0.000000 50.000000,0.000000 0.000000,25.000000 25.000000,0.000000 0.000000,0.000000 0.000000,0.000000 0.000000,-100.000000 25.000000,0.000000 0.000000,50.000000-25.000000</inkml:trace>
</inkml:ink>
</file>

<file path=ppt/ink/ink2912.xml><?xml version="1.0" encoding="utf-8"?>
<inkml:ink xmlns:inkml="http://www.w3.org/2003/InkML">
  <annotation type="ScanImages2ExtractSignatures">1</annotation>
  <annotation type="ScanImagesWidth">1657077776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25"/>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40800.000000 40650.000000,'-50.000000'50.000000,"50.000000"75.000000,0.000000 0.000000,-25.000000 150.000000,0.000000 0.000000,25.000000 100.000000,0.000000 0.000000,0.000000-150.000000,0.000000 0.000000,0.000000-125.000000</inkml:trace>
</inkml:ink>
</file>

<file path=ppt/ink/ink2913.xml><?xml version="1.0" encoding="utf-8"?>
<inkml:ink xmlns:inkml="http://www.w3.org/2003/InkML">
  <annotation type="ScanImages2ExtractSignatures">1</annotation>
  <annotation type="ScanImagesWidth">3211309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25"/>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38300.000000 47600.000000,'-50.000000'-50.000000,"75.000000"50.000000,0.000000 0.000000,100.000000 75.000000,0.000000 0.000000,75.000000 50.000000,0.000000 0.000000,50.000000 25.000000,0.000000 0.000000,-175.000000-100.000000,0.000000 0.000000,-25.000000-25.000000</inkml:trace>
</inkml:ink>
</file>

<file path=ppt/ink/ink2914.xml><?xml version="1.0" encoding="utf-8"?>
<inkml:ink xmlns:inkml="http://www.w3.org/2003/InkML">
  <annotation type="ScanImages2ExtractSignatures">1</annotation>
  <annotation type="ScanImagesWidth">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26"/>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41500.000000 47700.000000,'-150.000000'-50.000000,"125.000000"50.000000,0.000000 0.000000,0.000000 100.000000,0.000000 0.000000,0.000000 0.000000,0.000000 0.000000,-25.000000 75.000000,0.000000 0.000000,0.000000 0.000000,0.000000 0.000000,25.000000 0.000000,0.000000 0.000000,25.000000-125.000000,0.000000 0.000000,0.000000-75.000000,0.000000 0.000000,25.000000-25.000000</inkml:trace>
</inkml:ink>
</file>

<file path=ppt/ink/ink29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26"/>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41600.000000 47650.000000,'50.000000'0.000000,"-50.000000"-25.000000,0.000000 0.000000,25.000000 50.000000,0.000000 0.000000,0.000000 50.000000,0.000000 0.000000,0.000000 50.000000,0.000000 0.000000,0.000000 25.000000,0.000000 0.000000,0.000000 0.000000,0.000000 0.000000,0.000000-50.000000,0.000000 0.000000,25.000000-100.000000,0.000000 0.000000,25.000000-75.000000,0.000000 0.000000,125.000000-250.000000,0.000000 0.000000,-75.000000 150.000000,0.000000 0.000000,-25.000000-25.000000,0.000000 0.000000,-75.000000 125.000000,0.000000 0.000000,0.000000 50.000000</inkml:trace>
</inkml:ink>
</file>

<file path=ppt/ink/ink29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27"/>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43850.000000 47000.000000,'-50.000000'0.000000,"25.000000"0.000000,0.000000 0.000000,0.000000 0.000000,0.000000 0.000000,50.000000-50.000000,0.000000 0.000000,100.000000-125.000000,0.000000 0.000000,150.000000-75.000000,0.000000 0.000000,-25.000000 25.000000,0.000000 0.000000,-75.000000 125.000000,0.000000 0.000000,-75.000000 0.000000,0.000000 0.000000,-75.000000 50.000000,0.000000 0.000000,25.000000 25.000000</inkml:trace>
</inkml:ink>
</file>

<file path=ppt/ink/ink2917.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27"/>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46300.000000 44300.000000,'0.000000'-50.000000,"0.000000"25.000000,0.000000 0.000000,-25.000000 75.000000,0.000000 0.000000,0.000000 100.000000,0.000000 0.000000,-75.000000 100.000000,0.000000 0.000000,0.000000 0.000000,0.000000 0.000000,50.000000-50.000000,0.000000 0.000000,25.000000-75.000000,0.000000 0.000000,25.000000-100.000000,0.000000 0.000000,25.000000-50.000000</inkml:trace>
</inkml:ink>
</file>

<file path=ppt/ink/ink2918.xml><?xml version="1.0" encoding="utf-8"?>
<inkml:ink xmlns:inkml="http://www.w3.org/2003/InkML">
  <annotation type="ScanImages2ExtractSignatures">1</annotation>
  <annotation type="ScanImagesWidth">-2122486464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27"/>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46250.000000 44600.000000,'0.000000'-50.000000,"50.000000"-50.000000,0.000000 0.000000,0.000000 50.000000,0.000000 0.000000,25.000000 0.000000,0.000000 0.000000,25.000000 50.000000,0.000000 0.000000,-50.000000 50.000000,0.000000 0.000000,-75.000000 125.000000,0.000000 0.000000,-100.000000 25.000000,0.000000 0.000000,-25.000000-75.000000,0.000000 0.000000,0.000000-50.000000,0.000000 0.000000,100.000000-50.000000,0.000000 0.000000,0.000000-50.000000,0.000000 0.000000,50.000000-25.000000,0.000000 0.000000,50.000000 25.000000,0.000000 0.000000,0.000000 25.000000,0.000000 0.000000,50.000000 50.000000,0.000000 0.000000,25.000000 50.000000,0.000000 0.000000,0.000000-50.000000,0.000000 0.000000,0.000000 0.000000,0.000000 0.000000,-50.000000-50.000000,0.000000 0.000000,-25.000000 25.000000</inkml:trace>
</inkml:ink>
</file>

<file path=ppt/ink/ink29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2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47900.000000 45500.000000,'0.000000'-50.000000,"0.000000"75.000000,0.000000 0.000000,0.000000 100.000000,0.000000 0.000000,50.000000 50.000000,0.000000 0.000000,25.000000 25.000000,0.000000 0.000000,-75.000000-125.000000</inkml:trace>
</inkml:ink>
</file>

<file path=ppt/ink/ink2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8:2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72000.000000 39300.000000,'50.000000'0.000000,"-50.000000"75.000000,0.000000 0.000000,-100.000000 50.000000,0.000000 0.000000,-25.000000 25.000000,0.000000 0.000000,75.000000-50.000000,0.000000 0.000000,50.000000-50.000000,0.000000 0.000000,100.000000-50.000000,0.000000 0.000000,100.000000-25.000000,0.000000 0.000000,0.000000 0.000000,0.000000 0.000000,-100.000000 25.000000,0.000000 0.000000,-75.000000-25.000000,0.000000 0.000000,0.000000 25.000000</inkml:trace>
</inkml:ink>
</file>

<file path=ppt/ink/ink29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2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43900.000000 49500.000000,'-50.000000'0.000000,"0.000000"0.000000,0.000000 0.000000,0.000000 0.000000,0.000000 0.000000,25.000000 125.000000,0.000000 0.000000,-25.000000 75.000000,0.000000 0.000000,25.000000 0.000000,0.000000 0.000000,25.000000 0.000000,0.000000 0.000000,0.000000-75.000000,0.000000 0.000000,-25.000000-75.000000</inkml:trace>
</inkml:ink>
</file>

<file path=ppt/ink/ink29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29"/>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43750.000000 49750.000000,'50.000000'-100.000000,"-25.000000"75.000000,0.000000 0.000000,25.000000-25.000000,0.000000 0.000000,25.000000 25.000000,0.000000 0.000000,0.000000 25.000000,0.000000 0.000000,-25.000000 25.000000,0.000000 0.000000,-25.000000 50.000000,0.000000 0.000000,-50.000000 0.000000,0.000000 0.000000,0.000000-25.000000,0.000000 0.000000,0.000000-50.000000,0.000000 0.000000,0.000000 0.000000,0.000000 0.000000,0.000000 25.000000,0.000000 0.000000,0.000000 50.000000,0.000000 0.000000,-25.000000-25.000000,0.000000 0.000000,0.000000 25.000000,0.000000 0.000000,0.000000 0.000000,0.000000 0.000000,0.000000-50.000000,0.000000 0.000000,0.000000-25.000000,0.000000 0.000000,0.000000 0.000000,0.000000 0.000000,25.000000-25.000000,0.000000 0.000000,25.000000 0.000000,0.000000 0.000000,75.000000 25.000000,0.000000 0.000000,25.000000 50.000000,0.000000 0.000000,25.000000 25.000000,0.000000 0.000000,25.000000 0.000000,0.000000 0.000000,25.000000-25.000000,0.000000 0.000000,-50.000000-25.000000,0.000000 0.000000,-75.000000 0.000000</inkml:trace>
</inkml:ink>
</file>

<file path=ppt/ink/ink29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29"/>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46250.000000 50600.000000,'50.000000'-50.000000,"25.000000"25.000000,0.000000 0.000000,25.000000 25.000000,0.000000 0.000000,0.000000 25.000000,0.000000 0.000000,-50.000000 50.000000,0.000000 0.000000,-50.000000 50.000000,0.000000 0.000000,-75.000000 25.000000,0.000000 0.000000,25.000000-75.000000,0.000000 0.000000,50.000000-25.000000,0.000000 0.000000,75.000000-25.000000,0.000000 0.000000,75.000000-25.000000,0.000000 0.000000,0.000000-25.000000,0.000000 0.000000,-125.000000 0.000000,0.000000 0.000000,0.000000 0.000000</inkml:trace>
</inkml:ink>
</file>

<file path=ppt/ink/ink2923.xml><?xml version="1.0" encoding="utf-8"?>
<inkml:ink xmlns:inkml="http://www.w3.org/2003/InkML">
  <annotation type="ScanImages2ExtractSignatures">1</annotation>
  <annotation type="ScanImagesWidth">16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29"/>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41950.000000 49550.000000,'0.000000'-50.000000,"0.000000"-50.000000,0.000000 0.000000,100.000000 150.000000,0.000000 0.000000,50.000000 175.000000,0.000000 0.000000,-25.000000 25.000000,0.000000 0.000000,-75.000000-200.000000</inkml:trace>
</inkml:ink>
</file>

<file path=ppt/ink/ink2924.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31"/>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51650.000000 47150.000000,'-100.000000'-50.000000,"75.000000"25.000000,0.000000 0.000000,50.000000 0.000000,0.000000 0.000000,125.000000-25.000000,0.000000 0.000000,150.000000 0.000000,0.000000 0.000000,0.000000 25.000000,0.000000 0.000000,-150.000000 25.000000,0.000000 0.000000,-125.000000 25.000000,0.000000 0.000000,-25.000000 0.000000</inkml:trace>
</inkml:ink>
</file>

<file path=ppt/ink/ink29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31"/>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52550.000000 45450.000000,'-50.000000'0.000000,"25.000000"0.000000,0.000000 0.000000,0.000000 25.000000,0.000000 0.000000,0.000000 175.000000,0.000000 0.000000,0.000000 100.000000,0.000000 0.000000,0.000000 125.000000,0.000000 0.000000,0.000000-100.000000,0.000000 0.000000,25.000000-250.000000</inkml:trace>
</inkml:ink>
</file>

<file path=ppt/ink/ink29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32"/>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57600.000000 43450.000000,'0.000000'-50.000000,"0.000000"25.000000,0.000000 0.000000,0.000000 100.000000,0.000000 0.000000,-25.000000 100.000000,0.000000 0.000000,0.000000 50.000000,0.000000 0.000000,-25.000000-50.000000,0.000000 0.000000,25.000000-100.000000,0.000000 0.000000,0.000000-50.000000</inkml:trace>
</inkml:ink>
</file>

<file path=ppt/ink/ink29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32"/>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57600.000000 43850.000000,'150.000000'-100.000000,"-100.000000"75.000000,0.000000 0.000000,25.000000 0.000000,0.000000 0.000000,50.000000 50.000000,0.000000 0.000000,-75.000000-25.000000,0.000000 0.000000,-25.000000 25.000000</inkml:trace>
</inkml:ink>
</file>

<file path=ppt/ink/ink29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33"/>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58950.000000 42950.000000,'-50.000000'0.000000,"25.000000"0.000000,0.000000 0.000000,-50.000000 25.000000,0.000000 0.000000,50.000000 175.000000,0.000000 0.000000,25.000000 125.000000,0.000000 0.000000,0.000000 50.000000,0.000000 0.000000,0.000000-200.000000,0.000000 0.000000,-25.000000-75.000000</inkml:trace>
</inkml:ink>
</file>

<file path=ppt/ink/ink29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3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59800.000000 45550.000000,'50.000000'0.000000,"75.000000"100.000000,0.000000 0.000000,50.000000 75.000000,0.000000 0.000000,25.000000 25.000000,0.000000 0.000000,-125.000000-125.000000</inkml:trace>
</inkml:ink>
</file>

<file path=ppt/ink/ink2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8:2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72450.000000 39700.000000,'0.000000'-50.000000,"-50.000000"25.000000,0.000000 0.000000,25.000000-25.000000,0.000000 0.000000,0.000000 50.000000,0.000000 0.000000,25.000000 100.000000,0.000000 0.000000,0.000000 75.000000,0.000000 0.000000,-25.000000 125.000000,0.000000 0.000000,0.000000 0.000000,0.000000 0.000000,25.000000-25.000000,0.000000 0.000000,0.000000-225.000000,0.000000 0.000000,-25.000000 0.000000</inkml:trace>
</inkml:ink>
</file>

<file path=ppt/ink/ink29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3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62300.000000 46400.000000,'0.000000'-50.000000,"-50.000000"100.000000,0.000000 0.000000,0.000000 125.000000,0.000000 0.000000,-50.000000 25.000000,0.000000 0.000000,0.000000 0.000000,0.000000 0.000000,25.000000-25.000000,0.000000 0.000000,50.000000-100.000000,0.000000 0.000000,50.000000-75.000000,0.000000 0.000000,25.000000-25.000000</inkml:trace>
</inkml:ink>
</file>

<file path=ppt/ink/ink29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3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62300.000000 46800.000000,'100.000000'-150.000000,"-100.000000"125.000000,0.000000 0.000000,25.000000 100.000000,0.000000 0.000000,25.000000 125.000000,0.000000 0.000000,0.000000 0.000000,0.000000 0.000000,0.000000-75.000000,0.000000 0.000000,-25.000000-50.000000,0.000000 0.000000,50.000000-75.000000,0.000000 0.000000,100.000000-150.000000,0.000000 0.000000,75.000000-150.000000,0.000000 0.000000,-100.000000 75.000000,0.000000 0.000000,-125.000000 125.000000,0.000000 0.000000,-25.000000 75.000000</inkml:trace>
</inkml:ink>
</file>

<file path=ppt/ink/ink29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35"/>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60300.000000 48500.000000,'-100.000000'-100.000000,"50.000000"100.000000,0.000000 0.000000,0.000000 0.000000,0.000000 0.000000,-25.000000 25.000000,0.000000 0.000000,-75.000000 75.000000,0.000000 0.000000,25.000000 0.000000,0.000000 0.000000,0.000000 25.000000,0.000000 0.000000,100.000000-25.000000,0.000000 0.000000,0.000000-75.000000</inkml:trace>
</inkml:ink>
</file>

<file path=ppt/ink/ink29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35"/>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56700.000000 48300.000000,'-250.000000'-100.000000,"200.000000"100.000000,0.000000 0.000000,-25.000000 0.000000,0.000000 0.000000,50.000000 50.000000,0.000000 0.000000,25.000000 100.000000,0.000000 0.000000,0.000000 75.000000,0.000000 0.000000,-25.000000 25.000000,0.000000 0.000000,25.000000-125.000000,0.000000 0.000000,0.000000-100.000000,0.000000 0.000000,25.000000 0.000000</inkml:trace>
</inkml:ink>
</file>

<file path=ppt/ink/ink2934.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35"/>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56550.000000 48850.000000,'0.000000'-50.000000,"25.000000"50.000000,0.000000 0.000000,75.000000-50.000000,0.000000 0.000000,0.000000 50.000000,0.000000 0.000000,0.000000 50.000000,0.000000 0.000000,0.000000-25.000000,0.000000 0.000000,-75.000000 0.000000</inkml:trace>
</inkml:ink>
</file>

<file path=ppt/ink/ink2935.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36"/>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57600.000000 48050.000000,'0.000000'-50.000000,"0.000000"25.000000,0.000000 0.000000,-25.000000 75.000000,0.000000 0.000000,25.000000 150.000000,0.000000 0.000000,-50.000000 100.000000,0.000000 0.000000,-50.000000 125.000000,0.000000 0.000000,50.000000-100.000000,0.000000 0.000000,25.000000-225.000000</inkml:trace>
</inkml:ink>
</file>

<file path=ppt/ink/ink29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36"/>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65050.000000 47100.000000,'0.000000'-100.000000,"150.000000"75.000000,0.000000 0.000000,75.000000 25.000000,0.000000 0.000000,175.000000-25.000000,0.000000 0.000000,-250.000000 25.000000,0.000000 0.000000,-75.000000 0.000000</inkml:trace>
</inkml:ink>
</file>

<file path=ppt/ink/ink29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37"/>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68350.000000 45350.000000,'50.000000'0.000000,"-25.000000"-100.000000,0.000000 0.000000,-25.000000 75.000000,0.000000 0.000000,-25.000000 175.000000,0.000000 0.000000,-50.000000 50.000000,0.000000 0.000000,0.000000 100.000000,0.000000 0.000000,0.000000 0.000000,0.000000 0.000000,25.000000-75.000000,0.000000 0.000000,25.000000-125.000000</inkml:trace>
</inkml:ink>
</file>

<file path=ppt/ink/ink29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37"/>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68750.000000 45250.000000,'0.000000'-50.000000,"100.000000"-75.000000,0.000000 0.000000,-50.000000 100.000000,0.000000 0.000000,50.000000 25.000000,0.000000 0.000000,25.000000 50.000000,0.000000 0.000000,-75.000000 75.000000,0.000000 0.000000,-75.000000 25.000000,0.000000 0.000000,-100.000000 0.000000,0.000000 0.000000,0.000000-50.000000,0.000000 0.000000,0.000000-50.000000,0.000000 0.000000,50.000000-50.000000,0.000000 0.000000,25.000000-50.000000,0.000000 0.000000,25.000000 0.000000,0.000000 0.000000,50.000000 75.000000,0.000000 0.000000,125.000000 75.000000,0.000000 0.000000,50.000000 25.000000,0.000000 0.000000,-25.000000-25.000000,0.000000 0.000000,0.000000 25.000000,0.000000 0.000000,-25.000000-50.000000,0.000000 0.000000,-125.000000-50.000000</inkml:trace>
</inkml:ink>
</file>

<file path=ppt/ink/ink29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37"/>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71000.000000 46250.000000,'300.000000'-150.000000,"-175.000000"150.000000,0.000000 0.000000,-50.000000 50.000000,0.000000 0.000000,-50.000000 75.000000,0.000000 0.000000,-175.000000 75.000000,0.000000 0.000000,25.000000-50.000000,0.000000 0.000000,75.000000-50.000000,0.000000 0.000000,50.000000 0.000000,0.000000 0.000000,100.000000-25.000000,0.000000 0.000000,50.000000 0.000000,0.000000 0.000000,-50.000000 0.000000,0.000000 0.000000,-100.000000 50.000000,0.000000 0.000000,-275.000000 150.000000,0.000000 0.000000,-125.000000 175.000000,0.000000 0.000000,250.000000-300.000000</inkml:trace>
</inkml:ink>
</file>

<file path=ppt/ink/ink294.xml><?xml version="1.0" encoding="utf-8"?>
<inkml:ink xmlns:inkml="http://www.w3.org/2003/InkML">
  <annotation type="ScanImages2ExtractSignatures">1</annotation>
  <annotation type="ScanImagesWidth">3014709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8:2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72750.000000 38250.000000,'0.000000'-50.000000,"50.000000"-100.000000,0.000000 0.000000,-25.000000 125.000000,0.000000 0.000000,175.000000 25.000000,0.000000 0.000000,25.000000 25.000000,0.000000 0.000000,-150.000000 0.000000</inkml:trace>
</inkml:ink>
</file>

<file path=ppt/ink/ink29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3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70000.000000 28150.000000,'-100.000000'-50.000000,"75.000000"-50.000000,0.000000 0.000000,75.000000 100.000000,0.000000 0.000000,325.000000 50.000000,0.000000 0.000000,200.000000 0.000000,0.000000 0.000000,50.000000 25.000000,0.000000 0.000000,-400.000000-25.000000,0.000000 0.000000,-100.000000-25.000000</inkml:trace>
</inkml:ink>
</file>

<file path=ppt/ink/ink29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4:39"/>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72950.000000 46800.000000,'150.000000'0.000000,"-50.000000"25.000000,0.000000 0.000000,125.000000-25.000000,0.000000 0.000000,200.000000-25.000000,0.000000 0.000000,25.000000-25.000000,0.000000 0.000000,-150.000000 75.000000,0.000000 0.000000,-225.000000 0.000000,0.000000 0.000000,-25.000000 0.000000</inkml:trace>
</inkml:ink>
</file>

<file path=ppt/ink/ink2942.xml><?xml version="1.0" encoding="utf-8"?>
<inkml:ink xmlns:inkml="http://www.w3.org/2003/InkML">
  <annotation type="ScanImages2ExtractSignatures">1</annotation>
  <annotation type="ScanImagesWidth">13</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5:5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30100.000000 14400.000000,'-100.000000'-100.000000,"100.000000"250.000000,0.000000 0.000000,0.000000 175.000000,0.000000 0.000000,-25.000000 100.000000,0.000000 0.000000,0.000000 200.000000,0.000000 0.000000,25.000000-100.000000,0.000000 0.000000,0.000000-25.000000,0.000000 0.000000,25.000000-125.000000,0.000000 0.000000,-25.000000-275.000000</inkml:trace>
</inkml:ink>
</file>

<file path=ppt/ink/ink29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5:5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30700.000000 13200.000000,'0.000000'-200.000000,"0.000000"175.000000,0.000000 0.000000,100.000000 0.000000,0.000000 0.000000,50.000000 25.000000,0.000000 0.000000,25.000000-25.000000,0.000000 0.000000,-25.000000 0.000000,0.000000 0.000000,25.000000 0.000000,0.000000 0.000000,50.000000 0.000000,0.000000 0.000000,25.000000 0.000000,0.000000 0.000000,100.000000-50.000000,0.000000 0.000000,0.000000 0.000000,0.000000 0.000000,-25.000000 0.000000,0.000000 0.000000,-50.000000 25.000000,0.000000 0.000000,-25.000000 50.000000,0.000000 0.000000,0.000000 0.000000,0.000000 0.000000,-25.000000 0.000000,0.000000 0.000000,25.000000-25.000000,0.000000 0.000000,25.000000 0.000000,0.000000 0.000000,-25.000000 0.000000,0.000000 0.000000,-25.000000 25.000000,0.000000 0.000000,0.000000 0.000000,0.000000 0.000000,-25.000000 0.000000,0.000000 0.000000,-25.000000 25.000000,0.000000 0.000000,-25.000000 0.000000,0.000000 0.000000,-25.000000 0.000000,0.000000 0.000000,-25.000000 0.000000,0.000000 0.000000,-25.000000 0.000000,0.000000 0.000000,0.000000-25.000000,0.000000 0.000000,-50.000000 25.000000,0.000000 0.000000,0.000000-25.000000,0.000000 0.000000,-25.000000 25.000000,0.000000 0.000000,-25.000000 0.000000,0.000000 0.000000,25.000000 0.000000,0.000000 0.000000,-25.000000 50.000000,0.000000 0.000000,0.000000 25.000000,0.000000 0.000000,-25.000000 75.000000,0.000000 0.000000,0.000000 50.000000,0.000000 0.000000,25.000000 50.000000,0.000000 0.000000,0.000000 50.000000,0.000000 0.000000,0.000000 0.000000,0.000000 0.000000,25.000000-50.000000,0.000000 0.000000,0.000000 25.000000,0.000000 0.000000,25.000000 0.000000,0.000000 0.000000,0.000000 25.000000,0.000000 0.000000,-25.000000-100.000000,0.000000 0.000000,-50.000000-150.000000</inkml:trace>
</inkml:ink>
</file>

<file path=ppt/ink/ink29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5:5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30700.000000 20200.000000,'-50.000000'0.000000,"-100.000000"-50.000000,0.000000 0.000000,125.000000 50.000000,0.000000 0.000000,0.000000 0.000000,0.000000 0.000000,225.000000 0.000000,0.000000 0.000000,300.000000-25.000000,0.000000 0.000000,150.000000-100.000000,0.000000 0.000000,100.000000 0.000000,0.000000 0.000000,-75.000000 100.000000,0.000000 0.000000,25.000000 25.000000,0.000000 0.000000,-50.000000 0.000000,0.000000 0.000000,-25.000000 0.000000,0.000000 0.000000,-475.000000-50.000000</inkml:trace>
</inkml:ink>
</file>

<file path=ppt/ink/ink2945.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5:5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47150.000000 10700.000000,'-200.000000'-150.000000,"175.000000"150.000000,0.000000 0.000000,25.000000-25.000000,0.000000 0.000000,0.000000 225.000000,0.000000 0.000000,0.000000 175.000000,0.000000 0.000000,0.000000 75.000000,0.000000 0.000000,0.000000 200.000000,0.000000 0.000000,25.000000-175.000000,0.000000 0.000000,-25.000000 100.000000,0.000000 0.000000,25.000000 25.000000,0.000000 0.000000,-25.000000-200.000000,0.000000 0.000000,25.000000-175.000000,0.000000 0.000000,0.000000-200.000000</inkml:trace>
</inkml:ink>
</file>

<file path=ppt/ink/ink29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5:5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47700.000000 10250.000000,'0.000000'-50.000000,"-25.000000"25.000000,0.000000 0.000000,50.000000-25.000000,0.000000 0.000000,150.000000 50.000000,0.000000 0.000000,125.000000 0.000000,0.000000 0.000000,100.000000 25.000000,0.000000 0.000000,75.000000 25.000000,0.000000 0.000000,0.000000-25.000000,0.000000 0.000000,0.000000 0.000000,0.000000 0.000000,0.000000-25.000000,0.000000 0.000000,-100.000000-25.000000,0.000000 0.000000,-75.000000-25.000000,0.000000 0.000000,-25.000000 25.000000,0.000000 0.000000,-75.000000 25.000000,0.000000 0.000000,-50.000000 0.000000,0.000000 0.000000,-75.000000 50.000000,0.000000 0.000000,-25.000000-25.000000,0.000000 0.000000,-50.000000 50.000000,0.000000 0.000000,25.000000-50.000000,0.000000 0.000000,-25.000000 25.000000,0.000000 0.000000,0.000000-25.000000,0.000000 0.000000,0.000000 0.000000,0.000000 0.000000,0.000000 50.000000,0.000000 0.000000,0.000000 25.000000,0.000000 0.000000,0.000000 50.000000,0.000000 0.000000,0.000000 25.000000,0.000000 0.000000,0.000000 25.000000,0.000000 0.000000,25.000000 50.000000,0.000000 0.000000,-25.000000 0.000000,0.000000 0.000000,0.000000 100.000000,0.000000 0.000000,0.000000 50.000000,0.000000 0.000000,0.000000 0.000000,0.000000 0.000000,0.000000-50.000000,0.000000 0.000000,-25.000000-25.000000,0.000000 0.000000,25.000000-25.000000,0.000000 0.000000,0.000000-125.000000,0.000000 0.000000,-25.000000-125.000000</inkml:trace>
</inkml:ink>
</file>

<file path=ppt/ink/ink29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5:5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48550.000000 17750.000000,'-300.000000'50.000000,"150.000000"-25.000000,0.000000 0.000000,50.000000 0.000000,0.000000 0.000000,0.000000 0.000000,0.000000 0.000000,100.000000 0.000000,0.000000 0.000000,50.000000 0.000000,0.000000 0.000000,175.000000 25.000000,0.000000 0.000000,150.000000-50.000000,0.000000 0.000000,175.000000 0.000000,0.000000 0.000000,25.000000 0.000000,0.000000 0.000000,-150.000000-25.000000,0.000000 0.000000,-275.000000 0.000000,0.000000 0.000000,425.000000 25.000000,0.000000 0.000000,-125.000000 0.000000,0.000000 0.000000,-150.000000 25.000000,0.000000 0.000000,-200.000000 0.000000,0.000000 0.000000,-50.000000-25.000000</inkml:trace>
</inkml:ink>
</file>

<file path=ppt/ink/ink29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5:5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50750.000000 18450.000000,'-100.000000'50.000000,"50.000000"0.000000,0.000000 0.000000,-25.000000 25.000000,0.000000 0.000000,-25.000000 75.000000,0.000000 0.000000,-50.000000 25.000000,0.000000 0.000000,0.000000 25.000000,0.000000 0.000000,0.000000 25.000000,0.000000 0.000000,-75.000000-25.000000,0.000000 0.000000,-50.000000 0.000000,0.000000 0.000000,-75.000000-25.000000,0.000000 0.000000,-75.000000 25.000000,0.000000 0.000000,50.000000 0.000000,0.000000 0.000000,0.000000-75.000000,0.000000 0.000000,-75.000000-25.000000,0.000000 0.000000,50.000000-50.000000,0.000000 0.000000,25.000000-50.000000,0.000000 0.000000,0.000000 0.000000,0.000000 0.000000,50.000000-100.000000,0.000000 0.000000,25.000000-100.000000,0.000000 0.000000,-50.000000-25.000000,0.000000 0.000000,50.000000 50.000000,0.000000 0.000000,75.000000 50.000000,0.000000 0.000000,50.000000 0.000000,0.000000 0.000000,25.000000 0.000000,0.000000 0.000000,100.000000 50.000000,0.000000 0.000000,-50.000000 0.000000,0.000000 0.000000,50.000000 0.000000,0.000000 0.000000,0.000000 0.000000,0.000000 0.000000,25.000000 75.000000,0.000000 0.000000,25.000000 25.000000,0.000000 0.000000,0.000000 0.000000,0.000000 0.000000,25.000000 50.000000,0.000000 0.000000,0.000000 25.000000,0.000000 0.000000,-25.000000 25.000000,0.000000 0.000000,0.000000 25.000000,0.000000 0.000000,0.000000-25.000000,0.000000 0.000000,-25.000000-25.000000,0.000000 0.000000,25.000000-50.000000,0.000000 0.000000,-25.000000-50.000000</inkml:trace>
</inkml:ink>
</file>

<file path=ppt/ink/ink29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5:5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38100.000000 20200.000000,'50.000000'-150.000000,"50.000000"50.000000,0.000000 0.000000,-50.000000 50.000000,0.000000 0.000000,125.000000 25.000000,0.000000 0.000000,75.000000 75.000000,0.000000 0.000000,25.000000 50.000000,0.000000 0.000000,0.000000-50.000000,0.000000 0.000000,-125.000000-50.000000,0.000000 0.000000,-75.000000 25.000000</inkml:trace>
</inkml:ink>
</file>

<file path=ppt/ink/ink2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8:3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75350.000000 39550.000000,'-50.000000'-50.000000,"75.000000"-25.000000,0.000000 0.000000,100.000000 75.000000,0.000000 0.000000,100.000000 0.000000,0.000000 0.000000,0.000000 0.000000,0.000000 0.000000,-25.000000 0.000000,0.000000 0.000000,-25.000000-25.000000,0.000000 0.000000,-50.000000 25.000000,0.000000 0.000000,-100.000000 0.000000,0.000000 0.000000,0.000000 0.000000</inkml:trace>
</inkml:ink>
</file>

<file path=ppt/ink/ink29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6:0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51750.000000 25300.000000,'0.000000'-50.000000,"25.000000"-25.000000,0.000000 0.000000,25.000000 50.000000,0.000000 0.000000,125.000000 0.000000,0.000000 0.000000,100.000000 0.000000,0.000000 0.000000,125.000000-25.000000,0.000000 0.000000,50.000000 0.000000,0.000000 0.000000,50.000000 25.000000,0.000000 0.000000,-50.000000 0.000000,0.000000 0.000000,-25.000000 0.000000,0.000000 0.000000,-25.000000 25.000000,0.000000 0.000000,0.000000 0.000000,0.000000 0.000000,-75.000000 25.000000,0.000000 0.000000,-25.000000-25.000000,0.000000 0.000000,-100.000000 0.000000,0.000000 0.000000,-100.000000 25.000000,0.000000 0.000000,-25.000000 0.000000,0.000000 0.000000,-25.000000 0.000000,0.000000 0.000000,0.000000 25.000000,0.000000 0.000000,-25.000000-25.000000,0.000000 0.000000,-25.000000 25.000000,0.000000 0.000000,0.000000 0.000000,0.000000 0.000000,-25.000000 50.000000,0.000000 0.000000,0.000000 0.000000,0.000000 0.000000,0.000000 50.000000,0.000000 0.000000,25.000000 0.000000,0.000000 0.000000,0.000000 50.000000,0.000000 0.000000,0.000000 50.000000,0.000000 0.000000,25.000000 25.000000,0.000000 0.000000,0.000000 25.000000,0.000000 0.000000,0.000000-25.000000,0.000000 0.000000,-25.000000 0.000000,0.000000 0.000000,0.000000 25.000000,0.000000 0.000000,25.000000 75.000000,0.000000 0.000000,-25.000000-50.000000,0.000000 0.000000,25.000000-100.000000,0.000000 0.000000,-25.000000-100.000000,0.000000 0.000000,0.000000-75.000000</inkml:trace>
</inkml:ink>
</file>

<file path=ppt/ink/ink29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6:0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50550.000000 26050.000000,'0.000000'50.000000,"-25.000000"50.000000,0.000000 0.000000,0.000000 175.000000,0.000000 0.000000,25.000000 225.000000,0.000000 0.000000,25.000000 100.000000,0.000000 0.000000,50.000000 25.000000,0.000000 0.000000,-25.000000-25.000000,0.000000 0.000000,0.000000-175.000000,0.000000 0.000000,-50.000000-325.000000</inkml:trace>
</inkml:ink>
</file>

<file path=ppt/ink/ink29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6:0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50650.000000 33450.000000,'250.000000'-200.000000,"-100.000000"200.000000,0.000000 0.000000,175.000000-25.000000,0.000000 0.000000,125.000000-25.000000,0.000000 0.000000,125.000000-25.000000,0.000000 0.000000,25.000000 75.000000,0.000000 0.000000,75.000000 50.000000,0.000000 0.000000,-100.000000 50.000000,0.000000 0.000000,0.000000-50.000000,0.000000 0.000000,-425.000000-50.000000,0.000000 0.000000,0.000000 0.000000</inkml:trace>
</inkml:ink>
</file>

<file path=ppt/ink/ink2953.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6:0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37300.000000 29400.000000,'-50.000000'50.000000,"25.000000"0.000000,0.000000 0.000000,25.000000 100.000000,0.000000 0.000000,0.000000 225.000000,0.000000 0.000000,0.000000 125.000000,0.000000 0.000000,75.000000 150.000000,0.000000 0.000000,-25.000000 100.000000,0.000000 0.000000,25.000000-250.000000,0.000000 0.000000,-50.000000-375.000000</inkml:trace>
</inkml:ink>
</file>

<file path=ppt/ink/ink29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6:0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37900.000000 28050.000000,'0.000000'-100.000000,"25.000000"50.000000,0.000000 0.000000,0.000000 50.000000,0.000000 0.000000,50.000000-25.000000,0.000000 0.000000,125.000000-75.000000,0.000000 0.000000,150.000000 25.000000,0.000000 0.000000,75.000000 0.000000,0.000000 0.000000,50.000000 25.000000,0.000000 0.000000,75.000000 25.000000,0.000000 0.000000,0.000000-50.000000,0.000000 0.000000,-100.000000 25.000000,0.000000 0.000000,-75.000000 25.000000,0.000000 0.000000,-125.000000 25.000000,0.000000 0.000000,-75.000000 25.000000,0.000000 0.000000,-125.000000 0.000000,0.000000 0.000000,-25.000000-25.000000,0.000000 0.000000,-25.000000 25.000000,0.000000 0.000000,-75.000000 25.000000,0.000000 0.000000,0.000000 50.000000,0.000000 0.000000,50.000000 0.000000,0.000000 0.000000,0.000000 75.000000,0.000000 0.000000,25.000000 0.000000,0.000000 0.000000,25.000000 0.000000,0.000000 0.000000,50.000000 150.000000,0.000000 0.000000,0.000000 25.000000,0.000000 0.000000,-50.000000 175.000000,0.000000 0.000000,0.000000-75.000000,0.000000 0.000000,0.000000-50.000000,0.000000 0.000000,0.000000-50.000000,0.000000 0.000000,0.000000-275.000000,0.000000 0.000000,-25.000000 25.000000</inkml:trace>
</inkml:ink>
</file>

<file path=ppt/ink/ink29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6:0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38950.000000 35650.000000,'-200.000000'0.000000,"75.000000"0.000000,0.000000 0.000000,100.000000 0.000000,0.000000 0.000000,150.000000 0.000000,0.000000 0.000000,175.000000-100.000000,0.000000 0.000000,150.000000 25.000000,0.000000 0.000000,75.000000 75.000000,0.000000 0.000000,175.000000-25.000000,0.000000 0.000000,100.000000-75.000000,0.000000 0.000000,125.000000-50.000000,0.000000 0.000000,-500.000000 75.000000,0.000000 0.000000,-175.000000 0.000000</inkml:trace>
</inkml:ink>
</file>

<file path=ppt/ink/ink29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6:0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55800.000000 33700.000000,'-50.000000'0.000000,"25.000000"50.000000,0.000000 0.000000,25.000000 75.000000,0.000000 0.000000,-25.000000 0.000000,0.000000 0.000000,-25.000000 25.000000,0.000000 0.000000,-25.000000 50.000000,0.000000 0.000000,25.000000 25.000000,0.000000 0.000000,-25.000000-25.000000,0.000000 0.000000,-50.000000 0.000000,0.000000 0.000000,-25.000000-75.000000,0.000000 0.000000,-50.000000-50.000000,0.000000 0.000000,100.000000-25.000000</inkml:trace>
</inkml:ink>
</file>

<file path=ppt/ink/ink29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6:0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50950.000000 37350.000000,'-700.000000'50.000000,"200.000000"-25.000000,0.000000 0.000000,125.000000-25.000000,0.000000 0.000000,-225.000000 0.000000,0.000000 0.000000,175.000000-100.000000,0.000000 0.000000,25.000000-75.000000,0.000000 0.000000,50.000000 25.000000,0.000000 0.000000,-25.000000 0.000000,0.000000 0.000000,100.000000-25.000000,0.000000 0.000000,125.000000 50.000000,0.000000 0.000000,50.000000 75.000000,0.000000 0.000000,75.000000 25.000000,0.000000 0.000000,0.000000-25.000000</inkml:trace>
</inkml:ink>
</file>

<file path=ppt/ink/ink29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6:0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43850.000000 35350.000000,'-250.000000'50.000000,"200.000000"0.000000,0.000000 0.000000,50.000000 25.000000,0.000000 0.000000,-25.000000 25.000000,0.000000 0.000000,-25.000000 150.000000,0.000000 0.000000,-25.000000-50.000000,0.000000 0.000000,50.000000-50.000000,0.000000 0.000000,0.000000-125.000000</inkml:trace>
</inkml:ink>
</file>

<file path=ppt/ink/ink29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6:0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44000.000000 35200.000000,'300.000000'-250.000000,"25.000000"200.000000,0.000000 0.000000,200.000000 75.000000,0.000000 0.000000,-375.000000 0.000000</inkml:trace>
</inkml:ink>
</file>

<file path=ppt/ink/ink2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8:3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76700.000000 38300.000000,'-50.000000'-50.000000,"50.000000"150.000000,0.000000 0.000000,0.000000 150.000000,0.000000 0.000000,-25.000000-25.000000,0.000000 0.000000,0.000000 25.000000,0.000000 0.000000,25.000000-50.000000,0.000000 0.000000,0.000000-150.000000</inkml:trace>
</inkml:ink>
</file>

<file path=ppt/ink/ink29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6:0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39600.000000 46100.000000,'-50.000000'50.000000,"50.000000"50.000000,0.000000 0.000000,0.000000 225.000000,0.000000 0.000000,0.000000 0.000000,0.000000 0.000000,0.000000 75.000000,0.000000 0.000000,0.000000 125.000000,0.000000 0.000000,0.000000-50.000000,0.000000 0.000000,50.000000-100.000000,0.000000 0.000000,0.000000 0.000000,0.000000 0.000000,50.000000-50.000000,0.000000 0.000000,-100.000000-275.000000,0.000000 0.000000,25.000000 0.000000</inkml:trace>
</inkml:ink>
</file>

<file path=ppt/ink/ink29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6:0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40900.000000 43900.000000,'50.000000'-50.000000,"25.000000"25.000000,0.000000 0.000000,125.000000 0.000000,0.000000 0.000000,100.000000-50.000000,0.000000 0.000000,75.000000 0.000000,0.000000 0.000000,50.000000-25.000000,0.000000 0.000000,0.000000 25.000000,0.000000 0.000000,-125.000000 50.000000,0.000000 0.000000,150.000000 0.000000,0.000000 0.000000,-150.000000 25.000000,0.000000 0.000000,50.000000 0.000000,0.000000 0.000000,0.000000-100.000000,0.000000 0.000000,0.000000 25.000000,0.000000 0.000000,-75.000000 50.000000,0.000000 0.000000,-75.000000 25.000000,0.000000 0.000000,-75.000000 0.000000,0.000000 0.000000,-75.000000 0.000000,0.000000 0.000000,-75.000000 25.000000,0.000000 0.000000,-25.000000 25.000000,0.000000 0.000000,25.000000-25.000000,0.000000 0.000000,25.000000 25.000000,0.000000 0.000000,50.000000-50.000000,0.000000 0.000000,-25.000000 25.000000,0.000000 0.000000,25.000000-25.000000,0.000000 0.000000,-50.000000 50.000000,0.000000 0.000000,25.000000-25.000000,0.000000 0.000000,-25.000000 25.000000,0.000000 0.000000,0.000000 50.000000,0.000000 0.000000,25.000000 100.000000,0.000000 0.000000,0.000000 75.000000,0.000000 0.000000,-25.000000 25.000000,0.000000 0.000000,25.000000-25.000000,0.000000 0.000000,0.000000 0.000000,0.000000 0.000000,25.000000 50.000000,0.000000 0.000000,-25.000000-25.000000,0.000000 0.000000,0.000000-50.000000,0.000000 0.000000,0.000000-50.000000,0.000000 0.000000,0.000000-25.000000,0.000000 0.000000,-25.000000 50.000000,0.000000 0.000000,-25.000000 75.000000,0.000000 0.000000,0.000000-25.000000,0.000000 0.000000,0.000000-75.000000,0.000000 0.000000,0.000000-25.000000,0.000000 0.000000,25.000000-25.000000,0.000000 0.000000,0.000000-50.000000,0.000000 0.000000,0.000000-50.000000</inkml:trace>
</inkml:ink>
</file>

<file path=ppt/ink/ink29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6:0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40600.000000 53050.000000,'-50.000000'-150.000000,"75.000000"100.000000,0.000000 0.000000,50.000000 0.000000,0.000000 0.000000,75.000000 25.000000,0.000000 0.000000,50.000000 50.000000,0.000000 0.000000,200.000000 25.000000,0.000000 0.000000,75.000000 0.000000,0.000000 0.000000,25.000000-50.000000,0.000000 0.000000,75.000000-125.000000,0.000000 0.000000,0.000000-125.000000,0.000000 0.000000,25.000000 75.000000,0.000000 0.000000,-125.000000 100.000000,0.000000 0.000000,-200.000000 25.000000,0.000000 0.000000,-175.000000 25.000000</inkml:trace>
</inkml:ink>
</file>

<file path=ppt/ink/ink29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6:0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54550.000000 43150.000000,'0.000000'-100.000000,"0.000000"225.000000,0.000000 0.000000,25.000000 225.000000,0.000000 0.000000,0.000000 125.000000,0.000000 0.000000,0.000000 0.000000,0.000000 0.000000,0.000000 75.000000,0.000000 0.000000,25.000000-75.000000,0.000000 0.000000,-25.000000-100.000000,0.000000 0.000000,-25.000000 75.000000,0.000000 0.000000,0.000000-125.000000,0.000000 0.000000,0.000000-275.000000,0.000000 0.000000,-25.000000 25.000000</inkml:trace>
</inkml:ink>
</file>

<file path=ppt/ink/ink29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6:0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55350.000000 41600.000000,'0.000000'-50.000000,"50.000000"-50.000000,0.000000 0.000000,50.000000 75.000000,0.000000 0.000000,-25.000000 25.000000,0.000000 0.000000,200.000000-25.000000,0.000000 0.000000,0.000000 25.000000,0.000000 0.000000,50.000000 0.000000,0.000000 0.000000,75.000000 0.000000,0.000000 0.000000,-50.000000 0.000000,0.000000 0.000000,0.000000 0.000000,0.000000 0.000000,-25.000000 0.000000,0.000000 0.000000,-25.000000 0.000000,0.000000 0.000000,-50.000000 0.000000,0.000000 0.000000,0.000000 0.000000,0.000000 0.000000,-50.000000 0.000000,0.000000 0.000000,-25.000000-25.000000,0.000000 0.000000,25.000000 0.000000,0.000000 0.000000,25.000000 0.000000,0.000000 0.000000,-25.000000 25.000000,0.000000 0.000000,-25.000000 0.000000,0.000000 0.000000,-75.000000 0.000000,0.000000 0.000000,-75.000000 0.000000,0.000000 0.000000,0.000000 0.000000,0.000000 0.000000,0.000000 0.000000,0.000000 0.000000,0.000000 0.000000</inkml:trace>
</inkml:ink>
</file>

<file path=ppt/ink/ink29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6:1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65300.000000 41200.000000,'0.000000'50.000000,"0.000000"0.000000,0.000000 0.000000,0.000000 50.000000,0.000000 0.000000,0.000000 25.000000,0.000000 0.000000,25.000000 25.000000,0.000000 0.000000,-25.000000 25.000000,0.000000 0.000000,25.000000 25.000000,0.000000 0.000000,-25.000000 50.000000,0.000000 0.000000,0.000000 50.000000,0.000000 0.000000,25.000000-25.000000,0.000000 0.000000,-25.000000-25.000000,0.000000 0.000000,0.000000-50.000000,0.000000 0.000000,0.000000-25.000000,0.000000 0.000000,0.000000 25.000000,0.000000 0.000000,-25.000000 75.000000,0.000000 0.000000,25.000000-25.000000,0.000000 0.000000,25.000000-50.000000,0.000000 0.000000,-25.000000 0.000000,0.000000 0.000000,0.000000 50.000000,0.000000 0.000000,0.000000-25.000000,0.000000 0.000000,0.000000 25.000000,0.000000 0.000000,-25.000000 25.000000,0.000000 0.000000,0.000000-200.000000,0.000000 0.000000,0.000000-25.000000</inkml:trace>
</inkml:ink>
</file>

<file path=ppt/ink/ink2966.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6:1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54800.000000 50950.000000,'150.000000'-50.000000,"-50.000000"25.000000,0.000000 0.000000,350.000000-50.000000,0.000000 0.000000,-100.000000 25.000000,0.000000 0.000000,175.000000 0.000000,0.000000 0.000000,100.000000 25.000000,0.000000 0.000000,25.000000 25.000000,0.000000 0.000000,25.000000-25.000000,0.000000 0.000000,-25.000000-25.000000,0.000000 0.000000,50.000000 0.000000,0.000000 0.000000,-425.000000 50.000000,0.000000 0.000000,-125.000000-25.000000</inkml:trace>
</inkml:ink>
</file>

<file path=ppt/ink/ink2967.xml><?xml version="1.0" encoding="utf-8"?>
<inkml:ink xmlns:inkml="http://www.w3.org/2003/InkML">
  <annotation type="ScanImages2ExtractSignatures">1</annotation>
  <annotation type="ScanImagesWidth">-2122373248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6:1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58150.000000 51000.000000,'-50.000000'0.000000,"0.000000"50.000000,0.000000 0.000000,50.000000-25.000000,0.000000 0.000000,-50.000000 25.000000,0.000000 0.000000,0.000000 25.000000,0.000000 0.000000,-25.000000 50.000000,0.000000 0.000000,0.000000 0.000000,0.000000 0.000000,-50.000000 75.000000,0.000000 0.000000,-25.000000 0.000000,0.000000 0.000000,-25.000000 0.000000,0.000000 0.000000,-25.000000-25.000000,0.000000 0.000000,-25.000000-50.000000,0.000000 0.000000,-75.000000-50.000000,0.000000 0.000000,25.000000 0.000000,0.000000 0.000000,-25.000000-50.000000,0.000000 0.000000,0.000000-25.000000,0.000000 0.000000,-50.000000-25.000000,0.000000 0.000000,25.000000-25.000000,0.000000 0.000000,0.000000 25.000000,0.000000 0.000000,25.000000-50.000000,0.000000 0.000000,-50.000000-25.000000,0.000000 0.000000,25.000000 0.000000,0.000000 0.000000,50.000000 0.000000,0.000000 0.000000,25.000000-25.000000,0.000000 0.000000,125.000000 75.000000,0.000000 0.000000,75.000000 0.000000,0.000000 0.000000,50.000000 25.000000,0.000000 0.000000,25.000000 25.000000,0.000000 0.000000,0.000000 0.000000</inkml:trace>
</inkml:ink>
</file>

<file path=ppt/ink/ink2968.xml><?xml version="1.0" encoding="utf-8"?>
<inkml:ink xmlns:inkml="http://www.w3.org/2003/InkML">
  <annotation type="ScanImages2ExtractSignatures">1</annotation>
  <annotation type="ScanImagesWidth">1799028756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6:1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48350.000000 52650.000000,'-100.000000'100.000000,"100.000000"-75.000000,0.000000 0.000000,-25.000000 75.000000,0.000000 0.000000,25.000000 0.000000,0.000000 0.000000,-50.000000 25.000000,0.000000 0.000000,25.000000 0.000000,0.000000 0.000000,0.000000-50.000000,0.000000 0.000000,25.000000-25.000000,0.000000 0.000000,-25.000000-50.000000</inkml:trace>
</inkml:ink>
</file>

<file path=ppt/ink/ink2969.xml><?xml version="1.0" encoding="utf-8"?>
<inkml:ink xmlns:inkml="http://www.w3.org/2003/InkML">
  <annotation type="ScanImages2ExtractSignatures">1</annotation>
  <annotation type="ScanImagesWidth">-2122383358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6:1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48300.000000 52500.000000,'50.000000'0.000000,"50.000000"0.000000,0.000000 0.000000,50.000000-25.000000,0.000000 0.000000,150.000000-25.000000,0.000000 0.000000,0.000000 0.000000,0.000000 0.000000,-225.000000 50.000000,0.000000 0.000000,25.000000-25.000000</inkml:trace>
</inkml:ink>
</file>

<file path=ppt/ink/ink297.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8:3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80450.000000 38850.000000,'0.000000'-100.000000,"0.000000"-50.000000,0.000000 0.000000,0.000000 100.000000,0.000000 0.000000,-25.000000 0.000000,0.000000 0.000000,-25.000000 25.000000,0.000000 0.000000,0.000000 50.000000,0.000000 0.000000,-50.000000 100.000000,0.000000 0.000000,-50.000000 100.000000,0.000000 0.000000,50.000000-25.000000,0.000000 0.000000,75.000000-50.000000,0.000000 0.000000,50.000000-75.000000,0.000000 0.000000,75.000000-25.000000,0.000000 0.000000,75.000000-50.000000,0.000000 0.000000,25.000000-100.000000,0.000000 0.000000,-25.000000-75.000000,0.000000 0.000000,-25.000000-100.000000,0.000000 0.000000,-50.000000 50.000000,0.000000 0.000000,-75.000000 100.000000,0.000000 0.000000,-25.000000 75.000000,0.000000 0.000000,0.000000 150.000000,0.000000 0.000000,-50.000000 100.000000,0.000000 0.000000,50.000000 25.000000,0.000000 0.000000,0.000000-50.000000,0.000000 0.000000,0.000000-25.000000,0.000000 0.000000,25.000000-25.000000,0.000000 0.000000,-25.000000-100.000000,0.000000 0.000000,25.000000-25.000000</inkml:trace>
</inkml:ink>
</file>

<file path=ppt/ink/ink2970.xml><?xml version="1.0" encoding="utf-8"?>
<inkml:ink xmlns:inkml="http://www.w3.org/2003/InkML">
  <annotation type="ScanImages2ExtractSignatures">1</annotation>
  <annotation type="ScanImagesWidth">13</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6:3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84150.000000 14450.000000,'50.000000'-250.000000,"-25.000000"225.000000,0.000000 0.000000,-25.000000 50.000000,0.000000 0.000000,0.000000 50.000000,0.000000 0.000000,25.000000 50.000000,0.000000 0.000000,0.000000-50.000000,0.000000 0.000000,25.000000-25.000000,0.000000 0.000000,50.000000-50.000000,0.000000 0.000000,25.000000-25.000000,0.000000 0.000000,-50.000000 0.000000,0.000000 0.000000,-50.000000 25.000000,0.000000 0.000000,-75.000000 75.000000,0.000000 0.000000,-125.000000 50.000000,0.000000 0.000000,25.000000 0.000000,0.000000 0.000000,0.000000-25.000000,0.000000 0.000000,100.000000-25.000000,0.000000 0.000000,50.000000-50.000000,0.000000 0.000000,75.000000-25.000000,0.000000 0.000000,75.000000 0.000000,0.000000 0.000000,-25.000000-25.000000,0.000000 0.000000,-75.000000 0.000000,0.000000 0.000000,-25.000000 25.000000,0.000000 0.000000,-75.000000 0.000000,0.000000 0.000000,-75.000000 75.000000,0.000000 0.000000,-50.000000 50.000000,0.000000 0.000000,-25.000000 25.000000,0.000000 0.000000,25.000000 25.000000,0.000000 0.000000,25.000000 0.000000,0.000000 0.000000,50.000000-75.000000,0.000000 0.000000,75.000000-25.000000,0.000000 0.000000,100.000000-75.000000,0.000000 0.000000,75.000000-50.000000,0.000000 0.000000,175.000000-125.000000,0.000000 0.000000,-25.000000-25.000000,0.000000 0.000000,-50.000000 50.000000,0.000000 0.000000,-50.000000 50.000000,0.000000 0.000000,-125.000000 100.000000,0.000000 0.000000,-75.000000-25.000000,0.000000 0.000000,0.000000 50.000000,0.000000 0.000000,0.000000 75.000000,0.000000 0.000000,0.000000 75.000000,0.000000 0.000000,25.000000 25.000000,0.000000 0.000000,75.000000 25.000000,0.000000 0.000000,25.000000 25.000000,0.000000 0.000000,25.000000-50.000000,0.000000 0.000000,-25.000000-50.000000,0.000000 0.000000,-50.000000-100.000000,0.000000 0.000000,-50.000000-25.000000</inkml:trace>
</inkml:ink>
</file>

<file path=ppt/ink/ink29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6:3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84000.000000 17500.000000,'0.000000'-50.000000,"0.000000"25.000000,0.000000 0.000000,-25.000000 25.000000,0.000000 0.000000,0.000000 100.000000,0.000000 0.000000,-25.000000 25.000000,0.000000 0.000000,25.000000-50.000000,0.000000 0.000000,25.000000-25.000000,0.000000 0.000000,25.000000-25.000000,0.000000 0.000000,75.000000-50.000000,0.000000 0.000000,100.000000-50.000000,0.000000 0.000000,25.000000-50.000000,0.000000 0.000000,-50.000000 50.000000,0.000000 0.000000,-125.000000 50.000000,0.000000 0.000000,-75.000000-25.000000,0.000000 0.000000,-100.000000 0.000000,0.000000 0.000000,0.000000 0.000000,0.000000 0.000000,25.000000 25.000000,0.000000 0.000000,75.000000 25.000000,0.000000 0.000000,25.000000 25.000000,0.000000 0.000000,0.000000 100.000000,0.000000 0.000000,25.000000 50.000000,0.000000 0.000000,-100.000000 25.000000,0.000000 0.000000,-50.000000 0.000000,0.000000 0.000000,-25.000000-50.000000,0.000000 0.000000,50.000000-100.000000,0.000000 0.000000,75.000000-75.000000,0.000000 0.000000,0.000000-25.000000</inkml:trace>
</inkml:ink>
</file>

<file path=ppt/ink/ink29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6:3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84500.000000 18300.000000,'50.000000'0.000000,"50.000000"-25.000000,0.000000 0.000000,50.000000 25.000000,0.000000 0.000000,-25.000000 25.000000,0.000000 0.000000,-25.000000 50.000000,0.000000 0.000000,-75.000000 0.000000,0.000000 0.000000,-75.000000 0.000000,0.000000 0.000000,-25.000000-50.000000</inkml:trace>
</inkml:ink>
</file>

<file path=ppt/ink/ink29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6:3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84050.000000 18850.000000,'-50.000000'0.000000,"50.000000"100.000000,0.000000 0.000000,-50.000000 50.000000,0.000000 0.000000,0.000000-25.000000,0.000000 0.000000,0.000000-50.000000,0.000000 0.000000,50.000000-50.000000,0.000000 0.000000,50.000000-25.000000,0.000000 0.000000,100.000000-75.000000,0.000000 0.000000,50.000000-25.000000,0.000000 0.000000,0.000000 0.000000,0.000000 0.000000,-50.000000 75.000000,0.000000 0.000000,-75.000000 0.000000,0.000000 0.000000,-50.000000 25.000000,0.000000 0.000000,-75.000000 0.000000,0.000000 0.000000,-50.000000-50.000000,0.000000 0.000000,0.000000-25.000000,0.000000 0.000000,50.000000 25.000000,0.000000 0.000000,25.000000 50.000000,0.000000 0.000000,0.000000-25.000000,0.000000 0.000000,25.000000 100.000000,0.000000 0.000000,-25.000000 75.000000,0.000000 0.000000,-100.000000 50.000000,0.000000 0.000000,-25.000000 25.000000,0.000000 0.000000,-25.000000-50.000000,0.000000 0.000000,0.000000-100.000000,0.000000 0.000000,150.000000-75.000000,0.000000 0.000000,0.000000 25.000000</inkml:trace>
</inkml:ink>
</file>

<file path=ppt/ink/ink29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6:3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84800.000000 20050.000000,'100.000000'100.000000,"0.000000"0.000000,0.000000 0.000000,25.000000 0.000000,0.000000 0.000000,-25.000000 0.000000,0.000000 0.000000,-25.000000-25.000000,0.000000 0.000000,-50.000000-25.000000,0.000000 0.000000,-50.000000-50.000000,0.000000 0.000000,0.000000-25.000000,0.000000 0.000000,-25.000000 0.000000</inkml:trace>
</inkml:ink>
</file>

<file path=ppt/ink/ink2975.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6:3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89300.000000 14750.000000,'0.000000'-50.000000,"0.000000"75.000000,0.000000 0.000000,100.000000 50.000000,0.000000 0.000000,25.000000 25.000000,0.000000 0.000000,0.000000 0.000000,0.000000 0.000000,-75.000000 0.000000,0.000000 0.000000,-150.000000 0.000000,0.000000 0.000000,50.000000-75.000000</inkml:trace>
</inkml:ink>
</file>

<file path=ppt/ink/ink29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6:3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88350.000000 16400.000000,'-250.000000'200.000000,"225.000000"-175.000000,0.000000 0.000000,75.000000-25.000000,0.000000 0.000000,225.000000-25.000000,0.000000 0.000000,-25.000000 0.000000,0.000000 0.000000,-125.000000 0.000000,0.000000 0.000000,-75.000000 50.000000,0.000000 0.000000,-100.000000 0.000000,0.000000 0.000000,-25.000000 0.000000,0.000000 0.000000,25.000000 25.000000,0.000000 0.000000,75.000000 0.000000,0.000000 0.000000,100.000000 25.000000,0.000000 0.000000,50.000000 50.000000,0.000000 0.000000,-75.000000-25.000000,0.000000 0.000000,-75.000000 0.000000,0.000000 0.000000,-25.000000-25.000000,0.000000 0.000000,-100.000000-75.000000,0.000000 0.000000,50.000000-25.000000</inkml:trace>
</inkml:ink>
</file>

<file path=ppt/ink/ink29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6:3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89050.000000 17400.000000,'-200.000000'0.000000,"125.000000"25.000000,0.000000 0.000000,-50.000000 125.000000,0.000000 0.000000,25.000000-25.000000,0.000000 0.000000,25.000000-25.000000,0.000000 0.000000,75.000000-50.000000,0.000000 0.000000,50.000000-50.000000,0.000000 0.000000,0.000000-25.000000</inkml:trace>
</inkml:ink>
</file>

<file path=ppt/ink/ink29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6:3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89200.000000 17950.000000,'50.000000'0.000000,"0.000000"0.000000,0.000000 0.000000,-25.000000 25.000000,0.000000 0.000000,-25.000000 0.000000,0.000000 0.000000,-50.000000 75.000000,0.000000 0.000000,-75.000000 25.000000,0.000000 0.000000,-50.000000 25.000000,0.000000 0.000000,125.000000-100.000000,0.000000 0.000000,-200.000000 150.000000,0.000000 0.000000,25.000000-75.000000,0.000000 0.000000,100.000000-150.000000,0.000000 0.000000,100.000000-50.000000</inkml:trace>
</inkml:ink>
</file>

<file path=ppt/ink/ink29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6:3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87850.000000 18350.000000,'100.000000'0.000000,"25.000000"-25.000000,0.000000 0.000000,0.000000 75.000000,0.000000 0.000000,50.000000 75.000000,0.000000 0.000000,75.000000 75.000000,0.000000 0.000000,-25.000000 0.000000,0.000000 0.000000,-150.000000-125.000000,0.000000 0.000000,-25.000000-25.000000</inkml:trace>
</inkml:ink>
</file>

<file path=ppt/ink/ink2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8:3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82300.000000 37800.000000,'0.000000'-50.000000,"175.000000"-50.000000,0.000000 0.000000,0.000000 100.000000,0.000000 0.000000,25.000000 0.000000,0.000000 0.000000,-100.000000 25.000000,0.000000 0.000000,-50.000000-50.000000</inkml:trace>
</inkml:ink>
</file>

<file path=ppt/ink/ink29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6:4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91000.000000 17200.000000,'0.000000'-100.000000,"0.000000"25.000000,0.000000 0.000000,75.000000 25.000000,0.000000 0.000000,100.000000 0.000000,0.000000 0.000000,75.000000 25.000000,0.000000 0.000000,-75.000000 25.000000,0.000000 0.000000,-75.000000 0.000000,0.000000 0.000000,-100.000000-50.000000,0.000000 0.000000,-75.000000-50.000000,0.000000 0.000000,-25.000000-50.000000,0.000000 0.000000,0.000000 50.000000,0.000000 0.000000,50.000000 50.000000,0.000000 0.000000,25.000000 25.000000,0.000000 0.000000,0.000000 75.000000,0.000000 0.000000,25.000000 125.000000,0.000000 0.000000,-25.000000 75.000000,0.000000 0.000000,25.000000 75.000000,0.000000 0.000000,0.000000-25.000000,0.000000 0.000000,-25.000000-25.000000,0.000000 0.000000,-25.000000-75.000000,0.000000 0.000000,-50.000000-100.000000,0.000000 0.000000,-25.000000-75.000000,0.000000 0.000000,-25.000000-75.000000,0.000000 0.000000,100.000000-75.000000,0.000000 0.000000,100.000000-50.000000,0.000000 0.000000,200.000000-75.000000,0.000000 0.000000,75.000000-50.000000,0.000000 0.000000,-25.000000-25.000000,0.000000 0.000000,-100.000000 25.000000,0.000000 0.000000,-150.000000 225.000000</inkml:trace>
</inkml:ink>
</file>

<file path=ppt/ink/ink29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6:4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93200.000000 15800.000000,'150.000000'-200.000000,"-125.000000"150.000000,0.000000 0.000000,0.000000 25.000000,0.000000 0.000000,75.000000 25.000000,0.000000 0.000000,0.000000 75.000000,0.000000 0.000000,-25.000000 0.000000,0.000000 0.000000,-50.000000 50.000000,0.000000 0.000000,-100.000000 0.000000,0.000000 0.000000,-25.000000-50.000000,0.000000 0.000000,-50.000000-25.000000,0.000000 0.000000,25.000000-25.000000,0.000000 0.000000,25.000000 25.000000,0.000000 0.000000,25.000000 25.000000,0.000000 0.000000,50.000000 25.000000,0.000000 0.000000,25.000000 50.000000,0.000000 0.000000,0.000000 50.000000,0.000000 0.000000,-25.000000-50.000000,0.000000 0.000000,0.000000-50.000000,0.000000 0.000000,0.000000-75.000000,0.000000 0.000000,25.000000-50.000000,0.000000 0.000000,0.000000-175.000000,0.000000 0.000000,25.000000 0.000000,0.000000 0.000000,50.000000 50.000000,0.000000 0.000000,100.000000 25.000000,0.000000 0.000000,75.000000 25.000000,0.000000 0.000000,0.000000 75.000000,0.000000 0.000000,-75.000000 50.000000,0.000000 0.000000,-150.000000 75.000000,0.000000 0.000000,-100.000000 75.000000,0.000000 0.000000,-150.000000-25.000000,0.000000 0.000000,-50.000000-25.000000,0.000000 0.000000,25.000000-25.000000,0.000000 0.000000,25.000000 0.000000,0.000000 0.000000,125.000000-50.000000,0.000000 0.000000,100.000000-25.000000,0.000000 0.000000,75.000000-25.000000,0.000000 0.000000,175.000000-75.000000,0.000000 0.000000,100.000000-50.000000,0.000000 0.000000,25.000000 0.000000,0.000000 0.000000,-175.000000 100.000000,0.000000 0.000000,-125.000000 0.000000,0.000000 0.000000,-75.000000 0.000000</inkml:trace>
</inkml:ink>
</file>

<file path=ppt/ink/ink29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6:4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93700.000000 17200.000000,'-50.000000'0.000000,"-25.000000"0.000000,0.000000 0.000000,50.000000 0.000000,0.000000 0.000000,50.000000 50.000000,0.000000 0.000000,0.000000 75.000000,0.000000 0.000000,0.000000 50.000000,0.000000 0.000000,-75.000000 0.000000,0.000000 0.000000,-150.000000 50.000000,0.000000 0.000000,-75.000000 50.000000,0.000000 0.000000,-25.000000-25.000000,0.000000 0.000000,225.000000-200.000000</inkml:trace>
</inkml:ink>
</file>

<file path=ppt/ink/ink2983.xml><?xml version="1.0" encoding="utf-8"?>
<inkml:ink xmlns:inkml="http://www.w3.org/2003/InkML">
  <annotation type="ScanImages2ExtractSignatures">1</annotation>
  <annotation type="ScanImagesWidth">3080210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6:4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94100.000000 18750.000000,'0.000000'50.000000,"50.000000"0.000000,0.000000 0.000000,0.000000 25.000000,0.000000 0.000000,75.000000 75.000000,0.000000 0.000000,25.000000 0.000000,0.000000 0.000000,-50.000000-25.000000,0.000000 0.000000,-50.000000-25.000000,0.000000 0.000000,-75.000000-50.000000,0.000000 0.000000,-25.000000-25.000000</inkml:trace>
</inkml:ink>
</file>

<file path=ppt/ink/ink2984.xml><?xml version="1.0" encoding="utf-8"?>
<inkml:ink xmlns:inkml="http://www.w3.org/2003/InkML">
  <annotation type="ScanImages2ExtractSignatures">1</annotation>
  <annotation type="ScanImagesWidth">-2142387216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1582.000000 162.000000,'-0.037000'-0.009000,"-0.058000"-0.014000,-0.067000-0.017000,-0.068000-0.017000,-0.063000-0.016000,-0.056000-0.014000,-0.047000-0.012000,-0.038000-0.009000,-0.029000 0.002000,-0.021000 0.009000,-0.015000 0.013000,-0.010000 0.014000,-0.263000 0.051000,-0.185000 0.071000,-0.232000 0.115000,-0.098000 0.061000,-0.005000 0.022000,0.055000-0.004000,0.090000-0.021000,0.105000-0.030000,-0.077000 0.040000,-0.041000 0.008000,-0.161000 0.061000,-0.080000 0.016000,-0.114000 0.079000,0.020000 0.039000,0.105000 0.011000,0.151000-0.008000,0.096000 0.054000,0.127000 0.017000,0.138000-0.009000,0.134000-0.025000,-0.007000 0.041000,0.051000 0.006000,0.084000-0.017000,0.099000-0.030000,0.028000-0.018000,-0.020000-0.009000,-0.049000-0.002000,0.010000 0.002000,0.047000 0.005000,0.067000 0.006000,-0.165000 0.117000,-0.080000 0.032000,-0.019000-0.025000,0.021000-0.059000,-0.121000 0.291000,-0.055000 0.200000,-0.157000 0.255000,-0.063000 0.125000,0.002000 0.032000,0.043000-0.030000,-0.117000 0.172000,-0.064000 0.142000,0.029000 0.148000,0.087000-0.006000,0.118000-0.104000,0.129000-0.159000,0.053000-0.035000,0.074000-0.101000,0.082000-0.135000,0.081000-0.147000,-0.054000 0.150000,0.010000 0.109000,-0.041000 0.258000,0.003000 0.114000,0.030000 0.013000,0.046000-0.052000,-0.095000 0.039000,-0.031000-0.053000,0.013000-0.108000,0.040000-0.135000,-0.038000-0.014000,-0.012000-0.083000,0.006000-0.120000,0.017000-0.136000,0.060000 0.122000,0.083000 0.057000,0.054000 0.085000,0.032000-0.050000,0.016000-0.134000,0.004000-0.177000,-0.114000 0.103000,-0.182000 0.127000,-0.106000 0.090000,0.022000-0.056000,0.078000-0.102000,0.107000-0.123000,0.136000-0.075000,0.066000-0.015000,0.054000-0.044000,0.042000-0.060000,-0.184000 0.305000,-0.071000 0.149000,-0.041000 0.013000,-0.018000-0.074000,-0.003000-0.125000,0.008000-0.148000,-0.138000 0.289000,-0.005000 0.061000,0.059000-0.054000,0.094000-0.121000,0.146000-0.090000,0.089000-0.025000,0.083000-0.055000,0.074000-0.072000,-0.089000 0.001000,-0.027000-0.029000,-0.171000 0.153000,-0.055000 0.018000,0.011000-0.038000,0.051000-0.070000,0.064000-0.204000,0.021000-0.059000,-0.117000 0.191000,-0.008000-0.012000,0.018000-0.062000,0.033000-0.087000,0.059000 0.024000,0.036000-0.001000,0.033000-0.040000,0.029000-0.062000,0.043000-0.035000,0.048000-0.015000,0.048000-0.001000,0.045000 0.008000,-0.071000 0.216000,-0.067000 0.185000,-0.040000 0.152000,-0.021000 0.046000,-0.006000-0.025000,0.003000-0.069000,-0.046000 0.129000,-0.001000 0.026000,0.028000-0.043000,0.045000-0.083000,0.052000-0.121000,0.053000-0.137000,0.050000-0.137000,0.044000-0.127000,0.037000 0.092000,0.030000 0.077000,0.023000 0.081000,0.017000 0.004000,0.012000-0.046000,0.008000-0.075000,0.004000-0.032000,0.002000-0.003000,0.010000-0.057000,0.014000-0.088000,0.015000-0.101000,0.015000-0.102000,0.014000-0.095000,0.012000-0.084000,0.010000-0.070000,0.008000-0.056000,0.071000-0.007000,0.105000 0.026000,0.065000 0.026000,0.034000 0.024000,0.012000 0.022000,-0.003000 0.018000,0.484000 0.143000,0.393000 0.140000,0.250000 0.071000,0.140000 0.023000,0.059000-0.010000,0.003000-0.031000,0.593000 0.124000,0.338000 0.067000,0.150000 0.025000,0.018000-0.003000,0.577000 0.053000,0.377000 0.011000,0.233000-0.041000,-0.097000-0.072000,-0.301000-0.086000,-0.409000-0.089000,-0.449000-0.084000,-0.441000-0.075000,-0.158000-0.075000,-0.112000-0.070000,-0.149000-0.062000,-0.161000-0.052000,0.211000-0.042000,0.066000-0.032000,-0.032000-0.024000,-0.093000-0.017000,0.060000-0.029000,0.005000-0.035000,-0.030000-0.036000,-0.050000-0.034000,1.358000-0.436000,0.834000-0.292000,0.437000-0.179000,0.151000-0.093000,0.122000-0.050000,0.095000-0.018000,0.568000 0.003000,0.092000 0.090000,-0.219000 0.139000,-0.402000 0.160000,0.007000 0.162000,-0.247000 0.151000,-0.317000 0.133000,-0.487000 0.112000,-0.559000 0.090000,-0.564000 0.069000,-0.397000 0.051000,-0.408000 0.036000,-0.385000 0.023000,-0.342000 0.013000,0.060000 0.006000,0.093000 0.001000,0.143000-0.002000,0.165000-0.004000,0.057000-0.042000,-0.017000-0.063000,0.213000-0.182000,0.050000-0.098000,-0.058000-0.037000,-0.123000 0.005000,0.250000-0.061000,0.102000-0.024000,0.000000 0.000000,-0.066000 0.016000,0.357000-0.177000,0.234000-0.141000,0.266000-0.052000,0.046000 0.009000,-0.098000 0.047000,-0.183000 0.068000,0.936000-0.200000,0.626000-0.135000,0.938000-0.246000,0.171000-0.037000,-0.188000 0.063000,-0.395000 0.121000,-0.601000 0.058000,-0.492000 0.082000,-0.531000 0.125000,-0.518000 0.144000,-0.416000 0.145000,-0.393000 0.136000,-0.203000 0.046000,-0.213000 0.058000,-0.204000 0.062000,-0.183000 0.060000,0.432000-0.203000,0.353000-0.136000,0.184000-0.065000,0.063000-0.014000,-0.020000 0.019000,-0.071000 0.039000,0.527000-0.154000,0.208000-0.045000,-0.011000 0.028000,-0.150000 0.073000,-0.063000 0.059000,-0.150000 0.046000,-0.194000 0.035000,-0.208000 0.024000,-0.202000-0.021000,-0.183000-0.048000,-0.121000-0.025000,-0.146000-0.009000,-0.151000 0.003000,-0.143000 0.010000,0.130000-0.060000,0.075000-0.027000,0.107000-0.004000,0.120000 0.012000,0.046000-0.016000,-0.005000-0.033000,0.055000-0.189000,-0.058000-0.053000,-0.126000 0.037000,-0.160000 0.092000,-0.042000-0.045000,-0.110000 0.018000,-0.146000 0.057000,-0.157000 0.078000,-0.154000-0.081000,-0.140000-0.029000,-0.121000 0.007000,-0.100000 0.029000,-0.079000-0.180000,-0.060000-0.079000,-0.043000-0.083000,-0.029000-0.079000,-0.018000-0.427000,-0.010000-0.176000,-0.004000-0.002000,0.000000 0.109000,0.003000 0.172000,0.005000 0.200000,0.005000 0.006000,0.005000-0.044000,-0.087000-0.092000,-0.066000 0.032000,-0.048000 0.109000,-0.033000 0.150000,-0.223000-0.111000,-0.181000-0.123000,-0.159000-0.029000,-0.134000 0.033000,-0.108000 0.071000,-0.083000 0.089000,-0.632000-0.255000,-0.421000-0.162000,-0.568000-0.146000,-0.252000 0.022000,-0.031000 0.128000,0.112000 0.187000,0.067000 0.137000,0.180000 0.169000,0.240000 0.176000,0.260000 0.168000,-0.151000 0.059000,-0.035000 0.058000,0.042000 0.053000,0.088000 0.046000,-0.662000-0.183000,-0.504000-0.168000,-0.918000-0.128000,-0.453000-0.020000,-0.122000 0.051000,0.099000 0.093000,-0.411000-0.053000,-0.045000 0.005000,0.193000 0.042000,0.331000 0.062000,-0.341000-0.077000,-0.084000-0.013000,0.087000 0.029000,0.190000 0.054000,0.113000 0.029000,0.277000 0.084000,0.213000 0.114000,0.305000 0.124000,0.249000 0.030000,0.342000 0.041000,0.376000 0.045000,0.370000 0.044000,0.082000-0.089000,0.185000-0.020000,0.238000 0.026000,0.255000 0.053000,0.062000 0.067000,0.155000 0.070000,0.203000 0.068000,0.219000 0.061000,0.146000 0.052000,0.162000 0.043000,0.160000 0.033000,0.147000 0.025000,0.128000 0.018000,0.106000 0.012000,0.060000-0.011000,0.026000-0.025000,0.002000-0.032000,-0.013000-0.034000,-0.353000-0.088000,-0.250000-0.043000,-0.534000-0.195000,-0.308000-0.130000,-0.141000-0.079000,-0.024000-0.041000,-0.333000-0.087000,-0.139000-0.036000,-0.004000-0.001000,0.082000 0.021000,0.003000 0.052000,0.099000 0.069000,0.153000 0.074000,0.177000 0.072000,-0.116000 0.084000,0.000000 0.085000,0.129000 0.061000,0.203000 0.042000,0.235000 0.026000,0.238000 0.014000,0.192000 0.014000,0.245000 0.032000,0.211000 0.033000,0.172000 0.030000,0.134000 0.026000,0.099000 0.022000,0.069000 0.017000,0.045000 0.013000,0.027000 0.009000,0.013000 0.006000,0.003000 0.004000,-0.003000 0.002000,-0.006000 0.001000,-0.008000 0.000000,-0.008000-0.001000,-0.008000-0.001000,-0.007000-0.001000,-0.006000-0.001000,-0.005000-0.001000,-0.549000-0.443000,-0.420000-0.324000,-0.231000-0.151000,-0.093000-0.029000,0.002000 0.051000,0.063000 0.098000,-0.050000 0.011000,0.028000 0.028000,0.095000 0.000000,0.131000 0.056000,0.144000 0.087000,0.142000 0.101000,0.148000 0.090000,0.142000 0.077000,0.127000 0.062000,0.108000 0.048000,0.088000 0.036000,0.069000 0.000000</inkml:trace>
</inkml:ink>
</file>

<file path=ppt/ink/ink29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1547.000000 217.000000,'-0.012000'0.000000,"-0.018000"0.000000,-0.020000 0.000000,-0.020000 0.000000,-0.018000 0.000000,-0.015000 0.000000,-0.012000 0.000000,-0.009000 0.000000,-0.007000 0.000000,-0.004000 0.000000,-0.003000 0.000000,-0.002000 0.000000,-0.001000 0.000000,0.000000 0.000000,0.000000 0.000000,0.001000 0.000000,0.001000 0.000000,0.000000 0.000000,0.001000 0.000000,0.000000 0.000000,0.000000 0.000000,0.000000 0.000000,-0.015000 0.000000,-0.043000 0.000000,-0.050000 0.000000,-0.051000 0.000000,-0.020000 0.009000,0.001000 0.014000,0.015000 0.017000,0.022000 0.017000,0.025000 0.016000,0.026000 0.014000,0.024000 0.012000,0.021000 0.009000,0.010000 0.007000,0.028000-0.014000,0.026000-0.019000,0.022000-0.020000,0.018000-0.019000,0.014000-0.017000,0.010000-0.014000,0.007000-0.011000,0.004000-0.008000,0.002000-0.006000,0.001000-0.004000,0.000000-0.002000,0.000000-0.001000,-0.001000 0.000000,-0.001000 0.000000,-0.001000 0.000000,-0.001000 0.001000,-0.001000 0.001000,-0.001000 0.001000,0.000000 0.001000,0.000000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0.000000,0.035000 0.012000,0.048000 0.016000,0.056000 0.019000,0.056000 0.019000,0.053000 0.018000,0.047000 0.015000,0.039000 0.013000,0.031000 0.010000,-0.003000-0.008000,0.013000-0.007000,0.009000-0.010000,0.223000 0.163000,0.089000 0.073000,0.028000 0.018000,-0.059000-0.036000,-0.038000-0.032000,-0.049000-0.040000,-0.052000-0.042000,-0.031000-0.027000,-0.085000-0.038000,-0.080000-0.030000,-0.071000-0.023000,-0.058000-0.016000,-0.046000-0.011000,-0.034000-0.007000,-0.024000-0.003000,-0.016000-0.001000,-0.009000 0.000000,-0.005000 0.001000,-0.001000 0.001000,0.001000 0.002000,0.002000 0.002000,0.002000 0.001000,0.002000 0.001000,0.002000 0.001000,0.002000 0.001000,0.002000 0.000000,0.001000 0.000000,0.001000 0.000000,0.001000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0.000000,0.362000 0.178000,0.278000 0.210000,0.165000 0.103000,0.080000 0.027000,0.020000-0.024000,-0.020000-0.055000,0.232000 0.151000,0.082000 0.050000,-0.020000-0.018000,-0.084000-0.060000,-0.104000-0.066000,-0.242000-0.133000,-0.250000-0.133000,-0.233000-0.122000,-0.203000-0.104000,-0.167000-0.085000,-0.131000-0.065000,-0.098000-0.048000,-0.069000-0.033000,-0.045000-0.021000,-0.027000-0.012000,-0.013000-0.006000,-0.004000-0.001000,0.002000 0.002000,0.005000 0.003000,0.044000 0.010000,0.012000-0.013000,0.012000-0.016000,0.011000-0.017000,0.009000-0.016000,0.008000-0.015000,-0.080000 0.012000,-0.056000 0.028000,0.000000 0.024000,0.036000 0.020000,0.056000 0.016000,0.065000 0.012000,0.066000 0.008000,0.062000 0.006000,0.042000-0.004000,0.047000 0.013000,0.034000 0.014000,0.024000 0.013000,0.015000 0.011000,0.009000 0.009000,0.004000 0.007000,0.001000 0.005000,-0.001000 0.004000,-0.002000 0.002000,-0.003000 0.001000,-0.003000 0.001000,-0.003000 0.000000,-0.002000 0.000000,-0.002000 0.000000,-0.001000 0.000000,-0.001000 0.000000,-0.001000 0.000000,0.000000 0.000000,0.000000 0.000000,0.000000 0.000000,0.000000 0.000000,0.007000-0.059000,0.005000-0.105000,0.006000-0.085000,0.006000-0.066000,0.005000-0.049000,0.005000-0.035000,0.004000-0.023000,0.003000-0.014000,0.002000 0.009000,0.002000 0.044000,0.001000 0.055000,0.001000 0.058000,0.000000 0.055000,0.000000 0.049000,0.000000 0.041000,0.000000 0.033000,0.000000 0.013000,0.000000-0.006000,0.000000-0.015000,0.000000-0.020000,0.000000-0.022000,0.000000 0.000000</inkml:trace>
</inkml:ink>
</file>

<file path=ppt/ink/ink2986.xml><?xml version="1.0" encoding="utf-8"?>
<inkml:ink xmlns:inkml="http://www.w3.org/2003/InkML">
  <annotation type="ScanImages2ExtractSignatures">1</annotation>
  <annotation type="ScanImagesWidth">-2122514378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488.000000 638.000000,'-0.006000'0.009000,"-0.009000"0.014000,-0.010000 0.015000,-0.010000 0.015000,-0.009000 0.014000,-0.008000 0.011000,-0.006000 0.009000,-0.005000 0.007000,-0.003000 0.005000,-0.002000 0.003000,-0.001000 0.002000,-0.001000 0.001000,0.000000 0.000000,0.000000 0.000000,0.000000 0.000000,0.000000 0.000000,0.000000 0.000000,0.000000 0.000000,0.000000 0.000000,0.000000 0.000000,0.000000 0.000000,0.000000 0.000000,0.000000 0.000000,0.000000 0.000000,0.000000 0.000000,0.000000 0.000000,0.000000 0.000000,0.000000 0.000000,0.000000 0.000000,-0.014000-0.016000,-0.031000-0.011000,-0.036000-0.013000,-0.037000-0.013000,-0.034000-0.012000,-0.030000-0.010000,-0.019000 0.010000,-0.011000 0.022000,-0.005000 0.028000,0.000000 0.030000,-0.007000 0.028000,0.037000-0.001000,0.042000-0.010000,0.042000-0.015000,0.038000-0.017000,0.032000-0.016000,0.026000-0.015000,0.019000-0.012000,0.014000-0.010000,0.009000-0.007000,0.006000-0.005000,0.003000-0.003000,0.001000-0.002000,0.000000-0.001000,-0.001000 0.000000,-0.001000 0.000000,-0.001000 0.000000,-0.001000 0.000000,-0.001000 0.001000,-0.001000 0.000000,-0.001000 0.000000,-0.001000 0.000000,0.000000 0.000000,0.000000 0.000000,0.000000 0.000000,0.000000 0.000000,0.000000 0.000000,0.000000 0.000000,0.000000 0.000000,0.000000 0.000000,0.000000 0.000000,-0.010000 0.003000,-0.016000 0.006000,-0.018000 0.007000,-0.018000 0.007000,-0.016000 0.006000,-0.014000 0.005000,-0.011000 0.004000,-0.008000 0.003000,-0.006000 0.002000,-0.004000 0.002000,-0.003000 0.001000,-0.002000 0.001000,-0.001000 0.000000,0.012000 0.000000,0.025000-0.004000,0.028000-0.005000,0.028000-0.004000,0.025000-0.004000,0.021000-0.003000,0.017000-0.003000,0.012000-0.002000,0.009000-0.002000,0.006000-0.001000,0.004000-0.001000,0.002000 0.000000,0.001000 0.000000,0.000000 0.000000,-0.001000 0.000000,-0.001000 0.000000,-0.001000 0.000000,-0.001000 0.000000,-0.001000 0.000000,-0.001000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0.000000,0.152000 0.065000,0.095000 0.036000,0.050000 0.012000,0.017000-0.004000,-0.005000-0.014000,-0.018000-0.020000,-0.026000-0.022000,-0.029000-0.022000,-0.017000-0.014000,-0.041000-0.016000,-0.038000-0.012000,-0.033000-0.008000,-0.027000-0.005000,-0.021000-0.003000,-0.015000-0.001000,-0.011000 0.000000,-0.007000 0.000000,-0.004000 0.001000,-0.002000 0.001000,-0.001000 0.001000,0.000000 0.001000,0.001000 0.001000,0.001000 0.001000,0.001000 0.000000,0.001000 0.000000,0.001000 0.000000,0.001000 0.000000,0.001000 0.000000,0.000000 0.000000,0.000000 0.000000,0.000000 0.000000,0.000000 0.000000,0.000000 0.000000,0.000000 0.000000,0.000000 0.000000,0.000000 0.000000,0.000000 0.000000,0.000000 0.000000,0.000000 0.000000,0.000000 0.000000,0.000000 0.000000,0.000000 0.000000,0.000000 0.000000,0.000000 0.000000,0.000000 0.000000,0.029000-0.004000,0.052000-0.003000,0.060000-0.003000,0.061000-0.003000,0.032000-0.003000,0.012000-0.003000,-0.002000-0.002000,-0.011000-0.002000,-0.016000-0.001000,-0.018000-0.001000,-0.005000 0.024000,0.003000 0.038000,0.008000 0.044000,0.011000 0.045000,0.012000 0.042000,0.011000 0.037000,0.098000 0.032000,0.020000-0.007000,-0.016000-0.020000,-0.037000-0.026000,-0.046000-0.027000,-0.048000-0.026000,-0.045000-0.023000,-0.040000-0.019000,-0.033000-0.015000,-0.026000-0.011000,-0.019000-0.008000,-0.014000-0.005000,-0.009000-0.003000,-0.004000-0.011000,-0.003000-0.016000,-0.001000-0.017000,0.000000-0.016000,0.001000-0.015000,0.001000-0.012000,0.001000-0.009000,0.001000-0.007000,0.001000-0.005000,0.001000-0.003000,0.001000-0.002000,0.001000-0.001000,0.000000 0.000000,0.000000 0.000000,0.000000 0.000000,0.000000 0.000000,0.000000 0.000000,0.000000 0.000000,0.000000 0.000000,0.000000 0.000000,0.000000 0.000000,0.000000 0.000000,0.000000 0.000000,0.000000 0.000000,0.000000 0.000000,0.000000 0.000000,-0.014000-0.011000,-0.008000-0.024000,-0.009000-0.028000,-0.009000-0.029000,-0.009000-0.027000,-0.008000-0.024000,-0.006000-0.021000,-0.005000-0.017000,-0.041000-0.019000,-0.061000-0.010000,-0.069000-0.007000,-0.069000-0.004000,-0.046000-0.020000,-0.027000-0.029000,-0.014000-0.033000,-0.004000-0.033000,-0.126000-0.178000,-0.048000-0.110000,-0.013000-0.040000,0.011000 0.008000,0.025000 0.037000,0.032000 0.054000,0.016000-0.142000,0.005000-0.110000,-0.040000-0.026000,0.008000 0.030000,0.038000 0.063000,0.055000 0.080000,0.039000 0.062000,0.066000 0.130000,0.058000 0.124000,0.049000 0.109000,0.039000 0.091000,0.029000 0.072000,0.021000 0.054000,0.014000 0.039000,0.009000 0.026000,0.005000 0.016000,0.002000 0.008000,0.000000 0.003000,-0.001000 0.000000,-0.002000-0.003000,-0.002000-0.004000,-0.002000-0.004000,-0.002000-0.004000,-0.001000-0.003000,-0.001000-0.003000,-0.001000-0.002000,-0.001000-0.002000,0.000000-0.001000,0.000000-0.001000,0.000000-0.001000,0.003000 0.010000,0.005000 0.015000,0.006000 0.017000,0.006000 0.017000,0.006000 0.015000,0.005000 0.013000,0.004000 0.010000,0.003000 0.008000,0.002000 0.006000,0.001000 0.004000,0.001000 0.003000,0.000000 0.001000,0.000000 0.001000,0.000000 0.000000,0.000000 0.000000,0.000000 0.000000,0.000000-0.001000,0.000000 0.000000,0.000000 0.000000,0.000000 0.000000,0.000000 0.000000,0.000000 0.000000,0.000000 0.000000,0.000000 0.000000,0.000000 0.000000,0.000000 0.000000,0.000000 0.056000,0.000000 0.103000,0.179000 0.174000,0.094000 0.052000,0.034000-0.009000,-0.005000-0.046000,-0.028000-0.064000,-0.040000-0.069000,-0.043000-0.066000,-0.042000-0.059000,-0.037000-0.049000,-0.031000-0.038000,-0.024000-0.029000,-0.018000-0.020000,-0.013000-0.014000,-0.009000-0.008000,-0.005000-0.004000,-0.003000-0.001000,-0.001000 0.000000,0.000000 0.001000,0.001000 0.002000,0.001000 0.002000,0.001000 0.002000,0.001000 0.002000,0.001000 0.001000,0.001000 0.001000,0.001000 0.001000,0.001000 0.001000,0.000000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inkml:trace>
</inkml:ink>
</file>

<file path=ppt/ink/ink29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586.000000 608.000000,'-0.015000'-0.015000,"-0.022000"-0.022000,-0.025000-0.025000,-0.025000-0.025000,-0.023000-0.023000,-0.020000-0.020000,-0.016000-0.016000,-0.012000-0.012000,-0.009000-0.009000,-0.006000-0.006000,-0.004000-0.004000,-0.003000-0.003000,-0.001000-0.001000,0.000000 0.000000,0.000000 0.000000,0.001000 0.001000,0.001000 0.001000,-0.001000 0.011000,-0.018000 0.001000,-0.021000 0.001000,-0.022000 0.000000,-0.021000 0.000000,-0.018000 0.000000,-0.028000 0.012000,-0.032000 0.019000,-0.106000-0.143000,-0.072000-0.090000,-0.044000-0.049000,-0.024000-0.019000,-0.119000-0.164000,-0.024000-0.098000,0.001000-0.085000,0.018000 0.003000,0.027000 0.059000,0.031000 0.091000,-0.079000 0.012000,0.003000 0.035000,0.056000 0.047000,0.085000 0.051000,0.061000 0.068000,0.041000 0.074000,-0.122000-0.001000,-0.070000 0.025000,-0.032000 0.039000,-0.005000 0.046000,0.013000-0.027000,0.023000 0.002000,0.028000 0.020000,0.029000 0.030000,0.028000 0.035000,0.025000 0.035000,0.021000 0.014000,0.017000 0.000000,0.013000-0.009000,0.010000-0.015000,-0.104000 0.002000,-0.095000 0.012000,-0.229000 0.018000,-0.152000 0.020000,-0.090000 0.020000,-0.045000 0.018000,0.025000 0.016000,0.067000 0.013000,0.089000 0.011000,0.097000 0.008000,-0.126000-0.141000,-0.039000-0.079000,0.020000-0.034000,0.056000-0.002000,-0.190000-0.049000,-0.077000-0.030000,0.139000 0.023000,0.062000 0.000000,0.084000 0.005000,0.092000 0.008000,-0.057000-0.046000,-0.001000-0.003000,-0.002000 0.024000,-0.002000 0.040000,-0.002000 0.047000,-0.002000 0.048000,-0.094000 0.027000,0.001000 0.011000,0.062000 0.001000,0.097000-0.006000,-0.220000 0.008000,-0.111000 0.017000,-0.034000 0.021000,0.018000 0.022000,-0.116000 0.021000,-0.119000 0.019000,-0.278000 0.016000,-0.139000 0.013000,-0.039000 0.011000,0.028000 0.008000,-0.503000 0.042000,-0.363000 0.061000,-0.328000 0.032000,0.013000 0.011000,0.231000-0.003000,0.353000-0.012000,0.405000-0.017000,0.408000-0.019000,0.381000-0.019000,0.335000-0.017000,0.281000-0.015000,0.226000-0.012000,0.172000 0.018000,0.125000 0.036000,0.085000 0.045000,0.054000 0.047000,0.030000 0.045000,0.012000 0.041000,0.000000 0.035000,-0.008000 0.028000,-0.040000 0.050000,-0.057000 0.060000,-0.064000 0.062000,-0.064000 0.059000,-0.207000 0.365000,-0.135000 0.314000,-0.300000 0.294000,-0.163000 0.113000,-0.063000-0.011000,0.005000-0.090000,-0.209000 0.418000,-0.036000 0.198000,0.077000 0.042000,0.144000-0.061000,0.139000-0.122000,0.126000-0.153000,-0.113000 0.023000,-0.036000-0.087000,0.015000-0.151000,0.047000-0.181000,-0.157000 0.219000,-0.055000 0.090000,-0.059000 0.111000,0.016000-0.031000,0.063000-0.119000,0.088000-0.167000,0.117000-0.038000,0.126000-0.100000,0.123000-0.132000,0.112000-0.143000,-0.051000-0.066000,-0.004000-0.085000,0.026000-0.091000,0.044000-0.089000,-0.114000 0.141000,-0.059000 0.130000,-0.020000 0.076000,0.007000 0.037000,0.023000-0.028000,0.032000-0.068000,-0.093000 0.041000,-0.020000-0.040000,0.029000-0.089000,0.058000-0.113000,-0.020000 0.045000,0.006000-0.004000,0.040000-0.036000,0.059000-0.053000,0.067000-0.060000,0.067000-0.060000,0.043000 0.110000,0.025000 0.063000,0.012000 0.029000,0.002000 0.005000,-0.409000 0.559000,-0.274000 0.358000,-0.167000 0.166000,-0.087000 0.031000,-0.029000-0.058000,0.010000-0.111000,-0.517000 0.306000,-0.302000 0.108000,-0.191000-0.014000,0.042000-0.165000,0.187000-0.250000,0.267000-0.285000,0.298000-0.287000,0.296000-0.267000,0.101000-0.063000,0.043000-0.001000,0.076000 0.002000,0.091000 0.003000,-0.218000 0.170000,-0.106000 0.117000,-0.026000 0.074000,0.027000 0.041000,-0.254000 0.036000,-0.121000-0.044000,-0.027000-0.092000,0.036000-0.116000,-0.148000 0.098000,-0.034000 0.007000,0.042000-0.052000,0.087000-0.085000,-0.188000 0.101000,0.129000-0.099000,0.227000-0.157000,0.267000-0.180000,0.269000-0.178000,0.247000-0.161000,0.212000-0.138000,0.173000-0.111000,0.134000-0.086000,0.099000-0.062000,0.069000-0.043000,0.044000-0.027000,0.026000-0.016000,0.012000-0.007000,0.003000-0.001000,-0.071000 0.042000,-0.113000 0.061000,-0.279000 0.071000,-0.217000 0.072000,-0.162000 0.031000,-0.115000 0.002000,-0.076000 0.002000,-0.045000 0.002000,-0.022000 0.001000,-0.006000 0.001000,-0.216000 0.074000,-0.114000 0.042000,-0.040000 0.019000,0.010000 0.002000,-0.106000 0.047000,-0.025000-0.002000,0.084000-0.033000,0.148000-0.050000,0.177000-0.058000,0.183000-0.058000,0.082000-0.054000,0.084000-0.048000,0.098000-0.040000,0.100000-0.032000,0.093000-0.025000,0.082000-0.018000,0.069000-0.013000,0.056000-0.008000,0.043000-0.005000,0.032000-0.002000,-0.015000 0.018000,-0.043000 0.030000,-0.058000 0.035000,-0.064000 0.036000,-0.118000 0.089000,-0.070000 0.043000,-0.163000 0.102000,-0.063000 0.059000,0.005000 0.027000,0.048000 0.004000,-0.056000 0.082000,0.028000 0.052000,0.043000-0.008000,0.050000-0.046000,0.050000-0.067000,0.047000-0.075000,0.078000-0.057000,0.092000-0.040000,0.095000-0.027000,0.089000-0.017000,-0.473000 0.267000,-0.356000 0.209000,-0.329000 0.174000,-0.140000 0.065000,-0.009000-0.009000,0.076000-0.056000,0.161000-0.082000,0.204000-0.092000,0.216000-0.092000,0.208000-0.085000,0.176000-0.081000,0.142000-0.072000,0.110000-0.061000,0.081000-0.050000,0.057000-0.039000,0.037000-0.029000,-0.150000 0.078000,-0.112000 0.067000,-0.079000 0.055000,-0.052000 0.043000,-0.215000 0.032000,-0.156000 0.023000,-0.126000 0.071000,-0.023000 0.022000,0.044000-0.010000,0.084000-0.030000,0.030000-0.041000,0.066000-0.045000,0.085000-0.044000,0.091000-0.040000,-0.041000 0.021000,-0.049000-0.016000,-0.050000 0.122000,0.026000 0.053000,0.073000 0.006000,0.098000-0.025000,0.106000-0.043000,0.104000-0.051000,-0.052000 0.045000,-0.001000 0.030000,-0.139000 0.207000,-0.051000 0.119000,-0.062000 0.149000,-0.084000 0.108000,-0.037000-0.002000,-0.004000-0.074000,-0.023000 0.087000,0.107000-0.062000,0.126000-0.083000,0.128000-0.089000,0.056000-0.138000,0.052000-0.097000,0.061000-0.091000,0.062000-0.080000,0.057000 0.025000,0.051000 0.016000,0.043000 0.157000,0.034000 0.088000,0.026000 0.038000,0.020000 0.003000,0.014000-0.038000,0.009000-0.062000,0.005000-0.072000,0.002000-0.074000,0.019000 0.060000,0.028000-0.007000,0.032000-0.049000,0.032000-0.072000,0.030000-0.081000,0.026000-0.081000,0.022000-0.076000,0.017000-0.066000,0.032000-0.037000,0.039000-0.016000,0.040000-0.001000,0.038000 0.009000,0.089000 0.014000,0.115000 0.017000,0.124000 0.017000,0.120000 0.016000,0.385000-0.004000,0.379000-0.017000,0.347000-0.024000,0.301000-0.026000,0.286000-0.026000,0.256000-0.024000,0.383000-0.021000,0.068000-0.017000,-0.138000-0.014000,-0.260000-0.011000,0.030000-0.008000,-0.080000-0.005000,-0.145000-0.003000,-0.176000-0.002000,0.443000 0.036000,0.439000 0.058000,0.330000 0.030000,0.236000 0.011000,0.195000 0.016000,-0.140000 0.018000,-0.344000 0.018000,-0.449000 0.017000,-0.134000-0.004000,-0.217000-0.017000,-0.254000-0.024000,-0.259000-0.026000,-0.003000-0.026000,-0.134000-0.024000,-0.208000-0.021000,-0.240000-0.018000,0.272000-0.014000,0.212000-0.011000,0.618000-0.008000,0.317000-0.005000,0.101000-0.003000,-0.044000-0.002000,0.547000-0.001000,0.296000 0.000000,0.224000 0.000000,-0.133000 0.001000,-0.352000 0.001000,-0.466000 0.001000,0.140000 0.001000,-0.072000 0.001000,-0.202000 0.001000,-0.271000 0.000000,-0.239000 0.000000,-0.275000 0.000000,-0.278000 0.000000,-0.259000 0.000000,0.250000 0.000000,0.116000 0.000000,0.022000 0.000000,-0.040000 0.000000,0.512000 0.000000,0.313000 0.000000,0.383000 0.074000,0.179000 0.042000,0.072000 0.018000,-0.150000 0.002000,-0.280000-0.009000,-0.343000-0.015000,-0.266000-0.018000,-0.344000-0.018000,-0.369000-0.017000,-0.358000-0.015000,-0.066000 0.061000,-0.096000 0.031000,-0.108000 0.010000,-0.108000-0.004000,0.158000-0.013000,0.096000-0.018000,0.049000-0.019000,0.015000-0.019000,0.600000-0.017000,0.415000-0.015000,0.339000 0.079000,0.119000 0.061000,-0.031000 0.044000,-0.125000 0.030000,0.193000 0.001000,0.087000-0.018000,0.215000-0.029000,-0.013000-0.034000,-0.158000-0.034000,-0.239000-0.032000,-0.181000-0.028000,-0.205000-0.024000,-0.416000-0.021000,-0.147000-0.013000,-0.338000-0.010000,-0.115000-0.006000,-0.105000-0.004000,0.513000-0.005000,0.060000-0.003000,-0.013000-0.001000,-0.059000 0.000000,0.597000 0.001000,0.384000 0.001000,0.219000 0.001000,-0.050000 0.001000,-0.218000 0.001000,-0.310000 0.001000,-0.290000-0.073000,-0.330000-0.041000,-0.332000-0.018000,-0.308000-0.001000,-0.104000 0.009000,-0.114000 0.015000,-0.111000 0.018000,-0.102000 0.018000,0.280000 0.017000,0.283000 0.015000,0.283000 0.013000,0.114000 0.010000,-0.002000 0.008000,-0.076000 0.006000,0.305000 0.004000,0.159000 0.003000,0.053000 0.002000,-0.018000 0.001000,0.453000-0.073000,0.206000-0.042000,0.087000-0.019000,-0.142000-0.002000,-0.278000 0.008000,-0.345000 0.014000,-0.270000 0.017000,-0.276000 0.018000,-0.260000 0.017000,-0.230000 0.015000,-0.084000 0.013000,0.016000 0.010000,0.226000-0.066000,0.123000-0.036000,0.048000-0.014000,-0.004000 0.001000,0.350000-0.137000,0.183000-0.068000,0.062000-0.018000,-0.020000 0.014000,0.021000-0.039000,-0.101000 0.003000,-0.135000 0.011000,-0.221000 0.016000,-0.259000 0.018000,-0.265000 0.017000,-0.065000-0.002000,-0.006000-0.015000,0.162000-0.059000,0.109000-0.009000,0.068000 0.024000,0.036000 0.043000,0.326000-0.058000,0.120000-0.045000,-0.021000-0.034000,-0.110000-0.024000,-0.011000 0.021000,-0.095000 0.048000,-0.012000-0.103000,-0.106000-0.046000,-0.158000-0.005000,-0.180000 0.021000,-0.162000 0.036000,-0.139000 0.043000,-0.114000 0.044000,-0.089000 0.042000,0.191000-0.055000,0.135000-0.039000,0.052000-0.063000,-0.004000-0.073000,0.070000-0.038000,-0.034000-0.012000,-0.081000 0.023000,-0.104000 0.044000,-0.112000 0.054000,-0.108000 0.057000,-0.080000-0.001000,-0.055000 0.036000,-0.054000-0.091000,-0.049000-0.017000,-0.043000 0.031000,-0.035000 0.059000,-0.047000-0.038000,-0.050000-0.023000,-0.049000-0.012000,-0.044000-0.004000,0.035000-0.146000,0.010000-0.079000,-0.007000-0.030000,-0.017000 0.004000,-0.022000-0.104000,-0.024000-0.018000,-0.023000 0.038000,-0.021000 0.071000,-0.239000-0.483000,-0.214000-0.287000,-0.200000-0.233000,-0.103000-0.033000,-0.033000 0.097000,0.014000 0.173000,-0.160000-0.067000,-0.112000 0.078000,-0.036000 0.000000,0.015000 0.098000,0.047000 0.153000,0.064000 0.177000,0.108000 0.003000,0.060000 0.007000,0.055000 0.047000,0.047000 0.070000,-0.039000 0.084000,-0.114000-0.073000,-0.091000-0.067000,-0.549000-0.541000,-0.182000-0.110000,-0.072000 0.001000,0.003000 0.073000,-0.391000-0.126000,-0.246000-0.097000,-0.374000-0.219000,-0.134000-0.059000,0.029000 0.047000,0.132000 0.112000,0.059000 0.016000,0.155000 0.101000,0.205000 0.148000,0.222000 0.167000,-0.133000-0.330000,0.017000-0.109000,0.113000 0.041000,0.165000 0.134000,0.168000 0.147000,0.158000 0.144000,-0.008000 0.003000,0.034000 0.060000,0.058000 0.092000,0.070000 0.105000,-0.296000-0.243000,-0.141000-0.081000,-0.104000-0.081000,-0.073000-0.075000,-0.011000 0.008000,0.029000 0.060000,0.035000-0.132000,0.109000-0.024000,0.149000 0.047000,0.163000 0.089000,0.032000 0.036000,0.092000 0.146000,0.124000 0.206000,0.136000 0.229000,0.023000 0.006000,0.022000 0.010000,-0.017000-0.098000,0.033000-0.013000,0.063000 0.042000,0.077000 0.075000,-0.251000-0.168000,-0.147000-0.090000,-0.107000-0.070000,0.000000 0.021000,0.068000 0.078000,0.107000 0.109000,0.051000-0.027000,0.084000 0.036000,0.100000 0.073000,0.102000 0.092000,0.149000 0.138000,0.102000 0.083000,0.095000 0.074000,0.084000 0.063000,-0.138000-0.078000,-0.070000-0.008000,0.043000 0.082000,-0.002000 0.021000,-0.174000-0.160000,-0.124000-0.117000,-0.046000-0.081000,0.007000-0.052000,-0.014000-0.103000,0.046000 0.019000,0.082000 0.096000,0.099000 0.138000,0.047000 0.136000,0.084000 0.125000,0.101000 0.109000,0.105000 0.090000,0.071000 0.051000,0.092000 0.074000,0.072000 0.057000,0.054000 0.041000,0.038000 0.028000,0.025000 0.018000,0.015000 0.010000,0.008000 0.004000,0.003000 0.001000,-0.001000-0.002000,-0.003000-0.003000,-0.004000-0.004000,-0.004000-0.004000,-0.004000-0.003000,-0.003000-0.003000,-0.003000-0.002000,-0.002000-0.002000,-0.002000-0.001000,-0.001000-0.001000,-0.001000-0.001000,0.000000 0.000000,0.000000 0.000000</inkml:trace>
</inkml:ink>
</file>

<file path=ppt/ink/ink29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324.000000 86.000000,'2.000000'0.000000</inkml:trace>
</inkml:ink>
</file>

<file path=ppt/ink/ink29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152.000000 103.000000,'0.022000'0.000000,"0.035000"0.000000,0.040000 0.000000,0.041000 0.000000,0.038000 0.000000,0.033000 0.000000,0.028000 0.000000,0.023000 0.000000,0.017000 0.000000,0.013000 0.000000,0.005000 0.000000,0.000000 0.000000,-0.003000 0.000000,-0.005000 0.000000,0.160000 0.000000,0.106000 0.000000,0.174000 0.000000,0.205000 0.000000,0.247000 0.000000,0.255000 0.000000,0.352000 0.000000,0.168000 0.000000,0.037000 0.000000,-0.049000 0.000000,0.820000 0.000000,0.652000 0.000000,1.197000 0.000000,0.648000 0.000000,0.248000 0.000000,-0.026000 0.000000,0.684000 0.000000,0.205000 0.000000,-0.117000 0.000000,-0.314000 0.000000,0.429000 0.000000,0.137000 0.000000,0.051000 0.000000,-0.377000 0.000000,-0.622000 0.000000,-0.734000 0.000000,-0.512000 0.000000,-0.627000 0.000000,-0.654000 0.000000,-0.623000 0.000000,-0.282000 0.000000,-0.263000 0.000000,-0.158000 0.000000,-0.153000 0.000000,-0.139000 0.000000,-0.119000 0.000000,0.049000 0.000000,0.006000 0.000000,-0.022000 0.000000,-0.038000 0.000000,0.359000-0.037000,0.219000-0.058000,0.316000-0.030000,0.133000-0.010000,0.007000 0.003000,-0.075000 0.012000,0.173000 0.016000,0.025000 0.018000,-0.072000 0.018000,-0.129000 0.016000,0.231000 0.014000,0.076000 0.012000,0.579000 0.028000,0.195000 0.036000,-0.065000 0.039000,-0.226000 0.037000,-0.037000 0.089000,-0.207000 0.042000,-0.301000 0.009000,-0.339000-0.013000,-0.081000-0.026000,-0.057000-0.033000,0.055000-0.016000,-0.025000-0.004000,-0.074000 0.004000,-0.100000 0.009000,0.056000-0.007000,-0.069000-0.017000,-0.144000-0.022000,-0.181000-0.024000,0.099000-0.017000,-0.044000-0.025000,-0.246000-0.023000,-0.127000-0.014000,-0.134000-0.011000,-0.128000-0.008000,0.032000 0.068000,-0.015000 0.038000,-0.044000 0.016000,-0.059000 0.001000,0.303000-0.009000,0.292000-0.015000,0.141000-0.017000,0.034000-0.018000,-0.037000-0.017000,-0.080000-0.015000,-0.102000-0.012000,-0.108000-0.010000,-0.040000-0.009000,0.362000-0.003000,0.750000-0.003000,0.154000-0.003000,0.003000-0.002000,0.390000-0.002000,-0.179000-0.001000,-0.280000 0.000000,-0.324000 0.000000,0.077000 0.000000,0.033000 0.001000,-0.108000 0.001000,-0.190000 0.001000,-0.229000 0.001000,-0.237000 0.000000,-0.169000 0.000000,-0.187000 0.000000,-0.185000 0.000000,-0.170000 0.000000,0.147000 0.147000,0.044000 0.083000,-0.025000 0.036000,-0.067000 0.004000,-0.034000-0.018000,-0.010000-0.030000,0.116000-0.017000,0.041000-0.008000,-0.010000-0.001000,-0.042000 0.003000,0.235000-0.013000,0.175000-0.022000,0.196000-0.026000,0.196000-0.027000,0.108000-0.026000,0.043000-0.023000,0.293000-0.019000,0.063000-0.016000,-0.088000-0.012000,-0.179000-0.009000,-0.224000-0.006000,-0.236000-0.004000,-0.478000 0.000000,-0.017000-0.001000,0.568000-0.003000,-0.139000 0.000000,-0.199000 0.001000,-0.218000 0.001000,-0.209000 0.001000,-0.186000 0.001000,-0.015000 0.001000,0.018000 0.001000,-0.018000 0.001000,-0.039000 0.000000,-0.050000 0.000000,-0.054000 0.000000,-0.034000 0.000000,-0.018000 0.000000,-0.007000 0.000000,0.001000 0.000000,0.079000 0.000000,0.050000 0.000000,0.028000 0.000000,0.011000 0.000000,0.147000 0.000000,0.076000 0.000000,0.007000 0.000000,-0.038000 0.000000,-0.064000 0.000000,-0.076000 0.000000,0.014000 0.000000,-0.003000 0.000000,-0.032000 0.000000,-0.048000 0.000000,-0.055000 0.000000,-0.056000 0.000000</inkml:trace>
</inkml:ink>
</file>

<file path=ppt/ink/ink299.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8:3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83550.000000 39000.000000,'-100.000000'-50.000000,"75.000000"25.000000,0.000000 0.000000,75.000000 0.000000,0.000000 0.000000,125.000000 25.000000,0.000000 0.000000,75.000000-25.000000,0.000000 0.000000,0.000000 25.000000,0.000000 0.000000,-125.000000 0.000000,0.000000 0.000000,-75.000000 0.000000,0.000000 0.000000,-25.000000 25.000000</inkml:trace>
</inkml:ink>
</file>

<file path=ppt/ink/ink29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349.000000 100.000000,'-0.023000'0.017000,"-0.035000"0.026000,-0.039000 0.029000,-0.039000 0.029000,-0.035000 0.026000,-0.030000 0.022000,-0.024000 0.018000,-0.018000 0.014000,-0.013000 0.010000,-0.009000 0.007000,-0.006000 0.004000,-0.003000 0.002000,-0.001000 0.001000,0.000000 0.000000,0.001000 0.000000,-0.180000 0.374000,-0.168000 0.317000,-0.430000 0.395000,-0.271000 0.194000,-0.150000 0.052000,-0.061000-0.043000,-0.147000 0.065000,-0.044000-0.018000,0.025000-0.070000,0.068000-0.098000,-0.020000 0.131000,0.072000-0.027000,0.089000 0.058000,0.167000-0.039000,0.204000-0.098000,0.213000-0.129000,0.130000-0.158000,0.140000-0.164000,0.137000-0.156000,0.124000-0.140000,0.089000-0.101000,0.060000-0.068000,0.037000-0.042000,0.019000-0.023000,-0.012000-0.008000,-0.031000 0.001000,-0.022000-0.029000,-0.015000-0.047000,-0.010000-0.055000,-0.005000-0.055000,0.011000-0.036000,0.063000-0.048000,0.073000-0.037000,0.073000-0.027000,0.066000-0.019000,0.056000-0.012000,0.045000-0.007000,0.034000-0.003000,0.025000-0.001000,0.017000 0.001000,0.011000 0.002000,0.006000 0.002000,0.002000 0.002000,0.000000 0.002000,-0.001000 0.002000,-0.002000 0.001000,-0.002000 0.001000,-0.002000 0.001000,-0.002000 0.001000,-0.002000 0.000000,0.408000-0.008000,0.375000-0.005000,0.462000-0.006000,0.336000-0.006000,0.268000-0.006000,0.057000-0.005000,-0.082000-0.004000,-0.165000-0.003000,-0.059000-0.003000,-0.134000-0.002000,-0.190000-0.001000,-0.212000-0.001000,-0.211000 0.000000,-0.194000 0.000000,-0.096000 0.000000,-0.099000 0.000000,-0.094000 0.000000,-0.084000 0.000000,-0.016000 0.000000,0.028000 0.000000,0.018000 0.000000,0.010000 0.000000,0.004000 0.000000,0.000000 0.000000,-0.002000 0.000000,-0.004000 0.000000,-0.005000 0.000000,-0.005000 0.000000,0.125000-0.147000,0.051000-0.083000,0.000000-0.036000,-0.033000-0.004000,0.262000 0.018000,0.136000 0.030000,0.009000 0.017000,-0.073000 0.008000,-0.120000 0.001000,-0.141000-0.003000,-0.071000 0.013000,-0.021000 0.022000,-0.030000 0.015000,-0.093000 0.023000,-0.100000 0.020000,-0.097000 0.016000,-0.087000 0.013000,-0.073000 0.010000,-0.059000 0.007000,-0.045000 0.005000,-0.033000 0.003000,-0.023000 0.001000,-0.014000 0.000000,-0.008000 0.000000,-0.004000-0.001000,0.000000-0.001000,0.002000-0.001000,0.003000-0.001000,0.003000-0.001000,-0.107000-0.177000,-0.097000-0.135000,-0.046000-0.078000,-0.010000-0.035000,0.014000-0.005000,0.028000 0.014000,-0.002000 0.007000,-0.021000 0.002000,-0.031000-0.001000,-0.036000-0.003000,-0.018000 0.014000,-0.005000 0.024000,0.004000 0.029000,0.009000 0.030000,0.030000-0.064000,0.042000-0.046000,0.046000-0.178000,0.045000-0.102000,0.041000-0.046000,0.036000-0.007000,0.030000-0.092000,0.024000-0.065000,0.018000-0.136000,0.013000-0.024000,0.009000 0.050000,0.006000 0.093000,0.003000 0.114000,0.001000 0.119000,0.000000 0.113000,-0.001000 0.102000,-0.001000-0.006000,-0.001000 0.000000,-0.001000-0.052000,-0.001000-0.007000,-0.001000 0.021000,-0.001000 0.038000,-0.001000 0.031000,-0.001000 0.072000,-0.001000 0.071000,0.000000 0.065000,0.000000 0.056000,0.000000 0.046000,0.000000 0.036000,0.000000 0.026000,0.000000 0.018000,0.000000 0.012000,0.000000 0.007000,0.000000 0.003000,0.000000 0.001000,0.000000-0.001000,0.000000-0.002000,0.000000-0.002000,0.000000-0.002000,-0.022000 0.005000,-0.035000 0.000000,-0.040000 0.000000,-0.041000 0.000000,-0.038000 0.000000,-0.033000 0.000000,-0.028000 0.000000,-0.023000 0.000000,-0.017000 0.000000,-0.013000 0.000000,0.001000 0.008000,0.010000 0.012000,0.014000 0.013000,0.016000 0.014000,0.017000 0.013000,0.015000 0.000000</inkml:trace>
</inkml:ink>
</file>

<file path=ppt/ink/ink2991.xml><?xml version="1.0" encoding="utf-8"?>
<inkml:ink xmlns:inkml="http://www.w3.org/2003/InkML">
  <annotation type="ScanImages2ExtractSignatures">1</annotation>
  <annotation type="ScanImagesWidth">10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540.000000 33.000000,'-0.069000'0.000000,"-0.105000"0.000000,-0.118000 0.000000,-0.116000 0.000000,-0.104000 0.000000,-0.090000-0.018000,-0.074000-0.029000,-0.035000-0.033000,-0.007000-0.034000,-0.172000-0.087000,-0.119000-0.041000,-0.020000-0.008000,0.044000 0.013000,0.082000 0.026000,0.101000 0.032000,-0.004000 0.038000,0.018000 0.030000,0.051000 0.027000,0.070000 0.023000,0.077000 0.019000,-0.101000 0.030000,-0.107000 0.032000,-0.058000 0.034000,-0.022000 0.034000,-0.369000 0.042000,-0.156000 0.007000,-0.168000 0.142000,-0.017000 0.070000,0.081000 0.019000,0.138000-0.015000,0.165000-0.036000,0.169000-0.046000,-0.037000-0.013000,-0.018000 0.010000,0.050000-0.014000,0.090000-0.028000,0.109000-0.034000,0.113000-0.036000,0.173000-0.029000,0.064000 0.006000,0.053000 0.015000,0.000000 0.052000,0.004000 0.028000,0.012000 0.007000,0.018000-0.008000,-0.190000 0.108000,-0.051000 0.037000,-0.004000 0.015000,0.027000-0.001000,-0.011000 0.008000,-0.034000 0.013000,-0.157000 0.125000,-0.077000 0.115000,-0.020000 0.026000,0.018000-0.033000,0.041000-0.068000,0.053000-0.086000,-0.005000-0.066000,0.032000-0.049000,0.053000-0.034000,0.063000-0.022000,0.065000-0.013000,0.061000-0.006000,-0.216000 0.195000,-0.230000 0.162000,-0.112000 0.129000,-0.028000 0.099000,-0.033000 0.047000,0.039000 0.011000,0.083000-0.013000,0.105000-0.028000,0.111000-0.035000,0.107000-0.037000,0.047000 0.063000,0.005000 0.048000,-0.022000-0.001000,-0.037000-0.033000,0.070000-0.010000,0.036000-0.001000,0.050000-0.044000,0.056000-0.070000,0.057000-0.083000,0.013000 0.039000,0.028000 0.023000,0.044000 0.000000,0.051000-0.015000,0.013000 0.273000,0.034000 0.084000,0.023000 0.009000,0.014000-0.039000,0.026000 0.080000,0.032000 0.004000,0.033000-0.009000,0.031000-0.016000,0.028000 0.090000,0.024000 0.005000,0.019000-0.050000,0.015000-0.082000,0.011000-0.038000,0.007000 0.005000,0.005000-0.025000,0.003000-0.044000,0.002000-0.054000,0.053000-0.170000,0.057000 0.049000,0.128000 0.400000,0.032000-0.020000,0.000000-0.064000,-0.020000-0.087000,0.005000 0.051000,0.021000-0.011000,0.029000-0.050000,0.033000-0.071000,0.106000 0.104000,0.145000 0.062000,0.123000 0.067000,0.026000-0.008000,-0.038000-0.056000,-0.076000-0.082000,0.144000 0.036000,0.054000-0.039000,-0.008000-0.083000,-0.047000-0.106000,-0.340000-0.363000,0.023000 0.061000,-0.053000-0.018000,0.227000 0.328000,0.007000 0.018000,-0.024000-0.035000,-0.042000-0.066000,0.023000-0.100000,-0.010000-0.114000,-0.031000-0.115000,-0.042000-0.107000,0.083000 0.072000,0.009000 0.034000,-0.038000 0.007000,-0.066000-0.011000,-0.005000-0.003000,-0.040000 0.002000,0.051000 0.013000,0.040000 0.016000,0.005000-0.006000,-0.018000-0.021000,-0.033000-0.029000,-0.041000-0.072000,0.078000 0.026000,0.547000 0.319000,0.143000 0.051000,0.020000-0.022000,-0.061000-0.067000,0.095000-0.073000,0.040000-0.071000,0.002000-0.065000,-0.022000-0.056000,0.185000 0.083000,0.083000 0.018000,0.011000-0.025000,-0.035000-0.050000,0.232000 0.011000,0.165000 0.049000,-0.012000-0.041000,0.025000-0.029000,-0.055000-0.045000,-0.105000-0.053000,-0.132000-0.054000,0.168000-0.056000,0.059000-0.046000,-0.043000-0.040000,-0.109000-0.034000,0.379000-0.099000,0.074000-0.068000,0.162000-0.074000,-0.014000-0.072000,-0.126000-0.066000,-0.188000-0.057000,0.025000-0.010000,0.013000 0.020000,0.040000-0.109000,-0.092000-0.036000,-0.170000 0.013000,-0.207000 0.043000,-0.120000-0.039000,-0.050000-0.020000,-0.087000 0.017000,-0.107000 0.041000,-0.113000 0.055000,-0.107000 0.067000,-0.016000 0.030000,-0.013000 0.022000,-0.010000 0.016000,0.646000-0.120000,0.362000-0.059000,0.267000-0.080000,0.040000-0.014000,-0.109000 0.029000,-0.196000 0.055000,-0.090000-0.080000,-0.163000-0.013000,-0.142000-0.007000,-0.192000-0.002000,-0.210000 0.002000,-0.206000 0.004000,-0.107000 0.003000,-0.049000-0.006000,-0.061000 0.017000,-0.066000 0.031000,-0.065000 0.039000,-0.011000 0.030000,0.142000-0.079000,0.611000-0.388000,0.105000-0.066000,-0.008000 0.010000,-0.079000 0.057000,-0.156000-0.082000,-0.193000-0.018000,-0.203000 0.024000,-0.195000 0.049000,-0.175000 0.062000,-0.149000 0.065000,-0.122000-0.011000,-0.095000 0.015000,-0.071000 0.030000,-0.051000 0.038000,-0.030000-0.015000,-0.018000-0.015000,-0.010000 0.024000,-0.004000 0.048000,0.000000 0.062000,-0.006000 0.029000,-0.029000-0.156000,-0.090000-0.537000,-0.042000-0.085000,-0.030000 0.009000,-0.020000 0.068000,-0.214000-0.193000,-0.176000-0.199000,-0.163000-0.176000,-0.069000-0.001000,-0.004000 0.111000,0.038000 0.175000,0.062000 0.202000,0.073000 0.205000,-0.158000-0.188000,-0.074000-0.132000,-0.088000-0.086000,-0.017000 0.023000,0.029000 0.091000,0.057000 0.128000,0.034000 0.069000,0.090000 0.099000,-0.032000 0.005000,0.036000 0.112000,0.050000 0.133000,0.054000 0.136000,-0.028000-0.051000,-0.058000-0.070000,-0.051000-0.053000,-0.042000-0.038000,-0.162000-0.063000,-0.080000 0.000000,-0.022000 0.040000,0.017000 0.062000,-0.272000-0.112000,-0.142000 0.006000,-0.196000-0.140000,-0.069000-0.076000,0.017000 0.044000,0.071000 0.118000,0.101000 0.120000,0.112000 0.112000,-0.147000 0.043000,-0.007000 0.070000,0.083000 0.082000,0.135000 0.084000,0.121000 0.060000,0.103000 0.041000,-0.105000-0.058000,0.120000 0.039000,0.177000 0.068000,0.196000 0.080000,0.190000 0.080000,0.170000 0.073000,0.143000 0.062000,0.114000 0.050000,0.087000 0.039000,0.062000 0.028000,0.042000 0.019000,0.026000 0.012000,0.014000 0.007000,0.005000 0.003000,0.000000 0.000000,-0.004000-0.001000,-0.005000-0.002000,-0.006000-0.002000,-0.006000-0.002000,-0.005000-0.002000,-0.004000-0.002000,-0.003000-0.002000,-0.032000-0.001000,-0.054000-0.001000,-0.062000-0.001000,-0.063000 0.000000,-0.058000-0.013000,-0.033000-0.020000,-0.020000-0.023000,-0.010000-0.023000,-0.003000-0.021000,0.001000 0.000000</inkml:trace>
</inkml:ink>
</file>

<file path=ppt/ink/ink29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319.000000 25.000000,'0.013000'0.016000,"0.019000"0.024000,0.021000 0.026000,0.020000 0.025000,0.018000 0.023000,0.015000 0.019000,0.012000 0.015000,0.009000 0.011000,0.006000 0.008000,0.004000 0.005000,0.003000 0.003000,0.001000 0.002000,0.000000 0.001000,0.000000 0.000000,0.000000-0.001000,-0.001000-0.001000,-0.001000-0.001000,-0.001000-0.001000,-0.001000-0.001000,0.000000-0.001000,0.000000 0.000000,0.000000 0.000000,0.000000 0.000000,0.000000 0.000000,0.000000 0.000000,0.000000 0.000000,0.000000 0.000000,0.000000 0.000000,0.000000 0.000000,-0.024000 0.044000,-0.015000 0.097000,-0.017000 0.076000,-0.017000 0.057000,-0.016000 0.022000,-0.014000-0.002000,-0.011000-0.017000,-0.009000-0.026000,-0.007000-0.037000,-0.005000-0.042000,-0.004000-0.041000,-0.002000-0.038000,-0.001000-0.033000,-0.001000-0.028000,0.000000-0.022000,0.002000-0.042000,0.000000 0.059000,-0.001000 0.284000,0.001000 0.099000,0.001000 0.204000,0.001000 0.110000,0.000000 0.041000,0.000000-0.006000,0.000000-0.054000,0.000000-0.080000,0.000000-0.092000,0.000000-0.092000,0.000000 0.043000,0.000000 0.053000,0.000000 0.103000,0.000000-0.021000,0.000000-0.073000,0.000000-0.100000,0.000000-0.108000,0.000000-0.104000,0.000000-0.094000,0.000000-0.079000,0.000000-0.064000,0.000000-0.049000,0.000000-0.036000,0.000000-0.025000,0.000000-0.016000,0.000000-0.009000,0.000000-0.004000,0.000000-0.001000,0.000000 0.002000,0.000000 0.003000,0.000000 0.003000,0.000000 0.071000,0.000000 0.112000,0.000000 0.080000,0.000000 0.054000,0.000000 0.033000,0.000000 0.017000,0.000000 0.006000,0.000000-0.002000,0.000000 0.006000,0.000000 0.010000,0.000000 0.067000,0.000000 0.025000,0.000000-0.003000,0.000000-0.021000,0.000000-0.031000,0.000000-0.036000,0.000000-0.036000,0.000000-0.033000,-0.074000 0.192000,-0.042000 0.101000,-0.018000 0.035000,-0.002000-0.009000,0.009000-0.019000,0.015000-0.024000,0.018000 0.030000,0.018000-0.011000,0.017000-0.037000,0.015000-0.050000,0.013000-0.037000,0.011000-0.026000,0.008000-0.035000,0.006000-0.038000,0.004000-0.038000,0.003000-0.035000,0.002000 0.062000,0.001000 0.046000,0.000000 0.032000,0.000000 0.021000,0.000000 0.159000,-0.001000 0.089000,-0.001000 0.037000,-0.001000 0.002000,-0.001000-0.021000,0.000000-0.034000,0.000000 0.135000,0.000000 0.009000,0.000000-0.046000,0.000000-0.077000,0.000000-0.026000,0.000000-0.011000,0.000000-0.024000,0.000000-0.031000,-0.147000 0.151000,-0.083000 0.110000,-0.036000 0.038000,-0.004000-0.011000,0.018000-0.041000,0.030000-0.057000,0.036000 0.341000,0.037000 0.203000,0.035000 0.063000,0.031000-0.031000,0.026000-0.089000,0.021000-0.120000,-0.002000 0.145000,-0.017000 0.010000,-0.025000-0.077000,-0.028000-0.128000,-0.010000 0.052000,0.003000 0.016000,0.010000 0.102000,0.015000 0.003000,0.016000-0.061000,0.016000-0.098000,-0.096000 0.254000,-0.087000 0.093000,-0.111000 0.240000,-0.045000 0.096000,0.001000-0.003000,0.030000-0.067000,0.046000 0.008000,0.053000-0.092000,0.054000-0.149000,0.050000-0.175000,0.044000-0.031000,0.037000-0.084000,0.030000-0.112000,0.023000-0.121000,0.017000 0.176000,0.012000 0.059000,-0.066000 0.329000,-0.037000 0.184000,-0.016000 0.077000,-0.001000 0.003000,0.008000 0.360000,0.014000 0.194000,0.016000 0.074000,0.017000-0.009000,0.016000 0.068000,0.014000-0.109000,0.012000-0.214000,0.009000-0.266000,-0.103000-0.095000,-0.094000-0.126000,-0.044000-0.008000,-0.009000-0.079000,0.014000-0.118000,0.028000-0.135000,0.034000 0.067000,0.036000 0.044000,0.035000 0.155000,0.031000-0.007000,0.027000-0.109000,0.022000-0.167000,-0.057000 0.011000,-0.029000-0.023000,-0.028000 0.048000,-0.025000-0.056000,-0.021000-0.119000,-0.017000-0.151000,-0.013000-0.013000,-0.010000-0.071000,-0.007000-0.102000,-0.005000-0.115000,0.030000-0.063000,0.023000-0.011000,0.028000-0.012000,0.014000 0.088000,0.037000-0.021000,0.033000-0.024000,0.030000 0.067000,0.020000 0.049000,0.015000 0.003000,0.011000-0.026000,-0.029000 0.030000,-0.052000 0.000000</inkml:trace>
</inkml:ink>
</file>

<file path=ppt/ink/ink29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543.000000 95.000000,'-0.022000'0.018000,"-0.034000"0.027000,-0.038000 0.030000,-0.037000 0.029000,-0.033000 0.026000,-0.028000 0.022000,-0.022000 0.018000,-0.017000 0.013000,-0.012000 0.009000,-0.008000 0.006000,-0.005000 0.004000,-0.003000 0.002000,-0.001000 0.001000,0.000000 0.000000,0.001000-0.001000,0.001000-0.001000,0.001000-0.001000,0.001000-0.001000,0.001000-0.001000,0.001000-0.001000,-0.326000 0.372000,-0.255000 0.244000,-0.120000 0.170000,-0.025000 0.036000,0.038000-0.052000,0.075000-0.105000,0.112000-0.119000,0.127000-0.119000,0.127000-0.110000,0.118000-0.096000,0.104000-0.080000,0.087000-0.064000,0.045000-0.037000,0.015000-0.017000,-0.005000-0.003000,-0.018000 0.007000,-0.025000 0.012000,-0.027000 0.015000,-0.011000 0.013000,0.036000-0.030000,0.049000-0.039000,0.053000-0.041000,0.050000-0.039000,0.044000-0.034000,0.037000-0.028000,0.029000-0.022000,0.022000-0.016000,0.015000-0.011000,0.010000-0.007000,0.006000-0.004000,0.003000-0.002000,0.001000-0.001000,0.000000 0.000000,-0.001000 0.001000,-0.002000 0.001000,-0.002000 0.001000,-0.001000 0.001000,-0.001000 0.001000,-0.001000 0.001000,-0.001000 0.001000,-0.001000 0.000000,0.000000 0.000000,0.000000 0.000000,0.000000 0.000000,0.000000 0.000000,0.000000 0.000000,0.000000 0.000000,0.000000 0.000000,0.000000 0.000000,0.034000 0.000000,0.050000 0.000000,0.056000 0.000000,0.054000 0.000000,-0.026000 0.000000,0.034000 0.000000,0.033000 0.000000,0.031000 0.000000,0.114000 0.000000,0.081000 0.000000,0.119000 0.000000,0.061000 0.000000,0.019000 0.000000,-0.009000 0.000000,0.010000 0.000000,0.022000 0.000000,0.082000 0.000000,-0.037000 0.000000,-0.082000 0.000000,-0.104000 0.000000,-0.109000 0.000000,-0.103000 0.000000,-0.091000 0.000000,-0.076000 0.000000,-0.069000-0.005000,-0.074000-0.007000,-0.063000-0.008000,-0.050000-0.008000,-0.038000-0.007000,-0.027000-0.006000,-0.018000-0.005000,-0.011000-0.003000,-0.006000-0.003000,-0.002000-0.002000,0.000000-0.001000,0.002000-0.001000,0.002000 0.000000,0.003000 0.000000,0.002000 0.000000,0.002000 0.000000,0.002000 0.000000,0.001000 0.000000,0.001000 0.000000,0.001000 0.000000,0.001000 0.000000,0.000000 0.000000,0.000000 0.000000,0.000000 0.000000,0.000000 0.000000,0.000000 0.000000,0.000000 0.000000,0.000000 0.000000,0.000000 0.000000,0.000000 0.000000,0.000000 0.000000,0.000000 0.000000,0.000000 0.000000,0.000000 0.000000,0.000000 0.000000,0.000000 0.000000,0.000000 0.000000,0.000000 0.000000,-0.016000-0.016000,-0.033000-0.033000,-0.038000-0.038000,-0.039000-0.039000,-0.036000-0.036000,-0.032000-0.032000,-0.039000-0.002000,-0.041000 0.017000,-0.076000-0.083000,-0.019000-0.067000,0.007000-0.027000,0.022000 0.001000,0.031000 0.018000,0.034000 0.028000,0.034000 0.032000,0.031000 0.033000,0.015000 0.008000,0.037000 0.030000,0.033000 0.025000,0.028000 0.020000,0.022000 0.015000,0.017000 0.010000,0.012000 0.007000,0.008000 0.004000,0.005000 0.002000,0.003000 0.001000,0.001000 0.000000,0.013000 0.003000,0.009000-0.019000,0.010000-0.023000,0.010000-0.023000,0.010000-0.022000,0.008000-0.020000,0.006000-0.046000,0.006000-0.034000,0.004000-0.033000,0.003000-0.029000,0.002000 0.042000,0.001000-0.019000,-0.004000-0.061000,-0.008000 0.067000,-0.009000 0.086000,-0.009000 0.090000,-0.008000 0.084000,-0.007000 0.073000,-0.006000 0.060000,-0.004000 0.047000,-0.003000 0.035000,-0.002000 0.024000,-0.001000 0.016000,-0.001000 0.009000,0.000000 0.005000,0.000000 0.001000,0.000000-0.001000,0.000000-0.002000,0.000000-0.003000,0.000000-0.003000,0.000000-0.003000,0.000000-0.002000,0.000000-0.002000,0.000000-0.001000,0.000000-0.001000,0.000000-0.001000,0.000000 0.000000,0.000000 0.000000,0.000000 0.000000,0.000000 0.000000,0.000000 0.000000,0.000000 0.000000,0.000000 0.000000,0.000000 0.000000,0.000000 0.000000,-0.017000 0.034000,-0.026000 0.051000,-0.029000 0.057000,-0.028000 0.056000,-0.080000 0.123000,-0.061000 0.064000,-0.035000 0.004000,-0.016000-0.035000,0.015000-0.021000,0.035000-0.010000,0.026000-0.014000,0.062000-0.087000,0.060000-0.096000,0.053000-0.092000,0.044000-0.082000,0.035000-0.068000,0.026000-0.054000,0.018000-0.041000,0.012000-0.029000,0.007000-0.019000,0.004000-0.012000,0.001000-0.006000,0.000000-0.002000,-0.001000 0.000000,-0.002000 0.002000,-0.002000 0.003000,-0.002000 0.003000,-0.002000 0.003000,-0.001000 0.002000,-0.001000 0.002000,-0.001000 0.002000,-0.001000 0.001000,0.000000 0.001000,0.000000 0.001000,0.000000 0.000000,0.000000 0.000000,0.000000 0.000000,0.000000 0.000000,0.000000 0.000000,-0.007000-0.141000,-0.003000-0.133000,-0.004000-0.104000,-0.002000-0.218000,-0.005000-0.015000,-0.004000 0.058000,-0.003000 0.098000,-0.003000 0.113000,-0.002000 0.113000,-0.001000 0.103000,-0.001000 0.088000,0.000000 0.071000,0.000000 0.055000,0.000000 0.040000,0.000000 0.028000,0.000000 0.018000,0.000000 0.010000,0.000000 0.004000,0.000000 0.001000,0.000000-0.002000,0.000000-0.003000,0.000000-0.003000,0.000000-0.003000,0.000000-0.003000,0.000000-0.003000,0.000000-0.002000,0.000000-0.002000,0.000000-0.001000,0.000000-0.001000,0.000000-0.001000,0.000000 0.000000,0.000000 0.000000,0.000000 0.000000,0.000000 0.000000,0.000000 0.000000,0.000000 0.000000,0.000000 0.000000,0.000000 0.000000,0.000000 0.000000,0.000000 0.000000,0.000000 0.198000,0.000000 0.167000,0.000000 0.133000,0.000000 0.102000,0.000000 0.277000,0.000000 0.221000,-0.018000 0.095000,-0.029000 0.008000,-0.033000-0.049000,-0.034000-0.081000,-0.087000-0.022000,-0.041000 0.000000</inkml:trace>
</inkml:ink>
</file>

<file path=ppt/ink/ink29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983.000000 17.000000,'0.000000'0.009000,"0.000000"0.014000,0.000000 0.015000,0.000000 0.015000,0.000000 0.013000,0.000000 0.011000,0.000000 0.009000,0.000000 0.007000,0.000000 0.005000,0.000000 0.003000,0.000000 0.002000,0.000000 0.001000,0.000000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0.296000,0.000000 0.185000,0.000000 0.094000,0.000000 0.029000,-0.018000 0.059000,-0.029000 0.000000,-0.033000-0.038000,-0.034000-0.059000,-0.013000-0.068000,0.001000-0.069000,0.010000-0.065000,0.015000-0.057000,0.017000-0.030000,0.017000-0.010000,0.016000-0.015000,0.014000-0.017000,0.012000-0.017000,0.009000-0.016000,0.007000-0.014000,0.005000-0.012000,0.004000-0.009000,0.002000-0.007000,0.002000 0.011000,0.001000-0.015000,0.000000-0.016000,0.000000-0.015000,-0.001000-0.013000,-0.001000-0.010000,-0.001000-0.008000,-0.001000-0.006000,0.000000-0.004000,0.000000-0.003000,0.000000-0.002000,0.000000-0.004000,0.000000 0.018000,0.000000 0.022000,0.000000 0.023000,0.000000 0.022000,0.000000 0.019000,0.000000 0.025000,0.000000-0.011000,0.000000-0.018000,0.000000-0.022000,0.000000-0.022000,0.000000-0.020000,0.000000-0.017000,0.000000-0.014000,0.000000-0.011000,0.000000-0.008000,0.000000-0.006000,0.000000-0.004000,0.000000-0.002000,0.000000 0.002000,0.000000 0.021000,0.000000 0.025000,0.000000 0.026000,0.000000 0.025000,0.000000 0.022000,0.000000 0.012000,0.000000 0.005000,0.000000 0.001000,0.000000-0.003000,0.000000 0.014000,0.000000 0.024000,0.000000 0.028000,0.000000 0.029000,0.000000 0.150000,0.000000 0.099000,0.000000 0.071000,0.000000 0.048000,0.000000 0.047000,0.000000 0.031000,0.000000-0.005000,0.000000-0.027000,0.000000-0.039000,0.000000-0.044000,0.000000-0.044000,0.000000-0.041000,0.000000-0.054000,0.000000-0.059000,0.000000-0.057000,0.000000-0.052000,0.000000-0.045000,0.000000-0.037000,0.000000-0.029000,0.000000-0.022000,0.000000 0.002000,0.000000 0.018000,0.000000 0.027000,0.000000 0.030000,0.000000 0.030000,0.000000 0.028000,0.000000 0.025000,0.000000 0.021000,0.000000 0.016000,0.000000 0.013000,0.000000 0.060000,0.000000 0.003000,0.017000-0.043000,0.026000-0.013000,0.031000-0.041000,0.032000-0.057000,0.025000 0.044000,0.000000-0.016000,-0.010000-0.033000,-0.016000-0.041000,-0.018000-0.043000,-0.018000-0.041000,-0.017000-0.037000,-0.015000-0.031000,0.024000 0.036000,0.048000 0.083000,0.023000 0.067000,0.005000 0.051000,-0.007000 0.084000,-0.014000 0.025000,-0.018000-0.015000,-0.019000-0.039000,-0.018000-0.052000,-0.016000-0.056000,-0.014000-0.055000,-0.011000-0.050000,-0.009000-0.015000,-0.007000 0.008000,-0.005000 0.022000,-0.003000 0.030000,-0.002000 0.071000,-0.001000 0.033000,0.001000-0.054000,0.000000-0.006000,0.000000-0.011000,0.000000-0.014000,0.000000 0.075000,0.001000 0.024000,0.001000 0.002000,0.000000-0.013000,0.000000-0.003000,0.000000 0.004000,0.000000-0.011000,0.000000-0.019000,0.000000-0.023000,0.000000-0.024000,0.000000 0.069000,0.000000 0.050000,0.000000 0.041000,0.000000-0.010000,0.000000-0.027000,0.000000-0.035000,0.000000-0.056000,0.000000-0.001000,0.000000 0.007000,0.000000 0.012000,0.000000 0.037000,0.000000 0.015000,0.000000 0.050000,0.000000 0.068000,0.000000 0.039000,0.000000 0.017000,0.000000 0.001000,0.000000-0.009000,0.000000 0.170000,0.000000 0.124000,0.037000 0.196000,0.058000 0.081000,0.067000 0.001000,0.068000-0.050000,0.026000-0.098000,-0.002000-0.121000,-0.020000-0.127000,-0.030000-0.121000,-0.034000 0.094000,-0.034000 0.077000,-0.032000 0.061000,-0.028000 0.046000,-0.023000 0.033000,-0.019000 0.022000,-0.014000 0.124000,-0.011000 0.033000,-0.007000-0.028000,-0.005000-0.065000,-0.003000-0.083000,-0.001000-0.089000,0.000000 0.042000,0.000000-0.024000,0.001000-0.064000,0.001000-0.086000,0.002000-0.162000,0.001000-0.019000,0.001000-0.025000,0.000000 0.209000,0.001000 0.050000,0.001000 0.012000,0.000000-0.014000,0.000000 0.120000,0.000000 0.054000,0.000000 0.121000,0.000000 0.008000,0.000000-0.065000,0.000000-0.107000,0.000000-0.126000,0.000000-0.129000,0.000000 0.051000,0.000000 0.015000,0.000000 0.064000,0.000000 0.017000,0.000000 0.035000,0.000000-0.030000,0.000000-0.069000,0.000000-0.089000,0.000000-0.095000,0.000000-0.092000,0.000000 0.088000,0.000000 0.050000,0.000000 0.059000,0.000000 0.060000,0.000000 0.019000,0.000000-0.008000,0.000000-0.025000,0.000000-0.034000,-0.074000-0.037000,-0.042000-0.036000,-0.018000-0.033000,-0.002000-0.029000,0.009000-0.024000,0.015000-0.019000,0.018000-0.014000,0.018000-0.010000,0.013000 0.354000,0.018000 0.196000,0.000000-0.109000,-0.017000-0.024000,-0.024000-0.060000,-0.027000-0.080000,-0.017000-0.057000,0.002000-0.098000,0.011000-0.090000,0.015000-0.079000,0.017000 0.026000,0.017000 0.018000,0.016000 0.066000,0.014000 0.019000,0.011000-0.013000,0.009000-0.032000,0.007000 0.013000,0.005000 0.041000,0.004000 0.031000,0.002000-0.030000,0.001000-0.047000,0.000000-0.054000,0.000000-0.091000,0.000000-0.039000,0.000000-0.034000,0.000000-0.028000,-0.013000 0.021000,-0.021000 0.010000,-0.024000 0.019000,-0.024000 0.023000,-0.022000 0.024000,-0.019000 0.023000,0.008000-0.017000,0.006000 0.017000,0.011000 0.016000,0.014000 0.015000,0.012000 0.019000,0.015000-0.020000,0.014000-0.028000,0.012000-0.031000,0.009000 0.070000,0.009000 0.065000,0.006000-0.059000,0.003000-0.018000,0.002000-0.031000,0.002000-0.038000,0.001000-0.040000,0.000000 0.000000</inkml:trace>
</inkml:ink>
</file>

<file path=ppt/ink/ink29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1141.000000 101.000000,'0.017000'0.000000,"0.026000"0.000000,0.029000 0.000000,0.029000 0.000000,0.026000 0.000000,0.022000 0.000000,0.018000 0.000000,0.014000 0.000000,0.010000 0.000000,0.007000 0.000000,0.005000 0.000000,0.003000 0.000000,0.001000 0.000000,0.000000 0.000000,0.000000 0.000000,0.524000 0.000000,0.400000 0.000000,0.247000 0.000000,0.130000 0.000000,0.046000 0.000000,-0.011000 0.000000,0.266000 0.000000,0.129000 0.000000,0.032000 0.000000,-0.032000 0.000000,0.363000-0.041000,0.020000-0.063000,-0.135000-0.071000,-0.221000-0.071000,-0.031000-0.010000,0.008000 0.005000,-0.119000 0.022000,-0.192000 0.031000,-0.224000 0.034000,-0.229000 0.034000,-0.196000 0.031000,-0.161000 0.027000,-0.071000 0.023000,-0.082000 0.018000,-0.083000 0.014000,-0.078000 0.010000,0.024000 0.007000,0.013000 0.004000,0.005000 0.002000,0.000000 0.001000,-0.003000 0.000000,-0.005000-0.001000,-0.006000-0.001000,-0.006000-0.001000,0.289000-0.001000,0.235000-0.001000,0.386000-0.001000,0.234000-0.001000,0.119000-0.001000,0.036000 0.000000,0.331000 0.000000,0.200000 0.000000,0.305000 0.000000,0.054000 0.000000,-0.110000 0.000000,-0.207000 0.000000,0.096000 0.000000,-0.085000 0.000000,-0.121000-0.092000,-0.209000-0.071000,-0.250000-0.052000,-0.258000-0.036000,-0.244000-0.004000,-0.217000 0.016000,-0.184000 0.028000,-0.149000 0.033000,-0.042000 0.034000,-0.044000 0.033000,-0.042000 0.029000,-0.038000 0.025000,0.152000 0.020000,0.115000 0.015000,0.193000 0.011000,0.081000 0.008000,0.004000 0.005000,-0.046000 0.003000,0.055000 0.002000,-0.032000 0.000000,-0.086000 0.000000,-0.113000-0.001000,0.264000-0.001000,0.052000-0.001000,-0.045000-0.001000,-0.142000 0.020000,0.044000 0.033000,0.065000 0.040000,0.434000 0.122000,0.198000 0.076000,0.086000 0.045000,0.008000 0.022000,-0.098000-0.012000,-0.158000-0.034000,-0.198000-0.045000,-0.208000-0.049000,-0.200000-0.048000,-0.180000-0.043000,-0.153000-0.038000,-0.125000-0.031000,-0.094000-0.024000,-0.096000-0.020000,-0.075000-0.014000,-0.056000-0.009000,-0.039000-0.005000,0.002000 0.022000,0.039000 0.038000,0.055000 0.045000,0.184000 0.034000,0.106000 0.024000,0.048000 0.017000,0.007000 0.010000,-0.020000 0.005000,-0.035000 0.002000,-0.048000-0.013000,-0.054000-0.021000,-0.053000-0.025000,-0.048000-0.026000,0.096000-0.024000,0.034000-0.021000,-0.008000-0.018000,-0.034000-0.015000,-0.049000-0.011000,-0.054000-0.008000,-0.054000-0.006000,-0.050000-0.004000,-0.038000 0.005000,-0.027000 0.010000,-0.019000 0.013000,-0.012000 0.014000,-0.007000 0.013000,-0.003000 0.012000,0.000000 0.010000,0.002000 0.008000,0.003000 0.007000,0.003000 0.000000</inkml:trace>
</inkml:ink>
</file>

<file path=ppt/ink/ink29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1187.000000 539.000000,'0.007000'0.026000,"0.010000"0.040000,0.011000 0.045000,0.011000 0.044000,0.010000 0.040000,0.009000 0.034000,0.007000 0.028000,0.005000 0.021000,0.004000 0.015000,0.003000 0.011000,0.002000 0.007000,0.001000 0.004000,0.000000 0.002000,0.026000 0.029000,0.049000 0.081000,0.020000 0.112000,0.000000 0.051000,-0.013000 0.007000,-0.020000-0.021000,-0.023000 0.110000,-0.024000 0.038000,-0.022000-0.010000,-0.019000-0.041000,-0.016000 0.108000,-0.013000 0.049000,-0.010000 0.007000,-0.007000-0.020000,-0.005000-0.052000,-0.003000-0.027000,-0.002000-0.051000,-0.001000-0.065000,0.000000-0.070000,0.000000 0.009000,0.000000 0.019000,0.000000-0.005000,0.000000-0.021000,0.000000 0.056000,0.001000-0.053000,0.001000-0.057000,0.001000-0.055000,0.000000 0.018000,0.000000-0.010000,0.000000-0.028000,0.000000-0.037000,0.000000-0.040000,0.000000-0.039000,0.000000 0.063000,0.000000 0.123000,0.000000 0.009000,0.000000 0.013000,0.000000-0.011000,0.000000-0.026000,0.000000-0.035000,0.000000-0.064000,0.000000-0.028000,0.000000-0.025000,0.000000-0.021000,0.000000 0.029000,0.000000-0.022000,0.000000-0.019000,0.000000-0.015000,0.012000-0.006000,0.019000 0.001000,0.022000 0.005000,0.023000 0.007000,0.021000 0.008000,0.019000 0.008000,0.022000 0.075000,0.022000 0.039000,0.021000 0.013000,0.018000-0.005000,-0.010000-0.045000,0.019000 0.024000,0.020000 0.031000,0.010000-0.011000,0.011000-0.024000,0.007000-0.038000,0.005000-0.045000,0.032000 0.062000,-0.031000 0.050000,-0.002000 0.038000,0.016000 0.027000,0.027000 0.018000,0.032000 0.011000,0.003000-0.024000,-0.016000-0.044000,-0.026000-0.054000,-0.031000-0.057000,-0.032000-0.054000,-0.030000-0.048000,-0.027000-0.041000,-0.023000-0.033000,-0.018000-0.026000,-0.014000-0.019000,0.079000 0.031000,0.112000 0.043000,0.014000 0.008000,0.012000 0.020000,-0.008000 0.015000,-0.020000 0.011000,-0.026000 0.007000,-0.028000 0.004000,-0.028000 0.002000,-0.025000 0.001000,0.079000 0.165000,0.067000 0.185000,0.054000 0.073000,0.042000-0.003000,0.031000-0.052000,0.022000-0.080000,-0.015000 0.056000,-0.038000-0.009000,-0.050000-0.049000,-0.053000-0.072000,-0.052000-0.081000,-0.047000-0.081000,-0.041000-0.075000,-0.033000-0.065000,-0.026000-0.055000,-0.020000-0.044000,0.015000-0.015000,0.036000 0.004000,0.047000 0.017000,0.051000 0.023000,0.025000 0.032000,0.006000 0.035000,-0.006000 0.034000,-0.013000 0.031000,-0.017000 0.027000,-0.018000 0.023000,-0.045000-0.016000,-0.030000 0.000000,-0.031000-0.004000,-0.029000-0.007000,-0.027000-0.008000,0.000000 0.049000,0.001000 0.012000,0.010000 0.015000,0.015000 0.015000,0.017000 0.014000,0.026000-0.008000,0.048000 0.023000,0.016000 0.024000,-0.006000 0.023000,0.017000 0.076000,0.031000 0.031000,0.037000-0.001000,0.039000-0.021000,0.000000-0.032000,-0.025000-0.037000,-0.039000-0.037000,-0.045000-0.035000,-0.046000-0.067000,-0.003000-0.011000,0.007000-0.005000,0.004000 0.003000,0.009000 0.017000,0.009000 0.023000,0.008000 0.025000,0.067000 0.060000,0.034000-0.031000,-0.001000-0.039000,-0.024000-0.041000,-0.037000-0.039000,-0.042000-0.035000,-0.043000-0.030000,-0.040000-0.024000,-0.035000-0.019000,-0.030000-0.014000,0.008000 0.020000,0.024000 0.019000,0.036000 0.026000,0.039000 0.027000,0.038000 0.025000,0.034000 0.022000,-0.006000 0.001000,-0.021000-0.003000,-0.032000-0.008000,-0.035000-0.011000,-0.035000-0.012000,-0.011000-0.030000,0.016000-0.011000,0.026000-0.010000,0.030000-0.008000,0.031000-0.007000,0.029000-0.005000,0.009000 0.006000,-0.005000 0.013000,-0.014000 0.016000,-0.018000 0.017000,-0.019000 0.016000,-0.019000 0.015000,-0.017000 0.013000,-0.015000 0.010000,-0.012000 0.008000,-0.010000 0.006000,0.022000 0.019000,0.041000 0.026000,0.013000 0.029000,-0.006000 0.028000,0.001000 0.007000,0.005000-0.007000,0.008000-0.015000,0.009000-0.019000,0.008000-0.006000,-0.026000-0.049000,-0.032000-0.050000,-0.033000-0.046000,-0.031000-0.040000,-0.027000-0.032000,-0.022000-0.025000,-0.017000-0.018000,-0.013000-0.013000,-0.009000-0.008000,-0.006000-0.005000,-0.003000-0.002000,-0.002000-0.001000,0.025000 0.014000,0.039000 0.031000,0.045000 0.036000,0.046000 0.037000,0.043000 0.034000,0.038000 0.031000,0.155000 0.185000,0.071000 0.123000,0.012000 0.056000,-0.027000 0.009000,-0.050000-0.022000,-0.060000-0.040000,-0.067000-0.089000,-0.031000-0.047000,-0.023000-0.045000,-0.016000-0.042000,-0.010000-0.036000,0.019000 0.012000,-0.002000-0.017000,0.001000-0.008000,0.002000-0.001000,0.003000 0.003000,0.003000 0.005000,0.003000 0.006000,0.003000 0.006000,0.002000 0.006000,-0.015000-0.024000,-0.009000-0.019000,-0.011000-0.023000,-0.011000-0.024000,-0.011000-0.023000,-0.009000-0.020000,-0.008000-0.017000,-0.006000-0.014000,-0.004000-0.006000,-0.014000-0.012000,-0.014000-0.010000,-0.013000-0.008000,-0.011000-0.006000,-0.009000-0.004000,-0.007000-0.003000,-0.005000-0.002000,-0.004000-0.001000,-0.003000 0.000000,-0.002000 0.000000,-0.001000 0.000000,0.000000 0.000000,0.000000 0.000000,0.000000 0.000000,0.000000 0.000000,0.000000 0.000000,0.000000 0.000000,0.000000 0.000000,-0.002000 0.011000,-0.007000 0.010000,-0.008000 0.011000,-0.008000 0.011000,-0.007000 0.009000,-0.006000 0.008000,-0.005000 0.006000,-0.004000 0.005000,-0.003000 0.003000,-0.002000 0.002000,-0.001000 0.001000,0.000000-0.003000,0.000000 0.003000,0.000000 0.003000,0.000000 0.003000,0.000000 0.003000,0.000000 0.002000,0.000000 0.002000,0.000000 0.001000,0.000000 0.001000,0.000000 0.001000,-0.004000-0.004000,-0.006000-0.013000,-0.007000-0.015000,-0.007000-0.015000,-0.007000-0.014000,-0.005000-0.012000,-0.004000-0.009000,-0.003000-0.007000,-0.003000-0.005000,-0.002000-0.004000,-0.001000-0.002000,-0.001000-0.001000,0.000000-0.001000,0.000000 0.000000,0.000000 0.000000,0.000000 0.000000,0.000000 0.000000,0.000000 0.000000,0.000000 0.000000,0.000000 0.000000,0.004000-0.002000,0.007000-0.006000,0.008000-0.007000,0.008000-0.007000,0.007000-0.006000,0.006000-0.005000,0.005000-0.004000,0.003000-0.003000,0.002000-0.002000,0.002000-0.002000,0.001000-0.001000,0.000000-0.001000,0.000000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0.000000,-0.074000-0.009000,-0.115000-0.006000,-0.084000 0.002000,-0.019000 0.003000,0.013000 0.005000,0.032000 0.005000,0.041000 0.005000,0.043000 0.005000,0.040000 0.004000,0.035000 0.003000,0.029000 0.003000,0.023000 0.002000,0.017000 0.001000,0.012000 0.001000,0.008000 0.001000,0.005000 0.000000,0.003000 0.000000,0.001000 0.000000,0.000000 0.000000,-0.001000 0.000000,-0.001000 0.000000,-0.001000 0.000000,-0.001000 0.000000,-0.001000 0.000000,-0.001000 0.000000,-0.001000 0.000000,0.000000 0.000000,0.000000 0.000000,-0.074000 0.063000,-0.115000 0.107000,-0.072000 0.063000,-0.039000 0.030000,-0.015000 0.006000,0.001000-0.009000,0.012000-0.018000,0.017000-0.023000,0.023000-0.018000,0.025000-0.013000,0.024000-0.010000,0.022000-0.006000,0.019000-0.004000,0.016000-0.002000,0.012000-0.001000,0.009000 0.000000,-0.001000 0.017000,0.011000-0.010000,0.010000-0.012000,0.008000-0.012000,0.006000-0.011000,0.005000-0.009000,0.004000-0.008000,0.002000-0.006000,0.001000-0.004000,0.001000-0.003000,0.000000-0.002000,-0.004000-0.002000,-0.019000 0.023000,-0.022000 0.027000,-0.023000 0.028000,-0.021000 0.027000,-0.019000 0.024000,-0.016000 0.020000,-0.013000 0.016000,-0.004000 0.010000,0.002000 0.005000,0.006000 0.001000,0.008000-0.001000,0.009000-0.003000,0.008000-0.003000,0.008000-0.040000,-0.019000-0.015000,-0.024000-0.016000,-0.027000-0.016000,-0.027000-0.015000,0.014000-0.005000,-0.027000 0.055000,-0.096000 0.127000,0.004000 0.014000,0.019000-0.012000,0.027000-0.027000,0.031000-0.035000,0.031000-0.037000,-0.033000 0.025000,-0.071000 0.063000,-0.017000 0.028000,0.019000 0.003000,0.041000-0.013000,0.052000-0.022000,-0.056000 0.065000,-0.047000 0.043000,0.019000-0.052000,0.003000-0.036000,0.013000-0.051000,0.019000-0.058000,0.021000-0.060000,0.001000 0.064000,0.001000 0.068000,0.018000 0.052000,0.028000 0.039000,-0.111000 0.198000,-0.049000 0.057000,-0.036000 0.018000,-0.025000-0.008000,-0.016000-0.024000,-0.009000-0.033000,-0.078000 0.001000,-0.043000-0.051000,-0.072000 0.085000,-0.012000 0.019000,0.028000-0.025000,0.051000-0.052000,0.120000-0.112000,0.078000-0.061000,0.080000-0.060000,0.077000-0.055000,0.070000-0.049000,0.042000-0.045000,0.000000-0.003000,-0.017000 0.009000,-0.028000 0.017000,-0.087000 0.307000,-0.044000 0.225000,-0.039000 0.118000,-0.032000 0.041000,-0.026000-0.011000,-0.020000-0.044000,0.022000-0.074000,0.047000-0.088000,0.060000-0.090000,0.064000-0.085000,0.061000-0.075000,0.056000-0.064000,0.029000 0.237000,0.010000 0.117000,-0.003000 0.032000,-0.011000-0.025000,0.003000 0.180000,0.012000 0.077000,0.017000 0.079000,0.018000 0.001000,0.018000-0.049000,0.017000-0.078000,0.015000-0.115000,0.012000-0.130000,0.010000-0.130000,0.007000-0.121000,0.005000-0.106000,0.004000-0.088000,0.002000-0.059000,0.001000-0.035000,0.001000-0.018000,0.000000-0.005000,0.000000 0.003000,0.000000 0.009000,-0.001000 0.005000,-0.001000 0.003000,-0.001000 0.001000,0.000000-0.001000,0.000000-0.001000,0.000000-0.002000,0.000000-0.002000,0.000000-0.002000,0.004000 0.002000,0.007000-0.021000,0.008000-0.024000,0.008000-0.024000,0.007000-0.022000,0.006000-0.019000,0.005000-0.015000,0.004000-0.012000,0.003000-0.009000,0.002000-0.006000,0.001000-0.004000,0.001000-0.002000,0.000000-0.001000,0.000000 0.000000,0.000000 0.000000,0.000000 0.001000,0.000000 0.001000,0.000000 0.001000,0.000000 0.001000,0.011000 0.023000,0.023000 0.046000,0.026000 0.054000,0.027000 0.055000,0.019000 0.026000,0.013000 0.007000,0.008000-0.007000,0.004000-0.015000,0.001000-0.019000,-0.001000-0.020000,0.004000-0.013000,0.007000-0.008000,0.009000-0.004000,0.009000-0.001000,0.008000 0.001000,0.007000 0.002000,0.006000 0.003000,0.005000 0.003000,0.022000 0.058000,0.032000 0.089000,0.072000 0.102000,0.093000 0.103000,0.026000 0.059000,-0.019000 0.027000,-0.010000 0.041000,-0.003000 0.047000,0.186000 0.140000,0.072000 0.041000,-0.006000-0.025000,-0.056000-0.065000,-0.062000-0.089000,-0.085000-0.129000,-0.083000-0.131000,-0.075000-0.122000,-0.064000-0.107000,-0.052000-0.089000,-0.041000-0.071000,-0.031000-0.054000,-0.011000-0.017000,0.007000 0.009000,0.015000 0.023000,0.020000 0.031000,0.021000 0.034000,0.020000 0.033000,0.018000 0.030000,0.016000 0.026000,0.013000 0.021000,0.010000 0.017000,0.096000 0.064000,0.070000 0.090000,0.104000 0.097000,0.031000 0.008000,0.011000-0.020000,-0.002000-0.036000,0.020000-0.070000,0.095000 0.047000,0.066000 0.064000,0.043000 0.072000,0.225000 0.142000,-0.043000-0.040000,-0.105000-0.077000,-0.134000-0.093000,-0.141000-0.095000,-0.132000-0.088000,-0.116000-0.076000,-0.096000-0.063000,-0.076000-0.049000,-0.057000-0.036000,-0.040000-0.025000,-0.027000-0.017000,-0.016000-0.010000,0.462000 0.231000,0.297000 0.154000,0.167000 0.090000,0.071000 0.043000,0.005000 0.009000,-0.038000-0.013000,0.379000 0.133000,0.324000 0.070000,0.356000 0.061000,0.130000-0.023000,-0.024000-0.075000,-0.121000-0.103000,0.163000 0.034000,-0.035000-0.028000,-0.159000-0.065000,-0.227000-0.085000,-0.254000-0.091000,-0.252000-0.088000,-0.126000-0.048000,-0.173000-0.032000,-0.161000-0.013000,-0.141000 0.001000,-0.117000 0.009000,-0.093000 0.013000,0.114000-0.018000,0.113000-0.024000,0.093000-0.030000,0.074000-0.032000,0.369000-0.031000,0.236000-0.028000,0.134000-0.024000,0.058000-0.020000,0.061000-0.016000,0.058000-0.012000,0.052000-0.008000,0.044000-0.006000,0.147000-0.003000,0.201000-0.002000,0.295000-0.001000,0.039000 0.000000,-0.128000 0.001000,-0.225000 0.001000,-0.161000 0.038000,-0.107000 0.059000,0.008000 0.031000,-0.066000 0.011000,-0.108000-0.003000,-0.127000-0.011000,-0.179000-0.016000,-0.199000-0.018000,-0.198000-0.018000,-0.182000-0.016000,-0.158000-0.014000,-0.132000-0.012000,0.220000-0.193000,0.135000-0.148000,0.070000-0.108000,0.024000-0.075000,0.268000-0.085000,0.110000-0.011000,0.001000 0.037000,-0.069000 0.065000,0.027000-0.008000,-0.062000 0.020000,-0.113000 0.036000,-0.138000 0.044000,-0.144000 0.045000,-0.137000 0.043000,0.479000-0.244000,0.249000-0.115000,0.083000-0.024000,-0.029000 0.036000,0.122000-0.039000,-0.011000-0.010000,0.218000 0.027000,0.053000 0.049000,-0.056000 0.060000,-0.121000 0.062000,0.215000 0.043000,-0.135000 0.098000,-0.226000 0.092000,-0.261000 0.081000,-0.385000 0.065000,0.089000-0.009000,0.310000-0.054000,-0.061000-0.016000,-0.119000-0.013000,-0.148000-0.010000,0.084000-0.063000,0.006000-0.018000,0.029000-0.154000,-0.033000-0.083000,-0.069000-0.031000,-0.088000 0.005000,-0.093000-0.046000,-0.090000-0.002000,-0.081000 0.026000,-0.069000 0.043000,0.043000-0.018000,0.011000 0.030000,0.031000 0.022000,0.041000 0.015000,-0.218000 0.097000,-0.004000-0.081000,0.188000-0.269000,-0.009000-0.056000,-0.043000 0.006000,-0.061000 0.045000,-0.087000-0.007000,-0.097000 0.034000,-0.096000 0.058000,-0.089000 0.069000,0.015000-0.095000,0.006000-0.046000,0.000000-0.011000,-0.004000 0.013000,0.089000-0.132000,0.091000-0.089000,0.027000-0.026000,0.044000-0.088000,0.009000-0.035000,-0.014000 0.001000,0.025000-0.299000,-0.088000 0.008000,-0.132000-0.196000,-0.091000-0.154000,-0.087000-0.033000,-0.077000 0.046000,-0.065000 0.094000,-0.053000 0.117000,-0.041000 0.124000,-0.031000 0.119000,-0.012000 0.134000,0.000000 0.135000,0.008000 0.125000,0.013000 0.109000,-0.077000-0.148000,-0.056000-0.154000,-0.038000-0.147000,-0.023000-0.132000,-0.344000-0.591000,-0.229000-0.326000,-0.139000-0.132000,-0.071000 0.002000,-0.225000-0.103000,-0.085000 0.058000,0.010000 0.157000,0.070000 0.209000,0.104000 0.227000,0.117000 0.222000,-0.251000-0.326000,-0.247000-0.284000,-0.153000-0.200000,-0.081000-0.131000,-0.195000-0.280000,-0.033000-0.060000,0.074000 0.085000,0.136000 0.172000,-0.354000-0.262000,-0.088000 0.097000,0.028000 0.230000,0.098000 0.294000,0.299000 0.453000,-0.074000 0.045000,-0.440000-0.350000,0.016000 0.040000,0.170000 0.157000,0.256000 0.221000,0.293000 0.245000,0.294000 0.243000,-0.229000-0.267000,-0.327000-0.427000,-0.181000-0.203000,-0.074000-0.045000,-0.087000-0.051000,0.059000 0.096000,0.148000 0.183000,0.194000 0.226000,0.209000 0.236000,0.204000 0.225000,-0.214000-0.196000,-0.256000-0.265000,0.320000 0.284000,0.049000 0.035000,-0.126000-0.208000,0.110000 0.052000,0.146000 0.113000,0.158000 0.143000,0.154000 0.171000,0.141000 0.176000,0.121000 0.166000,0.100000 0.148000,0.042000 0.107000,0.002000 0.073000,-0.036000-0.004000,0.016000 0.021000,0.048000 0.036000,0.065000 0.042000,0.071000 0.044000,0.070000 0.041000,-0.145000-0.135000,-0.198000-0.165000,-0.144000-0.098000,-0.098000-0.048000,-0.160000-0.073000,-0.041000-0.011000,0.038000 0.030000,0.087000 0.054000,0.111000 0.065000,0.118000 0.068000,-0.119000-0.058000,-0.115000-0.061000,-0.005000 0.015000,0.065000 0.063000,0.105000 0.089000,0.123000 0.099000,0.126000 0.098000,0.118000 0.090000,0.131000 0.089000,0.072000 0.057000,0.058000 0.046000,0.045000 0.037000,0.033000 0.028000,-0.027000 0.011000,-0.008000-0.001000,-0.020000-0.012000,-0.025000-0.017000,-0.027000-0.019000,-0.025000-0.018000,-0.022000-0.016000,-0.156000-0.086000,-0.058000-0.037000,0.008000-0.004000,0.048000 0.017000,0.068000 0.028000,0.075000 0.033000,0.073000 0.033000,0.065000 0.030000,0.055000 0.026000,0.044000 0.021000,0.033000 0.016000,0.024000 0.012000,0.016000 0.008000,-0.004000 0.005000,-0.025000 0.003000,-0.032000 0.001000,-0.035000 0.000000,-0.034000 0.000000,-0.031000-0.001000,-0.017000-0.020000,0.008000-0.031000,0.018000-0.036000,0.023000-0.036000,0.024000-0.033000,0.023000-0.029000,0.021000-0.023000,0.017000-0.019000,0.014000-0.014000,0.011000-0.010000,0.008000-0.007000,0.005000-0.004000,0.004000 0.016000,-0.015000-0.027000,-0.019000-0.032000,-0.021000-0.034000,-0.023000-0.077000,0.007000-0.033000,0.016000-0.025000,0.020000-0.019000,0.009000 0.012000,0.001000 0.030000,-0.004000 0.040000,-0.006000 0.043000,-0.008000 0.042000,-0.008000 0.038000,0.004000-0.121000,0.012000-0.066000,0.016000-0.026000,0.018000 0.001000,0.013000-0.009000,0.019000 0.058000,0.016000 0.066000,0.012000 0.065000,0.009000 0.059000,0.007000 0.050000,0.005000 0.040000,0.003000 0.031000,0.001000 0.022000,0.001000 0.015000,0.000000 0.010000,-0.025000-0.006000,-0.039000-0.026000,-0.045000-0.033000,-0.046000-0.034000,-0.043000-0.033000,-0.038000-0.030000,-0.044000-0.037000,-0.045000-0.040000,-0.042000-0.038000,-0.007000-0.005000,0.005000 0.007000,0.012000 0.013000,0.031000 0.050000,0.014000 0.043000,0.013000 0.046000,0.012000 0.045000,0.006000 0.028000,0.041000 0.032000,0.043000 0.022000,0.041000 0.015000,0.036000 0.009000,0.030000 0.004000,0.023000 0.001000,0.017000-0.001000,0.012000-0.002000,0.008000-0.002000,0.005000-0.002000,0.002000-0.002000,0.001000-0.002000,0.000000-0.002000,-0.001000-0.001000,-0.001000-0.001000,-0.001000-0.001000,-0.001000 0.000000,-0.001000 0.000000,-0.001000 0.000000,-0.001000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0.000000,0.004000-0.026000,0.002000-0.050000,0.003000-0.058000,0.003000-0.059000,0.003000-0.332000,0.002000-0.187000,0.002000-0.081000,0.002000 0.000000</inkml:trace>
</inkml:ink>
</file>

<file path=ppt/ink/ink29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1191.000000 642.000000,'0.000000'-0.013000,"0.000000"-0.020000,0.000000-0.023000,0.000000-0.022000,0.000000-0.020000,0.000000-0.018000,0.000000-0.014000,0.000000-0.011000,0.000000-0.008000,0.000000-0.006000,0.000000-0.004000,0.000000-0.002000,0.000000-0.001000,0.000000 0.000000,0.000000 0.000000,0.000000 0.001000,0.000000 0.001000,0.000000 0.001000,0.000000 0.001000,0.184000-0.164000,0.288000-0.270000,0.168000-0.166000,0.079000-0.087000,0.016000-0.030000,-0.026000 0.009000,0.079000-0.188000,0.140000-0.300000,0.046000-0.117000,-0.018000 0.009000,-0.057000 0.089000,-0.078000 0.134000,-0.086000 0.153000,-0.084000 0.153000,0.119000-0.091000,0.093000-0.093000,0.070000-0.087000,0.050000-0.078000,-0.022000 0.027000,-0.066000 0.091000,-0.090000 0.126000,-0.098000 0.139000,-0.041000 0.045000,-0.075000 0.055000,-0.091000 0.070000,-0.095000 0.074000,-0.090000 0.071000,-0.081000 0.064000,-0.069000 0.055000,-0.056000 0.045000,-0.007000 0.042000,0.025000 0.036000,0.044000 0.030000,0.052000 0.024000,0.091000-0.037000,0.109000-0.073000,0.076000-0.091000,0.049000-0.096000,0.100000-0.052000,0.014000 0.017000,-0.030000 0.046000,-0.055000 0.061000,-0.067000 0.066000,-0.069000 0.063000,-0.001000-0.020000,-0.011000-0.016000,-0.026000-0.004000,-0.034000 0.004000,-0.036000 0.009000,-0.035000 0.012000,0.103000-0.147000,0.110000-0.164000,0.144000-0.200000,0.081000-0.135000,0.007000-0.028000,-0.041000 0.043000,-0.068000 0.085000,-0.081000 0.106000,-0.083000 0.111000,-0.078000 0.106000,-0.069000 0.095000,-0.059000 0.081000,0.404000-0.302000,0.228000-0.156000,0.099000-0.052000,0.009000 0.019000,0.153000-0.066000,0.087000-0.042000,0.038000 0.013000,0.004000 0.048000,0.129000-0.081000,0.053000-0.010000,0.000000 0.036000,-0.034000 0.063000,0.076000-0.054000,-0.007000 0.023000,-0.059000 0.071000,-0.089000 0.096000,0.016000-0.049000,-0.066000 0.010000,-0.113000 0.047000,-0.135000 0.067000,-0.139000 0.075000,-0.132000 0.074000,0.325000-0.226000,0.151000-0.107000,0.029000-0.023000,-0.051000 0.032000,-0.099000 0.066000,-0.122000 0.082000,0.362000-0.079000,0.302000-0.056000,-0.222000 0.142000,0.028000-0.031000,0.398000-0.154000,0.036000 0.006000,-0.094000 0.051000,-0.169000 0.075000,-0.206000 0.085000,-0.214000 0.086000,0.298000 0.061000,0.104000 0.088000,0.013000 0.077000,-0.044000 0.063000,0.038000 0.063000,-0.011000 0.034000,-0.090000 0.024000,-0.134000 0.016000,-0.116000-0.009000,-0.096000-0.024000,0.201000-0.013000,0.081000-0.006000,-0.002000 0.000000,-0.055000 0.003000,0.045000 0.023000,-0.042000 0.035000,-0.095000 0.039000,-0.122000 0.039000,-0.130000 0.037000,-0.125000 0.032000,-0.003000-0.084000,0.002000-0.078000,-0.032000-0.032000,-0.051000 0.000000,-0.084000 0.021000,-0.099000 0.032000,-0.101000 0.037000,-0.095000 0.038000,-0.085000 0.035000,-0.071000 0.031000,0.151000-0.060000,0.061000-0.040000,-0.001000-0.024000,-0.040000-0.012000,-0.063000-0.004000,-0.072000 0.002000,-0.049000 0.018000,-0.030000 0.026000,-0.016000 0.030000,-0.005000 0.030000,0.001000 0.028000,0.006000 0.025000,0.168000 0.021000,0.112000 0.017000,0.043000 0.013000,-0.004000 0.009000,-0.034000 0.006000,-0.050000 0.004000,-0.057000 0.002000,-0.058000 0.000000</inkml:trace>
</inkml:ink>
</file>

<file path=ppt/ink/ink29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1742.000000 529.000000,'-0.026000'0.000000,"-0.040000"0.000000,-0.045000 0.000000,-0.045000 0.000000,-0.041000 0.000000,-0.035000 0.000000,-0.029000 0.000000,-0.022000 0.000000,-0.017000 0.000000,-0.012000 0.000000,-0.008000 0.000000,-0.005000 0.000000,-0.002000 0.000000,-0.001000 0.000000,0.000000 0.000000,0.001000 0.000000,0.001000 0.000000,0.001000 0.000000,0.001000 0.000000,-0.015000 0.018000,-0.050000 0.029000,-0.059000 0.033000,-0.060000 0.034000,-0.186000 0.050000,-0.105000 0.057000,-0.045000 0.057000,-0.004000 0.053000,-0.051000 0.009000,-0.077000-0.019000,-0.088000-0.036000,-0.089000-0.044000,-0.193000-0.046000,-0.098000-0.044000,-0.141000 0.034000,-0.010000 0.008000,0.074000-0.009000,0.122000-0.019000,0.107000-0.006000,0.090000 0.003000,0.072000 0.008000,0.056000 0.011000,-0.180000 0.251000,-0.170000 0.239000,-0.188000 0.196000,-0.039000 0.080000,0.060000 0.000000,0.118000-0.052000,0.074000-0.062000,0.113000-0.064000,0.130000-0.061000,0.131000-0.054000,0.012000 0.064000,0.008000-0.012000,-0.105000 0.125000,-0.022000 0.055000,0.032000 0.007000,0.064000-0.025000,-0.177000-0.006000,-0.098000 0.006000,-0.126000 0.087000,0.013000-0.015000,0.100000-0.079000,0.149000-0.114000,0.170000-0.128000,0.170000-0.128000,-0.014000 0.103000,-0.057000 0.096000,-0.080000 0.194000,-0.016000 0.096000,0.027000 0.026000,0.052000-0.021000,-0.046000 0.135000,-0.032000 0.077000,-0.039000 0.127000,0.033000 0.002000,0.077000-0.078000,0.099000-0.124000,0.032000 0.004000,0.061000-0.062000,0.075000-0.100000,0.078000-0.117000,0.019000 0.083000,-0.020000 0.058000,-0.025000 0.056000,-0.026000 0.051000,-0.025000 0.044000,-0.023000 0.036000,-0.148000 0.157000,-0.071000 0.076000,-0.089000 0.294000,-0.021000 0.118000,0.024000-0.004000,0.052000-0.081000,0.077000 0.139000,0.088000-0.025000,0.089000-0.128000,0.082000-0.184000,0.072000-0.207000,0.061000-0.206000,0.073000 0.006000,0.076000-0.006000,0.072000-0.013000,0.064000-0.017000,-0.093000 0.080000,-0.039000-0.011000,-0.002000-0.068000,0.022000-0.100000,0.036000-0.113000,0.042000-0.113000,0.043000 0.129000,0.040000 0.053000,0.036000 0.000000,0.030000-0.033000,0.023000 0.333000,0.020000 0.138000,0.015000 0.034000,0.010000-0.034000,0.024000-0.077000,0.032000-0.067000,0.035000-0.098000,0.034000-0.111000,0.013000-0.037000,-0.002000-0.060000,-0.017000-0.128000,-0.015000-0.091000,-0.016000-0.091000,-0.017000-0.085000,-0.014000-0.037000,-0.015000-0.043000,0.069000 0.057000,0.033000-0.001000,0.009000-0.023000,-0.007000-0.035000,-0.003000 0.090000,0.010000 0.049000,0.014000 0.005000,0.015000-0.023000,0.070000 0.016000,0.100000 0.039000,0.185000 0.138000,0.079000 0.043000,0.005000-0.021000,-0.042000-0.060000,-0.070000-0.081000,-0.082000-0.088000,0.155000-0.006000,0.075000-0.027000,0.018000-0.039000,-0.020000-0.043000,-0.024000-0.024000,-0.025000-0.011000,0.031000 0.036000,-0.008000-0.011000,-0.033000-0.040000,-0.047000-0.055000,0.077000 0.012000,0.150000 0.055000,0.076000 0.023000,0.023000 0.000000,-0.013000-0.014000,-0.035000-0.022000,0.211000-0.007000,0.132000 0.003000,0.183000 0.009000,0.201000 0.012000,0.088000-0.023000,0.009000-0.044000,0.234000 0.037000,0.066000 0.013000,-0.046000-0.003000,-0.115000-0.013000,0.458000 0.036000,0.201000-0.008000,-0.015000-0.036000,-0.152000-0.051000,-0.229000-0.057000,-0.261000-0.057000,-0.188000-0.052000,-0.128000-0.046000,-0.080000-0.038000,-0.117000-0.030000,-0.132000-0.023000,-0.132000-0.017000,0.086000-0.012000,-0.001000-0.007000,-0.057000-0.004000,-0.089000-0.002000,-0.102000 0.000000,-0.104000 0.001000,0.762000-0.158000,0.450000-0.101000,0.218000-0.057000,0.053000-0.024000,-0.057000-0.002000,-0.123000 0.013000,0.102000-0.059000,0.091000-0.100000,0.077000-0.119000,0.063000-0.123000,0.583000-0.189000,0.210000-0.071000,-0.044000 0.010000,-0.204000 0.061000,-0.248000 0.096000,-0.331000 0.110000,-0.360000 0.112000,-0.352000 0.105000,-0.321000 0.092000,-0.278000 0.078000,0.036000 0.025000,0.086000 0.011000,0.142000-0.009000,0.165000-0.021000,0.376000-0.192000,0.242000-0.094000,0.094000-0.015000,-0.008000 0.037000,0.185000-0.079000,0.000000-0.001000,-0.118000 0.049000,-0.185000 0.078000,-0.085000 0.017000,-0.015000-0.024000,0.068000-0.048000,-0.032000-0.060000,-0.056000-0.008000,-0.141000 0.026000,-0.185000 0.046000,-0.200000 0.055000,0.018000 0.036000,-0.107000 0.060000,-0.133000 0.054000,-0.138000 0.045000,-0.189000 0.080000,-0.066000 0.048000,-0.046000 0.047000,-0.030000 0.042000,0.147000-0.058000,0.044000-0.037000,-0.002000-0.025000,-0.031000-0.016000,0.100000-0.015000,0.029000-0.013000,-0.018000-0.011000,-0.047000-0.009000,-0.062000-0.007000,-0.067000-0.005000,0.302000-0.347000,0.222000-0.246000,0.069000-0.102000,-0.035000-0.002000,-0.098000 0.062000,-0.132000 0.098000,-0.143000 0.115000,-0.140000 0.116000,0.713000-0.486000,0.396000-0.247000,0.164000-0.076000,0.004000 0.039000,0.017000-0.031000,-0.122000 0.074000,-0.203000 0.135000,-0.239000 0.165000,-0.245000 0.171000,-0.231000 0.163000,-0.008000-0.063000,-0.013000-0.056000,-0.051000-0.010000,-0.072000 0.020000,-0.105000-0.085000,-0.118000 0.001000,-0.118000 0.056000,-0.109000 0.087000,-0.095000 0.101000,-0.079000 0.102000,0.108000-0.224000,0.147000-0.268000,0.087000-0.204000,0.042000-0.147000,0.047000-0.174000,-0.026000-0.031000,-0.072000 0.063000,-0.095000 0.118000,-0.104000 0.127000,-0.101000 0.123000,-0.092000 0.111000,-0.080000 0.095000,0.008000-0.124000,-0.010000-0.034000,-0.021000 0.025000,-0.027000 0.062000,-0.108000-0.365000,-0.167000-0.252000,-0.050000 0.193000,-0.033000 0.042000,-0.008000 0.090000,0.009000 0.116000,-0.050000-0.027000,-0.033000 0.169000,-0.106000 0.148000,-0.086000 0.046000,-0.041000 0.073000,-0.009000 0.086000,-0.051000 0.005000,-0.027000 0.008000,-0.028000-0.015000,-0.026000-0.029000,-0.226000-0.109000,-0.189000-0.079000,-0.628000-0.290000,-0.259000-0.069000,-0.042000 0.043000,0.096000 0.110000,-0.156000-0.147000,-0.153000-0.088000,-0.082000-0.009000,-0.030000 0.043000,-0.750000-0.204000,-0.419000-0.052000,-0.176000 0.049000,-0.008000 0.110000,-0.875000-0.153000,-0.776000-0.090000,-0.159000 0.068000,0.247000 0.164000,0.489000 0.213000,0.608000 0.229000,0.621000 0.222000,0.584000 0.202000,0.517000 0.174000,0.436000 0.143000,0.241000 0.113000,0.099000 0.085000,0.001000 0.061000,-0.062000 0.041000,-0.552000 0.038000,-0.236000 0.033000,-0.016000 0.027000,0.126000 0.022000,0.207000 0.016000,0.244000 0.012000,-0.032000 0.070000,-0.207000 0.101000,-0.083000 0.040000,0.003000-0.001000,-0.090000-0.028000,0.078000-0.043000,0.180000-0.050000,0.232000-0.050000,0.131000-0.032000,0.203000-0.018000,0.235000-0.008000,0.238000-0.001000,0.222000 0.004000,0.196000 0.007000,0.164000 0.008000,0.132000 0.008000,0.102000 0.008000,0.075000 0.000000</inkml:trace>
</inkml:ink>
</file>

<file path=ppt/ink/ink2999.xml><?xml version="1.0" encoding="utf-8"?>
<inkml:ink xmlns:inkml="http://www.w3.org/2003/InkML">
  <annotation type="ScanImages2ExtractSignatures">1</annotation>
  <annotation type="ScanImagesWidth">19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1755.000000 478.000000,'-0.134000'0.490000,"-0.113000"0.386000,-0.034000 0.079000,-0.059000 0.150000,-0.050000 0.109000,-0.040000 0.074000,-0.075000 0.248000,-0.052000 0.223000,-0.047000 0.234000,-0.041000 0.224000,-0.384000 1.085000,-0.207000 0.598000,-0.144000 0.568000,0.030000-0.024000,0.122000-0.348000,0.172000-0.526000,0.189000-0.599000,0.186000-0.599000,0.170000-0.553000,0.147000-0.482000,0.121000-0.399000,0.095000-0.317000,0.072000-0.287000,0.050000-0.238000,0.034000-0.196000,0.021000-0.155000,0.011000-0.117000,0.004000-0.084000,0.000000-0.057000,-0.003000-0.036000,-0.005000-0.019000,-0.006000-0.007000,0.006000-0.024000,0.014000-0.032000,0.017000-0.036000,0.019000-0.035000,0.018000-0.032000,0.016000-0.028000,0.001000 0.031000,0.023000-0.230000,0.071000-0.458000,0.032000-0.097000,0.027000 0.000000</inkml:trace>
</inkml:ink>
</file>

<file path=ppt/ink/ink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41.000000 338.000000,'0.086000'0.098000,"0.135000"0.154000,0.156000 0.178000,0.158000 0.180000,0.148000 0.169000,0.130000 0.149000,0.060000 0.119000,0.011000 0.091000,-0.021000 0.067000,-0.040000 0.046000,0.171000 0.232000,0.147000 0.187000,0.176000 0.181000,0.034000 0.016000,-0.059000-0.090000,-0.115000-0.152000,0.061000 0.041000,0.021000 0.014000,-0.042000-0.096000,-0.080000-0.160000,-0.098000-0.189000,-0.102000-0.193000,-0.061000-0.108000,-0.103000-0.120000,-0.123000-0.118000,-0.127000-0.108000,-0.027000-0.039000,-0.036000-0.065000,-0.038000-0.077000,-0.037000-0.079000,0.005000-0.067000,-0.020000-0.090000,-0.013000-0.077000,-0.007000-0.063000,-0.003000-0.049000,0.000000-0.036000,0.001000-0.025000,0.002000-0.016000,0.003000-0.009000,0.003000-0.004000,0.002000-0.001000,0.056000-0.094000,0.135000-0.161000,0.488000-0.420000,0.310000-0.260000,0.173000-0.138000,0.072000-0.051000,0.003000 0.009000,-0.042000 0.047000,0.375000-0.472000,0.466000-0.622000,0.380000-0.489000,0.297000-0.367000,0.572000-0.520000,0.190000-0.138000,-0.068000 0.117000,-0.229000 0.271000,0.097000 0.105000,-0.144000 0.285000,-0.287000 0.379000,-0.358000 0.412000,-0.377000 0.402000,-0.361000 0.000000</inkml:trace>
</inkml:ink>
</file>

<file path=ppt/ink/ink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0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104400.000000 11450.000000,'0.000000'-150.000000,"25.000000"75.000000,0.000000 0.000000,0.000000 75.000000,0.000000 0.000000,-25.000000 100.000000,0.000000 0.000000,0.000000 125.000000,0.000000 0.000000,-25.000000 50.000000,0.000000 0.000000,-50.000000 50.000000,0.000000 0.000000,50.000000 25.000000,0.000000 0.000000,-25.000000 0.000000,0.000000 0.000000,50.000000-225.000000,0.000000 0.000000,-25.000000-50.000000</inkml:trace>
</inkml:ink>
</file>

<file path=ppt/ink/ink3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8:3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84350.000000 38050.000000,'-100.000000'-100.000000,"100.000000"275.000000,0.000000 0.000000,0.000000 100.000000,0.000000 0.000000,-25.000000-75.000000,0.000000 0.000000,0.000000 50.000000,0.000000 0.000000,75.000000-150.000000,0.000000 0.000000,-25.000000-75.000000</inkml:trace>
</inkml:ink>
</file>

<file path=ppt/ink/ink30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1748.000000 477.000000,'0.049000'-0.025000,"0.077000"-0.038000,0.089000-0.045000,0.090000-0.045000,0.084000-0.042000,0.074000-0.037000,0.087000-0.025000,0.089000-0.016000,0.083000-0.008000,0.074000-0.003000,0.025000 0.001000,-0.008000 0.003000,-0.028000 0.004000,-0.039000 0.005000,-0.062000 0.023000,-0.072000 0.033000,-0.073000 0.037000,-0.068000 0.037000,0.032000 0.034000,0.094000 0.030000,0.034000 0.043000,-0.006000 0.049000,-0.032000 0.049000,-0.046000 0.045000,-0.051000 0.021000,-0.051000 0.004000,-0.047000-0.007000,-0.041000-0.014000,-0.034000 0.020000,-0.027000 0.040000,-0.021000 0.050000,-0.015000 0.052000,-0.020000 0.023000,-0.021000 0.002000,-0.021000-0.011000,-0.019000-0.019000,-0.016000-0.023000,-0.013000-0.023000,-0.010000-0.022000,-0.008000-0.020000,0.059000 0.214000,0.024000 0.126000,-0.001000 0.061000,-0.016000 0.015000,-0.025000 0.002000,-0.029000-0.006000,-0.029000-0.029000,-0.027000-0.041000,-0.024000-0.047000,-0.020000-0.046000,-0.034000-0.024000,-0.041000-0.009000,-0.042000 0.002000,-0.040000 0.009000,-0.017000-0.006000,-0.001000-0.015000,0.009000-0.020000,0.015000-0.021000,-0.093000 0.108000,-0.155000 0.183000,-0.220000 0.107000,-0.099000 0.051000,-0.013000 0.011000,0.042000-0.016000,-0.036000 0.005000,-0.010000-0.055000,-0.037000-0.012000,0.062000-0.095000,0.075000-0.091000,0.076000-0.081000,0.012000-0.116000,-0.022000-0.073000,0.013000-0.067000,0.033000-0.058000,0.045000-0.048000,0.048000-0.038000,0.047000-0.029000,0.043000-0.021000,-0.098000-0.014000,-0.181000-0.009000,-0.092000-0.005000,-0.028000-0.002000,0.015000 0.000000,0.041000 0.001000,0.061000 0.002000,0.069000 0.002000,0.070000 0.002000,0.065000 0.002000,0.057000 0.002000,0.047000 0.002000,-0.023000 0.001000,-0.067000 0.001000,-0.025000 0.015000,0.044000 0.023000,0.070000 0.026000,0.080000 0.025000,0.080000 0.023000,0.073000 0.020000,0.063000 0.016000,0.052000 0.012000,0.040000 0.009000,0.030000 0.006000,0.021000 0.004000,0.014000 0.002000,0.008000 0.001000,0.004000 0.000000,0.001000 0.000000,-0.001000-0.001000,-0.002000-0.001000,0.048000 0.013000,0.093000 0.037000,0.084000 0.117000,0.072000 0.086000,0.059000 0.060000,0.047000 0.039000,0.035000 0.022000,0.025000 0.010000,0.005000-0.035000,-0.009000-0.062000,0.118000 0.098000,0.043000 0.045000,-0.008000 0.009000,-0.040000-0.016000,-0.057000-0.030000,-0.064000-0.037000,0.130000 0.069000,-0.026000-0.035000,-0.081000-0.065000,-0.108000-0.077000,-0.115000-0.078000,-0.109000-0.071000,-0.095000-0.061000,-0.079000-0.050000,-0.062000-0.038000,-0.047000-0.028000,-0.033000-0.019000,-0.022000-0.012000,-0.013000-0.007000,0.018000-0.006000,0.032000 0.002000,0.040000 0.004000,0.042000 0.005000,0.041000 0.006000,0.036000 0.005000,0.031000 0.005000,0.025000 0.004000,0.020000 0.003000,0.015000 0.003000,0.001000-0.005000,-0.008000-0.010000,-0.014000-0.012000,-0.016000-0.013000,-0.016000-0.012000,-0.015000 0.000000</inkml:trace>
</inkml:ink>
</file>

<file path=ppt/ink/ink30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1777.000000 492.000000,'0.025000'0.000000,"0.037000"0.000000,0.042000 0.000000,0.040000 0.000000,0.036000 0.000000,0.030000 0.000000,0.024000 0.000000,0.018000 0.000000,0.013000 0.000000,0.008000 0.000000,0.005000 0.000000,0.120000 0.018000,0.084000 0.029000,0.036000 0.033000,0.004000 0.034000,0.062000 0.111000,0.021000 0.079000,-0.006000 0.053000,-0.024000 0.032000,-0.033000 0.016000,-0.036000 0.005000,-0.061000-0.009000,-0.072000-0.017000,-0.073000-0.021000,-0.069000-0.022000,-0.061000-0.027000,-0.052000-0.028000,-0.042000-0.027000,-0.032000-0.024000,-0.024000-0.021000,-0.017000-0.017000,-0.637000 0.453000,-0.398000 0.279000,-0.215000 0.147000,-0.083000 0.051000,0.020000-0.050000,0.085000-0.112000,0.120000-0.143000,0.134000-0.152000,0.132000-0.147000,0.122000-0.133000,-0.492000 0.392000,-0.191000 0.187000,0.049000-0.054000,0.037000-0.033000,0.108000-0.074000,0.146000-0.095000,0.159000-0.101000,0.156000-0.098000,0.046000-0.072000,0.162000-0.119000,0.170000-0.104000,0.160000-0.086000,0.140000-0.067000,0.115000-0.050000,0.090000-0.035000,0.066000-0.023000,0.047000-0.013000,0.030000-0.007000,0.018000-0.002000,0.009000 0.001000,0.002000 0.003000,-0.002000 0.004000,-0.004000 0.004000,-0.005000 0.003000,-0.005000 0.003000,-0.005000 0.002000,-0.004000 0.002000,-0.003000 0.001000,-0.003000 0.001000,-0.002000 0.001000,-0.001000 0.000000,-0.001000 0.000000,0.000000 0.000000,0.000000 0.000000,0.000000 0.000000,0.000000 0.000000,0.000000 0.000000,0.003000 0.006000,0.047000 0.004000,0.055000 0.004000,0.057000 0.004000,0.053000 0.004000,0.047000 0.003000,0.064000 0.003000,0.070000 0.002000,0.069000 0.002000,0.063000 0.001000,0.147000 0.001000,-0.031000 0.001000,-0.091000 0.000000,-0.120000 0.000000,-0.127000 0.000000,-0.120000 0.000000,-0.105000 0.000000,-0.087000 0.000000,-0.069000 0.000000,-0.051000 0.000000,-0.036000 0.000000,0.038000 0.037000,0.093000 0.058000,0.060000 0.030000,0.034000 0.010000,0.016000-0.004000,0.002000-0.012000,0.074000 0.143000,0.040000 0.085000,0.016000 0.041000,-0.001000 0.010000,-0.012000-0.011000,-0.018000-0.023000,-0.008000-0.005000,-0.001000 0.007000,-0.033000 0.015000,-0.052000 0.018000,-0.060000 0.019000,-0.060000 0.018000,-0.019000 0.053000,0.008000 0.072000,-0.012000 0.014000,-0.023000-0.024000,-0.029000-0.047000,-0.031000-0.058000,-0.030000-0.061000,-0.026000-0.058000,-0.023000-0.052000,-0.019000-0.044000,-0.235000 0.249000,-0.136000 0.198000,-0.394000 0.261000,-0.235000 0.135000,-0.116000 0.044000,-0.032000-0.017000,-0.110000-0.006000,-0.005000-0.072000,0.063000-0.109000,0.101000-0.125000,0.119000-0.126000,0.121000-0.117000,-0.341000 0.216000,-0.390000 0.267000,-0.172000 0.113000,-0.020000 0.007000,0.079000-0.062000,0.137000-0.101000,-0.021000-0.064000,0.027000-0.109000,0.056000-0.129000,0.070000-0.133000,0.130000-0.052000,0.158000-0.070000,0.164000-0.076000,0.156000 0.000000</inkml:trace>
</inkml:ink>
</file>

<file path=ppt/ink/ink30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1635.000000 554.000000,'0.009000'-0.017000,"0.013000"-0.026000,0.015000-0.030000,0.015000-0.030000,0.014000-0.027000,0.012000-0.023000,0.010000-0.019000,0.007000-0.015000,0.006000-0.011000,0.004000-0.008000,0.003000-0.005000,0.002000-0.003000,0.001000-0.001000,0.000000 0.000000,0.000000 0.000000,0.000000 0.001000,0.000000 0.001000,0.000000 0.001000,0.000000 0.001000,-0.013000-0.047000,-0.012000-0.091000,-0.014000-0.051000,-0.014000-0.021000,-0.013000-0.001000,-0.011000 0.012000,0.027000-0.109000,0.050000-0.105000,0.024000-0.033000,0.006000 0.015000,-0.006000 0.045000,-0.014000 0.061000,-0.017000 0.066000,-0.019000 0.065000,-0.030000-0.014000,-0.035000 0.010000,-0.036000 0.024000,-0.034000 0.032000,-0.030000 0.034000,-0.025000 0.034000,-0.057000 0.006000,-0.073000-0.012000,-0.078000-0.023000,-0.076000-0.028000,-0.069000-0.029000,-0.059000-0.028000,-0.018000 0.012000,0.010000 0.036000,0.027000 0.049000,0.036000 0.054000,-0.274000-0.168000,-0.305000-0.150000,-0.155000-0.073000,-0.048000-0.018000,0.025000 0.019000,0.069000 0.041000,-0.055000-0.022000,0.017000 0.013000,0.062000 0.035000,0.086000 0.046000,-0.071000 0.050000,-0.018000 0.049000,0.017000 0.044000,0.038000 0.038000,-0.081000 0.013000,-0.150000-0.004000,-0.147000-0.015000,-0.134000-0.020000,-0.370000-0.104000,-0.103000-0.035000,0.023000-0.001000,0.099000 0.021000,0.033000 0.034000,0.066000 0.004000,0.141000-0.001000,0.179000-0.004000,-0.399000-0.006000,-0.224000-0.006000,-0.268000 0.030000,-0.055000 0.052000,0.085000 0.062000,0.169000 0.063000,0.210000 0.060000,0.221000 0.053000,-0.243000 0.045000,-0.521000 0.036000,-0.238000 0.028000,-0.039000 0.021000,0.091000 0.015000,0.168000 0.010000,-0.090000 0.006000,0.046000 0.003000,0.130000 0.001000,0.174000-0.001000,-0.381000-0.002000,-0.341000-0.002000,-0.879000-0.002000,-0.569000-0.002000,-0.771000-0.002000,-0.254000-0.002000,0.095000-0.001000,0.312000-0.001000,-0.026000-0.001000,0.274000-0.001000,0.447000 0.000000,0.524000 0.000000,0.535000 0.000000,0.503000 0.000000,-0.574000 0.000000,-0.189000 0.000000,0.070000 0.000000,0.232000 0.000000,0.023000 0.018000,0.182000 0.029000,0.271000 0.033000,0.308000 0.034000,-0.096000 0.050000,-0.127000 0.057000,0.065000 0.020000,0.184000-0.005000,0.246000-0.021000,0.267000-0.029000,0.041000-0.032000,0.113000-0.032000,0.152000-0.029000,0.165000-0.026000,-0.422000 0.003000,-0.177000 0.021000,-0.007000 0.031000,0.102000 0.036000,0.164000 0.036000,0.192000 0.033000,-0.786000 0.078000,-0.397000 0.027000,-0.119000-0.007000,0.068000-0.028000,-0.020000-0.022000,0.146000-0.016000,0.242000-0.011000,0.285000-0.007000,0.273000-0.022000,0.246000-0.030000,0.136000-0.033000,0.056000-0.033000,-0.318000 0.056000,-0.093000 0.035000,0.059000 0.019000,0.151000 0.007000,0.199000-0.001000,0.215000-0.006000,-0.465000-0.021000,-0.351000-0.029000,-0.289000 0.060000,-0.081000 0.039000,0.058000 0.023000,0.143000 0.010000,0.169000 0.002000,0.172000-0.004000,0.162000-0.007000,0.144000-0.009000,-0.044000 0.009000,-0.162000 0.020000,-0.237000 0.063000,-0.047000 0.011000,0.078000-0.022000,0.153000-0.042000,0.189000-0.052000,0.198000-0.054000,-0.387000 0.096000,-0.144000 0.037000,0.022000-0.003000,0.126000-0.029000,0.135000 0.105000,0.204000 0.035000,0.234000-0.013000,0.235000-0.042000,0.219000-0.057000,0.192000-0.063000,-0.011000-0.062000,0.007000-0.057000,0.018000-0.050000,0.024000-0.041000,-0.140000 0.115000,-0.087000 0.059000,-0.047000 0.018000,-0.018000-0.009000,-0.320000 0.131000,-0.195000 0.064000,-0.101000 0.016000,-0.033000-0.016000,0.012000-0.035000,0.041000-0.045000,0.056000-0.048000,0.062000-0.046000,-0.247000 0.060000,0.101000-0.015000,0.207000-0.039000,0.252000-0.050000,0.256000-0.053000,0.235000-0.049000,0.201000-0.042000,0.163000-0.035000,0.125000-0.027000,0.091000-0.020000,0.062000-0.014000,0.039000-0.009000,0.022000-0.005000,0.010000-0.002000,0.001000 0.000000,-0.004000 0.001000,-0.007000 0.001000,-0.007000 0.002000,-0.008000 0.002000,-0.007000 0.001000,-0.006000 0.001000,-0.005000 0.001000,-0.003000 0.001000,-0.003000 0.001000,-0.002000 0.000000,-0.001000 0.000000,0.000000 0.000000,0.000000 0.000000,0.000000 0.000000,0.000000 0.000000,0.000000 0.000000,0.000000 0.000000,0.000000 0.000000,0.000000 0.000000,0.000000 0.000000,0.000000 0.000000,0.000000 0.000000,0.000000 0.000000</inkml:trace>
</inkml:ink>
</file>

<file path=ppt/ink/ink30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1334.000000 525.000000,'-0.016000'0.024000,"-0.024000"0.036000,-0.027000 0.041000,-0.026000 0.040000,-0.024000 0.036000,-0.020000 0.030000,-0.016000 0.024000,-0.012000 0.018000,-0.009000 0.013000,-0.006000 0.009000,-0.004000 0.006000,-0.019000 0.042000,-0.053000 0.101000,-0.061000 0.117000,-0.062000 0.118000,-0.057000 0.110000,-0.051000 0.097000,-0.043000 0.081000,-0.034000 0.065000,-0.054000 0.041000,-0.063000 0.023000,-0.027000 0.009000,-0.002000 0.000000,-0.059000-0.043000,-0.018000-0.067000,-0.010000-0.058000,0.096000-0.159000,0.115000-0.162000,0.117000-0.150000,0.109000-0.130000,0.094000-0.106000,0.077000-0.083000,0.060000-0.061000,0.045000-0.043000,0.031000-0.028000,0.020000-0.016000,0.012000-0.008000,0.006000-0.002000,0.002000 0.002000,-0.001000 0.004000,-0.003000 0.005000,-0.003000 0.005000,-0.004000 0.005000,-0.003000 0.004000,-0.003000 0.003000,-0.002000 0.003000,-0.002000 0.002000,-0.002000 0.001000,-0.001000 0.001000,-0.001000 0.001000,0.000000 0.000000,0.010000 0.008000,0.016000 0.011000,0.018000 0.013000,0.018000 0.012000,0.016000 0.011000,0.014000 0.010000,0.011000 0.008000,0.009000 0.006000,0.006000 0.004000,0.004000 0.003000,0.003000 0.002000,0.002000 0.001000,0.001000 0.000000,0.000000 0.000000,0.000000 0.000000,0.000000 0.000000,0.000000 0.000000,-0.001000 0.000000,0.000000 0.000000,0.000000 0.000000,0.000000 0.000000,0.000000 0.000000,0.000000 0.000000,0.024000 0.006000,0.048000 0.019000,0.056000 0.022000,0.057000 0.023000,0.031000 0.018000,0.012000 0.013000,-0.001000 0.009000,-0.009000 0.006000,-0.013000 0.004000,-0.015000 0.002000,-0.016000 0.000000,-0.015000 0.000000,-0.013000-0.001000,-0.011000-0.001000,0.007000 0.004000,-0.004000-0.013000,-0.001000-0.015000,0.000000-0.015000,0.001000-0.013000,0.001000-0.011000,0.002000-0.009000,0.001000-0.007000,0.001000-0.005000,0.001000-0.004000,0.001000-0.002000,0.001000-0.001000,0.001000-0.001000,0.000000 0.000000,0.000000 0.000000,0.000000 0.000000,0.000000 0.000000,0.080000-0.015000,0.147000-0.013000,0.170000-0.015000,0.173000-0.015000,0.604000-0.014000,0.319000-0.012000,0.114000-0.010000,-0.026000-0.008000,0.071000-0.006000,0.127000-0.005000,0.154000-0.003000,0.013000-0.002000,0.013000-0.001000,-0.135000-0.001000,-0.219000 0.000000,-0.258000 0.000000,-0.090000 0.026000,-0.207000 0.041000,-0.231000 0.047000,-0.228000 0.047000,-0.208000 0.043000,-0.179000 0.038000,-0.078000-0.003000,0.006000-0.014000,-0.005000-0.026000,-0.011000-0.031000,-0.015000-0.032000,-0.016000 0.000000</inkml:trace>
</inkml:ink>
</file>

<file path=ppt/ink/ink30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FF00"/>
      <inkml:brushProperty name="ignorePressure" value="0"/>
    </inkml:brush>
  </inkml:definitions>
  <inkml:trace contextRef="#ctx0" brushRef="#br0">964.000000 219.000000,'0.010000'-0.015000,"0.015000"-0.022000,0.017000-0.025000,0.017000-0.025000,0.015000-0.023000,0.013000-0.020000,0.011000-0.016000,0.008000-0.012000,0.006000-0.009000,0.004000-0.006000,0.003000-0.004000,0.002000-0.002000,0.001000-0.001000,0.000000 0.000000,0.000000 0.000000,0.000000 0.001000,-0.001000 0.001000,0.021000-0.031000,0.044000-0.066000,0.051000-0.077000,0.052000-0.078000,0.012000-0.055000,-0.014000-0.036000,-0.018000-0.009000,-0.019000 0.009000,-0.018000 0.020000,-0.016000 0.025000,-0.014000 0.027000,-0.012000 0.026000,-0.021000-0.062000,-0.026000-0.041000,-0.027000-0.005000,-0.026000 0.017000,-0.023000 0.031000,-0.020000 0.037000,-0.016000-0.090000,-0.013000-0.092000,-0.046000-0.178000,-0.064000-0.073000,-0.071000 0.000000,-0.070000 0.047000,-0.157000-0.038000,-0.127000-0.015000,-0.098000 0.001000,-0.073000 0.010000,-0.364000-0.371000,-0.229000-0.145000,-0.107000-0.046000,-0.022000 0.021000,0.035000 0.063000,0.068000 0.085000,-0.339000-0.165000,-0.132000-0.019000,0.009000 0.077000,0.100000 0.132000,-0.108000-0.008000,-0.012000 0.050000,0.051000 0.084000,0.087000 0.099000,-0.117000 0.028000,0.055000 0.054000,-0.078000 0.012000,0.064000 0.057000,0.150000 0.082000,0.194000 0.092000,0.042000 0.036000,0.089000 0.072000,-0.016000 0.071000,0.065000 0.065000,0.112000 0.056000,0.134000 0.047000,-0.157000 0.055000,-0.036000 0.057000,0.043000 0.054000,0.091000 0.048000,-0.124000 0.040000,-0.106000 0.033000,-0.270000 0.025000,-0.135000 0.019000,-0.038000 0.013000,0.027000 0.009000,-0.725000 0.005000,-0.343000 0.003000,-0.074000 0.001000,0.104000-0.001000,-0.323000-0.001000,-0.205000-0.002000,-0.151000-0.002000,0.116000-0.002000,0.278000-0.002000,0.361000-0.001000,0.130000-0.001000,0.194000-0.001000,0.220000-0.001000,0.221000 0.000000,-0.053000 0.036000,-0.077000 0.057000,-0.363000 0.030000,-0.151000 0.010000,-0.004000-0.003000,0.090000-0.012000,-0.132000 0.020000,0.030000 0.040000,0.131000 0.049000,0.186000 0.051000,-0.086000 0.086000,0.040000 0.028000,0.007000 0.026000,-0.014000 0.022000,-0.064000-0.018000,-0.091000-0.043000,-0.469000 0.073000,-0.235000 0.069000,-0.068000 0.061000,0.044000 0.051000,-0.146000 0.060000,-0.035000-0.013000,-0.054000-0.040000,0.159000-0.054000,0.284000-0.060000,0.342000-0.059000,0.042000 0.075000,0.141000 0.008000,0.194000-0.035000,0.214000-0.061000,-0.121000 0.001000,-0.031000 0.041000,-0.341000 0.094000,-0.003000-0.005000,0.140000-0.051000,0.218000-0.075000,0.161000 0.012000,0.110000 0.024000,0.024000-0.003000,0.114000-0.020000,0.164000-0.029000,0.183000-0.033000,-0.038000 0.133000,0.043000 0.082000,0.092000 0.043000,0.117000 0.015000,-0.428000 0.235000,-0.230000 0.138000,-0.086000 0.066000,0.012000 0.015000,-0.220000 0.165000,-0.058000 0.102000,0.049000 0.054000,0.115000 0.019000,0.148000-0.023000,0.159000-0.048000,-0.742000 0.513000,-0.349000 0.143000,0.095000-0.121000,-0.059000 0.010000,0.095000-0.090000,0.190000-0.150000,-0.067000 0.186000,0.191000-0.041000,0.259000-0.126000,0.283000-0.171000,0.296000 0.033000,0.283000-0.059000,0.253000-0.114000,0.216000-0.140000,0.010000 0.111000,0.025000 0.116000,-0.142000 0.258000,-0.015000 0.032000,0.042000-0.065000,0.074000-0.120000,-0.122000 0.142000,-0.073000 0.122000,-0.068000 0.124000,0.014000-0.031000,0.066000-0.128000,0.094000-0.180000,0.031000 0.076000,0.063000-0.061000,0.078000-0.144000,0.082000-0.186000,-0.050000 0.113000,-0.057000 0.076000,-0.021000 0.285000,0.004000 0.104000,0.019000-0.020000,0.028000-0.097000,-0.142000 0.322000,-0.020000 0.012000,0.036000-0.126000,0.068000-0.201000,0.091000-0.259000,0.047000-0.151000,-0.073000 0.113000,0.003000-0.021000,0.052000-0.105000,0.079000-0.151000,0.081000-0.114000,0.077000-0.156000,0.068000-0.171000,0.058000-0.168000,0.047000-0.154000,0.036000-0.133000,0.027000-0.111000,0.019000 0.000000</inkml:trace>
</inkml:ink>
</file>

<file path=ppt/ink/ink30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FF00"/>
      <inkml:brushProperty name="ignorePressure" value="0"/>
    </inkml:brush>
  </inkml:definitions>
  <inkml:trace contextRef="#ctx0" brushRef="#br0">685.000000 267.000000,'0.000000'0.040000,"0.000000"0.061000,0.000000 0.068000,0.000000 0.066000,0.000000 0.060000,0.000000 0.050000,0.000000 0.040000,0.000000 0.031000,0.000000 0.022000,0.000000 0.015000,0.000000 0.009000,0.000000 0.043000,0.000000 0.125000,0.000000 0.144000,0.000000 0.146000,0.000000 0.081000,0.000000 0.033000,0.000000 0.000000,0.000000-0.021000,0.000000 0.096000,0.000000 0.017000,0.000000-0.035000,0.000000-0.066000,0.000000 0.324000,0.000000 0.182000,-0.018000 0.169000,-0.029000 0.002000,-0.033000-0.106000,-0.034000-0.167000,-0.032000-0.120000,-0.028000-0.155000,-0.023000-0.166000,-0.019000-0.160000,0.004000-0.090000,0.018000-0.038000,0.026000-0.058000,0.029000-0.066000,0.029000-0.066000,0.027000-0.061000,0.060000-0.036000,0.077000-0.016000,0.065000-0.004000,0.030000-0.057000,0.009000-0.060000,-0.004000-0.056000,-0.011000-0.049000,-0.015000-0.040000,-0.016000-0.032000,-0.015000-0.023000,-0.013000-0.016000,-0.011000-0.011000,-0.008000-0.006000,-0.006000-0.003000,-0.004000-0.001000,-0.003000 0.001000,-0.002000 0.001000,-0.001000 0.002000,0.000000 0.002000,0.000000 0.002000,0.000000 0.001000,0.000000 0.001000,0.140000 0.079000,0.078000 0.056000,0.031000 0.035000,-0.002000 0.018000,-0.023000 0.007000,-0.035000-0.001000,-0.015000-0.019000,-0.001000-0.028000,0.007000-0.032000,0.013000-0.033000,0.015000-0.030000,0.015000-0.027000,0.002000-0.022000,-0.006000-0.018000,-0.011000-0.014000,-0.014000-0.010000,-0.014000-0.007000,-0.014000-0.005000,0.000000-0.003000,0.009000-0.001000,0.014000 0.000000,0.016000 0.000000,0.016000 0.001000,0.015000 0.001000,0.007000 0.001000,0.002000 0.001000,-0.002000 0.001000,-0.004000 0.001000,-0.005000-0.055000,-0.006000-0.086000,-0.005000-0.100000,-0.005000-0.101000,0.014000-0.058000,0.025000-0.026000,0.031000-0.004000,0.032000 0.011000,0.104000-0.183000,0.069000-0.146000,0.133000-0.259000,0.091000-0.165000,0.057000-0.093000,0.031000-0.040000,-0.043000 0.052000,-0.087000 0.107000,-0.109000 0.135000,-0.115000 0.142000,0.037000 0.008000,-0.016000-0.005000,-0.030000 0.061000,-0.037000 0.098000,-0.039000 0.115000,-0.037000 0.117000,-0.017000 0.077000,-0.032000 0.075000,-0.026000 0.053000,-0.021000 0.034000,-0.037000-0.026000,0.018000-0.114000,0.079000-0.137000,0.035000-0.005000,0.032000 0.039000,0.027000 0.063000,0.110000-0.024000,0.117000-0.033000,0.026000-0.023000,-0.034000-0.015000,-0.070000-0.009000,-0.088000-0.004000,0.018000-0.056000,0.010000-0.012000,0.005000 0.018000,0.001000 0.035000,0.109000-0.030000,0.023000 0.004000,-0.034000 0.026000,-0.068000 0.038000,0.026000 0.024000,0.010000 0.014000,-0.019000 0.043000,-0.036000 0.058000,-0.044000 0.064000,-0.047000 0.000000</inkml:trace>
</inkml:ink>
</file>

<file path=ppt/ink/ink30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7:3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12500.000000 21450.000000,'-300.000000'0.000000,"275.000000"0.000000,0.000000 0.000000,0.000000 0.000000,0.000000 0.000000,100.000000 0.000000,0.000000 0.000000,75.000000 0.000000,0.000000 0.000000,75.000000 25.000000,0.000000 0.000000,0.000000 0.000000,0.000000 0.000000,-25.000000 0.000000,0.000000 0.000000,-25.000000 25.000000,0.000000 0.000000,-75.000000-50.000000,0.000000 0.000000,-50.000000 0.000000</inkml:trace>
</inkml:ink>
</file>

<file path=ppt/ink/ink30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7:4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16100.000000 20800.000000,'0.000000'-50.000000,"0.000000"0.000000,0.000000 0.000000,0.000000 25.000000,0.000000 0.000000,-75.000000 50.000000,0.000000 0.000000,-50.000000 75.000000,0.000000 0.000000,25.000000 0.000000,0.000000 0.000000,-25.000000 25.000000,0.000000 0.000000,50.000000-25.000000,0.000000 0.000000,75.000000-25.000000,0.000000 0.000000,25.000000-25.000000,0.000000 0.000000,100.000000-50.000000,0.000000 0.000000,75.000000-75.000000,0.000000 0.000000,0.000000-50.000000,0.000000 0.000000,-25.000000 50.000000,0.000000 0.000000,-100.000000 75.000000,0.000000 0.000000,-50.000000 0.000000,0.000000 0.000000,-25.000000 75.000000,0.000000 0.000000,-50.000000 25.000000,0.000000 0.000000,25.000000-25.000000,0.000000 0.000000,25.000000 25.000000,0.000000 0.000000,50.000000-50.000000,0.000000 0.000000,50.000000-50.000000,0.000000 0.000000,0.000000-25.000000,0.000000 0.000000,0.000000-75.000000,0.000000 0.000000,-50.000000 0.000000,0.000000 0.000000,-25.000000 0.000000,0.000000 0.000000,-100.000000 50.000000,0.000000 0.000000,-25.000000 25.000000,0.000000 0.000000,25.000000 25.000000,0.000000 0.000000,50.000000 0.000000,0.000000 0.000000,150.000000-25.000000,0.000000 0.000000,25.000000-25.000000,0.000000 0.000000,50.000000 25.000000,0.000000 0.000000,-150.000000 25.000000,0.000000 0.000000,-25.000000 25.000000,0.000000 0.000000,-50.000000 25.000000,0.000000 0.000000,-25.000000 25.000000,0.000000 0.000000,25.000000 0.000000,0.000000 0.000000,25.000000 50.000000,0.000000 0.000000,0.000000-25.000000,0.000000 0.000000,50.000000-50.000000,0.000000 0.000000,25.000000-50.000000,0.000000 0.000000,0.000000-75.000000,0.000000 0.000000,-25.000000-50.000000,0.000000 0.000000,-50.000000-25.000000,0.000000 0.000000,0.000000 75.000000,0.000000 0.000000,-25.000000 25.000000,0.000000 0.000000,0.000000 25.000000,0.000000 0.000000,25.000000 0.000000,0.000000 0.000000,25.000000 25.000000,0.000000 0.000000,75.000000-25.000000,0.000000 0.000000,25.000000 25.000000,0.000000 0.000000,-50.000000 75.000000,0.000000 0.000000,-50.000000 0.000000,0.000000 0.000000,-25.000000 50.000000,0.000000 0.000000,-50.000000 0.000000,0.000000 0.000000,0.000000 0.000000,0.000000 0.000000,25.000000-100.000000,0.000000 0.000000,125.000000-125.000000,0.000000 0.000000,0.000000 0.000000,0.000000 0.000000,0.000000 50.000000,0.000000 0.000000,-50.000000 25.000000,0.000000 0.000000,-25.000000 25.000000,0.000000 0.000000,-25.000000-25.000000,0.000000 0.000000,0.000000 0.000000</inkml:trace>
</inkml:ink>
</file>

<file path=ppt/ink/ink30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7:4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19500.000000 20800.000000,'0.000000'-50.000000,"0.000000"-50.000000,0.000000 0.000000,25.000000 75.000000,0.000000 0.000000,0.000000 25.000000,0.000000 0.000000,0.000000 125.000000,0.000000 0.000000,-25.000000 75.000000,0.000000 0.000000,0.000000 100.000000,0.000000 0.000000,-25.000000 225.000000,0.000000 0.000000,25.000000-300.000000,0.000000 0.000000,-25.000000-100.000000</inkml:trace>
</inkml:ink>
</file>

<file path=ppt/ink/ink30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7:4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33350.000000 22300.000000,'-100.000000'0.000000,"100.000000"-25.000000,0.000000 0.000000,50.000000 0.000000,0.000000 0.000000,150.000000 25.000000,0.000000 0.000000,25.000000 0.000000,0.000000 0.000000,25.000000 25.000000,0.000000 0.000000,0.000000-25.000000,0.000000 0.000000,-50.000000 0.000000,0.000000 0.000000,-125.000000 0.000000</inkml:trace>
</inkml:ink>
</file>

<file path=ppt/ink/ink3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8:3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86600.000000 37950.000000,'0.000000'-150.000000,"-25.000000"200.000000,0.000000 0.000000,25.000000 150.000000,0.000000 0.000000,-25.000000 75.000000,0.000000 0.000000,-25.000000-75.000000,0.000000 0.000000,0.000000-75.000000,0.000000 0.000000,50.000000-75.000000,0.000000 0.000000,-25.000000-50.000000</inkml:trace>
</inkml:ink>
</file>

<file path=ppt/ink/ink30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7:4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36900.000000 21800.000000,'50.000000'-100.000000,"-50.000000"50.000000,0.000000 0.000000,0.000000 25.000000,0.000000 0.000000,-100.000000 50.000000,0.000000 0.000000,-50.000000 75.000000,0.000000 0.000000,25.000000 25.000000,0.000000 0.000000,-25.000000 50.000000,0.000000 0.000000,125.000000-50.000000,0.000000 0.000000,50.000000-25.000000,0.000000 0.000000,100.000000-50.000000,0.000000 0.000000,75.000000-50.000000,0.000000 0.000000,-25.000000 0.000000,0.000000 0.000000,-75.000000-50.000000,0.000000 0.000000,-50.000000 25.000000</inkml:trace>
</inkml:ink>
</file>

<file path=ppt/ink/ink3011.xml><?xml version="1.0" encoding="utf-8"?>
<inkml:ink xmlns:inkml="http://www.w3.org/2003/InkML">
  <annotation type="ScanImages2ExtractSignatures">1</annotation>
  <annotation type="ScanImagesWidth">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7:4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36600.000000 20200.000000,'-100.000000'-250.000000,"75.000000"225.000000,0.000000 0.000000,25.000000 100.000000,0.000000 0.000000,0.000000 125.000000,0.000000 0.000000,-50.000000-25.000000,0.000000 0.000000,25.000000-50.000000,0.000000 0.000000,25.000000-75.000000,0.000000 0.000000,25.000000-50.000000</inkml:trace>
</inkml:ink>
</file>

<file path=ppt/ink/ink30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7:4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37350.000000 20000.000000,'-50.000000'-150.000000,"25.000000"175.000000,0.000000 0.000000,0.000000 75.000000,0.000000 0.000000,25.000000 25.000000,0.000000 0.000000,0.000000 0.000000,0.000000 0.000000,-25.000000 0.000000,0.000000 0.000000,0.000000-100.000000,0.000000 0.000000,0.000000 0.000000</inkml:trace>
</inkml:ink>
</file>

<file path=ppt/ink/ink30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7:4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36450.000000 18900.000000,'-50.000000'-150.000000,"25.000000"125.000000,0.000000 0.000000,0.000000 50.000000,0.000000 0.000000,25.000000 125.000000,0.000000 0.000000,0.000000 25.000000,0.000000 0.000000,25.000000-75.000000,0.000000 0.000000,100.000000-75.000000,0.000000 0.000000,25.000000-25.000000,0.000000 0.000000,-25.000000-150.000000,0.000000 0.000000,-50.000000-50.000000,0.000000 0.000000,-75.000000 50.000000,0.000000 0.000000,-75.000000 75.000000,0.000000 0.000000,-25.000000 75.000000,0.000000 0.000000,0.000000 125.000000,0.000000 0.000000,25.000000 0.000000,0.000000 0.000000,25.000000-25.000000</inkml:trace>
</inkml:ink>
</file>

<file path=ppt/ink/ink30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7:4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37450.000000 22450.000000,'0.000000'-50.000000,"100.000000"0.000000,0.000000 0.000000,0.000000 25.000000,0.000000 0.000000,125.000000 25.000000,0.000000 0.000000,-50.000000 0.000000,0.000000 0.000000,25.000000 25.000000,0.000000 0.000000,-175.000000-25.000000,0.000000 0.000000,25.000000 0.000000</inkml:trace>
</inkml:ink>
</file>

<file path=ppt/ink/ink30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7:4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40450.000000 21550.000000,'0.000000'-50.000000,"-25.000000"25.000000,0.000000 0.000000,-50.000000 25.000000,0.000000 0.000000,0.000000 0.000000,0.000000 0.000000,0.000000 75.000000,0.000000 0.000000,25.000000 75.000000,0.000000 0.000000,0.000000 0.000000,0.000000 0.000000,50.000000 0.000000,0.000000 0.000000,0.000000-25.000000,0.000000 0.000000,75.000000-75.000000,0.000000 0.000000,75.000000-25.000000,0.000000 0.000000,25.000000-75.000000,0.000000 0.000000,25.000000-100.000000,0.000000 0.000000,-75.000000-25.000000,0.000000 0.000000,-75.000000 125.000000,0.000000 0.000000,100.000000-175.000000,0.000000 0.000000,-50.000000 25.000000,0.000000 0.000000,-100.000000 150.000000,0.000000 0.000000,0.000000 0.000000,0.000000 0.000000,0.000000 100.000000,0.000000 0.000000,0.000000 100.000000,0.000000 0.000000,0.000000 75.000000,0.000000 0.000000,50.000000 100.000000,0.000000 0.000000,0.000000-75.000000,0.000000 0.000000,-25.000000-175.000000</inkml:trace>
</inkml:ink>
</file>

<file path=ppt/ink/ink30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7:4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66600.000000 12150.000000,'0.000000'-50.000000,"-25.000000"0.000000,0.000000 0.000000,0.000000 50.000000</inkml:trace>
</inkml:ink>
</file>

<file path=ppt/ink/ink30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7:4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54450.000000 12650.000000,'-50.000000'0.000000,"25.000000"-25.000000,0.000000 0.000000,50.000000-25.000000,0.000000 0.000000,25.000000-75.000000,0.000000 0.000000,25.000000-50.000000,0.000000 0.000000,0.000000-25.000000,0.000000 0.000000,-25.000000-50.000000,0.000000 0.000000,0.000000 50.000000,0.000000 0.000000,50.000000 25.000000,0.000000 0.000000,-25.000000 75.000000,0.000000 0.000000,25.000000 50.000000,0.000000 0.000000,-75.000000 50.000000</inkml:trace>
</inkml:ink>
</file>

<file path=ppt/ink/ink30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7:4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56400.000000 8300.000000,'0.000000'-150.000000,"0.000000"125.000000,0.000000 0.000000,25.000000 50.000000,0.000000 0.000000,0.000000 100.000000,0.000000 0.000000,-25.000000 25.000000,0.000000 0.000000,0.000000 175.000000,0.000000 0.000000,-25.000000-100.000000,0.000000 0.000000,0.000000-50.000000,0.000000 0.000000,25.000000-125.000000,0.000000 0.000000,-25.000000-50.000000</inkml:trace>
</inkml:ink>
</file>

<file path=ppt/ink/ink3019.xml><?xml version="1.0" encoding="utf-8"?>
<inkml:ink xmlns:inkml="http://www.w3.org/2003/InkML">
  <annotation type="ScanImages2ExtractSignatures">1</annotation>
  <annotation type="ScanImagesWidth">23</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7:4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56650.000000 9150.000000,'150.000000'-300.000000,"-75.000000"250.000000,0.000000 0.000000,50.000000 25.000000,0.000000 0.000000,0.000000 25.000000,0.000000 0.000000,-25.000000 0.000000,0.000000 0.000000,-50.000000 0.000000,0.000000 0.000000,0.000000 0.000000</inkml:trace>
</inkml:ink>
</file>

<file path=ppt/ink/ink3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8:3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86500.000000 38950.000000,'100.000000'-150.000000,"-25.000000"125.000000,0.000000 0.000000,0.000000 25.000000,0.000000 0.000000,-25.000000 0.000000,0.000000 0.000000,25.000000 0.000000,0.000000 0.000000,-50.000000 0.000000,0.000000 0.000000,0.000000 0.000000</inkml:trace>
</inkml:ink>
</file>

<file path=ppt/ink/ink30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7:4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57950.000000 7600.000000,'-50.000000'-50.000000,"50.000000"0.000000,0.000000 0.000000,-25.000000 50.000000,0.000000 0.000000,25.000000 150.000000,0.000000 0.000000,25.000000 200.000000,0.000000 0.000000,-25.000000 175.000000,0.000000 0.000000,0.000000 25.000000,0.000000 0.000000,25.000000-400.000000</inkml:trace>
</inkml:ink>
</file>

<file path=ppt/ink/ink30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7:5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39150.000000 20900.000000,'-50.000000'0.000000,"50.000000"25.000000,0.000000 0.000000,0.000000 100.000000,0.000000 0.000000,0.000000 200.000000,0.000000 0.000000,0.000000 50.000000,0.000000 0.000000,0.000000 50.000000,0.000000 0.000000,0.000000-100.000000,0.000000 0.000000,0.000000-100.000000,0.000000 0.000000,25.000000-100.000000,0.000000 0.000000,-25.000000-75.000000</inkml:trace>
</inkml:ink>
</file>

<file path=ppt/ink/ink30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7:5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39350.000000 20550.000000,'0.000000'-50.000000,"0.000000"25.000000,0.000000 0.000000,25.000000 25.000000,0.000000 0.000000,25.000000 0.000000,0.000000 0.000000,-25.000000-25.000000,0.000000 0.000000,25.000000 25.000000,0.000000 0.000000,0.000000 0.000000,0.000000 0.000000,25.000000 0.000000,0.000000 0.000000,50.000000 0.000000,0.000000 0.000000,75.000000 0.000000,0.000000 0.000000,25.000000-75.000000,0.000000 0.000000,0.000000 0.000000,0.000000 0.000000,0.000000 50.000000,0.000000 0.000000,-50.000000 25.000000,0.000000 0.000000,-50.000000 0.000000,0.000000 0.000000,-50.000000 25.000000,0.000000 0.000000,25.000000-25.000000,0.000000 0.000000,-25.000000 0.000000,0.000000 0.000000,50.000000-25.000000,0.000000 0.000000,-25.000000 0.000000,0.000000 0.000000,-25.000000 25.000000,0.000000 0.000000,-50.000000 0.000000,0.000000 0.000000,0.000000 0.000000</inkml:trace>
</inkml:ink>
</file>

<file path=ppt/ink/ink30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7:5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39350.000000 24000.000000,'-50.000000'0.000000,"0.000000"0.000000,0.000000 0.000000,75.000000 0.000000,0.000000 0.000000,100.000000-50.000000,0.000000 0.000000,175.000000 0.000000,0.000000 0.000000,150.000000 0.000000,0.000000 0.000000,175.000000-25.000000,0.000000 0.000000,0.000000 50.000000,0.000000 0.000000,-325.000000 25.000000,0.000000 0.000000,-150.000000-25.000000</inkml:trace>
</inkml:ink>
</file>

<file path=ppt/ink/ink3024.xml><?xml version="1.0" encoding="utf-8"?>
<inkml:ink xmlns:inkml="http://www.w3.org/2003/InkML">
  <annotation type="ScanImages2ExtractSignatures">1</annotation>
  <annotation type="ScanImagesWidth">22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8:1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69450.000000 10100.000000,'0.000000'-50.000000,"-50.000000"50.000000,0.000000 0.000000,-50.000000 75.000000,0.000000 0.000000,-75.000000 50.000000,0.000000 0.000000,25.000000 0.000000,0.000000 0.000000,50.000000-25.000000,0.000000 0.000000,50.000000-50.000000,0.000000 0.000000,75.000000-100.000000</inkml:trace>
</inkml:ink>
</file>

<file path=ppt/ink/ink30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8:1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69500.000000 10100.000000,'-50.000000'0.000000,"100.000000"25.000000,0.000000 0.000000,50.000000 0.000000,0.000000 0.000000,0.000000 0.000000,0.000000 0.000000,25.000000 0.000000,0.000000 0.000000,0.000000-25.000000,0.000000 0.000000,-25.000000 25.000000,0.000000 0.000000,0.000000-25.000000,0.000000 0.000000,-75.000000 25.000000,0.000000 0.000000,0.000000 0.000000,0.000000 0.000000,-25.000000 25.000000,0.000000 0.000000,-25.000000-25.000000,0.000000 0.000000,0.000000 50.000000,0.000000 0.000000,25.000000 0.000000,0.000000 0.000000,0.000000 25.000000,0.000000 0.000000,0.000000 0.000000,0.000000 0.000000,0.000000 125.000000,0.000000 0.000000,25.000000 0.000000,0.000000 0.000000,0.000000-75.000000,0.000000 0.000000,0.000000-25.000000,0.000000 0.000000,-25.000000-75.000000</inkml:trace>
</inkml:ink>
</file>

<file path=ppt/ink/ink30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8:1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68050.000000 11200.000000,'-50.000000'-50.000000,"25.000000"50.000000,0.000000 0.000000,50.000000 100.000000,0.000000 0.000000,0.000000 0.000000,0.000000 0.000000,0.000000 75.000000,0.000000 0.000000,-25.000000-25.000000,0.000000 0.000000,0.000000 25.000000,0.000000 0.000000,0.000000-25.000000,0.000000 0.000000,-25.000000 0.000000,0.000000 0.000000,-25.000000-25.000000,0.000000 0.000000,25.000000-50.000000,0.000000 0.000000,0.000000-50.000000,0.000000 0.000000,25.000000 0.000000,0.000000 0.000000,-25.000000 0.000000,0.000000 0.000000,50.000000-50.000000,0.000000 0.000000,0.000000 25.000000,0.000000 0.000000,0.000000 0.000000,0.000000 0.000000,0.000000 0.000000,0.000000 0.000000,25.000000 0.000000,0.000000 0.000000,0.000000 25.000000,0.000000 0.000000,25.000000 25.000000,0.000000 0.000000,50.000000 0.000000,0.000000 0.000000,-25.000000 25.000000,0.000000 0.000000,0.000000 25.000000,0.000000 0.000000,25.000000-25.000000,0.000000 0.000000,-50.000000-50.000000,0.000000 0.000000,-25.000000-25.000000,0.000000 0.000000,-25.000000-25.000000,0.000000 0.000000,25.000000 0.000000,0.000000 0.000000,-25.000000-25.000000,0.000000 0.000000,0.000000 0.000000,0.000000 0.000000,0.000000 25.000000,0.000000 0.000000,50.000000-50.000000,0.000000 0.000000,25.000000-25.000000,0.000000 0.000000,50.000000-50.000000,0.000000 0.000000,0.000000 50.000000,0.000000 0.000000,-50.000000-25.000000,0.000000 0.000000,-75.000000 100.000000,0.000000 0.000000,-25.000000-25.000000</inkml:trace>
</inkml:ink>
</file>

<file path=ppt/ink/ink30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8:1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69350.000000 10200.000000,'-100.000000'0.000000,"75.000000"0.000000,0.000000 0.000000,-25.000000 25.000000,0.000000 0.000000,-50.000000 75.000000,0.000000 0.000000,-50.000000 75.000000,0.000000 0.000000,0.000000 25.000000,0.000000 0.000000,100.000000-125.000000</inkml:trace>
</inkml:ink>
</file>

<file path=ppt/ink/ink30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8:1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68300.000000 12950.000000,'-100.000000'0.000000,"100.000000"25.000000,0.000000 0.000000,75.000000 0.000000,0.000000 0.000000,75.000000 25.000000,0.000000 0.000000,0.000000 25.000000,0.000000 0.000000,-50.000000-25.000000,0.000000 0.000000,-50.000000-25.000000,0.000000 0.000000,0.000000-25.000000</inkml:trace>
</inkml:ink>
</file>

<file path=ppt/ink/ink30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8:1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69550.000000 10500.000000,'-200.000000'50.000000,"100.000000"50.000000,0.000000 0.000000,-25.000000 75.000000,0.000000 0.000000,50.000000-50.000000,0.000000 0.000000,25.000000-50.000000</inkml:trace>
</inkml:ink>
</file>

<file path=ppt/ink/ink303.xml><?xml version="1.0" encoding="utf-8"?>
<inkml:ink xmlns:inkml="http://www.w3.org/2003/InkML">
  <annotation type="ScanImages2ExtractSignatures">1</annotation>
  <annotation type="ScanImagesWidth">-2122228656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8:3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87300.000000 37800.000000,'50.000000'-100.000000,"-50.000000"75.000000,0.000000 0.000000,0.000000 175.000000,0.000000 0.000000,-25.000000 75.000000,0.000000 0.000000,25.000000 25.000000,0.000000 0.000000,0.000000 0.000000,0.000000 0.000000,-50.000000 50.000000,0.000000 0.000000,-25.000000-100.000000,0.000000 0.000000,75.000000-125.000000,0.000000 0.000000,0.000000-50.000000</inkml:trace>
</inkml:ink>
</file>

<file path=ppt/ink/ink30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8:1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70350.000000 11300.000000,'-50.000000'-50.000000,"25.000000"125.000000,0.000000 0.000000,25.000000 75.000000,0.000000 0.000000,25.000000 25.000000,0.000000 0.000000,25.000000 50.000000,0.000000 0.000000,-25.000000-150.000000</inkml:trace>
</inkml:ink>
</file>

<file path=ppt/ink/ink30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8:1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67000.000000 10400.000000,'-50.000000'0.000000,"25.000000"-25.000000,0.000000 0.000000,75.000000 25.000000,0.000000 0.000000,75.000000 100.000000,0.000000 0.000000,0.000000 25.000000,0.000000 0.000000,0.000000 0.000000,0.000000 0.000000,-100.000000-100.000000,0.000000 0.000000,0.000000 0.000000</inkml:trace>
</inkml:ink>
</file>

<file path=ppt/ink/ink3032.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8:1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65550.000000 9250.000000,'-50.000000'0.000000,"25.000000"-50.000000,0.000000 0.000000,25.000000 0.000000,0.000000 0.000000,125.000000 25.000000,0.000000 0.000000,25.000000 25.000000,0.000000 0.000000,-25.000000 100.000000,0.000000 0.000000,-100.000000-75.000000</inkml:trace>
</inkml:ink>
</file>

<file path=ppt/ink/ink3033.xml><?xml version="1.0" encoding="utf-8"?>
<inkml:ink xmlns:inkml="http://www.w3.org/2003/InkML">
  <annotation type="ScanImages2ExtractSignatures">1</annotation>
  <annotation type="ScanImagesWidth">-2103922432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8:1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65500.000000 9550.000000,'-50.000000'0.000000,"0.000000"0.000000,0.000000 0.000000,0.000000 0.000000,0.000000 0.000000,25.000000 100.000000,0.000000 0.000000,25.000000 75.000000,0.000000 0.000000,0.000000 25.000000,0.000000 0.000000,25.000000 0.000000,0.000000 0.000000,-25.000000-50.000000,0.000000 0.000000,25.000000-100.000000</inkml:trace>
</inkml:ink>
</file>

<file path=ppt/ink/ink30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8:1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65350.000000 10200.000000,'100.000000'-50.000000,"0.000000"25.000000,0.000000 0.000000,100.000000 25.000000,0.000000 0.000000,0.000000 25.000000,0.000000 0.000000,-150.000000 0.000000</inkml:trace>
</inkml:ink>
</file>

<file path=ppt/ink/ink30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8:1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67850.000000 13600.000000,'-100.000000'0.000000,"50.000000"50.000000,0.000000 0.000000,-25.000000 50.000000,0.000000 0.000000,-25.000000 25.000000,0.000000 0.000000,25.000000-25.000000,0.000000 0.000000,0.000000-25.000000,0.000000 0.000000,50.000000-75.000000,0.000000 0.000000,0.000000 25.000000</inkml:trace>
</inkml:ink>
</file>

<file path=ppt/ink/ink30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8:1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65150.000000 13350.000000,'-50.000000'-50.000000,"50.000000"25.000000,0.000000 0.000000,75.000000 0.000000,0.000000 0.000000,50.000000 25.000000,0.000000 0.000000,-25.000000 25.000000,0.000000 0.000000,-25.000000 25.000000,0.000000 0.000000,-50.000000 0.000000,0.000000 0.000000,-25.000000-25.000000</inkml:trace>
</inkml:ink>
</file>

<file path=ppt/ink/ink30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8:1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65450.000000 13750.000000,'-150.000000'50.000000,"125.000000"0.000000,0.000000 0.000000,0.000000 50.000000,0.000000 0.000000,25.000000 50.000000,0.000000 0.000000,25.000000 75.000000,0.000000 0.000000,-25.000000 50.000000,0.000000 0.000000,0.000000 0.000000,0.000000 0.000000,0.000000-100.000000,0.000000 0.000000,0.000000-125.000000</inkml:trace>
</inkml:ink>
</file>

<file path=ppt/ink/ink3038.xml><?xml version="1.0" encoding="utf-8"?>
<inkml:ink xmlns:inkml="http://www.w3.org/2003/InkML">
  <annotation type="ScanImages2ExtractSignatures">1</annotation>
  <annotation type="ScanImagesWidth">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8:1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65200.000000 14900.000000,'50.000000'-200.000000,"50.000000"150.000000,0.000000 0.000000,100.000000 25.000000,0.000000 0.000000,50.000000 25.000000,0.000000 0.000000,-175.000000 25.000000,0.000000 0.000000,-25.000000 0.000000</inkml:trace>
</inkml:ink>
</file>

<file path=ppt/ink/ink30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8:1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69800.000000 14700.000000,'-50.000000'0.000000,"25.000000"50.000000,0.000000 0.000000,25.000000 75.000000,0.000000 0.000000,0.000000-25.000000,0.000000 0.000000,0.000000 0.000000,0.000000 0.000000,0.000000-75.000000</inkml:trace>
</inkml:ink>
</file>

<file path=ppt/ink/ink304.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8:3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88200.000000 37400.000000,'0.000000'-50.000000,"75.000000"-50.000000,0.000000 0.000000,-50.000000 100.000000,0.000000 0.000000,100.000000 25.000000,0.000000 0.000000,25.000000 25.000000,0.000000 0.000000,-25.000000-25.000000,0.000000 0.000000,-100.000000 0.000000,0.000000 0.000000,-25.000000-50.000000</inkml:trace>
</inkml:ink>
</file>

<file path=ppt/ink/ink30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8:1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69050.000000 15750.000000,'50.000000'-100.000000,"25.000000"75.000000,0.000000 0.000000,50.000000 25.000000,0.000000 0.000000,0.000000 0.000000,0.000000 0.000000,-25.000000 25.000000,0.000000 0.000000,-75.000000-25.000000,0.000000 0.000000,0.000000 25.000000</inkml:trace>
</inkml:ink>
</file>

<file path=ppt/ink/ink30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8:1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69300.000000 15900.000000,'-50.000000'50.000000,"-25.000000"-25.000000,0.000000 0.000000,25.000000 25.000000,0.000000 0.000000,25.000000 50.000000,0.000000 0.000000,25.000000 75.000000,0.000000 0.000000,25.000000 50.000000,0.000000 0.000000,-25.000000 25.000000,0.000000 0.000000,0.000000-100.000000,0.000000 0.000000,50.000000-100.000000,0.000000 0.000000,-50.000000-25.000000</inkml:trace>
</inkml:ink>
</file>

<file path=ppt/ink/ink30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8:1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68950.000000 16800.000000,'100.000000'-200.000000,"50.000000"150.000000,0.000000 0.000000,75.000000 25.000000,0.000000 0.000000,-125.000000 0.000000,0.000000 0.000000,-25.000000 0.000000</inkml:trace>
</inkml:ink>
</file>

<file path=ppt/ink/ink30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8:2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71200.000000 12900.000000,'50.000000'0.000000,"-25.000000"25.000000,0.000000 0.000000,-25.000000 0.000000,0.000000 0.000000,75.000000 50.000000,0.000000 0.000000,25.000000 0.000000,0.000000 0.000000,0.000000 0.000000,0.000000 0.000000,0.000000 25.000000,0.000000 0.000000,-50.000000-75.000000,0.000000 0.000000,-25.000000 0.000000</inkml:trace>
</inkml:ink>
</file>

<file path=ppt/ink/ink3044.xml><?xml version="1.0" encoding="utf-8"?>
<inkml:ink xmlns:inkml="http://www.w3.org/2003/InkML">
  <annotation type="ScanImages2ExtractSignatures">1</annotation>
  <annotation type="ScanImagesWidth">19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8:2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72950.000000 13000.000000,'100.000000'-50.000000,"50.000000"50.000000,0.000000 0.000000,-50.000000 0.000000,0.000000 0.000000,-75.000000 25.000000,0.000000 0.000000,-25.000000 0.000000,0.000000 0.000000,-25.000000 0.000000</inkml:trace>
</inkml:ink>
</file>

<file path=ppt/ink/ink3045.xml><?xml version="1.0" encoding="utf-8"?>
<inkml:ink xmlns:inkml="http://www.w3.org/2003/InkML">
  <annotation type="ScanImages2ExtractSignatures">1</annotation>
  <annotation type="ScanImagesWidth">2949164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8:2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73000.000000 13300.000000,'-50.000000'0.000000,"25.000000"25.000000,0.000000 0.000000,0.000000 0.000000,0.000000 0.000000,0.000000 25.000000,0.000000 0.000000,25.000000 100.000000,0.000000 0.000000,25.000000 50.000000,0.000000 0.000000,-25.000000 25.000000,0.000000 0.000000,0.000000-25.000000,0.000000 0.000000,0.000000-75.000000,0.000000 0.000000,25.000000-100.000000</inkml:trace>
</inkml:ink>
</file>

<file path=ppt/ink/ink3046.xml><?xml version="1.0" encoding="utf-8"?>
<inkml:ink xmlns:inkml="http://www.w3.org/2003/InkML">
  <annotation type="ScanImages2ExtractSignatures">1</annotation>
  <annotation type="ScanImagesWidth">12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8:2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73050.000000 14250.000000,'0.000000'-50.000000,"25.000000"50.000000,0.000000 0.000000,0.000000-25.000000,0.000000 0.000000,125.000000 25.000000,0.000000 0.000000,25.000000-25.000000,0.000000 0.000000,-50.000000 25.000000,0.000000 0.000000,-100.000000-25.000000</inkml:trace>
</inkml:ink>
</file>

<file path=ppt/ink/ink30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8:2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71100.000000 10150.000000,'-100.000000'0.000000,"175.000000"-25.000000,0.000000 0.000000,175.000000-75.000000,0.000000 0.000000,0.000000 25.000000,0.000000 0.000000,-50.000000 25.000000,0.000000 0.000000,-150.000000 25.000000</inkml:trace>
</inkml:ink>
</file>

<file path=ppt/ink/ink3048.xml><?xml version="1.0" encoding="utf-8"?>
<inkml:ink xmlns:inkml="http://www.w3.org/2003/InkML">
  <annotation type="ScanImages2ExtractSignatures">1</annotation>
  <annotation type="ScanImagesWidth">1799033088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8:2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73950.000000 8750.000000,'0.000000'-50.000000,"-25.000000"50.000000,0.000000 0.000000,-25.000000 0.000000,0.000000 0.000000,-50.000000 75.000000,0.000000 0.000000,0.000000 25.000000,0.000000 0.000000,0.000000 0.000000,0.000000 0.000000,25.000000 0.000000,0.000000 0.000000,75.000000 0.000000,0.000000 0.000000,25.000000-25.000000,0.000000 0.000000,125.000000-75.000000,0.000000 0.000000,25.000000-25.000000,0.000000 0.000000,-50.000000 0.000000,0.000000 0.000000,-75.000000 0.000000</inkml:trace>
</inkml:ink>
</file>

<file path=ppt/ink/ink30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8:2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73450.000000 7550.000000,'-50.000000'-50.000000,"25.000000"25.000000,0.000000 0.000000,25.000000 50.000000,0.000000 0.000000,25.000000 100.000000,0.000000 0.000000,-25.000000 50.000000,0.000000 0.000000,0.000000-75.000000,0.000000 0.000000,0.000000-75.000000</inkml:trace>
</inkml:ink>
</file>

<file path=ppt/ink/ink3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8:3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88900.000000 36850.000000,'0.000000'-150.000000,"-25.000000"250.000000,0.000000 0.000000,0.000000 150.000000,0.000000 0.000000,-75.000000 125.000000,0.000000 0.000000,75.000000-275.000000</inkml:trace>
</inkml:ink>
</file>

<file path=ppt/ink/ink30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8:2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74050.000000 7200.000000,'-50.000000'100.000000,"50.000000"0.000000,0.000000 0.000000,0.000000 25.000000,0.000000 0.000000,0.000000-50.000000,0.000000 0.000000,0.000000-25.000000,0.000000 0.000000,-25.000000-50.000000</inkml:trace>
</inkml:ink>
</file>

<file path=ppt/ink/ink30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8:2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73400.000000 6050.000000,'-50.000000'-50.000000,"0.000000"0.000000,0.000000 0.000000,25.000000 50.000000,0.000000 0.000000,0.000000 125.000000,0.000000 0.000000,25.000000 50.000000,0.000000 0.000000,50.000000-75.000000,0.000000 0.000000,50.000000-100.000000,0.000000 0.000000,0.000000-50.000000,0.000000 0.000000,25.000000-75.000000,0.000000 0.000000,-75.000000-25.000000,0.000000 0.000000,-50.000000 50.000000,0.000000 0.000000,-75.000000 75.000000,0.000000 0.000000,-25.000000 75.000000,0.000000 0.000000,75.000000 0.000000,0.000000 0.000000,0.000000 25.000000</inkml:trace>
</inkml:ink>
</file>

<file path=ppt/ink/ink30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8:2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74750.000000 9200.000000,'100.000000'0.000000,"25.000000"0.000000,0.000000 0.000000,-25.000000 0.000000,0.000000 0.000000,75.000000 0.000000,0.000000 0.000000,-75.000000 25.000000,0.000000 0.000000,-50.000000 0.000000,0.000000 0.000000,-25.000000-25.000000</inkml:trace>
</inkml:ink>
</file>

<file path=ppt/ink/ink3053.xml><?xml version="1.0" encoding="utf-8"?>
<inkml:ink xmlns:inkml="http://www.w3.org/2003/InkML">
  <annotation type="ScanImages2ExtractSignatures">1</annotation>
  <annotation type="ScanImagesWidth">16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8:2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76600.000000 8650.000000,'-100.000000'0.000000,"50.000000"0.000000,0.000000 0.000000,0.000000 50.000000,0.000000 0.000000,0.000000 25.000000,0.000000 0.000000,0.000000 50.000000,0.000000 0.000000,25.000000-25.000000,0.000000 0.000000,25.000000-25.000000,0.000000 0.000000,25.000000-25.000000,0.000000 0.000000,50.000000-25.000000,0.000000 0.000000,0.000000-25.000000,0.000000 0.000000,25.000000-50.000000,0.000000 0.000000,0.000000-50.000000,0.000000 0.000000,0.000000-50.000000,0.000000 0.000000,0.000000-50.000000,0.000000 0.000000,-50.000000 100.000000,0.000000 0.000000,-50.000000 75.000000,0.000000 0.000000,-25.000000 75.000000,0.000000 0.000000,-25.000000 100.000000,0.000000 0.000000,50.000000 0.000000,0.000000 0.000000,0.000000 0.000000,0.000000 0.000000,25.000000 25.000000,0.000000 0.000000,0.000000-125.000000</inkml:trace>
</inkml:ink>
</file>

<file path=ppt/ink/ink30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8:2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79300.000000 10750.000000,'0.000000'50.000000,"-25.000000"0.000000,0.000000 0.000000,25.000000 50.000000,0.000000 0.000000,-25.000000 25.000000,0.000000 0.000000,0.000000 75.000000,0.000000 0.000000,25.000000 0.000000,0.000000 0.000000,0.000000 25.000000,0.000000 0.000000,0.000000-75.000000,0.000000 0.000000,0.000000-75.000000,0.000000 0.000000,0.000000-50.000000</inkml:trace>
</inkml:ink>
</file>

<file path=ppt/ink/ink30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8:2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79950.000000 10500.000000,'-50.000000'50.000000,"0.000000"-25.000000,0.000000 0.000000,50.000000 25.000000,0.000000 0.000000,0.000000 50.000000,0.000000 0.000000,0.000000 25.000000,0.000000 0.000000,0.000000 50.000000,0.000000 0.000000,25.000000 50.000000,0.000000 0.000000,-25.000000-25.000000,0.000000 0.000000,0.000000 0.000000,0.000000 0.000000,0.000000-125.000000,0.000000 0.000000,0.000000-50.000000</inkml:trace>
</inkml:ink>
</file>

<file path=ppt/ink/ink3056.xml><?xml version="1.0" encoding="utf-8"?>
<inkml:ink xmlns:inkml="http://www.w3.org/2003/InkML">
  <annotation type="ScanImages2ExtractSignatures">1</annotation>
  <annotation type="ScanImagesWidth">1298183936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8:2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79200.000000 9400.000000,'0.000000'-50.000000,"-25.000000"50.000000,0.000000 0.000000,25.000000-25.000000,0.000000 0.000000,25.000000 50.000000,0.000000 0.000000,50.000000 100.000000,0.000000 0.000000,0.000000 25.000000,0.000000 0.000000,50.000000-25.000000,0.000000 0.000000,-75.000000-75.000000,0.000000 0.000000,-25.000000-25.000000</inkml:trace>
</inkml:ink>
</file>

<file path=ppt/ink/ink3057.xml><?xml version="1.0" encoding="utf-8"?>
<inkml:ink xmlns:inkml="http://www.w3.org/2003/InkML">
  <annotation type="ScanImages2ExtractSignatures">1</annotation>
  <annotation type="ScanImagesWidth">19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8:3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78250.000000 7750.000000,'-50.000000'-100.000000,"25.000000"100.000000,0.000000 0.000000,25.000000 50.000000,0.000000 0.000000,0.000000 75.000000,0.000000 0.000000,-25.000000 75.000000,0.000000 0.000000,25.000000-25.000000,0.000000 0.000000,-25.000000-100.000000,0.000000 0.000000,25.000000-50.000000</inkml:trace>
</inkml:ink>
</file>

<file path=ppt/ink/ink30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8:3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78250.000000 8250.000000,'100.000000'-50.000000,"-75.000000"50.000000,0.000000 0.000000,50.000000 0.000000,0.000000 0.000000,0.000000 0.000000,0.000000 0.000000,-25.000000 0.000000,0.000000 0.000000,-25.000000 0.000000</inkml:trace>
</inkml:ink>
</file>

<file path=ppt/ink/ink3059.xml><?xml version="1.0" encoding="utf-8"?>
<inkml:ink xmlns:inkml="http://www.w3.org/2003/InkML">
  <annotation type="ScanImages2ExtractSignatures">1</annotation>
  <annotation type="ScanImagesWidth">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8:3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79000.000000 7550.000000,'-50.000000'50.000000,"25.000000"100.000000,0.000000 0.000000,0.000000 75.000000,0.000000 0.000000,25.000000 50.000000,0.000000 0.000000,25.000000-200.000000</inkml:trace>
</inkml:ink>
</file>

<file path=ppt/ink/ink306.xml><?xml version="1.0" encoding="utf-8"?>
<inkml:ink xmlns:inkml="http://www.w3.org/2003/InkML">
  <annotation type="ScanImages2ExtractSignatures">1</annotation>
  <annotation type="ScanImagesWidth">21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8:3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89750.000000 39400.000000,'-50.000000'-50.000000,"-50.000000"25.000000,0.000000 0.000000,125.000000 25.000000,0.000000 0.000000,150.000000-25.000000,0.000000 0.000000,200.000000 25.000000,0.000000 0.000000,75.000000-50.000000,0.000000 0.000000,-75.000000 50.000000,0.000000 0.000000,-100.000000 0.000000,0.000000 0.000000,-150.000000 0.000000,0.000000 0.000000,-100.000000-25.000000,0.000000 0.000000,0.000000 0.000000</inkml:trace>
</inkml:ink>
</file>

<file path=ppt/ink/ink30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8:3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80200.000000 10300.000000,'50.000000'-50.000000,"50.000000"0.000000,0.000000 0.000000,50.000000 0.000000,0.000000 0.000000,25.000000 0.000000,0.000000 0.000000,-25.000000 0.000000,0.000000 0.000000,-75.000000 25.000000,0.000000 0.000000,-50.000000 25.000000,0.000000 0.000000,0.000000 0.000000</inkml:trace>
</inkml:ink>
</file>

<file path=ppt/ink/ink30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8:3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82900.000000 8800.000000,'-50.000000'-100.000000,"0.000000"100.000000,0.000000 0.000000,-25.000000 50.000000,0.000000 0.000000,-50.000000 50.000000,0.000000 0.000000,0.000000 25.000000,0.000000 0.000000,0.000000 25.000000,0.000000 0.000000,100.000000-100.000000,0.000000 0.000000,25.000000 0.000000,0.000000 0.000000,50.000000-25.000000,0.000000 0.000000,100.000000-75.000000,0.000000 0.000000,50.000000 0.000000,0.000000 0.000000,-50.000000 0.000000,0.000000 0.000000,-100.000000 25.000000,0.000000 0.000000,-25.000000 25.000000,0.000000 0.000000,-25.000000 50.000000,0.000000 0.000000,25.000000 0.000000,0.000000 0.000000,0.000000-25.000000,0.000000 0.000000,25.000000-25.000000,0.000000 0.000000,25.000000 0.000000,0.000000 0.000000,0.000000-50.000000,0.000000 0.000000,0.000000-25.000000,0.000000 0.000000,-75.000000 25.000000,0.000000 0.000000,-25.000000 0.000000,0.000000 0.000000,-100.000000 25.000000,0.000000 0.000000,25.000000 25.000000,0.000000 0.000000,50.000000 25.000000,0.000000 0.000000,175.000000-50.000000,0.000000 0.000000,50.000000-50.000000,0.000000 0.000000,-50.000000 75.000000,0.000000 0.000000,-25.000000 0.000000,0.000000 0.000000,-100.000000 50.000000,0.000000 0.000000,0.000000 25.000000,0.000000 0.000000,-50.000000 0.000000,0.000000 0.000000,25.000000-25.000000,0.000000 0.000000,25.000000 25.000000,0.000000 0.000000,50.000000-50.000000,0.000000 0.000000,25.000000-25.000000,0.000000 0.000000,25.000000-25.000000,0.000000 0.000000,-25.000000-25.000000,0.000000 0.000000,0.000000-25.000000,0.000000 0.000000,-50.000000-25.000000,0.000000 0.000000,-25.000000 0.000000,0.000000 0.000000,-75.000000 50.000000,0.000000 0.000000,-25.000000 50.000000,0.000000 0.000000,0.000000 50.000000,0.000000 0.000000,50.000000 0.000000,0.000000 0.000000,25.000000-25.000000</inkml:trace>
</inkml:ink>
</file>

<file path=ppt/ink/ink30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8:3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85800.000000 8700.000000,'0.000000'-50.000000,"0.000000"25.000000,0.000000 0.000000,-25.000000 25.000000,0.000000 0.000000,-50.000000 25.000000,0.000000 0.000000,-25.000000 25.000000,0.000000 0.000000,0.000000 50.000000,0.000000 0.000000,50.000000 25.000000,0.000000 0.000000,50.000000-50.000000,0.000000 0.000000,25.000000-25.000000,0.000000 0.000000,75.000000-50.000000,0.000000 0.000000,25.000000-25.000000,0.000000 0.000000,0.000000-50.000000,0.000000 0.000000,-50.000000-25.000000,0.000000 0.000000,-75.000000 0.000000,0.000000 0.000000,25.000000 25.000000,0.000000 0.000000,-25.000000 0.000000,0.000000 0.000000,25.000000 50.000000,0.000000 0.000000,0.000000 25.000000,0.000000 0.000000,-25.000000 100.000000,0.000000 0.000000,0.000000 50.000000,0.000000 0.000000,0.000000-25.000000,0.000000 0.000000,-25.000000 0.000000,0.000000 0.000000,25.000000-100.000000,0.000000 0.000000,0.000000-100.000000,0.000000 0.000000,25.000000-25.000000,0.000000 0.000000,0.000000 0.000000,0.000000 0.000000,25.000000 25.000000,0.000000 0.000000,0.000000 50.000000,0.000000 0.000000,25.000000 0.000000,0.000000 0.000000,-25.000000 25.000000,0.000000 0.000000,-25.000000 0.000000,0.000000 0.000000,0.000000-25.000000</inkml:trace>
</inkml:ink>
</file>

<file path=ppt/ink/ink30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8:3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86800.000000 7800.000000,'-100.000000'0.000000,"100.000000"100.000000,0.000000 0.000000,0.000000 50.000000,0.000000 0.000000,0.000000 50.000000,0.000000 0.000000,-25.000000 0.000000,0.000000 0.000000,-25.000000-25.000000,0.000000 0.000000,25.000000-100.000000,0.000000 0.000000,75.000000-200.000000,0.000000 0.000000,50.000000-25.000000,0.000000 0.000000,0.000000 25.000000,0.000000 0.000000,-50.000000 75.000000,0.000000 0.000000,-25.000000 50.000000,0.000000 0.000000,0.000000 75.000000,0.000000 0.000000,-75.000000 50.000000,0.000000 0.000000,25.000000 0.000000,0.000000 0.000000,25.000000-75.000000,0.000000 0.000000,50.000000-50.000000,0.000000 0.000000,100.000000-100.000000,0.000000 0.000000,-25.000000-25.000000,0.000000 0.000000,-75.000000 50.000000</inkml:trace>
</inkml:ink>
</file>

<file path=ppt/ink/ink3064.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8:3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88000.000000 8600.000000,'100.000000'-250.000000,"-100.000000"200.000000,0.000000 0.000000,-50.000000 75.000000,0.000000 0.000000,25.000000 0.000000,0.000000 0.000000,-50.000000 100.000000,0.000000 0.000000,25.000000-25.000000,0.000000 0.000000,25.000000 0.000000,0.000000 0.000000,25.000000-50.000000,0.000000 0.000000,75.000000-25.000000,0.000000 0.000000,50.000000-50.000000,0.000000 0.000000,0.000000-100.000000,0.000000 0.000000,-25.000000-25.000000,0.000000 0.000000,-75.000000 25.000000,0.000000 0.000000,0.000000 50.000000,0.000000 0.000000,-25.000000 50.000000,0.000000 0.000000,0.000000 50.000000,0.000000 0.000000,25.000000 75.000000,0.000000 0.000000,-50.000000 75.000000,0.000000 0.000000,0.000000-50.000000,0.000000 0.000000,25.000000-75.000000,0.000000 0.000000,0.000000-75.000000,0.000000 0.000000,25.000000-100.000000,0.000000 0.000000,25.000000 0.000000,0.000000 0.000000,50.000000 50.000000,0.000000 0.000000,-50.000000 50.000000,0.000000 0.000000,0.000000 0.000000,0.000000 0.000000,-25.000000 25.000000</inkml:trace>
</inkml:ink>
</file>

<file path=ppt/ink/ink3065.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8:3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89350.000000 7550.000000,'0.000000'-50.000000,"-25.000000"50.000000,0.000000 0.000000,25.000000 75.000000,0.000000 0.000000,-50.000000 75.000000,0.000000 0.000000,0.000000 100.000000,0.000000 0.000000,-25.000000 0.000000,0.000000 0.000000,50.000000-75.000000,0.000000 0.000000,25.000000-150.000000,0.000000 0.000000,100.000000-125.000000,0.000000 0.000000,25.000000-125.000000,0.000000 0.000000,-50.000000 125.000000,0.000000 0.000000,-25.000000 50.000000,0.000000 0.000000,-50.000000 100.000000,0.000000 0.000000,-25.000000 50.000000,0.000000 0.000000,0.000000 25.000000,0.000000 0.000000,50.000000-25.000000,0.000000 0.000000,50.000000-50.000000,0.000000 0.000000,25.000000 25.000000,0.000000 0.000000,-100.000000 50.000000,0.000000 0.000000,-50.000000-25.000000,0.000000 0.000000,-50.000000-25.000000</inkml:trace>
</inkml:ink>
</file>

<file path=ppt/ink/ink30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8:4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79500.000000 13500.000000,'-50.000000'-50.000000,"75.000000"50.000000,0.000000 0.000000,-25.000000 50.000000,0.000000 0.000000,25.000000 0.000000,0.000000 0.000000,0.000000-25.000000,0.000000 0.000000,0.000000 0.000000,0.000000 0.000000,0.000000 0.000000,0.000000 0.000000,25.000000 0.000000,0.000000 0.000000,0.000000 25.000000,0.000000 0.000000,0.000000 0.000000,0.000000 0.000000,0.000000 0.000000,0.000000 0.000000,-25.000000 0.000000,0.000000 0.000000,25.000000 0.000000,0.000000 0.000000,-25.000000-25.000000,0.000000 0.000000,0.000000 0.000000,0.000000 0.000000,0.000000-25.000000,0.000000 0.000000,-25.000000 25.000000</inkml:trace>
</inkml:ink>
</file>

<file path=ppt/ink/ink30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8:4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81100.000000 14250.000000,'-100.000000'-50.000000,"50.000000"50.000000,0.000000 0.000000,0.000000 100.000000,0.000000 0.000000,-50.000000 50.000000,0.000000 0.000000,25.000000 25.000000,0.000000 0.000000,25.000000-50.000000,0.000000 0.000000,25.000000-75.000000,0.000000 0.000000,50.000000-50.000000,0.000000 0.000000,0.000000-25.000000,0.000000 0.000000,0.000000 0.000000</inkml:trace>
</inkml:ink>
</file>

<file path=ppt/ink/ink3068.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8:4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80900.000000 14500.000000,'50.000000'150.000000,"0.000000"-50.000000,0.000000 0.000000,-25.000000 0.000000,0.000000 0.000000,0.000000 0.000000,0.000000 0.000000,0.000000-50.000000,0.000000 0.000000,-25.000000-25.000000,0.000000 0.000000,25.000000-25.000000,0.000000 0.000000,25.000000-50.000000,0.000000 0.000000,75.000000-150.000000,0.000000 0.000000,25.000000-75.000000,0.000000 0.000000,-25.000000 50.000000,0.000000 0.000000,-75.000000 150.000000,0.000000 0.000000,-25.000000 50.000000</inkml:trace>
</inkml:ink>
</file>

<file path=ppt/ink/ink3069.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8:4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80650.000000 15950.000000,'-50.000000'-50.000000,"25.000000"50.000000,0.000000 0.000000,0.000000 0.000000,0.000000 0.000000,-50.000000 100.000000,0.000000 0.000000,-75.000000 100.000000,0.000000 0.000000,-25.000000 100.000000,0.000000 0.000000,0.000000-50.000000,0.000000 0.000000,125.000000-175.000000,0.000000 0.000000,0.000000-25.000000</inkml:trace>
</inkml:ink>
</file>

<file path=ppt/ink/ink3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8:3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92600.000000 38300.000000,'50.000000'-50.000000,"50.000000"25.000000,0.000000 0.000000,-75.000000 25.000000,0.000000 0.000000,100.000000 25.000000,0.000000 0.000000,50.000000 75.000000,0.000000 0.000000,0.000000 25.000000,0.000000 0.000000,-50.000000-50.000000,0.000000 0.000000,-50.000000 25.000000,0.000000 0.000000,-75.000000-25.000000,0.000000 0.000000,-100.000000 25.000000,0.000000 0.000000,-175.000000 25.000000,0.000000 0.000000,-25.000000 25.000000,0.000000 0.000000,150.000000-50.000000</inkml:trace>
</inkml:ink>
</file>

<file path=ppt/ink/ink30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8:4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81850.000000 16300.000000,'50.000000'0.000000,"50.000000"100.000000,0.000000 0.000000,25.000000 50.000000,0.000000 0.000000,25.000000 50.000000,0.000000 0.000000,25.000000-25.000000,0.000000 0.000000,-100.000000-125.000000,0.000000 0.000000,-50.000000 0.000000</inkml:trace>
</inkml:ink>
</file>

<file path=ppt/ink/ink30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0:4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65850.000000 43900.000000,'50.000000'-100.000000,"100.000000"-25.000000,0.000000 0.000000,-75.000000 100.000000,0.000000 0.000000,125.000000-25.000000,0.000000 0.000000,-50.000000 25.000000,0.000000 0.000000,25.000000-25.000000,0.000000 0.000000,-75.000000 50.000000,0.000000 0.000000,-75.000000 0.000000,0.000000 0.000000,0.000000 0.000000</inkml:trace>
</inkml:ink>
</file>

<file path=ppt/ink/ink30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0:4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65000.000000 43800.000000,'50.000000'50.000000,"150.000000"175.000000,0.000000 0.000000,-175.000000-175.000000,0.000000 0.000000,50.000000 150.000000,0.000000 0.000000,-50.000000-150.000000</inkml:trace>
</inkml:ink>
</file>

<file path=ppt/ink/ink30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0:4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65700.000000 45050.000000,'50.000000'0.000000,"-50.000000"-50.000000,0.000000 0.000000,0.000000 25.000000</inkml:trace>
</inkml:ink>
</file>

<file path=ppt/ink/ink30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0:4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65900.000000 43750.000000,'-100.000000'-50.000000,"75.000000"50.000000,0.000000 0.000000,25.000000-25.000000,0.000000 0.000000,0.000000 50.000000,0.000000 0.000000,0.000000 75.000000,0.000000 0.000000,-25.000000 50.000000,0.000000 0.000000,0.000000 25.000000,0.000000 0.000000,0.000000 0.000000,0.000000 0.000000,0.000000-75.000000,0.000000 0.000000,25.000000-25.000000,0.000000 0.000000,0.000000-25.000000,0.000000 0.000000,25.000000-50.000000,0.000000 0.000000,50.000000 0.000000,0.000000 0.000000,50.000000 0.000000,0.000000 0.000000,-25.000000 0.000000,0.000000 0.000000,-25.000000 25.000000,0.000000 0.000000,-25.000000 25.000000,0.000000 0.000000,-25.000000 25.000000,0.000000 0.000000,-25.000000 0.000000,0.000000 0.000000,-25.000000 0.000000,0.000000 0.000000,-100.000000 50.000000,0.000000 0.000000,-25.000000 25.000000,0.000000 0.000000,-75.000000 0.000000,0.000000 0.000000,25.000000-25.000000,0.000000 0.000000,75.000000-75.000000,0.000000 0.000000,75.000000-50.000000</inkml:trace>
</inkml:ink>
</file>

<file path=ppt/ink/ink3075.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0:5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56550.000000 50100.000000,'0.000000'-150.000000,"0.000000"125.000000,0.000000 0.000000,-25.000000 125.000000,0.000000 0.000000,-25.000000 125.000000,0.000000 0.000000,-50.000000 50.000000,0.000000 0.000000,25.000000 75.000000,0.000000 0.000000,50.000000-250.000000</inkml:trace>
</inkml:ink>
</file>

<file path=ppt/ink/ink3076.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0:5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61350.000000 52600.000000,'-50.000000'0.000000,"25.000000"0.000000,0.000000 0.000000,75.000000 0.000000,0.000000 0.000000,125.000000 0.000000,0.000000 0.000000,50.000000-50.000000,0.000000 0.000000,-100.000000 0.000000,0.000000 0.000000,-75.000000 50.000000,0.000000 0.000000,-100.000000 50.000000,0.000000 0.000000,0.000000-25.000000,0.000000 0.000000,25.000000 0.000000</inkml:trace>
</inkml:ink>
</file>

<file path=ppt/ink/ink3077.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0:5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61750.000000 52950.000000,'-50.000000'0.000000,"-25.000000"25.000000,0.000000 0.000000,50.000000 25.000000,0.000000 0.000000,0.000000 75.000000,0.000000 0.000000,25.000000 0.000000,0.000000 0.000000,0.000000-75.000000,0.000000 0.000000,0.000000 0.000000,0.000000 0.000000,25.000000-100.000000</inkml:trace>
</inkml:ink>
</file>

<file path=ppt/ink/ink30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0:5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61900.000000 52950.000000,'100.000000'-200.000000,"-75.000000"150.000000,0.000000 0.000000,-25.000000 125.000000,0.000000 0.000000,0.000000 125.000000,0.000000 0.000000,-25.000000 25.000000,0.000000 0.000000,25.000000 0.000000,0.000000 0.000000,0.000000 25.000000,0.000000 0.000000,-50.000000 0.000000,0.000000 0.000000,50.000000-125.000000,0.000000 0.000000,-25.000000-125.000000,0.000000 0.000000,0.000000-50.000000</inkml:trace>
</inkml:ink>
</file>

<file path=ppt/ink/ink30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0:5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61400.000000 53700.000000,'0.000000'-50.000000,"-25.000000"-25.000000,0.000000 0.000000,25.000000 25.000000,0.000000 0.000000,25.000000 25.000000,0.000000 0.000000,25.000000 50.000000,0.000000 0.000000,-50.000000 75.000000,0.000000 0.000000,-75.000000 50.000000,0.000000 0.000000,-50.000000-25.000000,0.000000 0.000000,25.000000-25.000000,0.000000 0.000000,25.000000-75.000000,0.000000 0.000000,275.000000-175.000000,0.000000 0.000000,100.000000-25.000000,0.000000 0.000000,-50.000000 50.000000,0.000000 0.000000,-75.000000 50.000000,0.000000 0.000000,-75.000000 75.000000,0.000000 0.000000,-100.000000 100.000000,0.000000 0.000000,-50.000000 25.000000,0.000000 0.000000,-25.000000 25.000000,0.000000 0.000000,-25.000000-50.000000,0.000000 0.000000,75.000000-50.000000,0.000000 0.000000,-25.000000-75.000000,0.000000 0.000000,50.000000-75.000000,0.000000 0.000000,50.000000 0.000000,0.000000 0.000000,0.000000 100.000000,0.000000 0.000000,50.000000 25.000000,0.000000 0.000000,-25.000000 50.000000,0.000000 0.000000,-25.000000-25.000000,0.000000 0.000000,0.000000 0.000000,0.000000 0.000000,-25.000000-50.000000</inkml:trace>
</inkml:ink>
</file>

<file path=ppt/ink/ink3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8:3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96650.000000 38600.000000,'0.000000'-50.000000,"0.000000"-150.000000,0.000000 0.000000,-25.000000 125.000000,0.000000 0.000000,-25.000000 50.000000,0.000000 0.000000,-50.000000 25.000000,0.000000 0.000000,-25.000000 150.000000,0.000000 0.000000,-25.000000 75.000000,0.000000 0.000000,75.000000-25.000000,0.000000 0.000000,50.000000-50.000000,0.000000 0.000000,150.000000-75.000000,0.000000 0.000000,50.000000-75.000000,0.000000 0.000000,50.000000-100.000000,0.000000 0.000000,25.000000-150.000000,0.000000 0.000000,-75.000000-50.000000,0.000000 0.000000,-50.000000 75.000000,0.000000 0.000000,-50.000000 100.000000,0.000000 0.000000,-75.000000 100.000000,0.000000 0.000000,0.000000 100.000000,0.000000 0.000000,-50.000000 100.000000,0.000000 0.000000,25.000000 50.000000,0.000000 0.000000,0.000000 0.000000,0.000000 0.000000,0.000000-25.000000,0.000000 0.000000,0.000000-75.000000,0.000000 0.000000,0.000000-75.000000,0.000000 0.000000,0.000000-25.000000</inkml:trace>
</inkml:ink>
</file>

<file path=ppt/ink/ink30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0:5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63750.000000 53000.000000,'0.000000'-100.000000,"25.000000"25.000000,0.000000 0.000000,-25.000000 175.000000,0.000000 0.000000,-75.000000 50.000000,0.000000 0.000000,-50.000000 25.000000,0.000000 0.000000,50.000000-50.000000,0.000000 0.000000,75.000000-100.000000,0.000000 0.000000,50.000000-75.000000,0.000000 0.000000,-25.000000 50.000000,0.000000 0.000000,-25.000000 50.000000,0.000000 0.000000,0.000000 25.000000,0.000000 0.000000,-25.000000-25.000000,0.000000 0.000000,25.000000-25.000000,0.000000 0.000000,200.000000-150.000000,0.000000 0.000000,-25.000000 0.000000,0.000000 0.000000,-50.000000 50.000000,0.000000 0.000000,-75.000000 25.000000,0.000000 0.000000,-25.000000 25.000000,0.000000 0.000000,-50.000000 0.000000,0.000000 0.000000,-25.000000 25.000000,0.000000 0.000000,-25.000000 0.000000,0.000000 0.000000,25.000000 25.000000,0.000000 0.000000,25.000000-25.000000,0.000000 0.000000,25.000000 25.000000,0.000000 0.000000,25.000000 50.000000,0.000000 0.000000,50.000000 50.000000,0.000000 0.000000,0.000000 25.000000,0.000000 0.000000,50.000000 25.000000,0.000000 0.000000,-25.000000-25.000000,0.000000 0.000000,-75.000000-100.000000,0.000000 0.000000,-25.000000-25.000000,0.000000 0.000000,25.000000-25.000000</inkml:trace>
</inkml:ink>
</file>

<file path=ppt/ink/ink3081.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0:5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64600.000000 52900.000000,'0.000000'-50.000000,"0.000000"0.000000,0.000000 0.000000,0.000000 0.000000,0.000000 0.000000,50.000000 50.000000,0.000000 0.000000,50.000000 100.000000,0.000000 0.000000,-50.000000 0.000000,0.000000 0.000000,-25.000000-75.000000</inkml:trace>
</inkml:ink>
</file>

<file path=ppt/ink/ink30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0:5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45750.000000 55400.000000,'0.000000'-50.000000,"-50.000000"-75.000000,0.000000 0.000000,0.000000 100.000000,0.000000 0.000000,25.000000 50.000000,0.000000 0.000000,-75.000000 150.000000,0.000000 0.000000,-50.000000 100.000000,0.000000 0.000000,25.000000 25.000000,0.000000 0.000000,50.000000-25.000000,0.000000 0.000000,75.000000-75.000000,0.000000 0.000000,50.000000-125.000000,0.000000 0.000000,75.000000-150.000000,0.000000 0.000000,25.000000-125.000000,0.000000 0.000000,-75.000000 25.000000,0.000000 0.000000,-75.000000 75.000000,0.000000 0.000000,-150.000000 100.000000,0.000000 0.000000,-75.000000 100.000000,0.000000 0.000000,125.000000 0.000000,0.000000 0.000000,25.000000 0.000000</inkml:trace>
</inkml:ink>
</file>

<file path=ppt/ink/ink30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0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78150.000000 55050.000000,'-50.000000'-50.000000,"25.000000"50.000000,0.000000 0.000000,-25.000000 50.000000,0.000000 0.000000,-100.000000 75.000000,0.000000 0.000000,50.000000-75.000000,0.000000 0.000000,-50.000000 75.000000,0.000000 0.000000,0.000000-50.000000,0.000000 0.000000,75.000000 25.000000,0.000000 0.000000,50.000000-75.000000</inkml:trace>
</inkml:ink>
</file>

<file path=ppt/ink/ink30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0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78000.000000 55100.000000,'-50.000000'0.000000,"125.000000"25.000000,0.000000 0.000000,0.000000 25.000000,0.000000 0.000000,25.000000 0.000000,0.000000 0.000000,0.000000 50.000000,0.000000 0.000000,25.000000-25.000000,0.000000 0.000000,0.000000 0.000000,0.000000 0.000000,-25.000000-25.000000,0.000000 0.000000,-25.000000-25.000000,0.000000 0.000000,-25.000000 0.000000,0.000000 0.000000,-50.000000 0.000000,0.000000 0.000000,0.000000 0.000000,0.000000 0.000000,0.000000 25.000000,0.000000 0.000000,-25.000000 0.000000,0.000000 0.000000,25.000000 50.000000,0.000000 0.000000,-25.000000 0.000000,0.000000 0.000000,25.000000 75.000000,0.000000 0.000000,0.000000 25.000000,0.000000 0.000000,0.000000 50.000000,0.000000 0.000000,0.000000-75.000000,0.000000 0.000000,25.000000-25.000000,0.000000 0.000000,-25.000000-100.000000,0.000000 0.000000,0.000000 0.000000</inkml:trace>
</inkml:ink>
</file>

<file path=ppt/ink/ink30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0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76500.000000 56300.000000,'-100.000000'0.000000,"100.000000"50.000000,0.000000 0.000000,0.000000 50.000000,0.000000 0.000000,0.000000 0.000000,0.000000 0.000000,0.000000 100.000000,0.000000 0.000000,-25.000000 0.000000,0.000000 0.000000,0.000000 0.000000,0.000000 0.000000,0.000000-50.000000,0.000000 0.000000,25.000000-50.000000,0.000000 0.000000,-25.000000-25.000000,0.000000 0.000000,25.000000-25.000000,0.000000 0.000000,0.000000 0.000000,0.000000 0.000000,-25.000000-25.000000,0.000000 0.000000,50.000000-25.000000,0.000000 0.000000,0.000000 0.000000,0.000000 0.000000,0.000000 0.000000,0.000000 0.000000,25.000000 0.000000,0.000000 0.000000,0.000000 25.000000,0.000000 0.000000,25.000000 25.000000,0.000000 0.000000,0.000000 25.000000,0.000000 0.000000,25.000000 0.000000,0.000000 0.000000,25.000000 0.000000,0.000000 0.000000,-50.000000 25.000000,0.000000 0.000000,-25.000000-25.000000,0.000000 0.000000,-25.000000-25.000000,0.000000 0.000000,0.000000-50.000000,0.000000 0.000000,0.000000 0.000000,0.000000 0.000000,25.000000-25.000000,0.000000 0.000000,-25.000000-25.000000,0.000000 0.000000,0.000000 25.000000,0.000000 0.000000,0.000000-25.000000,0.000000 0.000000,-25.000000 25.000000,0.000000 0.000000,50.000000-25.000000,0.000000 0.000000,25.000000-50.000000,0.000000 0.000000,75.000000 0.000000,0.000000 0.000000,-25.000000-50.000000,0.000000 0.000000,-50.000000 75.000000,0.000000 0.000000,-50.000000 50.000000,0.000000 0.000000,-25.000000 0.000000</inkml:trace>
</inkml:ink>
</file>

<file path=ppt/ink/ink30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0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78000.000000 56050.000000,'0.000000'-50.000000,"-25.000000"0.000000,0.000000 0.000000,0.000000 50.000000,0.000000 0.000000,-75.000000 75.000000,0.000000 0.000000,-75.000000 75.000000,0.000000 0.000000,-25.000000 25.000000,0.000000 0.000000,100.000000 0.000000,0.000000 0.000000,50.000000-125.000000</inkml:trace>
</inkml:ink>
</file>

<file path=ppt/ink/ink30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0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76700.000000 58000.000000,'0.000000'100.000000,"50.000000"-75.000000,0.000000 0.000000,25.000000 50.000000,0.000000 0.000000,25.000000 0.000000,0.000000 0.000000,50.000000 25.000000,0.000000 0.000000,-100.000000-75.000000</inkml:trace>
</inkml:ink>
</file>

<file path=ppt/ink/ink30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0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78950.000000 56650.000000,'-50.000000'-50.000000,"50.000000"150.000000,0.000000 0.000000,-25.000000 100.000000,0.000000 0.000000,0.000000 50.000000,0.000000 0.000000,25.000000-175.000000,0.000000 0.000000,0.000000 0.000000</inkml:trace>
</inkml:ink>
</file>

<file path=ppt/ink/ink30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1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79600.000000 55950.000000,'-50.000000'0.000000,"75.000000"-25.000000,0.000000 0.000000,125.000000 25.000000,0.000000 0.000000,25.000000 0.000000,0.000000 0.000000,0.000000 0.000000,0.000000 0.000000,-25.000000 0.000000,0.000000 0.000000,-75.000000 0.000000,0.000000 0.000000,-50.000000 0.000000</inkml:trace>
</inkml:ink>
</file>

<file path=ppt/ink/ink3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8:3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98400.000000 39050.000000,'50.000000'-50.000000,"100.000000"-25.000000,0.000000 0.000000,-125.000000 75.000000,0.000000 0.000000,125.000000 25.000000,0.000000 0.000000,-125.000000 75.000000,0.000000 0.000000,-75.000000 50.000000,0.000000 0.000000,-125.000000-25.000000,0.000000 0.000000,50.000000-25.000000,0.000000 0.000000,125.000000-50.000000,0.000000 0.000000,225.000000-25.000000,0.000000 0.000000,225.000000-25.000000,0.000000 0.000000,-150.000000 0.000000,0.000000 0.000000,-175.000000 0.000000</inkml:trace>
</inkml:ink>
</file>

<file path=ppt/ink/ink30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1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81800.000000 54450.000000,'0.000000'-50.000000,"50.000000"0.000000,0.000000 0.000000,50.000000 50.000000,0.000000 0.000000,0.000000 25.000000,0.000000 0.000000,50.000000 0.000000,0.000000 0.000000,-75.000000 0.000000,0.000000 0.000000,-50.000000 25.000000,0.000000 0.000000,-25.000000-25.000000</inkml:trace>
</inkml:ink>
</file>

<file path=ppt/ink/ink30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1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82050.000000 54900.000000,'-150.000000'0.000000,"150.000000"50.000000,0.000000 0.000000,0.000000 50.000000,0.000000 0.000000,-25.000000 75.000000,0.000000 0.000000,25.000000 25.000000,0.000000 0.000000,-25.000000 0.000000,0.000000 0.000000,25.000000-50.000000,0.000000 0.000000,-25.000000-75.000000,0.000000 0.000000,25.000000-50.000000</inkml:trace>
</inkml:ink>
</file>

<file path=ppt/ink/ink30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1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81950.000000 55850.000000,'0.000000'-50.000000,"0.000000"0.000000,0.000000 0.000000,50.000000 25.000000,0.000000 0.000000,125.000000 25.000000,0.000000 0.000000,25.000000 25.000000,0.000000 0.000000,-150.000000 0.000000,0.000000 0.000000,0.000000 25.000000</inkml:trace>
</inkml:ink>
</file>

<file path=ppt/ink/ink30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1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79650.000000 58750.000000,'0.000000'-100.000000,"0.000000"75.000000,0.000000 0.000000,50.000000 0.000000,0.000000 0.000000,75.000000 25.000000,0.000000 0.000000,50.000000 50.000000,0.000000 0.000000,0.000000 25.000000,0.000000 0.000000,-25.000000-25.000000,0.000000 0.000000,-125.000000-25.000000</inkml:trace>
</inkml:ink>
</file>

<file path=ppt/ink/ink30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1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81600.000000 58100.000000,'0.000000'-50.000000,"75.000000"50.000000,0.000000 0.000000,50.000000-25.000000,0.000000 0.000000,-25.000000 25.000000,0.000000 0.000000,-50.000000 25.000000,0.000000 0.000000,-50.000000 25.000000,0.000000 0.000000,0.000000 0.000000</inkml:trace>
</inkml:ink>
</file>

<file path=ppt/ink/ink30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1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81800.000000 58500.000000,'-150.000000'0.000000,"125.000000"0.000000,0.000000 0.000000,25.000000 25.000000,0.000000 0.000000,0.000000 25.000000,0.000000 0.000000,0.000000 75.000000,0.000000 0.000000,-25.000000 25.000000,0.000000 0.000000,25.000000 25.000000,0.000000 0.000000,0.000000-50.000000,0.000000 0.000000,0.000000 0.000000,0.000000 0.000000,-25.000000-75.000000</inkml:trace>
</inkml:ink>
</file>

<file path=ppt/ink/ink3096.xml><?xml version="1.0" encoding="utf-8"?>
<inkml:ink xmlns:inkml="http://www.w3.org/2003/InkML">
  <annotation type="ScanImages2ExtractSignatures">1</annotation>
  <annotation type="ScanImagesWidth">20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1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81650.000000 59050.000000,'50.000000'0.000000,"-25.000000"-50.000000,0.000000 0.000000,50.000000 25.000000,0.000000 0.000000,-50.000000 25.000000,0.000000 0.000000,125.000000 0.000000,0.000000 0.000000,0.000000 0.000000,0.000000 0.000000,-100.000000 0.000000,0.000000 0.000000,-25.000000 25.000000</inkml:trace>
</inkml:ink>
</file>

<file path=ppt/ink/ink30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1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77550.000000 59800.000000,'-50.000000'-50.000000,"25.000000"150.000000,0.000000 0.000000,25.000000 25.000000,0.000000 0.000000,0.000000 75.000000,0.000000 0.000000,0.000000-75.000000,0.000000 0.000000,0.000000-100.000000</inkml:trace>
</inkml:ink>
</file>

<file path=ppt/ink/ink30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1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78550.000000 59650.000000,'0.000000'-50.000000,"0.000000"25.000000,0.000000 0.000000,100.000000 0.000000,0.000000 0.000000,25.000000 25.000000,0.000000 0.000000,-50.000000 0.000000,0.000000 0.000000,-25.000000 25.000000,0.000000 0.000000,-50.000000 25.000000,0.000000 0.000000,-25.000000-25.000000,0.000000 0.000000,0.000000 0.000000</inkml:trace>
</inkml:ink>
</file>

<file path=ppt/ink/ink30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1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78750.000000 59900.000000,'-100.000000'0.000000,"50.000000"0.000000,0.000000 0.000000,25.000000 0.000000,0.000000 0.000000,25.000000 25.000000,0.000000 0.000000,0.000000 50.000000,0.000000 0.000000,0.000000 75.000000,0.000000 0.000000,-25.000000 25.000000,0.000000 0.000000,25.000000-50.000000,0.000000 0.000000,0.000000-75.000000,0.000000 0.000000,0.000000-25.000000</inkml:trace>
</inkml:ink>
</file>

<file path=ppt/ink/ink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0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105300.000000 10300.000000,'50.000000'0.000000,"0.000000"0.000000,0.000000 0.000000,50.000000 0.000000,0.000000 0.000000,25.000000 25.000000,0.000000 0.000000,25.000000-25.000000,0.000000 0.000000,-100.000000 0.000000,0.000000 0.000000,-25.000000 0.000000</inkml:trace>
</inkml:ink>
</file>

<file path=ppt/ink/ink3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1205.000000 821.000000,'0.017000'0.034000,"0.026000"0.052000,0.030000 0.059000,0.029000 0.058000,0.026000 0.052000,0.022000 0.044000,0.018000 0.036000,0.014000 0.027000,0.010000 0.020000,0.007000 0.014000,0.004000 0.009000,0.002000 0.005000,0.001000 0.002000,0.000000 0.000000,0.000000-0.001000,0.153000 0.086000,0.118000 0.112000,0.077000 0.100000,0.045000 0.086000,0.040000 0.107000,0.034000 0.112000,0.027000 0.108000,0.021000 0.097000,0.365000 0.525000,0.190000 0.244000,0.065000 0.047000,-0.021000-0.083000,-0.074000-0.160000,-0.102000-0.197000,-0.073000-0.157000,-0.188000-0.304000,-0.184000-0.287000,-0.166000-0.252000,-0.140000-0.208000,-0.112000-0.164000,-0.086000-0.123000,-0.062000-0.087000,-0.042000-0.058000,-0.026000-0.035000,-0.015000-0.018000,-0.006000-0.006000,0.000000 0.002000,0.003000 0.006000,0.005000 0.009000,0.006000 0.009000,0.006000 0.009000,0.005000 0.008000,0.004000 0.007000,0.004000 0.005000,0.003000 0.004000,0.002000 0.003000,0.001000 0.002000,0.001000 0.001000,0.448000-0.325000,0.344000-0.220000,0.248000-0.134000,0.168000-0.070000,0.436000-0.226000,0.207000-0.088000,0.045000 0.006000,-0.062000 0.066000,0.445000-0.397000,0.442000-0.444000,0.150000-0.146000,-0.048000 0.055000,-0.171000 0.180000,-0.237000 0.246000,-0.097000 0.123000,-0.220000 0.183000,-0.283000 0.208000,-0.303000 0.208000,-0.127000 0.120000,-0.153000 0.128000,-0.103000-0.024000,-0.137000 0.028000,-0.148000 0.059000,-0.145000 0.075000,-0.114000 0.080000,-0.085000 0.077000,-0.061000 0.069000,-0.041000 0.059000,-0.025000 0.012000,-0.013000-0.020000,-0.029000-0.001000,-0.037000 0.010000,-0.039000 0.017000,-0.038000 0.020000,-0.034000 0.021000,-0.030000 0.019000,0.037000-0.020000,0.077000-0.043000,0.057000-0.031000,-0.013000 0.001000,-0.039000 0.014000,-0.051000 0.021000,-0.054000 0.023000,-0.052000 0.023000,-0.046000 0.021000,-0.038000 0.017000,-0.030000 0.014000,-0.023000 0.011000,-0.016000 0.008000,-0.011000 0.005000,-0.007000 0.003000,-0.003000 0.002000,-0.001000 0.001000,0.000000 0.000000,0.001000 0.000000,0.002000-0.001000,0.002000-0.001000,0.002000-0.001000,0.001000-0.001000,0.001000-0.001000,0.001000 0.000000,0.001000 0.000000,0.001000 0.000000,0.000000 0.000000</inkml:trace>
</inkml:ink>
</file>

<file path=ppt/ink/ink31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1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78600.000000 60450.000000,'0.000000'-50.000000,"0.000000"0.000000,0.000000 0.000000,50.000000 0.000000,0.000000 0.000000,75.000000 25.000000,0.000000 0.000000,-25.000000 25.000000,0.000000 0.000000,-50.000000 0.000000,0.000000 0.000000,-25.000000 0.000000</inkml:trace>
</inkml:ink>
</file>

<file path=ppt/ink/ink3101.xml><?xml version="1.0" encoding="utf-8"?>
<inkml:ink xmlns:inkml="http://www.w3.org/2003/InkML">
  <annotation type="ScanImages2ExtractSignatures">1</annotation>
  <annotation type="ScanImagesWidth">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1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76150.000000 59000.000000,'-50.000000'0.000000,"25.000000"25.000000,0.000000 0.000000,-50.000000 25.000000,0.000000 0.000000,0.000000 25.000000,0.000000 0.000000,-25.000000 0.000000,0.000000 0.000000,50.000000-25.000000,0.000000 0.000000,25.000000-25.000000</inkml:trace>
</inkml:ink>
</file>

<file path=ppt/ink/ink31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1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73900.000000 59100.000000,'0.000000'-50.000000,"25.000000"0.000000,0.000000 0.000000,75.000000 25.000000,0.000000 0.000000,50.000000 25.000000,0.000000 0.000000,-50.000000 50.000000,0.000000 0.000000,-75.000000 0.000000,0.000000 0.000000,-25.000000-25.000000,0.000000 0.000000,0.000000 0.000000</inkml:trace>
</inkml:ink>
</file>

<file path=ppt/ink/ink31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1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74050.000000 59350.000000,'-100.000000'0.000000,"50.000000"0.000000,0.000000 0.000000,25.000000 25.000000,0.000000 0.000000,0.000000 125.000000,0.000000 0.000000,25.000000 25.000000,0.000000 0.000000,0.000000 50.000000,0.000000 0.000000,0.000000-75.000000,0.000000 0.000000,0.000000 0.000000,0.000000 0.000000,25.000000-125.000000</inkml:trace>
</inkml:ink>
</file>

<file path=ppt/ink/ink3104.xml><?xml version="1.0" encoding="utf-8"?>
<inkml:ink xmlns:inkml="http://www.w3.org/2003/InkML">
  <annotation type="ScanImages2ExtractSignatures">1</annotation>
  <annotation type="ScanImagesWidth">14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1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73900.000000 59550.000000,'0.000000'-50.000000,"75.000000"50.000000,0.000000 0.000000,100.000000 25.000000,0.000000 0.000000,-75.000000-25.000000,0.000000 0.000000,-50.000000 25.000000</inkml:trace>
</inkml:ink>
</file>

<file path=ppt/ink/ink31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2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78200.000000 53800.000000,'-100.000000'0.000000,"75.000000"150.000000,0.000000 0.000000,25.000000 0.000000,0.000000 0.000000,0.000000 25.000000,0.000000 0.000000,25.000000-50.000000,0.000000 0.000000,-25.000000-75.000000</inkml:trace>
</inkml:ink>
</file>

<file path=ppt/ink/ink31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2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77500.000000 52450.000000,'0.000000'-200.000000,"0.000000"150.000000,0.000000 0.000000,25.000000 50.000000,0.000000 0.000000,0.000000 125.000000,0.000000 0.000000,-50.000000 50.000000,0.000000 0.000000,0.000000 0.000000,0.000000 0.000000,0.000000-75.000000,0.000000 0.000000,0.000000-50.000000</inkml:trace>
</inkml:ink>
</file>

<file path=ppt/ink/ink31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2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77450.000000 52900.000000,'50.000000'-100.000000,"25.000000"50.000000,0.000000 0.000000,25.000000 50.000000,0.000000 0.000000,25.000000 25.000000,0.000000 0.000000,-50.000000 0.000000,0.000000 0.000000,-25.000000-25.000000,0.000000 0.000000,-25.000000 0.000000</inkml:trace>
</inkml:ink>
</file>

<file path=ppt/ink/ink31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2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78600.000000 52150.000000,'0.000000'-100.000000,"0.000000"75.000000,0.000000 0.000000,25.000000 100.000000,0.000000 0.000000,-25.000000 125.000000,0.000000 0.000000,0.000000 50.000000,0.000000 0.000000,0.000000-50.000000,0.000000 0.000000,0.000000-150.000000</inkml:trace>
</inkml:ink>
</file>

<file path=ppt/ink/ink31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2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75500.000000 55400.000000,'0.000000'-50.000000,"0.000000"25.000000,0.000000 0.000000,50.000000 50.000000,0.000000 0.000000,25.000000 75.000000,0.000000 0.000000,50.000000 0.000000,0.000000 0.000000,-25.000000 25.000000,0.000000 0.000000,-75.000000-75.000000,0.000000 0.000000,0.000000 0.000000</inkml:trace>
</inkml:ink>
</file>

<file path=ppt/ink/ink3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1502.000000 586.000000,'0.006000'-0.009000,"0.009000"-0.014000,0.010000-0.016000,0.010000-0.015000,0.009000-0.014000,0.008000-0.012000,0.006000-0.010000,0.005000-0.007000,0.004000-0.005000,0.003000-0.004000,0.002000-0.002000,0.001000-0.001000,0.000000-0.001000,0.000000 0.000000,0.000000 0.000000,0.000000 0.000000,0.000000 0.000000,0.000000 0.000000,0.000000 0.000000,0.000000 0.000000,0.000000 0.000000,0.000000 0.000000,0.000000 0.000000,0.000000 0.000000,0.000000 0.000000,0.000000 0.000000,0.000000 0.000000,0.000000 0.000000,-0.047000-0.059000,-0.066000-0.104000,-0.063000-0.071000,-0.057000-0.045000,-0.049000-0.025000,-0.041000-0.010000,-0.032000 0.000000,-0.024000 0.006000,-0.165000-0.186000,-0.095000-0.075000,-0.044000 0.002000,-0.007000 0.051000,0.016000 0.078000,0.030000 0.090000,-0.172000 0.018000,-0.067000 0.043000,0.004000 0.057000,0.050000 0.061000,0.075000 0.059000,0.086000 0.054000,0.062000 0.046000,0.042000 0.038000,0.051000 0.030000,0.053000 0.023000,0.050000 0.016000,0.045000 0.011000,0.038000 0.007000,0.031000 0.004000,-0.123000 0.001000,-0.066000 0.000000,-0.024000-0.001000,0.005000-0.002000,0.023000-0.002000,0.032000-0.002000,0.030000 0.035000,0.026000 0.056000,0.022000 0.065000,0.018000 0.067000,0.020000 0.124000,0.020000 0.078000,0.018000 0.042000,0.016000 0.017000,0.013000-0.001000,0.010000-0.012000,-0.237000 0.472000,-0.158000 0.306000,-0.058000 0.140000,0.010000 0.024000,0.052000-0.053000,0.076000-0.098000,0.067000-0.009000,0.056000-0.098000,0.045000-0.149000,0.035000-0.170000,-0.029000 0.216000,0.005000 0.078000,0.027000-0.015000,0.039000-0.074000,0.025000 0.133000,0.015000 0.035000,0.007000-0.030000,0.001000-0.070000,-0.058000-0.090000,-0.017000-0.096000,0.010000-0.093000,0.026000-0.085000,0.035000 0.001000,0.038000-0.018000,0.037000 0.026000,0.034000-0.021000,0.029000-0.049000,0.024000-0.064000,0.019000-0.014000,0.015000 0.020000,0.010000 0.187000,0.007000 0.133000,0.041000 0.089000,0.060000 0.054000,0.104000 0.138000,0.052000 0.034000,0.014000-0.035000,-0.011000-0.076000,0.121000 0.050000,0.123000-0.020000,0.066000 0.059000,0.025000-0.042000,-0.004000-0.103000,-0.021000-0.135000,-0.031000-0.145000,-0.035000-0.141000,-0.060000-0.122000,-0.071000-0.101000,-0.073000-0.080000,-0.069000-0.060000,-0.037000-0.050000,-0.013000-0.039000,0.003000-0.030000,0.013000-0.021000,0.018000-0.014000,0.020000-0.009000,0.014000-0.017000,0.009000-0.021000,0.005000-0.022000,0.002000-0.021000,0.055000-0.019000,0.085000-0.016000,0.115000-0.012000,0.043000-0.012000,-0.035000 0.010000,0.008000 0.024000,0.002000 0.030000,-0.001000 0.032000,-0.004000 0.012000,-0.005000-0.001000,0.068000-0.028000,0.036000-0.043000,0.013000-0.050000,-0.002000-0.050000,-0.031000-0.029000,-0.047000-0.013000,-0.053000-0.001000,-0.054000 0.006000,-0.050000-0.008000,-0.044000-0.017000,-0.037000-0.021000,-0.030000-0.022000,-0.029000-0.052000,-0.026000-0.067000,-0.023000-0.072000,-0.019000-0.070000,-0.015000-0.063000,-0.011000-0.054000,0.090000-0.253000,0.075000-0.215000,0.041000-0.248000,0.016000-0.104000,-0.001000-0.004000,-0.011000 0.061000,0.056000 0.024000,0.022000 0.072000,-0.002000 0.097000,-0.017000 0.107000,-0.044000-0.043000,-0.058000 0.012000,-0.062000 0.047000,-0.061000 0.065000,0.055000-0.075000,0.052000-0.086000,0.009000-0.013000,-0.019000 0.035000,-0.036000 0.063000,-0.044000 0.076000,-0.046000-0.068000,-0.043000-0.008000,-0.039000 0.031000,-0.033000 0.053000,-0.027000 0.009000,-0.021000-0.021000,-0.016000-0.038000,-0.011000-0.046000,-0.007000-0.103000,-0.005000-0.132000,-0.002000-0.030000,-0.001000 0.037000,0.000000 0.077000,0.001000 0.097000,-0.109000-0.155000,-0.098000-0.157000,-0.143000-0.190000,-0.053000 0.010000,0.000000 0.091000,0.034000 0.134000,-0.009000 0.217000,0.012000 0.162000,0.035000 0.154000,0.047000 0.138000,0.015000 0.099000,-0.006000 0.067000,-0.002000 0.060000,0.002000 0.051000,0.004000 0.042000,0.005000 0.032000,0.011000 0.043000,0.014000 0.046000,0.015000 0.045000,0.015000 0.041000,0.014000 0.035000,0.012000 0.029000,0.004000 0.004000,-0.002000-0.012000,-0.005000-0.021000,-0.007000-0.025000,-0.008000-0.026000,-0.008000-0.025000,-0.007000-0.022000,-0.006000-0.019000,-0.060000 0.003000,-0.090000 0.017000,-0.039000 0.024000,-0.003000 0.028000,0.020000 0.027000,0.034000 0.025000,0.040000 0.022000,0.041000 0.018000,0.038000 0.015000,0.034000 0.000000</inkml:trace>
</inkml:ink>
</file>

<file path=ppt/ink/ink31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2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70650.000000 54200.000000,'-50.000000'-50.000000,"50.000000"75.000000,0.000000 0.000000,0.000000 100.000000,0.000000 0.000000,0.000000 50.000000,0.000000 0.000000,-25.000000 0.000000,0.000000 0.000000,0.000000 0.000000,0.000000 0.000000,25.000000-50.000000,0.000000 0.000000,0.000000-75.000000,0.000000 0.000000,25.000000-75.000000</inkml:trace>
</inkml:ink>
</file>

<file path=ppt/ink/ink31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2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70550.000000 55050.000000,'0.000000'-50.000000,"25.000000"25.000000,0.000000 0.000000,50.000000 25.000000,0.000000 0.000000,50.000000-25.000000,0.000000 0.000000,-25.000000 25.000000,0.000000 0.000000,-50.000000 25.000000,0.000000 0.000000,0.000000-25.000000,0.000000 0.000000,-50.000000 25.000000</inkml:trace>
</inkml:ink>
</file>

<file path=ppt/ink/ink31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2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71500.000000 54200.000000,'-50.000000'-100.000000,"25.000000"100.000000,0.000000 0.000000,25.000000 100.000000,0.000000 0.000000,0.000000 50.000000,0.000000 0.000000,0.000000 75.000000,0.000000 0.000000,-25.000000 25.000000,0.000000 0.000000,25.000000-175.000000,0.000000 0.000000,25.000000-25.000000</inkml:trace>
</inkml:ink>
</file>

<file path=ppt/ink/ink31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2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73000.000000 54150.000000,'-50.000000'0.000000,"25.000000"0.000000,0.000000 0.000000,-25.000000 0.000000,0.000000 0.000000,25.000000 25.000000,0.000000 0.000000,-50.000000 25.000000,0.000000 0.000000,25.000000 25.000000,0.000000 0.000000,-50.000000 50.000000,0.000000 0.000000,75.000000-50.000000,0.000000 0.000000,0.000000 0.000000,0.000000 0.000000,0.000000 0.000000,0.000000 0.000000,25.000000 0.000000,0.000000 0.000000,50.000000-50.000000,0.000000 0.000000,75.000000-25.000000,0.000000 0.000000,0.000000-75.000000,0.000000 0.000000,-100.000000 50.000000,0.000000 0.000000,100.000000-75.000000,0.000000 0.000000,-25.000000 0.000000,0.000000 0.000000,-75.000000 50.000000,0.000000 0.000000,0.000000 25.000000,0.000000 0.000000,-25.000000 50.000000,0.000000 0.000000,-25.000000 50.000000,0.000000 0.000000,0.000000-25.000000,0.000000 0.000000,25.000000 50.000000,0.000000 0.000000,0.000000-25.000000,0.000000 0.000000,50.000000-50.000000,0.000000 0.000000,0.000000-25.000000,0.000000 0.000000,25.000000-25.000000,0.000000 0.000000,0.000000-50.000000,0.000000 0.000000,-25.000000-25.000000,0.000000 0.000000,0.000000 0.000000,0.000000 0.000000,-25.000000 25.000000,0.000000 0.000000,-25.000000 50.000000,0.000000 0.000000,0.000000 0.000000,0.000000 0.000000,-50.000000 25.000000,0.000000 0.000000,25.000000 0.000000,0.000000 0.000000,-25.000000 0.000000,0.000000 0.000000,0.000000 0.000000,0.000000 0.000000,25.000000 0.000000,0.000000 0.000000,75.000000 0.000000,0.000000 0.000000,50.000000-25.000000,0.000000 0.000000,-75.000000 25.000000,0.000000 0.000000,100.000000 0.000000,0.000000 0.000000,-50.000000 0.000000,0.000000 0.000000,-50.000000 0.000000,0.000000 0.000000,0.000000 0.000000,0.000000 0.000000,-25.000000 25.000000,0.000000 0.000000,-25.000000 0.000000,0.000000 0.000000,0.000000 50.000000,0.000000 0.000000,25.000000 0.000000,0.000000 0.000000,-25.000000 25.000000,0.000000 0.000000,25.000000-25.000000,0.000000 0.000000,25.000000 0.000000,0.000000 0.000000,25.000000-50.000000,0.000000 0.000000,0.000000-25.000000,0.000000 0.000000,25.000000 0.000000,0.000000 0.000000,-25.000000-50.000000,0.000000 0.000000,25.000000-50.000000,0.000000 0.000000,-25.000000-75.000000,0.000000 0.000000,-25.000000 25.000000,0.000000 0.000000,-25.000000 75.000000,0.000000 0.000000,-50.000000 50.000000,0.000000 0.000000,-100.000000 75.000000,0.000000 0.000000,25.000000 25.000000,0.000000 0.000000,50.000000 0.000000</inkml:trace>
</inkml:ink>
</file>

<file path=ppt/ink/ink31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3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93750.000000 54650.000000,'50.000000'-200.000000,"-150.000000"225.000000,0.000000 0.000000,-25.000000 75.000000,0.000000 0.000000,0.000000-25.000000,0.000000 0.000000,0.000000 50.000000,0.000000 0.000000,25.000000-50.000000,0.000000 0.000000,75.000000-25.000000,0.000000 0.000000,0.000000-50.000000,0.000000 0.000000,50.000000 0.000000,0.000000 0.000000,0.000000 0.000000</inkml:trace>
</inkml:ink>
</file>

<file path=ppt/ink/ink31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3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93900.000000 54400.000000,'200.000000'50.000000,"-100.000000"0.000000,0.000000 0.000000,0.000000 0.000000,0.000000 0.000000,75.000000 25.000000,0.000000 0.000000,-75.000000 0.000000,0.000000 0.000000,-25.000000-25.000000,0.000000 0.000000,-50.000000 0.000000,0.000000 0.000000,0.000000 0.000000,0.000000 0.000000,0.000000-25.000000,0.000000 0.000000,-25.000000 0.000000,0.000000 0.000000,-25.000000 0.000000,0.000000 0.000000,0.000000 0.000000,0.000000 0.000000,25.000000 50.000000,0.000000 0.000000,0.000000 0.000000,0.000000 0.000000,0.000000 50.000000,0.000000 0.000000,0.000000 0.000000,0.000000 0.000000,0.000000 25.000000,0.000000 0.000000,0.000000 75.000000,0.000000 0.000000,0.000000 25.000000,0.000000 0.000000,25.000000-50.000000,0.000000 0.000000,-25.000000-150.000000,0.000000 0.000000,0.000000 0.000000</inkml:trace>
</inkml:ink>
</file>

<file path=ppt/ink/ink31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3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92550.000000 55650.000000,'-50.000000'-50.000000,"50.000000"75.000000,0.000000 0.000000,0.000000 100.000000,0.000000 0.000000,0.000000 50.000000,0.000000 0.000000,0.000000 0.000000,0.000000 0.000000,0.000000 0.000000,0.000000 0.000000,0.000000 25.000000,0.000000 0.000000,0.000000-50.000000,0.000000 0.000000,0.000000-25.000000,0.000000 0.000000,-25.000000-75.000000,0.000000 0.000000,25.000000-25.000000,0.000000 0.000000,0.000000 25.000000,0.000000 0.000000,0.000000-25.000000,0.000000 0.000000,0.000000 0.000000,0.000000 0.000000,0.000000-50.000000,0.000000 0.000000,0.000000 0.000000,0.000000 0.000000,25.000000 0.000000,0.000000 0.000000,0.000000 25.000000,0.000000 0.000000,0.000000 0.000000,0.000000 0.000000,25.000000 50.000000,0.000000 0.000000,0.000000 0.000000,0.000000 0.000000,50.000000 0.000000,0.000000 0.000000,0.000000 25.000000,0.000000 0.000000,25.000000-25.000000,0.000000 0.000000,0.000000 0.000000,0.000000 0.000000,-25.000000-50.000000,0.000000 0.000000,-25.000000 25.000000,0.000000 0.000000,-25.000000-25.000000,0.000000 0.000000,-25.000000 25.000000,0.000000 0.000000,0.000000-25.000000,0.000000 0.000000,0.000000 0.000000,0.000000 0.000000,-25.000000-25.000000,0.000000 0.000000,25.000000 0.000000,0.000000 0.000000,25.000000-50.000000,0.000000 0.000000,50.000000 0.000000,0.000000 0.000000,-25.000000 0.000000,0.000000 0.000000,0.000000-25.000000,0.000000 0.000000,-25.000000 25.000000,0.000000 0.000000,-50.000000 25.000000,0.000000 0.000000,25.000000 0.000000</inkml:trace>
</inkml:ink>
</file>

<file path=ppt/ink/ink31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3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93800.000000 55550.000000,'0.000000'-50.000000,"0.000000"-25.000000,0.000000 0.000000,-50.000000 150.000000,0.000000 0.000000,-100.000000 100.000000,0.000000 0.000000,-50.000000 0.000000,0.000000 0.000000,75.000000-50.000000,0.000000 0.000000,75.000000-75.000000</inkml:trace>
</inkml:ink>
</file>

<file path=ppt/ink/ink31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4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92850.000000 57050.000000,'0.000000'50.000000,"0.000000"-25.000000,0.000000 0.000000,75.000000 25.000000,0.000000 0.000000,0.000000 25.000000,0.000000 0.000000,25.000000-25.000000,0.000000 0.000000,0.000000 0.000000,0.000000 0.000000,-50.000000-50.000000,0.000000 0.000000,0.000000 25.000000</inkml:trace>
</inkml:ink>
</file>

<file path=ppt/ink/ink31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4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94750.000000 55950.000000,'-50.000000'-50.000000,"50.000000"100.000000,0.000000 0.000000,0.000000 50.000000,0.000000 0.000000,0.000000 75.000000,0.000000 0.000000,0.000000 0.000000,0.000000 0.000000,-25.000000-100.000000</inkml:trace>
</inkml:ink>
</file>

<file path=ppt/ink/ink312.xml><?xml version="1.0" encoding="utf-8"?>
<inkml:ink xmlns:inkml="http://www.w3.org/2003/InkML">
  <annotation type="ScanImages2ExtractSignatures">1</annotation>
  <annotation type="ScanImagesWidth">18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1517.000000 646.000000,'-0.028000'0.028000,"-0.043000"0.043000,-0.050000 0.050000,-0.051000 0.051000,-0.047000 0.047000,-0.042000 0.042000,-0.035000 0.035000,-0.028000 0.028000,-0.031000 0.031000,-0.030000 0.031000,-0.028000 0.028000,-0.024000 0.024000,-0.094000 0.112000,-0.131000 0.160000,-0.146000 0.179000,-0.144000 0.178000,-0.746000 0.729000,-0.509000 0.438000,-0.210000 0.342000,-0.109000 0.208000,0.092000-0.023000,0.213000-0.169000,0.276000-0.250000,0.295000-0.283000,-0.242000 0.366000,-0.052000 0.093000,0.073000-0.089000,0.148000-0.199000,0.203000-0.273000,0.224000-0.301000,0.220000-0.296000,0.202000 0.000000</inkml:trace>
</inkml:ink>
</file>

<file path=ppt/ink/ink31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4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93850.000000 53200.000000,'0.000000'-100.000000,"-25.000000"100.000000,0.000000 0.000000,25.000000 25.000000,0.000000 0.000000,0.000000 75.000000,0.000000 0.000000,0.000000 25.000000,0.000000 0.000000,0.000000 0.000000,0.000000 0.000000,0.000000-25.000000,0.000000 0.000000,-25.000000-75.000000</inkml:trace>
</inkml:ink>
</file>

<file path=ppt/ink/ink31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4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93850.000000 52450.000000,'-100.000000'-100.000000,"50.000000"100.000000,0.000000 0.000000,25.000000 0.000000,0.000000 0.000000,-50.000000 50.000000,0.000000 0.000000,25.000000 25.000000,0.000000 0.000000,-25.000000 50.000000,0.000000 0.000000,25.000000-50.000000,0.000000 0.000000,50.000000-25.000000,0.000000 0.000000,50.000000-25.000000,0.000000 0.000000,75.000000-25.000000,0.000000 0.000000,0.000000-75.000000,0.000000 0.000000,-25.000000-25.000000,0.000000 0.000000,-100.000000-25.000000,0.000000 0.000000,-25.000000-25.000000,0.000000 0.000000,-50.000000 75.000000,0.000000 0.000000,0.000000 50.000000,0.000000 0.000000,50.000000 25.000000,0.000000 0.000000,25.000000 50.000000,0.000000 0.000000,25.000000 25.000000,0.000000 0.000000,100.000000-50.000000,0.000000 0.000000,-75.000000 0.000000</inkml:trace>
</inkml:ink>
</file>

<file path=ppt/ink/ink31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4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94200.000000 52350.000000,'100.000000'-50.000000,"-50.000000"25.000000,0.000000 0.000000,-25.000000 0.000000,0.000000 0.000000,25.000000 25.000000,0.000000 0.000000,-50.000000 50.000000,0.000000 0.000000,0.000000 100.000000,0.000000 0.000000,-50.000000 0.000000,0.000000 0.000000,25.000000-75.000000,0.000000 0.000000,25.000000-50.000000,0.000000 0.000000,0.000000 0.000000</inkml:trace>
</inkml:ink>
</file>

<file path=ppt/ink/ink31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4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94550.000000 52800.000000,'100.000000'-150.000000,"-50.000000"125.000000,0.000000 0.000000,25.000000 25.000000,0.000000 0.000000,-25.000000 0.000000,0.000000 0.000000,-25.000000 0.000000,0.000000 0.000000,0.000000 0.000000</inkml:trace>
</inkml:ink>
</file>

<file path=ppt/ink/ink3124.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4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95350.000000 51850.000000,'50.000000'0.000000,"-50.000000"175.000000,0.000000 0.000000,0.000000 50.000000,0.000000 0.000000,0.000000 0.000000,0.000000 0.000000,0.000000-100.000000,0.000000 0.000000,-25.000000-75.000000</inkml:trace>
</inkml:ink>
</file>

<file path=ppt/ink/ink31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4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91250.000000 55300.000000,'0.000000'-100.000000,"0.000000"75.000000,0.000000 0.000000,50.000000 25.000000,0.000000 0.000000,25.000000 0.000000,0.000000 0.000000,100.000000 25.000000,0.000000 0.000000,-25.000000 0.000000,0.000000 0.000000,0.000000 25.000000,0.000000 0.000000,-100.000000-25.000000,0.000000 0.000000,0.000000 0.000000</inkml:trace>
</inkml:ink>
</file>

<file path=ppt/ink/ink31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4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90000.000000 54500.000000,'100.000000'-50.000000,"-75.000000"0.000000,0.000000 0.000000,-25.000000 25.000000,0.000000 0.000000,-50.000000 25.000000,0.000000 0.000000,0.000000 0.000000,0.000000 0.000000,0.000000 75.000000,0.000000 0.000000,25.000000-25.000000,0.000000 0.000000,-25.000000 125.000000,0.000000 0.000000,0.000000-25.000000,0.000000 0.000000,50.000000-75.000000,0.000000 0.000000,75.000000 0.000000,0.000000 0.000000,50.000000-50.000000,0.000000 0.000000,25.000000-25.000000,0.000000 0.000000,-100.000000 0.000000,0.000000 0.000000,-25.000000-25.000000</inkml:trace>
</inkml:ink>
</file>

<file path=ppt/ink/ink31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4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95550.000000 55200.000000,'-100.000000'0.000000,"100.000000"-25.000000,0.000000 0.000000,100.000000 25.000000,0.000000 0.000000,50.000000-25.000000,0.000000 0.000000,50.000000 0.000000,0.000000 0.000000,-50.000000 25.000000,0.000000 0.000000,-125.000000 0.000000,0.000000 0.000000,0.000000 25.000000</inkml:trace>
</inkml:ink>
</file>

<file path=ppt/ink/ink31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4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97750.000000 54050.000000,'0.000000'-50.000000,"25.000000"25.000000,0.000000 0.000000,50.000000 25.000000,0.000000 0.000000,25.000000 0.000000,0.000000 0.000000,0.000000 0.000000,0.000000 0.000000,-75.000000 25.000000,0.000000 0.000000,-25.000000 0.000000,0.000000 0.000000,-25.000000 0.000000</inkml:trace>
</inkml:ink>
</file>

<file path=ppt/ink/ink31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4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97850.000000 54300.000000,'-150.000000'100.000000,"100.000000"-50.000000,0.000000 0.000000,50.000000 50.000000,0.000000 0.000000,0.000000 25.000000,0.000000 0.000000,0.000000 25.000000,0.000000 0.000000,-25.000000 100.000000,0.000000 0.000000,-25.000000-50.000000,0.000000 0.000000,50.000000-125.000000,0.000000 0.000000,-25.000000-50.000000,0.000000 0.000000,25.000000 0.000000,0.000000 0.000000,-25.000000 0.000000</inkml:trace>
</inkml:ink>
</file>

<file path=ppt/ink/ink3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1477.000000 654.000000,'0.028000'0.009000,"0.043000"0.014000,0.050000 0.017000,0.051000 0.017000,0.047000 0.016000,0.042000 0.014000,0.035000 0.012000,0.028000 0.009000,0.197000 0.145000,0.290000 0.222000,0.328000 0.254000,0.329000 0.256000,1.004000 0.901000,0.553000 0.512000,0.223000 0.224000,-0.004000 0.024000,0.163000 0.152000,-0.109000-0.072000,-0.276000-0.210000,-0.362000-0.283000,-0.096000 0.059000,-0.214000-0.094000,-0.273000-0.185000,-0.291000-0.230000,-0.152000-0.131000,-0.199000-0.206000,-0.215000-0.238000,-0.209000-0.241000,-0.171000-0.226000,-0.135000-0.199000,-0.123000-0.160000,-0.107000-0.123000,-0.089000-0.091000,-0.070000-0.063000,-0.054000-0.041000,-0.039000-0.023000,-0.027000-0.011000,-0.017000-0.002000,-0.009000 0.004000,-0.004000 0.000000</inkml:trace>
</inkml:ink>
</file>

<file path=ppt/ink/ink31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4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97700.000000 55100.000000,'0.000000'-50.000000,"0.000000"0.000000,0.000000 0.000000,50.000000 25.000000,0.000000 0.000000,75.000000 25.000000,0.000000 0.000000,25.000000 0.000000,0.000000 0.000000,-100.000000 25.000000,0.000000 0.000000,0.000000 0.000000</inkml:trace>
</inkml:ink>
</file>

<file path=ppt/ink/ink31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4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95650.000000 57800.000000,'-100.000000'-100.000000,"150.000000"100.000000,0.000000 0.000000,75.000000 50.000000,0.000000 0.000000,75.000000 25.000000,0.000000 0.000000,0.000000 0.000000,0.000000 0.000000,-175.000000-75.000000,0.000000 0.000000,0.000000 25.000000</inkml:trace>
</inkml:ink>
</file>

<file path=ppt/ink/ink31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4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97750.000000 57000.000000,'100.000000'-100.000000,"0.000000"75.000000,0.000000 0.000000,0.000000 25.000000,0.000000 0.000000,0.000000 0.000000,0.000000 0.000000,-75.000000 25.000000,0.000000 0.000000,-25.000000 0.000000,0.000000 0.000000,0.000000 0.000000</inkml:trace>
</inkml:ink>
</file>

<file path=ppt/ink/ink31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4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97950.000000 57250.000000,'-150.000000'50.000000,"125.000000"-25.000000,0.000000 0.000000,25.000000 50.000000,0.000000 0.000000,0.000000 50.000000,0.000000 0.000000,0.000000 25.000000,0.000000 0.000000,-25.000000 50.000000,0.000000 0.000000,0.000000-50.000000,0.000000 0.000000,-25.000000-50.000000,0.000000 0.000000,50.000000-75.000000,0.000000 0.000000,-25.000000 0.000000</inkml:trace>
</inkml:ink>
</file>

<file path=ppt/ink/ink31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4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97800.000000 58050.000000,'100.000000'-100.000000,"0.000000"25.000000,0.000000 0.000000,25.000000 50.000000,0.000000 0.000000,0.000000 50.000000,0.000000 0.000000,-75.000000 0.000000,0.000000 0.000000,-25.000000 0.000000</inkml:trace>
</inkml:ink>
</file>

<file path=ppt/ink/ink31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4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94500.000000 59000.000000,'-100.000000'-50.000000,"75.000000"50.000000,0.000000 0.000000,25.000000 50.000000,0.000000 0.000000,25.000000 50.000000,0.000000 0.000000,-25.000000 25.000000,0.000000 0.000000,25.000000-50.000000,0.000000 0.000000,-25.000000-25.000000</inkml:trace>
</inkml:ink>
</file>

<file path=ppt/ink/ink31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4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95150.000000 59100.000000,'50.000000'-50.000000,"-50.000000"25.000000,0.000000 0.000000,100.000000 0.000000,0.000000 0.000000,-25.000000 25.000000,0.000000 0.000000,0.000000 25.000000,0.000000 0.000000,-50.000000 0.000000,0.000000 0.000000,-25.000000 0.000000,0.000000 0.000000,0.000000 0.000000</inkml:trace>
</inkml:ink>
</file>

<file path=ppt/ink/ink31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5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95100.000000 59400.000000,'-50.000000'0.000000,"25.000000"25.000000,0.000000 0.000000,0.000000-25.000000,0.000000 0.000000,25.000000 100.000000,0.000000 0.000000,0.000000 25.000000,0.000000 0.000000,0.000000 25.000000,0.000000 0.000000,0.000000 25.000000,0.000000 0.000000,0.000000-50.000000,0.000000 0.000000,0.000000-100.000000,0.000000 0.000000,0.000000 0.000000</inkml:trace>
</inkml:ink>
</file>

<file path=ppt/ink/ink31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5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95050.000000 59850.000000,'50.000000'-100.000000,"0.000000"75.000000,0.000000 0.000000,75.000000 0.000000,0.000000 0.000000,25.000000 25.000000,0.000000 0.000000,-75.000000 25.000000,0.000000 0.000000,-50.000000-25.000000</inkml:trace>
</inkml:ink>
</file>

<file path=ppt/ink/ink3139.xml><?xml version="1.0" encoding="utf-8"?>
<inkml:ink xmlns:inkml="http://www.w3.org/2003/InkML">
  <annotation type="ScanImages2ExtractSignatures">1</annotation>
  <annotation type="ScanImagesWidth">18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5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92550.000000 58450.000000,'0.000000'-50.000000,"0.000000"25.000000,0.000000 0.000000,-25.000000 25.000000,0.000000 0.000000,0.000000 25.000000,0.000000 0.000000,-50.000000 75.000000,0.000000 0.000000,25.000000-25.000000,0.000000 0.000000,25.000000 25.000000,0.000000 0.000000,25.000000-75.000000,0.000000 0.000000,-25.000000 25.000000</inkml:trace>
</inkml:ink>
</file>

<file path=ppt/ink/ink3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464.000000 414.000000,'0.013000'0.000000,"0.020000"0.000000,0.023000 0.000000,0.022000 0.000000,0.020000 0.000000,0.017000 0.000000,0.013000 0.000000,0.010000 0.000000,0.007000 0.000000,0.005000 0.000000,0.003000 0.000000,0.002000 0.000000,0.001000 0.000000,0.000000 0.000000,0.000000 0.000000,-0.001000 0.000000,-0.001000 0.000000,-0.001000 0.000000,-0.001000 0.000000,0.000000 0.000000,0.000000 0.000000,0.000000 0.000000,0.000000 0.000000,0.000000 0.000000,0.000000 0.000000,0.000000 0.000000,0.000000 0.000000,0.000000 0.000000,0.000000 0.000000,0.000000 0.000000,0.000000 0.000000,0.000000 0.000000,0.000000 0.000000,1.006000 0.000000,0.641000 0.000000,0.351000 0.000000,0.140000 0.000000,0.510000 0.000000,0.268000 0.000000,0.093000 0.000000,-0.026000 0.000000,0.268000 0.074000,0.436000 0.115000,0.475000 0.060000,0.097000 0.020000,0.087000-0.007000,-0.220000-0.024000,-0.401000-0.033000,-0.487000-0.036000,-0.267000-0.036000,-0.327000-0.033000,-0.342000-0.028000,-0.326000-0.023000,-0.279000-0.019000,-0.229000-0.014000,-0.180000-0.010000,-0.135000-0.007000,-0.097000-0.004000,-0.065000-0.002000,0.745000 0.159000,0.399000 0.103000,0.148000 0.059000,-0.023000 0.027000,-0.131000 0.005000,-0.191000-0.010000,0.276000 0.043000,0.407000 0.073000,0.454000 0.014000,0.082000-0.025000,-0.162000-0.049000,-0.306000-0.060000,-0.376000-0.063000,0.609000 0.014000,0.310000 0.025000,0.096000 0.030000,-0.048000 0.013000,-0.283000 0.001000,-0.414000-0.007000,-0.466000-0.011000,-0.457000-0.032000,-0.417000-0.042000,-0.361000-0.046000,-0.298000-0.045000,-0.236000-0.041000,-0.179000-0.036000,-0.129000-0.029000,-0.088000-0.023000,0.009000-0.018000,0.071000-0.013000,0.105000-0.009000,0.119000-0.005000,0.304000 0.034000,0.399000 0.057000,0.468000 0.067000,0.477000 0.069000,0.516000 0.042000,0.129000-0.002000,-0.058000-0.022000,-0.170000-0.033000,-0.089000-0.050000,0.005000-0.030000,-0.090000-0.028000,-0.146000-0.025000,0.033000-0.020000,-0.176000-0.019000,-0.224000-0.014000,-0.239000-0.010000,-0.009000-0.007000,-0.009000-0.005000,0.027000 0.037000,-0.076000 0.061000,-0.087000 0.071000,-0.086000 0.071000,0.087000 0.012000,0.066000-0.004000,0.008000-0.020000,-0.029000-0.030000,0.446000-0.033000,0.201000-0.033000,0.030000-0.031000,-0.082000-0.027000,0.276000-0.022000,0.117000-0.018000,0.025000-0.014000,-0.036000-0.010000,-0.073000-0.007000,-0.090000-0.004000,0.181000-0.003000,0.120000-0.001000,0.441000 0.000000,0.172000 0.001000,-0.013000 0.001000,-0.130000 0.001000,0.356000 0.001000,0.126000 0.001000,-0.030000 0.001000,-0.128000 0.001000,0.628000 0.001000,0.551000 0.000000,0.111000 0.000000,-0.179000 0.000000,-0.351000 0.000000,-0.435000 0.000000,0.040000 0.000000,-0.175000 0.000000,-0.348000 0.000000,-0.433000 0.000000,-0.456000 0.000000,-0.437000 0.000000,-0.393000 0.000000,-0.335000 0.000000,0.107000 0.000000,0.087000 0.000000,-0.006000 0.000000,-0.065000 0.000000,-0.097000 0.000000,-0.111000 0.000000,0.661000 0.000000,0.591000 0.000000,0.301000 0.000000,0.093000 0.000000,-0.047000 0.000000,-0.134000 0.000000,-0.075000 0.000000,-0.179000 0.000000,-0.232000 0.000000,-0.249000 0.000000,-0.242000 0.000000,-0.219000 0.000000,-0.164000 0.000000,-0.117000 0.000000,-0.133000 0.000000,-0.134000 0.000000,-0.124000 0.000000,-0.109000 0.000000</inkml:trace>
</inkml:ink>
</file>

<file path=ppt/ink/ink31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5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90400.000000 58700.000000,'0.000000'-50.000000,"25.000000"0.000000,0.000000 0.000000,75.000000 50.000000,0.000000 0.000000,125.000000-25.000000,0.000000 0.000000,-25.000000 25.000000,0.000000 0.000000,-75.000000 25.000000,0.000000 0.000000,-100.000000 0.000000,0.000000 0.000000,-25.000000 0.000000</inkml:trace>
</inkml:ink>
</file>

<file path=ppt/ink/ink31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5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90750.000000 58950.000000,'-50.000000'0.000000,"0.000000"0.000000,0.000000 0.000000,0.000000 0.000000,0.000000 0.000000,50.000000 75.000000,0.000000 0.000000,25.000000 50.000000,0.000000 0.000000,0.000000 50.000000,0.000000 0.000000,0.000000 50.000000,0.000000 0.000000,0.000000-25.000000,0.000000 0.000000,-25.000000-125.000000,0.000000 0.000000,25.000000-50.000000</inkml:trace>
</inkml:ink>
</file>

<file path=ppt/ink/ink31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5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90850.000000 59400.000000,'50.000000'-100.000000,"-25.000000"100.000000,0.000000 0.000000,175.000000 0.000000,0.000000 0.000000,-100.000000 50.000000,0.000000 0.000000,-25.000000-25.000000</inkml:trace>
</inkml:ink>
</file>

<file path=ppt/ink/ink31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5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93400.000000 52500.000000,'0.000000'-50.000000,"-25.000000"-50.000000,0.000000 0.000000,-25.000000 125.000000,0.000000 0.000000,-25.000000 50.000000,0.000000 0.000000,25.000000 50.000000,0.000000 0.000000,25.000000-50.000000,0.000000 0.000000,0.000000 0.000000,0.000000 0.000000,25.000000 0.000000,0.000000 0.000000,0.000000-25.000000,0.000000 0.000000,0.000000 0.000000,0.000000 0.000000,25.000000-50.000000,0.000000 0.000000,75.000000 0.000000,0.000000 0.000000,0.000000-25.000000,0.000000 0.000000,0.000000-25.000000,0.000000 0.000000,-50.000000-25.000000,0.000000 0.000000,0.000000 0.000000,0.000000 0.000000,-25.000000-25.000000,0.000000 0.000000,-25.000000 0.000000,0.000000 0.000000,0.000000 25.000000,0.000000 0.000000,-50.000000 25.000000,0.000000 0.000000,-25.000000 50.000000,0.000000 0.000000,-25.000000 50.000000,0.000000 0.000000,25.000000 25.000000,0.000000 0.000000,75.000000 0.000000,0.000000 0.000000,0.000000-50.000000</inkml:trace>
</inkml:ink>
</file>

<file path=ppt/ink/ink3144.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5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94550.000000 52000.000000,'0.000000'-50.000000,"-25.000000"50.000000,0.000000 0.000000,25.000000 50.000000,0.000000 0.000000,0.000000 50.000000,0.000000 0.000000,-25.000000 25.000000,0.000000 0.000000,25.000000 25.000000,0.000000 0.000000,0.000000-25.000000,0.000000 0.000000,-25.000000-25.000000,0.000000 0.000000,25.000000-50.000000,0.000000 0.000000,-25.000000-50.000000,0.000000 0.000000,25.000000-25.000000</inkml:trace>
</inkml:ink>
</file>

<file path=ppt/ink/ink3145.xml><?xml version="1.0" encoding="utf-8"?>
<inkml:ink xmlns:inkml="http://www.w3.org/2003/InkML">
  <annotation type="ScanImages2ExtractSignatures">1</annotation>
  <annotation type="ScanImagesWidth">-2122483248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5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94400.000000 52900.000000,'50.000000'-200.000000,"-25.000000"175.000000,0.000000 0.000000,50.000000 0.000000,0.000000 0.000000,0.000000 25.000000,0.000000 0.000000,50.000000 25.000000,0.000000 0.000000,-75.000000-25.000000,0.000000 0.000000,-25.000000 0.000000</inkml:trace>
</inkml:ink>
</file>

<file path=ppt/ink/ink31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5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95200.000000 51700.000000,'0.000000'-100.000000,"0.000000"50.000000,0.000000 0.000000,0.000000 75.000000,0.000000 0.000000,25.000000 125.000000,0.000000 0.000000,-25.000000 75.000000,0.000000 0.000000,0.000000 50.000000,0.000000 0.000000,0.000000 0.000000,0.000000 0.000000,0.000000-225.000000</inkml:trace>
</inkml:ink>
</file>

<file path=ppt/ink/ink31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5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90600.000000 54600.000000,'0.000000'-100.000000,"0.000000"75.000000,0.000000 0.000000,0.000000 0.000000,0.000000 0.000000,0.000000-25.000000,0.000000 0.000000,0.000000 25.000000,0.000000 0.000000,0.000000-25.000000,0.000000 0.000000,-25.000000 50.000000,0.000000 0.000000,0.000000-25.000000,0.000000 0.000000,-25.000000 25.000000,0.000000 0.000000,-25.000000 25.000000,0.000000 0.000000,-25.000000 50.000000,0.000000 0.000000,50.000000-25.000000,0.000000 0.000000,-25.000000 0.000000,0.000000 0.000000,0.000000 50.000000,0.000000 0.000000,25.000000 0.000000,0.000000 0.000000,25.000000-25.000000,0.000000 0.000000,25.000000 0.000000,0.000000 0.000000,75.000000 0.000000,0.000000 0.000000,25.000000 0.000000,0.000000 0.000000,75.000000-25.000000,0.000000 0.000000,-150.000000-50.000000,0.000000 0.000000,125.000000 0.000000,0.000000 0.000000,-75.000000 0.000000,0.000000 0.000000,-25.000000-25.000000</inkml:trace>
</inkml:ink>
</file>

<file path=ppt/ink/ink31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5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87950.000000 54250.000000,'-150.000000'-100.000000,"125.000000"100.000000,0.000000 0.000000,25.000000-25.000000,0.000000 0.000000,0.000000 75.000000,0.000000 0.000000,0.000000 75.000000,0.000000 0.000000,0.000000 25.000000,0.000000 0.000000,25.000000 25.000000,0.000000 0.000000,-25.000000-25.000000,0.000000 0.000000,0.000000-75.000000,0.000000 0.000000,0.000000-50.000000,0.000000 0.000000,-25.000000-50.000000</inkml:trace>
</inkml:ink>
</file>

<file path=ppt/ink/ink3149.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5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87750.000000 55000.000000,'100.000000'-100.000000,"-75.000000"75.000000,0.000000 0.000000,100.000000 0.000000,0.000000 0.000000,-25.000000 25.000000,0.000000 0.000000,25.000000 0.000000,0.000000 0.000000,-100.000000 25.000000</inkml:trace>
</inkml:ink>
</file>

<file path=ppt/ink/ink3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1493.000000 497.000000,'-0.009000'-0.013000,"-0.013000"-0.020000,-0.015000-0.023000,-0.015000-0.022000,-0.014000-0.020000,-0.012000-0.018000,-0.010000-0.014000,-0.007000-0.011000,-0.006000-0.008000,-0.004000-0.006000,-0.003000-0.004000,-0.002000-0.002000,-0.001000-0.001000,0.000000 0.000000,0.000000 0.000000,0.000000 0.001000,0.000000 0.001000,0.000000 0.001000,0.000000 0.001000,0.030000 0.009000,0.051000 0.022000,0.057000 0.025000,0.056000 0.024000,0.050000 0.022000,0.042000 0.018000,0.034000 0.015000,0.026000 0.011000,0.019000 0.008000,0.013000 0.005000,0.008000 0.003000,-0.003000 0.057000,0.030000 0.087000,0.033000 0.100000,0.033000 0.101000,0.031000 0.058000,0.027000 0.025000,0.022000 0.003000,0.018000-0.012000,-0.005000-0.002000,-0.019000 0.005000,-0.026000 0.009000,-0.029000 0.010000,-0.048000 0.011000,-0.056000 0.000000</inkml:trace>
</inkml:ink>
</file>

<file path=ppt/ink/ink31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5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88700.000000 53800.000000,'-100.000000'-50.000000,"75.000000"50.000000,0.000000 0.000000,25.000000 75.000000,0.000000 0.000000,0.000000 25.000000,0.000000 0.000000,0.000000 75.000000,0.000000 0.000000,25.000000 50.000000,0.000000 0.000000,0.000000 75.000000,0.000000 0.000000,-25.000000 0.000000,0.000000 0.000000,25.000000-250.000000,0.000000 0.000000,-25.000000 0.000000</inkml:trace>
</inkml:ink>
</file>

<file path=ppt/ink/ink31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1:5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86850.000000 54850.000000,'-50.000000'-50.000000,"25.000000"25.000000,0.000000 0.000000,0.000000 25.000000,0.000000 0.000000,0.000000 50.000000,0.000000 0.000000,0.000000 50.000000,0.000000 0.000000,0.000000 25.000000,0.000000 0.000000,25.000000-50.000000,0.000000 0.000000,25.000000 0.000000,0.000000 0.000000,50.000000-50.000000,0.000000 0.000000,0.000000-25.000000,0.000000 0.000000,25.000000-25.000000,0.000000 0.000000,-25.000000-100.000000,0.000000 0.000000,-25.000000-25.000000,0.000000 0.000000,-50.000000 25.000000,0.000000 0.000000,-50.000000 25.000000,0.000000 0.000000,-25.000000 100.000000,0.000000 0.000000,-25.000000 50.000000,0.000000 0.000000,75.000000 0.000000,0.000000 0.000000,0.000000 0.000000</inkml:trace>
</inkml:ink>
</file>

<file path=ppt/ink/ink31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1582.000000 162.000000,'-0.037000'-0.009000,"-0.058000"-0.014000,-0.067000-0.017000,-0.068000-0.017000,-0.063000-0.016000,-0.056000-0.014000,-0.047000-0.012000,-0.038000-0.009000,-0.029000 0.002000,-0.021000 0.009000,-0.015000 0.013000,-0.010000 0.014000,-0.263000 0.051000,-0.185000 0.071000,-0.232000 0.115000,-0.098000 0.061000,-0.005000 0.022000,0.055000-0.004000,0.090000-0.021000,0.105000-0.030000,-0.077000 0.040000,-0.041000 0.008000,-0.161000 0.061000,-0.080000 0.016000,-0.114000 0.079000,0.020000 0.039000,0.105000 0.011000,0.151000-0.008000,0.096000 0.054000,0.127000 0.017000,0.138000-0.009000,0.134000-0.025000,-0.007000 0.041000,0.051000 0.006000,0.084000-0.017000,0.099000-0.030000,0.028000-0.018000,-0.020000-0.009000,-0.049000-0.002000,0.010000 0.002000,0.047000 0.005000,0.067000 0.006000,-0.165000 0.117000,-0.080000 0.032000,-0.019000-0.025000,0.021000-0.059000,-0.121000 0.291000,-0.055000 0.200000,-0.157000 0.255000,-0.063000 0.125000,0.002000 0.032000,0.043000-0.030000,-0.117000 0.172000,-0.064000 0.142000,0.029000 0.148000,0.087000-0.006000,0.118000-0.104000,0.129000-0.159000,0.053000-0.035000,0.074000-0.101000,0.082000-0.135000,0.081000-0.147000,-0.054000 0.150000,0.010000 0.109000,-0.041000 0.258000,0.003000 0.114000,0.030000 0.013000,0.046000-0.052000,-0.095000 0.039000,-0.031000-0.053000,0.013000-0.108000,0.040000-0.135000,-0.038000-0.014000,-0.012000-0.083000,0.006000-0.120000,0.017000-0.136000,0.060000 0.122000,0.083000 0.057000,0.054000 0.085000,0.032000-0.050000,0.016000-0.134000,0.004000-0.177000,-0.114000 0.103000,-0.182000 0.127000,-0.106000 0.090000,0.022000-0.056000,0.078000-0.102000,0.107000-0.123000,0.136000-0.075000,0.066000-0.015000,0.054000-0.044000,0.042000-0.060000,-0.184000 0.305000,-0.071000 0.149000,-0.041000 0.013000,-0.018000-0.074000,-0.003000-0.125000,0.008000-0.148000,-0.138000 0.289000,-0.005000 0.061000,0.059000-0.054000,0.094000-0.121000,0.146000-0.090000,0.089000-0.025000,0.083000-0.055000,0.074000-0.072000,-0.089000 0.001000,-0.027000-0.029000,-0.171000 0.153000,-0.055000 0.018000,0.011000-0.038000,0.051000-0.070000,0.064000-0.204000,0.021000-0.059000,-0.117000 0.191000,-0.008000-0.012000,0.018000-0.062000,0.033000-0.087000,0.059000 0.024000,0.036000-0.001000,0.033000-0.040000,0.029000-0.062000,0.043000-0.035000,0.048000-0.015000,0.048000-0.001000,0.045000 0.008000,-0.071000 0.216000,-0.067000 0.185000,-0.040000 0.152000,-0.021000 0.046000,-0.006000-0.025000,0.003000-0.069000,-0.046000 0.129000,-0.001000 0.026000,0.028000-0.043000,0.045000-0.083000,0.052000-0.121000,0.053000-0.137000,0.050000-0.137000,0.044000-0.127000,0.037000 0.092000,0.030000 0.077000,0.023000 0.081000,0.017000 0.004000,0.012000-0.046000,0.008000-0.075000,0.004000-0.032000,0.002000-0.003000,0.010000-0.057000,0.014000-0.088000,0.015000-0.101000,0.015000-0.102000,0.014000-0.095000,0.012000-0.084000,0.010000-0.070000,0.008000-0.056000,0.071000-0.007000,0.105000 0.026000,0.065000 0.026000,0.034000 0.024000,0.012000 0.022000,-0.003000 0.018000,0.484000 0.143000,0.393000 0.140000,0.250000 0.071000,0.140000 0.023000,0.059000-0.010000,0.003000-0.031000,0.593000 0.124000,0.338000 0.067000,0.150000 0.025000,0.018000-0.003000,0.577000 0.053000,0.377000 0.011000,0.233000-0.041000,-0.097000-0.072000,-0.301000-0.086000,-0.409000-0.089000,-0.449000-0.084000,-0.441000-0.075000,-0.158000-0.075000,-0.112000-0.070000,-0.149000-0.062000,-0.161000-0.052000,0.211000-0.042000,0.066000-0.032000,-0.032000-0.024000,-0.093000-0.017000,0.060000-0.029000,0.005000-0.035000,-0.030000-0.036000,-0.050000-0.034000,1.358000-0.436000,0.834000-0.292000,0.437000-0.179000,0.151000-0.093000,0.122000-0.050000,0.095000-0.018000,0.568000 0.003000,0.092000 0.090000,-0.219000 0.139000,-0.402000 0.160000,0.007000 0.162000,-0.247000 0.151000,-0.317000 0.133000,-0.487000 0.112000,-0.559000 0.090000,-0.564000 0.069000,-0.397000 0.051000,-0.408000 0.036000,-0.385000 0.023000,-0.342000 0.013000,0.060000 0.006000,0.093000 0.001000,0.143000-0.002000,0.165000-0.004000,0.057000-0.042000,-0.017000-0.063000,0.213000-0.182000,0.050000-0.098000,-0.058000-0.037000,-0.123000 0.005000,0.250000-0.061000,0.102000-0.024000,0.000000 0.000000,-0.066000 0.016000,0.357000-0.177000,0.234000-0.141000,0.266000-0.052000,0.046000 0.009000,-0.098000 0.047000,-0.183000 0.068000,0.936000-0.200000,0.626000-0.135000,0.938000-0.246000,0.171000-0.037000,-0.188000 0.063000,-0.395000 0.121000,-0.601000 0.058000,-0.492000 0.082000,-0.531000 0.125000,-0.518000 0.144000,-0.416000 0.145000,-0.393000 0.136000,-0.203000 0.046000,-0.213000 0.058000,-0.204000 0.062000,-0.183000 0.060000,0.432000-0.203000,0.353000-0.136000,0.184000-0.065000,0.063000-0.014000,-0.020000 0.019000,-0.071000 0.039000,0.527000-0.154000,0.208000-0.045000,-0.011000 0.028000,-0.150000 0.073000,-0.063000 0.059000,-0.150000 0.046000,-0.194000 0.035000,-0.208000 0.024000,-0.202000-0.021000,-0.183000-0.048000,-0.121000-0.025000,-0.146000-0.009000,-0.151000 0.003000,-0.143000 0.010000,0.130000-0.060000,0.075000-0.027000,0.107000-0.004000,0.120000 0.012000,0.046000-0.016000,-0.005000-0.033000,0.055000-0.189000,-0.058000-0.053000,-0.126000 0.037000,-0.160000 0.092000,-0.042000-0.045000,-0.110000 0.018000,-0.146000 0.057000,-0.157000 0.078000,-0.154000-0.081000,-0.140000-0.029000,-0.121000 0.007000,-0.100000 0.029000,-0.079000-0.180000,-0.060000-0.079000,-0.043000-0.083000,-0.029000-0.079000,-0.018000-0.427000,-0.010000-0.176000,-0.004000-0.002000,0.000000 0.109000,0.003000 0.172000,0.005000 0.200000,0.005000 0.006000,0.005000-0.044000,-0.087000-0.092000,-0.066000 0.032000,-0.048000 0.109000,-0.033000 0.150000,-0.223000-0.111000,-0.181000-0.123000,-0.159000-0.029000,-0.134000 0.033000,-0.108000 0.071000,-0.083000 0.089000,-0.632000-0.255000,-0.421000-0.162000,-0.568000-0.146000,-0.252000 0.022000,-0.031000 0.128000,0.112000 0.187000,0.067000 0.137000,0.180000 0.169000,0.240000 0.176000,0.260000 0.168000,-0.151000 0.059000,-0.035000 0.058000,0.042000 0.053000,0.088000 0.046000,-0.662000-0.183000,-0.504000-0.168000,-0.918000-0.128000,-0.453000-0.020000,-0.122000 0.051000,0.099000 0.093000,-0.411000-0.053000,-0.045000 0.005000,0.193000 0.042000,0.331000 0.062000,-0.341000-0.077000,-0.084000-0.013000,0.087000 0.029000,0.190000 0.054000,0.113000 0.029000,0.277000 0.084000,0.213000 0.114000,0.305000 0.124000,0.249000 0.030000,0.342000 0.041000,0.376000 0.045000,0.370000 0.044000,0.082000-0.089000,0.185000-0.020000,0.238000 0.026000,0.255000 0.053000,0.062000 0.067000,0.155000 0.070000,0.203000 0.068000,0.219000 0.061000,0.146000 0.052000,0.162000 0.043000,0.160000 0.033000,0.147000 0.025000,0.128000 0.018000,0.106000 0.012000,0.060000-0.011000,0.026000-0.025000,0.002000-0.032000,-0.013000-0.034000,-0.353000-0.088000,-0.250000-0.043000,-0.534000-0.195000,-0.308000-0.130000,-0.141000-0.079000,-0.024000-0.041000,-0.333000-0.087000,-0.139000-0.036000,-0.004000-0.001000,0.082000 0.021000,0.003000 0.052000,0.099000 0.069000,0.153000 0.074000,0.177000 0.072000,-0.116000 0.084000,0.000000 0.085000,0.129000 0.061000,0.203000 0.042000,0.235000 0.026000,0.238000 0.014000,0.192000 0.014000,0.245000 0.032000,0.211000 0.033000,0.172000 0.030000,0.134000 0.026000,0.099000 0.022000,0.069000 0.017000,0.045000 0.013000,0.027000 0.009000,0.013000 0.006000,0.003000 0.004000,-0.003000 0.002000,-0.006000 0.001000,-0.008000 0.000000,-0.008000-0.001000,-0.008000-0.001000,-0.007000-0.001000,-0.006000-0.001000,-0.005000-0.001000,-0.549000-0.443000,-0.420000-0.324000,-0.231000-0.151000,-0.093000-0.029000,0.002000 0.051000,0.063000 0.098000,-0.050000 0.011000,0.028000 0.028000,0.095000 0.000000,0.131000 0.056000,0.144000 0.087000,0.142000 0.101000,0.148000 0.090000,0.142000 0.077000,0.127000 0.062000,0.108000 0.048000,0.088000 0.036000,0.069000 0.000000</inkml:trace>
</inkml:ink>
</file>

<file path=ppt/ink/ink31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1547.000000 217.000000,'-0.012000'0.000000,"-0.018000"0.000000,-0.020000 0.000000,-0.020000 0.000000,-0.018000 0.000000,-0.015000 0.000000,-0.012000 0.000000,-0.009000 0.000000,-0.007000 0.000000,-0.004000 0.000000,-0.003000 0.000000,-0.002000 0.000000,-0.001000 0.000000,0.000000 0.000000,0.000000 0.000000,0.001000 0.000000,0.001000 0.000000,0.000000 0.000000,0.001000 0.000000,0.000000 0.000000,0.000000 0.000000,0.000000 0.000000,-0.015000 0.000000,-0.043000 0.000000,-0.050000 0.000000,-0.051000 0.000000,-0.020000 0.009000,0.001000 0.014000,0.015000 0.017000,0.022000 0.017000,0.025000 0.016000,0.026000 0.014000,0.024000 0.012000,0.021000 0.009000,0.010000 0.007000,0.028000-0.014000,0.026000-0.019000,0.022000-0.020000,0.018000-0.019000,0.014000-0.017000,0.010000-0.014000,0.007000-0.011000,0.004000-0.008000,0.002000-0.006000,0.001000-0.004000,0.000000-0.002000,0.000000-0.001000,-0.001000 0.000000,-0.001000 0.000000,-0.001000 0.000000,-0.001000 0.001000,-0.001000 0.001000,-0.001000 0.001000,0.000000 0.001000,0.000000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0.000000,0.035000 0.012000,0.048000 0.016000,0.056000 0.019000,0.056000 0.019000,0.053000 0.018000,0.047000 0.015000,0.039000 0.013000,0.031000 0.010000,-0.003000-0.008000,0.013000-0.007000,0.009000-0.010000,0.223000 0.163000,0.089000 0.073000,0.028000 0.018000,-0.059000-0.036000,-0.038000-0.032000,-0.049000-0.040000,-0.052000-0.042000,-0.031000-0.027000,-0.085000-0.038000,-0.080000-0.030000,-0.071000-0.023000,-0.058000-0.016000,-0.046000-0.011000,-0.034000-0.007000,-0.024000-0.003000,-0.016000-0.001000,-0.009000 0.000000,-0.005000 0.001000,-0.001000 0.001000,0.001000 0.002000,0.002000 0.002000,0.002000 0.001000,0.002000 0.001000,0.002000 0.001000,0.002000 0.001000,0.002000 0.000000,0.001000 0.000000,0.001000 0.000000,0.001000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0.000000,0.362000 0.178000,0.278000 0.210000,0.165000 0.103000,0.080000 0.027000,0.020000-0.024000,-0.020000-0.055000,0.232000 0.151000,0.082000 0.050000,-0.020000-0.018000,-0.084000-0.060000,-0.104000-0.066000,-0.242000-0.133000,-0.250000-0.133000,-0.233000-0.122000,-0.203000-0.104000,-0.167000-0.085000,-0.131000-0.065000,-0.098000-0.048000,-0.069000-0.033000,-0.045000-0.021000,-0.027000-0.012000,-0.013000-0.006000,-0.004000-0.001000,0.002000 0.002000,0.005000 0.003000,0.044000 0.010000,0.012000-0.013000,0.012000-0.016000,0.011000-0.017000,0.009000-0.016000,0.008000-0.015000,-0.080000 0.012000,-0.056000 0.028000,0.000000 0.024000,0.036000 0.020000,0.056000 0.016000,0.065000 0.012000,0.066000 0.008000,0.062000 0.006000,0.042000-0.004000,0.047000 0.013000,0.034000 0.014000,0.024000 0.013000,0.015000 0.011000,0.009000 0.009000,0.004000 0.007000,0.001000 0.005000,-0.001000 0.004000,-0.002000 0.002000,-0.003000 0.001000,-0.003000 0.001000,-0.003000 0.000000,-0.002000 0.000000,-0.002000 0.000000,-0.001000 0.000000,-0.001000 0.000000,-0.001000 0.000000,0.000000 0.000000,0.000000 0.000000,0.000000 0.000000,0.000000 0.000000,0.007000-0.059000,0.005000-0.105000,0.006000-0.085000,0.006000-0.066000,0.005000-0.049000,0.005000-0.035000,0.004000-0.023000,0.003000-0.014000,0.002000 0.009000,0.002000 0.044000,0.001000 0.055000,0.001000 0.058000,0.000000 0.055000,0.000000 0.049000,0.000000 0.041000,0.000000 0.033000,0.000000 0.013000,0.000000-0.006000,0.000000-0.015000,0.000000-0.020000,0.000000-0.022000,0.000000 0.000000</inkml:trace>
</inkml:ink>
</file>

<file path=ppt/ink/ink31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488.000000 638.000000,'-0.006000'0.009000,"-0.009000"0.014000,-0.010000 0.015000,-0.010000 0.015000,-0.009000 0.014000,-0.008000 0.011000,-0.006000 0.009000,-0.005000 0.007000,-0.003000 0.005000,-0.002000 0.003000,-0.001000 0.002000,-0.001000 0.001000,0.000000 0.000000,0.000000 0.000000,0.000000 0.000000,0.000000 0.000000,0.000000 0.000000,0.000000 0.000000,0.000000 0.000000,0.000000 0.000000,0.000000 0.000000,0.000000 0.000000,0.000000 0.000000,0.000000 0.000000,0.000000 0.000000,0.000000 0.000000,0.000000 0.000000,0.000000 0.000000,0.000000 0.000000,-0.014000-0.016000,-0.031000-0.011000,-0.036000-0.013000,-0.037000-0.013000,-0.034000-0.012000,-0.030000-0.010000,-0.019000 0.010000,-0.011000 0.022000,-0.005000 0.028000,0.000000 0.030000,-0.007000 0.028000,0.037000-0.001000,0.042000-0.010000,0.042000-0.015000,0.038000-0.017000,0.032000-0.016000,0.026000-0.015000,0.019000-0.012000,0.014000-0.010000,0.009000-0.007000,0.006000-0.005000,0.003000-0.003000,0.001000-0.002000,0.000000-0.001000,-0.001000 0.000000,-0.001000 0.000000,-0.001000 0.000000,-0.001000 0.000000,-0.001000 0.001000,-0.001000 0.000000,-0.001000 0.000000,-0.001000 0.000000,0.000000 0.000000,0.000000 0.000000,0.000000 0.000000,0.000000 0.000000,0.000000 0.000000,0.000000 0.000000,0.000000 0.000000,0.000000 0.000000,0.000000 0.000000,-0.010000 0.003000,-0.016000 0.006000,-0.018000 0.007000,-0.018000 0.007000,-0.016000 0.006000,-0.014000 0.005000,-0.011000 0.004000,-0.008000 0.003000,-0.006000 0.002000,-0.004000 0.002000,-0.003000 0.001000,-0.002000 0.001000,-0.001000 0.000000,0.012000 0.000000,0.025000-0.004000,0.028000-0.005000,0.028000-0.004000,0.025000-0.004000,0.021000-0.003000,0.017000-0.003000,0.012000-0.002000,0.009000-0.002000,0.006000-0.001000,0.004000-0.001000,0.002000 0.000000,0.001000 0.000000,0.000000 0.000000,-0.001000 0.000000,-0.001000 0.000000,-0.001000 0.000000,-0.001000 0.000000,-0.001000 0.000000,-0.001000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0.000000,0.152000 0.065000,0.095000 0.036000,0.050000 0.012000,0.017000-0.004000,-0.005000-0.014000,-0.018000-0.020000,-0.026000-0.022000,-0.029000-0.022000,-0.017000-0.014000,-0.041000-0.016000,-0.038000-0.012000,-0.033000-0.008000,-0.027000-0.005000,-0.021000-0.003000,-0.015000-0.001000,-0.011000 0.000000,-0.007000 0.000000,-0.004000 0.001000,-0.002000 0.001000,-0.001000 0.001000,0.000000 0.001000,0.001000 0.001000,0.001000 0.001000,0.001000 0.000000,0.001000 0.000000,0.001000 0.000000,0.001000 0.000000,0.001000 0.000000,0.000000 0.000000,0.000000 0.000000,0.000000 0.000000,0.000000 0.000000,0.000000 0.000000,0.000000 0.000000,0.000000 0.000000,0.000000 0.000000,0.000000 0.000000,0.000000 0.000000,0.000000 0.000000,0.000000 0.000000,0.000000 0.000000,0.000000 0.000000,0.000000 0.000000,0.000000 0.000000,0.000000 0.000000,0.029000-0.004000,0.052000-0.003000,0.060000-0.003000,0.061000-0.003000,0.032000-0.003000,0.012000-0.003000,-0.002000-0.002000,-0.011000-0.002000,-0.016000-0.001000,-0.018000-0.001000,-0.005000 0.024000,0.003000 0.038000,0.008000 0.044000,0.011000 0.045000,0.012000 0.042000,0.011000 0.037000,0.098000 0.032000,0.020000-0.007000,-0.016000-0.020000,-0.037000-0.026000,-0.046000-0.027000,-0.048000-0.026000,-0.045000-0.023000,-0.040000-0.019000,-0.033000-0.015000,-0.026000-0.011000,-0.019000-0.008000,-0.014000-0.005000,-0.009000-0.003000,-0.004000-0.011000,-0.003000-0.016000,-0.001000-0.017000,0.000000-0.016000,0.001000-0.015000,0.001000-0.012000,0.001000-0.009000,0.001000-0.007000,0.001000-0.005000,0.001000-0.003000,0.001000-0.002000,0.001000-0.001000,0.000000 0.000000,0.000000 0.000000,0.000000 0.000000,0.000000 0.000000,0.000000 0.000000,0.000000 0.000000,0.000000 0.000000,0.000000 0.000000,0.000000 0.000000,0.000000 0.000000,0.000000 0.000000,0.000000 0.000000,0.000000 0.000000,0.000000 0.000000,-0.014000-0.011000,-0.008000-0.024000,-0.009000-0.028000,-0.009000-0.029000,-0.009000-0.027000,-0.008000-0.024000,-0.006000-0.021000,-0.005000-0.017000,-0.041000-0.019000,-0.061000-0.010000,-0.069000-0.007000,-0.069000-0.004000,-0.046000-0.020000,-0.027000-0.029000,-0.014000-0.033000,-0.004000-0.033000,-0.126000-0.178000,-0.048000-0.110000,-0.013000-0.040000,0.011000 0.008000,0.025000 0.037000,0.032000 0.054000,0.016000-0.142000,0.005000-0.110000,-0.040000-0.026000,0.008000 0.030000,0.038000 0.063000,0.055000 0.080000,0.039000 0.062000,0.066000 0.130000,0.058000 0.124000,0.049000 0.109000,0.039000 0.091000,0.029000 0.072000,0.021000 0.054000,0.014000 0.039000,0.009000 0.026000,0.005000 0.016000,0.002000 0.008000,0.000000 0.003000,-0.001000 0.000000,-0.002000-0.003000,-0.002000-0.004000,-0.002000-0.004000,-0.002000-0.004000,-0.001000-0.003000,-0.001000-0.003000,-0.001000-0.002000,-0.001000-0.002000,0.000000-0.001000,0.000000-0.001000,0.000000-0.001000,0.003000 0.010000,0.005000 0.015000,0.006000 0.017000,0.006000 0.017000,0.006000 0.015000,0.005000 0.013000,0.004000 0.010000,0.003000 0.008000,0.002000 0.006000,0.001000 0.004000,0.001000 0.003000,0.000000 0.001000,0.000000 0.001000,0.000000 0.000000,0.000000 0.000000,0.000000 0.000000,0.000000-0.001000,0.000000 0.000000,0.000000 0.000000,0.000000 0.000000,0.000000 0.000000,0.000000 0.000000,0.000000 0.000000,0.000000 0.000000,0.000000 0.000000,0.000000 0.000000,0.000000 0.056000,0.000000 0.103000,0.179000 0.174000,0.094000 0.052000,0.034000-0.009000,-0.005000-0.046000,-0.028000-0.064000,-0.040000-0.069000,-0.043000-0.066000,-0.042000-0.059000,-0.037000-0.049000,-0.031000-0.038000,-0.024000-0.029000,-0.018000-0.020000,-0.013000-0.014000,-0.009000-0.008000,-0.005000-0.004000,-0.003000-0.001000,-0.001000 0.000000,0.000000 0.001000,0.001000 0.002000,0.001000 0.002000,0.001000 0.002000,0.001000 0.002000,0.001000 0.001000,0.001000 0.001000,0.001000 0.001000,0.001000 0.001000,0.000000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inkml:trace>
</inkml:ink>
</file>

<file path=ppt/ink/ink3155.xml><?xml version="1.0" encoding="utf-8"?>
<inkml:ink xmlns:inkml="http://www.w3.org/2003/InkML">
  <annotation type="ScanImages2ExtractSignatures">1</annotation>
  <annotation type="ScanImagesWidth">-2142442864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586.000000 608.000000,'-0.015000'-0.015000,"-0.022000"-0.022000,-0.025000-0.025000,-0.025000-0.025000,-0.023000-0.023000,-0.020000-0.020000,-0.016000-0.016000,-0.012000-0.012000,-0.009000-0.009000,-0.006000-0.006000,-0.004000-0.004000,-0.003000-0.003000,-0.001000-0.001000,0.000000 0.000000,0.000000 0.000000,0.001000 0.001000,0.001000 0.001000,-0.001000 0.011000,-0.018000 0.001000,-0.021000 0.001000,-0.022000 0.000000,-0.021000 0.000000,-0.018000 0.000000,-0.028000 0.012000,-0.032000 0.019000,-0.106000-0.143000,-0.072000-0.090000,-0.044000-0.049000,-0.024000-0.019000,-0.119000-0.164000,-0.024000-0.098000,0.001000-0.085000,0.018000 0.003000,0.027000 0.059000,0.031000 0.091000,-0.079000 0.012000,0.003000 0.035000,0.056000 0.047000,0.085000 0.051000,0.061000 0.068000,0.041000 0.074000,-0.122000-0.001000,-0.070000 0.025000,-0.032000 0.039000,-0.005000 0.046000,0.013000-0.027000,0.023000 0.002000,0.028000 0.020000,0.029000 0.030000,0.028000 0.035000,0.025000 0.035000,0.021000 0.014000,0.017000 0.000000,0.013000-0.009000,0.010000-0.015000,-0.104000 0.002000,-0.095000 0.012000,-0.229000 0.018000,-0.152000 0.020000,-0.090000 0.020000,-0.045000 0.018000,0.025000 0.016000,0.067000 0.013000,0.089000 0.011000,0.097000 0.008000,-0.126000-0.141000,-0.039000-0.079000,0.020000-0.034000,0.056000-0.002000,-0.190000-0.049000,-0.077000-0.030000,0.139000 0.023000,0.062000 0.000000,0.084000 0.005000,0.092000 0.008000,-0.057000-0.046000,-0.001000-0.003000,-0.002000 0.024000,-0.002000 0.040000,-0.002000 0.047000,-0.002000 0.048000,-0.094000 0.027000,0.001000 0.011000,0.062000 0.001000,0.097000-0.006000,-0.220000 0.008000,-0.111000 0.017000,-0.034000 0.021000,0.018000 0.022000,-0.116000 0.021000,-0.119000 0.019000,-0.278000 0.016000,-0.139000 0.013000,-0.039000 0.011000,0.028000 0.008000,-0.503000 0.042000,-0.363000 0.061000,-0.328000 0.032000,0.013000 0.011000,0.231000-0.003000,0.353000-0.012000,0.405000-0.017000,0.408000-0.019000,0.381000-0.019000,0.335000-0.017000,0.281000-0.015000,0.226000-0.012000,0.172000 0.018000,0.125000 0.036000,0.085000 0.045000,0.054000 0.047000,0.030000 0.045000,0.012000 0.041000,0.000000 0.035000,-0.008000 0.028000,-0.040000 0.050000,-0.057000 0.060000,-0.064000 0.062000,-0.064000 0.059000,-0.207000 0.365000,-0.135000 0.314000,-0.300000 0.294000,-0.163000 0.113000,-0.063000-0.011000,0.005000-0.090000,-0.209000 0.418000,-0.036000 0.198000,0.077000 0.042000,0.144000-0.061000,0.139000-0.122000,0.126000-0.153000,-0.113000 0.023000,-0.036000-0.087000,0.015000-0.151000,0.047000-0.181000,-0.157000 0.219000,-0.055000 0.090000,-0.059000 0.111000,0.016000-0.031000,0.063000-0.119000,0.088000-0.167000,0.117000-0.038000,0.126000-0.100000,0.123000-0.132000,0.112000-0.143000,-0.051000-0.066000,-0.004000-0.085000,0.026000-0.091000,0.044000-0.089000,-0.114000 0.141000,-0.059000 0.130000,-0.020000 0.076000,0.007000 0.037000,0.023000-0.028000,0.032000-0.068000,-0.093000 0.041000,-0.020000-0.040000,0.029000-0.089000,0.058000-0.113000,-0.020000 0.045000,0.006000-0.004000,0.040000-0.036000,0.059000-0.053000,0.067000-0.060000,0.067000-0.060000,0.043000 0.110000,0.025000 0.063000,0.012000 0.029000,0.002000 0.005000,-0.409000 0.559000,-0.274000 0.358000,-0.167000 0.166000,-0.087000 0.031000,-0.029000-0.058000,0.010000-0.111000,-0.517000 0.306000,-0.302000 0.108000,-0.191000-0.014000,0.042000-0.165000,0.187000-0.250000,0.267000-0.285000,0.298000-0.287000,0.296000-0.267000,0.101000-0.063000,0.043000-0.001000,0.076000 0.002000,0.091000 0.003000,-0.218000 0.170000,-0.106000 0.117000,-0.026000 0.074000,0.027000 0.041000,-0.254000 0.036000,-0.121000-0.044000,-0.027000-0.092000,0.036000-0.116000,-0.148000 0.098000,-0.034000 0.007000,0.042000-0.052000,0.087000-0.085000,-0.188000 0.101000,0.129000-0.099000,0.227000-0.157000,0.267000-0.180000,0.269000-0.178000,0.247000-0.161000,0.212000-0.138000,0.173000-0.111000,0.134000-0.086000,0.099000-0.062000,0.069000-0.043000,0.044000-0.027000,0.026000-0.016000,0.012000-0.007000,0.003000-0.001000,-0.071000 0.042000,-0.113000 0.061000,-0.279000 0.071000,-0.217000 0.072000,-0.162000 0.031000,-0.115000 0.002000,-0.076000 0.002000,-0.045000 0.002000,-0.022000 0.001000,-0.006000 0.001000,-0.216000 0.074000,-0.114000 0.042000,-0.040000 0.019000,0.010000 0.002000,-0.106000 0.047000,-0.025000-0.002000,0.084000-0.033000,0.148000-0.050000,0.177000-0.058000,0.183000-0.058000,0.082000-0.054000,0.084000-0.048000,0.098000-0.040000,0.100000-0.032000,0.093000-0.025000,0.082000-0.018000,0.069000-0.013000,0.056000-0.008000,0.043000-0.005000,0.032000-0.002000,-0.015000 0.018000,-0.043000 0.030000,-0.058000 0.035000,-0.064000 0.036000,-0.118000 0.089000,-0.070000 0.043000,-0.163000 0.102000,-0.063000 0.059000,0.005000 0.027000,0.048000 0.004000,-0.056000 0.082000,0.028000 0.052000,0.043000-0.008000,0.050000-0.046000,0.050000-0.067000,0.047000-0.075000,0.078000-0.057000,0.092000-0.040000,0.095000-0.027000,0.089000-0.017000,-0.473000 0.267000,-0.356000 0.209000,-0.329000 0.174000,-0.140000 0.065000,-0.009000-0.009000,0.076000-0.056000,0.161000-0.082000,0.204000-0.092000,0.216000-0.092000,0.208000-0.085000,0.176000-0.081000,0.142000-0.072000,0.110000-0.061000,0.081000-0.050000,0.057000-0.039000,0.037000-0.029000,-0.150000 0.078000,-0.112000 0.067000,-0.079000 0.055000,-0.052000 0.043000,-0.215000 0.032000,-0.156000 0.023000,-0.126000 0.071000,-0.023000 0.022000,0.044000-0.010000,0.084000-0.030000,0.030000-0.041000,0.066000-0.045000,0.085000-0.044000,0.091000-0.040000,-0.041000 0.021000,-0.049000-0.016000,-0.050000 0.122000,0.026000 0.053000,0.073000 0.006000,0.098000-0.025000,0.106000-0.043000,0.104000-0.051000,-0.052000 0.045000,-0.001000 0.030000,-0.139000 0.207000,-0.051000 0.119000,-0.062000 0.149000,-0.084000 0.108000,-0.037000-0.002000,-0.004000-0.074000,-0.023000 0.087000,0.107000-0.062000,0.126000-0.083000,0.128000-0.089000,0.056000-0.138000,0.052000-0.097000,0.061000-0.091000,0.062000-0.080000,0.057000 0.025000,0.051000 0.016000,0.043000 0.157000,0.034000 0.088000,0.026000 0.038000,0.020000 0.003000,0.014000-0.038000,0.009000-0.062000,0.005000-0.072000,0.002000-0.074000,0.019000 0.060000,0.028000-0.007000,0.032000-0.049000,0.032000-0.072000,0.030000-0.081000,0.026000-0.081000,0.022000-0.076000,0.017000-0.066000,0.032000-0.037000,0.039000-0.016000,0.040000-0.001000,0.038000 0.009000,0.089000 0.014000,0.115000 0.017000,0.124000 0.017000,0.120000 0.016000,0.385000-0.004000,0.379000-0.017000,0.347000-0.024000,0.301000-0.026000,0.286000-0.026000,0.256000-0.024000,0.383000-0.021000,0.068000-0.017000,-0.138000-0.014000,-0.260000-0.011000,0.030000-0.008000,-0.080000-0.005000,-0.145000-0.003000,-0.176000-0.002000,0.443000 0.036000,0.439000 0.058000,0.330000 0.030000,0.236000 0.011000,0.195000 0.016000,-0.140000 0.018000,-0.344000 0.018000,-0.449000 0.017000,-0.134000-0.004000,-0.217000-0.017000,-0.254000-0.024000,-0.259000-0.026000,-0.003000-0.026000,-0.134000-0.024000,-0.208000-0.021000,-0.240000-0.018000,0.272000-0.014000,0.212000-0.011000,0.618000-0.008000,0.317000-0.005000,0.101000-0.003000,-0.044000-0.002000,0.547000-0.001000,0.296000 0.000000,0.224000 0.000000,-0.133000 0.001000,-0.352000 0.001000,-0.466000 0.001000,0.140000 0.001000,-0.072000 0.001000,-0.202000 0.001000,-0.271000 0.000000,-0.239000 0.000000,-0.275000 0.000000,-0.278000 0.000000,-0.259000 0.000000,0.250000 0.000000,0.116000 0.000000,0.022000 0.000000,-0.040000 0.000000,0.512000 0.000000,0.313000 0.000000,0.383000 0.074000,0.179000 0.042000,0.072000 0.018000,-0.150000 0.002000,-0.280000-0.009000,-0.343000-0.015000,-0.266000-0.018000,-0.344000-0.018000,-0.369000-0.017000,-0.358000-0.015000,-0.066000 0.061000,-0.096000 0.031000,-0.108000 0.010000,-0.108000-0.004000,0.158000-0.013000,0.096000-0.018000,0.049000-0.019000,0.015000-0.019000,0.600000-0.017000,0.415000-0.015000,0.339000 0.079000,0.119000 0.061000,-0.031000 0.044000,-0.125000 0.030000,0.193000 0.001000,0.087000-0.018000,0.215000-0.029000,-0.013000-0.034000,-0.158000-0.034000,-0.239000-0.032000,-0.181000-0.028000,-0.205000-0.024000,-0.416000-0.021000,-0.147000-0.013000,-0.338000-0.010000,-0.115000-0.006000,-0.105000-0.004000,0.513000-0.005000,0.060000-0.003000,-0.013000-0.001000,-0.059000 0.000000,0.597000 0.001000,0.384000 0.001000,0.219000 0.001000,-0.050000 0.001000,-0.218000 0.001000,-0.310000 0.001000,-0.290000-0.073000,-0.330000-0.041000,-0.332000-0.018000,-0.308000-0.001000,-0.104000 0.009000,-0.114000 0.015000,-0.111000 0.018000,-0.102000 0.018000,0.280000 0.017000,0.283000 0.015000,0.283000 0.013000,0.114000 0.010000,-0.002000 0.008000,-0.076000 0.006000,0.305000 0.004000,0.159000 0.003000,0.053000 0.002000,-0.018000 0.001000,0.453000-0.073000,0.206000-0.042000,0.087000-0.019000,-0.142000-0.002000,-0.278000 0.008000,-0.345000 0.014000,-0.270000 0.017000,-0.276000 0.018000,-0.260000 0.017000,-0.230000 0.015000,-0.084000 0.013000,0.016000 0.010000,0.226000-0.066000,0.123000-0.036000,0.048000-0.014000,-0.004000 0.001000,0.350000-0.137000,0.183000-0.068000,0.062000-0.018000,-0.020000 0.014000,0.021000-0.039000,-0.101000 0.003000,-0.135000 0.011000,-0.221000 0.016000,-0.259000 0.018000,-0.265000 0.017000,-0.065000-0.002000,-0.006000-0.015000,0.162000-0.059000,0.109000-0.009000,0.068000 0.024000,0.036000 0.043000,0.326000-0.058000,0.120000-0.045000,-0.021000-0.034000,-0.110000-0.024000,-0.011000 0.021000,-0.095000 0.048000,-0.012000-0.103000,-0.106000-0.046000,-0.158000-0.005000,-0.180000 0.021000,-0.162000 0.036000,-0.139000 0.043000,-0.114000 0.044000,-0.089000 0.042000,0.191000-0.055000,0.135000-0.039000,0.052000-0.063000,-0.004000-0.073000,0.070000-0.038000,-0.034000-0.012000,-0.081000 0.023000,-0.104000 0.044000,-0.112000 0.054000,-0.108000 0.057000,-0.080000-0.001000,-0.055000 0.036000,-0.054000-0.091000,-0.049000-0.017000,-0.043000 0.031000,-0.035000 0.059000,-0.047000-0.038000,-0.050000-0.023000,-0.049000-0.012000,-0.044000-0.004000,0.035000-0.146000,0.010000-0.079000,-0.007000-0.030000,-0.017000 0.004000,-0.022000-0.104000,-0.024000-0.018000,-0.023000 0.038000,-0.021000 0.071000,-0.239000-0.483000,-0.214000-0.287000,-0.200000-0.233000,-0.103000-0.033000,-0.033000 0.097000,0.014000 0.173000,-0.160000-0.067000,-0.112000 0.078000,-0.036000 0.000000,0.015000 0.098000,0.047000 0.153000,0.064000 0.177000,0.108000 0.003000,0.060000 0.007000,0.055000 0.047000,0.047000 0.070000,-0.039000 0.084000,-0.114000-0.073000,-0.091000-0.067000,-0.549000-0.541000,-0.182000-0.110000,-0.072000 0.001000,0.003000 0.073000,-0.391000-0.126000,-0.246000-0.097000,-0.374000-0.219000,-0.134000-0.059000,0.029000 0.047000,0.132000 0.112000,0.059000 0.016000,0.155000 0.101000,0.205000 0.148000,0.222000 0.167000,-0.133000-0.330000,0.017000-0.109000,0.113000 0.041000,0.165000 0.134000,0.168000 0.147000,0.158000 0.144000,-0.008000 0.003000,0.034000 0.060000,0.058000 0.092000,0.070000 0.105000,-0.296000-0.243000,-0.141000-0.081000,-0.104000-0.081000,-0.073000-0.075000,-0.011000 0.008000,0.029000 0.060000,0.035000-0.132000,0.109000-0.024000,0.149000 0.047000,0.163000 0.089000,0.032000 0.036000,0.092000 0.146000,0.124000 0.206000,0.136000 0.229000,0.023000 0.006000,0.022000 0.010000,-0.017000-0.098000,0.033000-0.013000,0.063000 0.042000,0.077000 0.075000,-0.251000-0.168000,-0.147000-0.090000,-0.107000-0.070000,0.000000 0.021000,0.068000 0.078000,0.107000 0.109000,0.051000-0.027000,0.084000 0.036000,0.100000 0.073000,0.102000 0.092000,0.149000 0.138000,0.102000 0.083000,0.095000 0.074000,0.084000 0.063000,-0.138000-0.078000,-0.070000-0.008000,0.043000 0.082000,-0.002000 0.021000,-0.174000-0.160000,-0.124000-0.117000,-0.046000-0.081000,0.007000-0.052000,-0.014000-0.103000,0.046000 0.019000,0.082000 0.096000,0.099000 0.138000,0.047000 0.136000,0.084000 0.125000,0.101000 0.109000,0.105000 0.090000,0.071000 0.051000,0.092000 0.074000,0.072000 0.057000,0.054000 0.041000,0.038000 0.028000,0.025000 0.018000,0.015000 0.010000,0.008000 0.004000,0.003000 0.001000,-0.001000-0.002000,-0.003000-0.003000,-0.004000-0.004000,-0.004000-0.004000,-0.004000-0.003000,-0.003000-0.003000,-0.003000-0.002000,-0.002000-0.002000,-0.002000-0.001000,-0.001000-0.001000,-0.001000-0.001000,0.000000 0.000000,0.000000 0.000000</inkml:trace>
</inkml:ink>
</file>

<file path=ppt/ink/ink31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324.000000 86.000000,'2.000000'0.000000</inkml:trace>
</inkml:ink>
</file>

<file path=ppt/ink/ink3157.xml><?xml version="1.0" encoding="utf-8"?>
<inkml:ink xmlns:inkml="http://www.w3.org/2003/InkML">
  <annotation type="ScanImages2ExtractSignatures">1</annotation>
  <annotation type="ScanImagesWidth">17</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152.000000 103.000000,'0.022000'0.000000,"0.035000"0.000000,0.040000 0.000000,0.041000 0.000000,0.038000 0.000000,0.033000 0.000000,0.028000 0.000000,0.023000 0.000000,0.017000 0.000000,0.013000 0.000000,0.005000 0.000000,0.000000 0.000000,-0.003000 0.000000,-0.005000 0.000000,0.160000 0.000000,0.106000 0.000000,0.174000 0.000000,0.205000 0.000000,0.247000 0.000000,0.255000 0.000000,0.352000 0.000000,0.168000 0.000000,0.037000 0.000000,-0.049000 0.000000,0.820000 0.000000,0.652000 0.000000,1.197000 0.000000,0.648000 0.000000,0.248000 0.000000,-0.026000 0.000000,0.684000 0.000000,0.205000 0.000000,-0.117000 0.000000,-0.314000 0.000000,0.429000 0.000000,0.137000 0.000000,0.051000 0.000000,-0.377000 0.000000,-0.622000 0.000000,-0.734000 0.000000,-0.512000 0.000000,-0.627000 0.000000,-0.654000 0.000000,-0.623000 0.000000,-0.282000 0.000000,-0.263000 0.000000,-0.158000 0.000000,-0.153000 0.000000,-0.139000 0.000000,-0.119000 0.000000,0.049000 0.000000,0.006000 0.000000,-0.022000 0.000000,-0.038000 0.000000,0.359000-0.037000,0.219000-0.058000,0.316000-0.030000,0.133000-0.010000,0.007000 0.003000,-0.075000 0.012000,0.173000 0.016000,0.025000 0.018000,-0.072000 0.018000,-0.129000 0.016000,0.231000 0.014000,0.076000 0.012000,0.579000 0.028000,0.195000 0.036000,-0.065000 0.039000,-0.226000 0.037000,-0.037000 0.089000,-0.207000 0.042000,-0.301000 0.009000,-0.339000-0.013000,-0.081000-0.026000,-0.057000-0.033000,0.055000-0.016000,-0.025000-0.004000,-0.074000 0.004000,-0.100000 0.009000,0.056000-0.007000,-0.069000-0.017000,-0.144000-0.022000,-0.181000-0.024000,0.099000-0.017000,-0.044000-0.025000,-0.246000-0.023000,-0.127000-0.014000,-0.134000-0.011000,-0.128000-0.008000,0.032000 0.068000,-0.015000 0.038000,-0.044000 0.016000,-0.059000 0.001000,0.303000-0.009000,0.292000-0.015000,0.141000-0.017000,0.034000-0.018000,-0.037000-0.017000,-0.080000-0.015000,-0.102000-0.012000,-0.108000-0.010000,-0.040000-0.009000,0.362000-0.003000,0.750000-0.003000,0.154000-0.003000,0.003000-0.002000,0.390000-0.002000,-0.179000-0.001000,-0.280000 0.000000,-0.324000 0.000000,0.077000 0.000000,0.033000 0.001000,-0.108000 0.001000,-0.190000 0.001000,-0.229000 0.001000,-0.237000 0.000000,-0.169000 0.000000,-0.187000 0.000000,-0.185000 0.000000,-0.170000 0.000000,0.147000 0.147000,0.044000 0.083000,-0.025000 0.036000,-0.067000 0.004000,-0.034000-0.018000,-0.010000-0.030000,0.116000-0.017000,0.041000-0.008000,-0.010000-0.001000,-0.042000 0.003000,0.235000-0.013000,0.175000-0.022000,0.196000-0.026000,0.196000-0.027000,0.108000-0.026000,0.043000-0.023000,0.293000-0.019000,0.063000-0.016000,-0.088000-0.012000,-0.179000-0.009000,-0.224000-0.006000,-0.236000-0.004000,-0.478000 0.000000,-0.017000-0.001000,0.568000-0.003000,-0.139000 0.000000,-0.199000 0.001000,-0.218000 0.001000,-0.209000 0.001000,-0.186000 0.001000,-0.015000 0.001000,0.018000 0.001000,-0.018000 0.001000,-0.039000 0.000000,-0.050000 0.000000,-0.054000 0.000000,-0.034000 0.000000,-0.018000 0.000000,-0.007000 0.000000,0.001000 0.000000,0.079000 0.000000,0.050000 0.000000,0.028000 0.000000,0.011000 0.000000,0.147000 0.000000,0.076000 0.000000,0.007000 0.000000,-0.038000 0.000000,-0.064000 0.000000,-0.076000 0.000000,0.014000 0.000000,-0.003000 0.000000,-0.032000 0.000000,-0.048000 0.000000,-0.055000 0.000000,-0.056000 0.000000</inkml:trace>
</inkml:ink>
</file>

<file path=ppt/ink/ink3158.xml><?xml version="1.0" encoding="utf-8"?>
<inkml:ink xmlns:inkml="http://www.w3.org/2003/InkML">
  <annotation type="ScanImages2ExtractSignatures">1</annotation>
  <annotation type="ScanImagesWidth">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349.000000 100.000000,'-0.023000'0.017000,"-0.035000"0.026000,-0.039000 0.029000,-0.039000 0.029000,-0.035000 0.026000,-0.030000 0.022000,-0.024000 0.018000,-0.018000 0.014000,-0.013000 0.010000,-0.009000 0.007000,-0.006000 0.004000,-0.003000 0.002000,-0.001000 0.001000,0.000000 0.000000,0.001000 0.000000,-0.180000 0.374000,-0.168000 0.317000,-0.430000 0.395000,-0.271000 0.194000,-0.150000 0.052000,-0.061000-0.043000,-0.147000 0.065000,-0.044000-0.018000,0.025000-0.070000,0.068000-0.098000,-0.020000 0.131000,0.072000-0.027000,0.089000 0.058000,0.167000-0.039000,0.204000-0.098000,0.213000-0.129000,0.130000-0.158000,0.140000-0.164000,0.137000-0.156000,0.124000-0.140000,0.089000-0.101000,0.060000-0.068000,0.037000-0.042000,0.019000-0.023000,-0.012000-0.008000,-0.031000 0.001000,-0.022000-0.029000,-0.015000-0.047000,-0.010000-0.055000,-0.005000-0.055000,0.011000-0.036000,0.063000-0.048000,0.073000-0.037000,0.073000-0.027000,0.066000-0.019000,0.056000-0.012000,0.045000-0.007000,0.034000-0.003000,0.025000-0.001000,0.017000 0.001000,0.011000 0.002000,0.006000 0.002000,0.002000 0.002000,0.000000 0.002000,-0.001000 0.002000,-0.002000 0.001000,-0.002000 0.001000,-0.002000 0.001000,-0.002000 0.001000,-0.002000 0.000000,0.408000-0.008000,0.375000-0.005000,0.462000-0.006000,0.336000-0.006000,0.268000-0.006000,0.057000-0.005000,-0.082000-0.004000,-0.165000-0.003000,-0.059000-0.003000,-0.134000-0.002000,-0.190000-0.001000,-0.212000-0.001000,-0.211000 0.000000,-0.194000 0.000000,-0.096000 0.000000,-0.099000 0.000000,-0.094000 0.000000,-0.084000 0.000000,-0.016000 0.000000,0.028000 0.000000,0.018000 0.000000,0.010000 0.000000,0.004000 0.000000,0.000000 0.000000,-0.002000 0.000000,-0.004000 0.000000,-0.005000 0.000000,-0.005000 0.000000,0.125000-0.147000,0.051000-0.083000,0.000000-0.036000,-0.033000-0.004000,0.262000 0.018000,0.136000 0.030000,0.009000 0.017000,-0.073000 0.008000,-0.120000 0.001000,-0.141000-0.003000,-0.071000 0.013000,-0.021000 0.022000,-0.030000 0.015000,-0.093000 0.023000,-0.100000 0.020000,-0.097000 0.016000,-0.087000 0.013000,-0.073000 0.010000,-0.059000 0.007000,-0.045000 0.005000,-0.033000 0.003000,-0.023000 0.001000,-0.014000 0.000000,-0.008000 0.000000,-0.004000-0.001000,0.000000-0.001000,0.002000-0.001000,0.003000-0.001000,0.003000-0.001000,-0.107000-0.177000,-0.097000-0.135000,-0.046000-0.078000,-0.010000-0.035000,0.014000-0.005000,0.028000 0.014000,-0.002000 0.007000,-0.021000 0.002000,-0.031000-0.001000,-0.036000-0.003000,-0.018000 0.014000,-0.005000 0.024000,0.004000 0.029000,0.009000 0.030000,0.030000-0.064000,0.042000-0.046000,0.046000-0.178000,0.045000-0.102000,0.041000-0.046000,0.036000-0.007000,0.030000-0.092000,0.024000-0.065000,0.018000-0.136000,0.013000-0.024000,0.009000 0.050000,0.006000 0.093000,0.003000 0.114000,0.001000 0.119000,0.000000 0.113000,-0.001000 0.102000,-0.001000-0.006000,-0.001000 0.000000,-0.001000-0.052000,-0.001000-0.007000,-0.001000 0.021000,-0.001000 0.038000,-0.001000 0.031000,-0.001000 0.072000,-0.001000 0.071000,0.000000 0.065000,0.000000 0.056000,0.000000 0.046000,0.000000 0.036000,0.000000 0.026000,0.000000 0.018000,0.000000 0.012000,0.000000 0.007000,0.000000 0.003000,0.000000 0.001000,0.000000-0.001000,0.000000-0.002000,0.000000-0.002000,0.000000-0.002000,-0.022000 0.005000,-0.035000 0.000000,-0.040000 0.000000,-0.041000 0.000000,-0.038000 0.000000,-0.033000 0.000000,-0.028000 0.000000,-0.023000 0.000000,-0.017000 0.000000,-0.013000 0.000000,0.001000 0.008000,0.010000 0.012000,0.014000 0.013000,0.016000 0.014000,0.017000 0.013000,0.015000 0.000000</inkml:trace>
</inkml:ink>
</file>

<file path=ppt/ink/ink31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540.000000 33.000000,'-0.069000'0.000000,"-0.105000"0.000000,-0.118000 0.000000,-0.116000 0.000000,-0.104000 0.000000,-0.090000-0.018000,-0.074000-0.029000,-0.035000-0.033000,-0.007000-0.034000,-0.172000-0.087000,-0.119000-0.041000,-0.020000-0.008000,0.044000 0.013000,0.082000 0.026000,0.101000 0.032000,-0.004000 0.038000,0.018000 0.030000,0.051000 0.027000,0.070000 0.023000,0.077000 0.019000,-0.101000 0.030000,-0.107000 0.032000,-0.058000 0.034000,-0.022000 0.034000,-0.369000 0.042000,-0.156000 0.007000,-0.168000 0.142000,-0.017000 0.070000,0.081000 0.019000,0.138000-0.015000,0.165000-0.036000,0.169000-0.046000,-0.037000-0.013000,-0.018000 0.010000,0.050000-0.014000,0.090000-0.028000,0.109000-0.034000,0.113000-0.036000,0.173000-0.029000,0.064000 0.006000,0.053000 0.015000,0.000000 0.052000,0.004000 0.028000,0.012000 0.007000,0.018000-0.008000,-0.190000 0.108000,-0.051000 0.037000,-0.004000 0.015000,0.027000-0.001000,-0.011000 0.008000,-0.034000 0.013000,-0.157000 0.125000,-0.077000 0.115000,-0.020000 0.026000,0.018000-0.033000,0.041000-0.068000,0.053000-0.086000,-0.005000-0.066000,0.032000-0.049000,0.053000-0.034000,0.063000-0.022000,0.065000-0.013000,0.061000-0.006000,-0.216000 0.195000,-0.230000 0.162000,-0.112000 0.129000,-0.028000 0.099000,-0.033000 0.047000,0.039000 0.011000,0.083000-0.013000,0.105000-0.028000,0.111000-0.035000,0.107000-0.037000,0.047000 0.063000,0.005000 0.048000,-0.022000-0.001000,-0.037000-0.033000,0.070000-0.010000,0.036000-0.001000,0.050000-0.044000,0.056000-0.070000,0.057000-0.083000,0.013000 0.039000,0.028000 0.023000,0.044000 0.000000,0.051000-0.015000,0.013000 0.273000,0.034000 0.084000,0.023000 0.009000,0.014000-0.039000,0.026000 0.080000,0.032000 0.004000,0.033000-0.009000,0.031000-0.016000,0.028000 0.090000,0.024000 0.005000,0.019000-0.050000,0.015000-0.082000,0.011000-0.038000,0.007000 0.005000,0.005000-0.025000,0.003000-0.044000,0.002000-0.054000,0.053000-0.170000,0.057000 0.049000,0.128000 0.400000,0.032000-0.020000,0.000000-0.064000,-0.020000-0.087000,0.005000 0.051000,0.021000-0.011000,0.029000-0.050000,0.033000-0.071000,0.106000 0.104000,0.145000 0.062000,0.123000 0.067000,0.026000-0.008000,-0.038000-0.056000,-0.076000-0.082000,0.144000 0.036000,0.054000-0.039000,-0.008000-0.083000,-0.047000-0.106000,-0.340000-0.363000,0.023000 0.061000,-0.053000-0.018000,0.227000 0.328000,0.007000 0.018000,-0.024000-0.035000,-0.042000-0.066000,0.023000-0.100000,-0.010000-0.114000,-0.031000-0.115000,-0.042000-0.107000,0.083000 0.072000,0.009000 0.034000,-0.038000 0.007000,-0.066000-0.011000,-0.005000-0.003000,-0.040000 0.002000,0.051000 0.013000,0.040000 0.016000,0.005000-0.006000,-0.018000-0.021000,-0.033000-0.029000,-0.041000-0.072000,0.078000 0.026000,0.547000 0.319000,0.143000 0.051000,0.020000-0.022000,-0.061000-0.067000,0.095000-0.073000,0.040000-0.071000,0.002000-0.065000,-0.022000-0.056000,0.185000 0.083000,0.083000 0.018000,0.011000-0.025000,-0.035000-0.050000,0.232000 0.011000,0.165000 0.049000,-0.012000-0.041000,0.025000-0.029000,-0.055000-0.045000,-0.105000-0.053000,-0.132000-0.054000,0.168000-0.056000,0.059000-0.046000,-0.043000-0.040000,-0.109000-0.034000,0.379000-0.099000,0.074000-0.068000,0.162000-0.074000,-0.014000-0.072000,-0.126000-0.066000,-0.188000-0.057000,0.025000-0.010000,0.013000 0.020000,0.040000-0.109000,-0.092000-0.036000,-0.170000 0.013000,-0.207000 0.043000,-0.120000-0.039000,-0.050000-0.020000,-0.087000 0.017000,-0.107000 0.041000,-0.113000 0.055000,-0.107000 0.067000,-0.016000 0.030000,-0.013000 0.022000,-0.010000 0.016000,0.646000-0.120000,0.362000-0.059000,0.267000-0.080000,0.040000-0.014000,-0.109000 0.029000,-0.196000 0.055000,-0.090000-0.080000,-0.163000-0.013000,-0.142000-0.007000,-0.192000-0.002000,-0.210000 0.002000,-0.206000 0.004000,-0.107000 0.003000,-0.049000-0.006000,-0.061000 0.017000,-0.066000 0.031000,-0.065000 0.039000,-0.011000 0.030000,0.142000-0.079000,0.611000-0.388000,0.105000-0.066000,-0.008000 0.010000,-0.079000 0.057000,-0.156000-0.082000,-0.193000-0.018000,-0.203000 0.024000,-0.195000 0.049000,-0.175000 0.062000,-0.149000 0.065000,-0.122000-0.011000,-0.095000 0.015000,-0.071000 0.030000,-0.051000 0.038000,-0.030000-0.015000,-0.018000-0.015000,-0.010000 0.024000,-0.004000 0.048000,0.000000 0.062000,-0.006000 0.029000,-0.029000-0.156000,-0.090000-0.537000,-0.042000-0.085000,-0.030000 0.009000,-0.020000 0.068000,-0.214000-0.193000,-0.176000-0.199000,-0.163000-0.176000,-0.069000-0.001000,-0.004000 0.111000,0.038000 0.175000,0.062000 0.202000,0.073000 0.205000,-0.158000-0.188000,-0.074000-0.132000,-0.088000-0.086000,-0.017000 0.023000,0.029000 0.091000,0.057000 0.128000,0.034000 0.069000,0.090000 0.099000,-0.032000 0.005000,0.036000 0.112000,0.050000 0.133000,0.054000 0.136000,-0.028000-0.051000,-0.058000-0.070000,-0.051000-0.053000,-0.042000-0.038000,-0.162000-0.063000,-0.080000 0.000000,-0.022000 0.040000,0.017000 0.062000,-0.272000-0.112000,-0.142000 0.006000,-0.196000-0.140000,-0.069000-0.076000,0.017000 0.044000,0.071000 0.118000,0.101000 0.120000,0.112000 0.112000,-0.147000 0.043000,-0.007000 0.070000,0.083000 0.082000,0.135000 0.084000,0.121000 0.060000,0.103000 0.041000,-0.105000-0.058000,0.120000 0.039000,0.177000 0.068000,0.196000 0.080000,0.190000 0.080000,0.170000 0.073000,0.143000 0.062000,0.114000 0.050000,0.087000 0.039000,0.062000 0.028000,0.042000 0.019000,0.026000 0.012000,0.014000 0.007000,0.005000 0.003000,0.000000 0.000000,-0.004000-0.001000,-0.005000-0.002000,-0.006000-0.002000,-0.006000-0.002000,-0.005000-0.002000,-0.004000-0.002000,-0.003000-0.002000,-0.032000-0.001000,-0.054000-0.001000,-0.062000-0.001000,-0.063000 0.000000,-0.058000-0.013000,-0.033000-0.020000,-0.020000-0.023000,-0.010000-0.023000,-0.003000-0.021000,0.001000 0.000000</inkml:trace>
</inkml:ink>
</file>

<file path=ppt/ink/ink316.xml><?xml version="1.0" encoding="utf-8"?>
<inkml:ink xmlns:inkml="http://www.w3.org/2003/InkML">
  <annotation type="ScanImages2ExtractSignatures">1</annotation>
  <annotation type="ScanImagesWidth">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428.000000 255.000000,'2.000000'0.000000</inkml:trace>
</inkml:ink>
</file>

<file path=ppt/ink/ink31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319.000000 25.000000,'0.013000'0.016000,"0.019000"0.024000,0.021000 0.026000,0.020000 0.025000,0.018000 0.023000,0.015000 0.019000,0.012000 0.015000,0.009000 0.011000,0.006000 0.008000,0.004000 0.005000,0.003000 0.003000,0.001000 0.002000,0.000000 0.001000,0.000000 0.000000,0.000000-0.001000,-0.001000-0.001000,-0.001000-0.001000,-0.001000-0.001000,-0.001000-0.001000,0.000000-0.001000,0.000000 0.000000,0.000000 0.000000,0.000000 0.000000,0.000000 0.000000,0.000000 0.000000,0.000000 0.000000,0.000000 0.000000,0.000000 0.000000,0.000000 0.000000,-0.024000 0.044000,-0.015000 0.097000,-0.017000 0.076000,-0.017000 0.057000,-0.016000 0.022000,-0.014000-0.002000,-0.011000-0.017000,-0.009000-0.026000,-0.007000-0.037000,-0.005000-0.042000,-0.004000-0.041000,-0.002000-0.038000,-0.001000-0.033000,-0.001000-0.028000,0.000000-0.022000,0.002000-0.042000,0.000000 0.059000,-0.001000 0.284000,0.001000 0.099000,0.001000 0.204000,0.001000 0.110000,0.000000 0.041000,0.000000-0.006000,0.000000-0.054000,0.000000-0.080000,0.000000-0.092000,0.000000-0.092000,0.000000 0.043000,0.000000 0.053000,0.000000 0.103000,0.000000-0.021000,0.000000-0.073000,0.000000-0.100000,0.000000-0.108000,0.000000-0.104000,0.000000-0.094000,0.000000-0.079000,0.000000-0.064000,0.000000-0.049000,0.000000-0.036000,0.000000-0.025000,0.000000-0.016000,0.000000-0.009000,0.000000-0.004000,0.000000-0.001000,0.000000 0.002000,0.000000 0.003000,0.000000 0.003000,0.000000 0.071000,0.000000 0.112000,0.000000 0.080000,0.000000 0.054000,0.000000 0.033000,0.000000 0.017000,0.000000 0.006000,0.000000-0.002000,0.000000 0.006000,0.000000 0.010000,0.000000 0.067000,0.000000 0.025000,0.000000-0.003000,0.000000-0.021000,0.000000-0.031000,0.000000-0.036000,0.000000-0.036000,0.000000-0.033000,-0.074000 0.192000,-0.042000 0.101000,-0.018000 0.035000,-0.002000-0.009000,0.009000-0.019000,0.015000-0.024000,0.018000 0.030000,0.018000-0.011000,0.017000-0.037000,0.015000-0.050000,0.013000-0.037000,0.011000-0.026000,0.008000-0.035000,0.006000-0.038000,0.004000-0.038000,0.003000-0.035000,0.002000 0.062000,0.001000 0.046000,0.000000 0.032000,0.000000 0.021000,0.000000 0.159000,-0.001000 0.089000,-0.001000 0.037000,-0.001000 0.002000,-0.001000-0.021000,0.000000-0.034000,0.000000 0.135000,0.000000 0.009000,0.000000-0.046000,0.000000-0.077000,0.000000-0.026000,0.000000-0.011000,0.000000-0.024000,0.000000-0.031000,-0.147000 0.151000,-0.083000 0.110000,-0.036000 0.038000,-0.004000-0.011000,0.018000-0.041000,0.030000-0.057000,0.036000 0.341000,0.037000 0.203000,0.035000 0.063000,0.031000-0.031000,0.026000-0.089000,0.021000-0.120000,-0.002000 0.145000,-0.017000 0.010000,-0.025000-0.077000,-0.028000-0.128000,-0.010000 0.052000,0.003000 0.016000,0.010000 0.102000,0.015000 0.003000,0.016000-0.061000,0.016000-0.098000,-0.096000 0.254000,-0.087000 0.093000,-0.111000 0.240000,-0.045000 0.096000,0.001000-0.003000,0.030000-0.067000,0.046000 0.008000,0.053000-0.092000,0.054000-0.149000,0.050000-0.175000,0.044000-0.031000,0.037000-0.084000,0.030000-0.112000,0.023000-0.121000,0.017000 0.176000,0.012000 0.059000,-0.066000 0.329000,-0.037000 0.184000,-0.016000 0.077000,-0.001000 0.003000,0.008000 0.360000,0.014000 0.194000,0.016000 0.074000,0.017000-0.009000,0.016000 0.068000,0.014000-0.109000,0.012000-0.214000,0.009000-0.266000,-0.103000-0.095000,-0.094000-0.126000,-0.044000-0.008000,-0.009000-0.079000,0.014000-0.118000,0.028000-0.135000,0.034000 0.067000,0.036000 0.044000,0.035000 0.155000,0.031000-0.007000,0.027000-0.109000,0.022000-0.167000,-0.057000 0.011000,-0.029000-0.023000,-0.028000 0.048000,-0.025000-0.056000,-0.021000-0.119000,-0.017000-0.151000,-0.013000-0.013000,-0.010000-0.071000,-0.007000-0.102000,-0.005000-0.115000,0.030000-0.063000,0.023000-0.011000,0.028000-0.012000,0.014000 0.088000,0.037000-0.021000,0.033000-0.024000,0.030000 0.067000,0.020000 0.049000,0.015000 0.003000,0.011000-0.026000,-0.029000 0.030000,-0.052000 0.000000</inkml:trace>
</inkml:ink>
</file>

<file path=ppt/ink/ink31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543.000000 95.000000,'-0.022000'0.018000,"-0.034000"0.027000,-0.038000 0.030000,-0.037000 0.029000,-0.033000 0.026000,-0.028000 0.022000,-0.022000 0.018000,-0.017000 0.013000,-0.012000 0.009000,-0.008000 0.006000,-0.005000 0.004000,-0.003000 0.002000,-0.001000 0.001000,0.000000 0.000000,0.001000-0.001000,0.001000-0.001000,0.001000-0.001000,0.001000-0.001000,0.001000-0.001000,0.001000-0.001000,-0.326000 0.372000,-0.255000 0.244000,-0.120000 0.170000,-0.025000 0.036000,0.038000-0.052000,0.075000-0.105000,0.112000-0.119000,0.127000-0.119000,0.127000-0.110000,0.118000-0.096000,0.104000-0.080000,0.087000-0.064000,0.045000-0.037000,0.015000-0.017000,-0.005000-0.003000,-0.018000 0.007000,-0.025000 0.012000,-0.027000 0.015000,-0.011000 0.013000,0.036000-0.030000,0.049000-0.039000,0.053000-0.041000,0.050000-0.039000,0.044000-0.034000,0.037000-0.028000,0.029000-0.022000,0.022000-0.016000,0.015000-0.011000,0.010000-0.007000,0.006000-0.004000,0.003000-0.002000,0.001000-0.001000,0.000000 0.000000,-0.001000 0.001000,-0.002000 0.001000,-0.002000 0.001000,-0.001000 0.001000,-0.001000 0.001000,-0.001000 0.001000,-0.001000 0.001000,-0.001000 0.000000,0.000000 0.000000,0.000000 0.000000,0.000000 0.000000,0.000000 0.000000,0.000000 0.000000,0.000000 0.000000,0.000000 0.000000,0.000000 0.000000,0.034000 0.000000,0.050000 0.000000,0.056000 0.000000,0.054000 0.000000,-0.026000 0.000000,0.034000 0.000000,0.033000 0.000000,0.031000 0.000000,0.114000 0.000000,0.081000 0.000000,0.119000 0.000000,0.061000 0.000000,0.019000 0.000000,-0.009000 0.000000,0.010000 0.000000,0.022000 0.000000,0.082000 0.000000,-0.037000 0.000000,-0.082000 0.000000,-0.104000 0.000000,-0.109000 0.000000,-0.103000 0.000000,-0.091000 0.000000,-0.076000 0.000000,-0.069000-0.005000,-0.074000-0.007000,-0.063000-0.008000,-0.050000-0.008000,-0.038000-0.007000,-0.027000-0.006000,-0.018000-0.005000,-0.011000-0.003000,-0.006000-0.003000,-0.002000-0.002000,0.000000-0.001000,0.002000-0.001000,0.002000 0.000000,0.003000 0.000000,0.002000 0.000000,0.002000 0.000000,0.002000 0.000000,0.001000 0.000000,0.001000 0.000000,0.001000 0.000000,0.001000 0.000000,0.000000 0.000000,0.000000 0.000000,0.000000 0.000000,0.000000 0.000000,0.000000 0.000000,0.000000 0.000000,0.000000 0.000000,0.000000 0.000000,0.000000 0.000000,0.000000 0.000000,0.000000 0.000000,0.000000 0.000000,0.000000 0.000000,0.000000 0.000000,0.000000 0.000000,0.000000 0.000000,0.000000 0.000000,-0.016000-0.016000,-0.033000-0.033000,-0.038000-0.038000,-0.039000-0.039000,-0.036000-0.036000,-0.032000-0.032000,-0.039000-0.002000,-0.041000 0.017000,-0.076000-0.083000,-0.019000-0.067000,0.007000-0.027000,0.022000 0.001000,0.031000 0.018000,0.034000 0.028000,0.034000 0.032000,0.031000 0.033000,0.015000 0.008000,0.037000 0.030000,0.033000 0.025000,0.028000 0.020000,0.022000 0.015000,0.017000 0.010000,0.012000 0.007000,0.008000 0.004000,0.005000 0.002000,0.003000 0.001000,0.001000 0.000000,0.013000 0.003000,0.009000-0.019000,0.010000-0.023000,0.010000-0.023000,0.010000-0.022000,0.008000-0.020000,0.006000-0.046000,0.006000-0.034000,0.004000-0.033000,0.003000-0.029000,0.002000 0.042000,0.001000-0.019000,-0.004000-0.061000,-0.008000 0.067000,-0.009000 0.086000,-0.009000 0.090000,-0.008000 0.084000,-0.007000 0.073000,-0.006000 0.060000,-0.004000 0.047000,-0.003000 0.035000,-0.002000 0.024000,-0.001000 0.016000,-0.001000 0.009000,0.000000 0.005000,0.000000 0.001000,0.000000-0.001000,0.000000-0.002000,0.000000-0.003000,0.000000-0.003000,0.000000-0.003000,0.000000-0.002000,0.000000-0.002000,0.000000-0.001000,0.000000-0.001000,0.000000-0.001000,0.000000 0.000000,0.000000 0.000000,0.000000 0.000000,0.000000 0.000000,0.000000 0.000000,0.000000 0.000000,0.000000 0.000000,0.000000 0.000000,0.000000 0.000000,-0.017000 0.034000,-0.026000 0.051000,-0.029000 0.057000,-0.028000 0.056000,-0.080000 0.123000,-0.061000 0.064000,-0.035000 0.004000,-0.016000-0.035000,0.015000-0.021000,0.035000-0.010000,0.026000-0.014000,0.062000-0.087000,0.060000-0.096000,0.053000-0.092000,0.044000-0.082000,0.035000-0.068000,0.026000-0.054000,0.018000-0.041000,0.012000-0.029000,0.007000-0.019000,0.004000-0.012000,0.001000-0.006000,0.000000-0.002000,-0.001000 0.000000,-0.002000 0.002000,-0.002000 0.003000,-0.002000 0.003000,-0.002000 0.003000,-0.001000 0.002000,-0.001000 0.002000,-0.001000 0.002000,-0.001000 0.001000,0.000000 0.001000,0.000000 0.001000,0.000000 0.000000,0.000000 0.000000,0.000000 0.000000,0.000000 0.000000,0.000000 0.000000,-0.007000-0.141000,-0.003000-0.133000,-0.004000-0.104000,-0.002000-0.218000,-0.005000-0.015000,-0.004000 0.058000,-0.003000 0.098000,-0.003000 0.113000,-0.002000 0.113000,-0.001000 0.103000,-0.001000 0.088000,0.000000 0.071000,0.000000 0.055000,0.000000 0.040000,0.000000 0.028000,0.000000 0.018000,0.000000 0.010000,0.000000 0.004000,0.000000 0.001000,0.000000-0.002000,0.000000-0.003000,0.000000-0.003000,0.000000-0.003000,0.000000-0.003000,0.000000-0.003000,0.000000-0.002000,0.000000-0.002000,0.000000-0.001000,0.000000-0.001000,0.000000-0.001000,0.000000 0.000000,0.000000 0.000000,0.000000 0.000000,0.000000 0.000000,0.000000 0.000000,0.000000 0.000000,0.000000 0.000000,0.000000 0.000000,0.000000 0.000000,0.000000 0.000000,0.000000 0.198000,0.000000 0.167000,0.000000 0.133000,0.000000 0.102000,0.000000 0.277000,0.000000 0.221000,-0.018000 0.095000,-0.029000 0.008000,-0.033000-0.049000,-0.034000-0.081000,-0.087000-0.022000,-0.041000 0.000000</inkml:trace>
</inkml:ink>
</file>

<file path=ppt/ink/ink31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983.000000 17.000000,'0.000000'0.009000,"0.000000"0.014000,0.000000 0.015000,0.000000 0.015000,0.000000 0.013000,0.000000 0.011000,0.000000 0.009000,0.000000 0.007000,0.000000 0.005000,0.000000 0.003000,0.000000 0.002000,0.000000 0.001000,0.000000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0.296000,0.000000 0.185000,0.000000 0.094000,0.000000 0.029000,-0.018000 0.059000,-0.029000 0.000000,-0.033000-0.038000,-0.034000-0.059000,-0.013000-0.068000,0.001000-0.069000,0.010000-0.065000,0.015000-0.057000,0.017000-0.030000,0.017000-0.010000,0.016000-0.015000,0.014000-0.017000,0.012000-0.017000,0.009000-0.016000,0.007000-0.014000,0.005000-0.012000,0.004000-0.009000,0.002000-0.007000,0.002000 0.011000,0.001000-0.015000,0.000000-0.016000,0.000000-0.015000,-0.001000-0.013000,-0.001000-0.010000,-0.001000-0.008000,-0.001000-0.006000,0.000000-0.004000,0.000000-0.003000,0.000000-0.002000,0.000000-0.004000,0.000000 0.018000,0.000000 0.022000,0.000000 0.023000,0.000000 0.022000,0.000000 0.019000,0.000000 0.025000,0.000000-0.011000,0.000000-0.018000,0.000000-0.022000,0.000000-0.022000,0.000000-0.020000,0.000000-0.017000,0.000000-0.014000,0.000000-0.011000,0.000000-0.008000,0.000000-0.006000,0.000000-0.004000,0.000000-0.002000,0.000000 0.002000,0.000000 0.021000,0.000000 0.025000,0.000000 0.026000,0.000000 0.025000,0.000000 0.022000,0.000000 0.012000,0.000000 0.005000,0.000000 0.001000,0.000000-0.003000,0.000000 0.014000,0.000000 0.024000,0.000000 0.028000,0.000000 0.029000,0.000000 0.150000,0.000000 0.099000,0.000000 0.071000,0.000000 0.048000,0.000000 0.047000,0.000000 0.031000,0.000000-0.005000,0.000000-0.027000,0.000000-0.039000,0.000000-0.044000,0.000000-0.044000,0.000000-0.041000,0.000000-0.054000,0.000000-0.059000,0.000000-0.057000,0.000000-0.052000,0.000000-0.045000,0.000000-0.037000,0.000000-0.029000,0.000000-0.022000,0.000000 0.002000,0.000000 0.018000,0.000000 0.027000,0.000000 0.030000,0.000000 0.030000,0.000000 0.028000,0.000000 0.025000,0.000000 0.021000,0.000000 0.016000,0.000000 0.013000,0.000000 0.060000,0.000000 0.003000,0.017000-0.043000,0.026000-0.013000,0.031000-0.041000,0.032000-0.057000,0.025000 0.044000,0.000000-0.016000,-0.010000-0.033000,-0.016000-0.041000,-0.018000-0.043000,-0.018000-0.041000,-0.017000-0.037000,-0.015000-0.031000,0.024000 0.036000,0.048000 0.083000,0.023000 0.067000,0.005000 0.051000,-0.007000 0.084000,-0.014000 0.025000,-0.018000-0.015000,-0.019000-0.039000,-0.018000-0.052000,-0.016000-0.056000,-0.014000-0.055000,-0.011000-0.050000,-0.009000-0.015000,-0.007000 0.008000,-0.005000 0.022000,-0.003000 0.030000,-0.002000 0.071000,-0.001000 0.033000,0.001000-0.054000,0.000000-0.006000,0.000000-0.011000,0.000000-0.014000,0.000000 0.075000,0.001000 0.024000,0.001000 0.002000,0.000000-0.013000,0.000000-0.003000,0.000000 0.004000,0.000000-0.011000,0.000000-0.019000,0.000000-0.023000,0.000000-0.024000,0.000000 0.069000,0.000000 0.050000,0.000000 0.041000,0.000000-0.010000,0.000000-0.027000,0.000000-0.035000,0.000000-0.056000,0.000000-0.001000,0.000000 0.007000,0.000000 0.012000,0.000000 0.037000,0.000000 0.015000,0.000000 0.050000,0.000000 0.068000,0.000000 0.039000,0.000000 0.017000,0.000000 0.001000,0.000000-0.009000,0.000000 0.170000,0.000000 0.124000,0.037000 0.196000,0.058000 0.081000,0.067000 0.001000,0.068000-0.050000,0.026000-0.098000,-0.002000-0.121000,-0.020000-0.127000,-0.030000-0.121000,-0.034000 0.094000,-0.034000 0.077000,-0.032000 0.061000,-0.028000 0.046000,-0.023000 0.033000,-0.019000 0.022000,-0.014000 0.124000,-0.011000 0.033000,-0.007000-0.028000,-0.005000-0.065000,-0.003000-0.083000,-0.001000-0.089000,0.000000 0.042000,0.000000-0.024000,0.001000-0.064000,0.001000-0.086000,0.002000-0.162000,0.001000-0.019000,0.001000-0.025000,0.000000 0.209000,0.001000 0.050000,0.001000 0.012000,0.000000-0.014000,0.000000 0.120000,0.000000 0.054000,0.000000 0.121000,0.000000 0.008000,0.000000-0.065000,0.000000-0.107000,0.000000-0.126000,0.000000-0.129000,0.000000 0.051000,0.000000 0.015000,0.000000 0.064000,0.000000 0.017000,0.000000 0.035000,0.000000-0.030000,0.000000-0.069000,0.000000-0.089000,0.000000-0.095000,0.000000-0.092000,0.000000 0.088000,0.000000 0.050000,0.000000 0.059000,0.000000 0.060000,0.000000 0.019000,0.000000-0.008000,0.000000-0.025000,0.000000-0.034000,-0.074000-0.037000,-0.042000-0.036000,-0.018000-0.033000,-0.002000-0.029000,0.009000-0.024000,0.015000-0.019000,0.018000-0.014000,0.018000-0.010000,0.013000 0.354000,0.018000 0.196000,0.000000-0.109000,-0.017000-0.024000,-0.024000-0.060000,-0.027000-0.080000,-0.017000-0.057000,0.002000-0.098000,0.011000-0.090000,0.015000-0.079000,0.017000 0.026000,0.017000 0.018000,0.016000 0.066000,0.014000 0.019000,0.011000-0.013000,0.009000-0.032000,0.007000 0.013000,0.005000 0.041000,0.004000 0.031000,0.002000-0.030000,0.001000-0.047000,0.000000-0.054000,0.000000-0.091000,0.000000-0.039000,0.000000-0.034000,0.000000-0.028000,-0.013000 0.021000,-0.021000 0.010000,-0.024000 0.019000,-0.024000 0.023000,-0.022000 0.024000,-0.019000 0.023000,0.008000-0.017000,0.006000 0.017000,0.011000 0.016000,0.014000 0.015000,0.012000 0.019000,0.015000-0.020000,0.014000-0.028000,0.012000-0.031000,0.009000 0.070000,0.009000 0.065000,0.006000-0.059000,0.003000-0.018000,0.002000-0.031000,0.002000-0.038000,0.001000-0.040000,0.000000 0.000000</inkml:trace>
</inkml:ink>
</file>

<file path=ppt/ink/ink31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1141.000000 101.000000,'0.017000'0.000000,"0.026000"0.000000,0.029000 0.000000,0.029000 0.000000,0.026000 0.000000,0.022000 0.000000,0.018000 0.000000,0.014000 0.000000,0.010000 0.000000,0.007000 0.000000,0.005000 0.000000,0.003000 0.000000,0.001000 0.000000,0.000000 0.000000,0.000000 0.000000,0.524000 0.000000,0.400000 0.000000,0.247000 0.000000,0.130000 0.000000,0.046000 0.000000,-0.011000 0.000000,0.266000 0.000000,0.129000 0.000000,0.032000 0.000000,-0.032000 0.000000,0.363000-0.041000,0.020000-0.063000,-0.135000-0.071000,-0.221000-0.071000,-0.031000-0.010000,0.008000 0.005000,-0.119000 0.022000,-0.192000 0.031000,-0.224000 0.034000,-0.229000 0.034000,-0.196000 0.031000,-0.161000 0.027000,-0.071000 0.023000,-0.082000 0.018000,-0.083000 0.014000,-0.078000 0.010000,0.024000 0.007000,0.013000 0.004000,0.005000 0.002000,0.000000 0.001000,-0.003000 0.000000,-0.005000-0.001000,-0.006000-0.001000,-0.006000-0.001000,0.289000-0.001000,0.235000-0.001000,0.386000-0.001000,0.234000-0.001000,0.119000-0.001000,0.036000 0.000000,0.331000 0.000000,0.200000 0.000000,0.305000 0.000000,0.054000 0.000000,-0.110000 0.000000,-0.207000 0.000000,0.096000 0.000000,-0.085000 0.000000,-0.121000-0.092000,-0.209000-0.071000,-0.250000-0.052000,-0.258000-0.036000,-0.244000-0.004000,-0.217000 0.016000,-0.184000 0.028000,-0.149000 0.033000,-0.042000 0.034000,-0.044000 0.033000,-0.042000 0.029000,-0.038000 0.025000,0.152000 0.020000,0.115000 0.015000,0.193000 0.011000,0.081000 0.008000,0.004000 0.005000,-0.046000 0.003000,0.055000 0.002000,-0.032000 0.000000,-0.086000 0.000000,-0.113000-0.001000,0.264000-0.001000,0.052000-0.001000,-0.045000-0.001000,-0.142000 0.020000,0.044000 0.033000,0.065000 0.040000,0.434000 0.122000,0.198000 0.076000,0.086000 0.045000,0.008000 0.022000,-0.098000-0.012000,-0.158000-0.034000,-0.198000-0.045000,-0.208000-0.049000,-0.200000-0.048000,-0.180000-0.043000,-0.153000-0.038000,-0.125000-0.031000,-0.094000-0.024000,-0.096000-0.020000,-0.075000-0.014000,-0.056000-0.009000,-0.039000-0.005000,0.002000 0.022000,0.039000 0.038000,0.055000 0.045000,0.184000 0.034000,0.106000 0.024000,0.048000 0.017000,0.007000 0.010000,-0.020000 0.005000,-0.035000 0.002000,-0.048000-0.013000,-0.054000-0.021000,-0.053000-0.025000,-0.048000-0.026000,0.096000-0.024000,0.034000-0.021000,-0.008000-0.018000,-0.034000-0.015000,-0.049000-0.011000,-0.054000-0.008000,-0.054000-0.006000,-0.050000-0.004000,-0.038000 0.005000,-0.027000 0.010000,-0.019000 0.013000,-0.012000 0.014000,-0.007000 0.013000,-0.003000 0.012000,0.000000 0.010000,0.002000 0.008000,0.003000 0.007000,0.003000 0.000000</inkml:trace>
</inkml:ink>
</file>

<file path=ppt/ink/ink31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1187.000000 539.000000,'0.007000'0.026000,"0.010000"0.040000,0.011000 0.045000,0.011000 0.044000,0.010000 0.040000,0.009000 0.034000,0.007000 0.028000,0.005000 0.021000,0.004000 0.015000,0.003000 0.011000,0.002000 0.007000,0.001000 0.004000,0.000000 0.002000,0.026000 0.029000,0.049000 0.081000,0.020000 0.112000,0.000000 0.051000,-0.013000 0.007000,-0.020000-0.021000,-0.023000 0.110000,-0.024000 0.038000,-0.022000-0.010000,-0.019000-0.041000,-0.016000 0.108000,-0.013000 0.049000,-0.010000 0.007000,-0.007000-0.020000,-0.005000-0.052000,-0.003000-0.027000,-0.002000-0.051000,-0.001000-0.065000,0.000000-0.070000,0.000000 0.009000,0.000000 0.019000,0.000000-0.005000,0.000000-0.021000,0.000000 0.056000,0.001000-0.053000,0.001000-0.057000,0.001000-0.055000,0.000000 0.018000,0.000000-0.010000,0.000000-0.028000,0.000000-0.037000,0.000000-0.040000,0.000000-0.039000,0.000000 0.063000,0.000000 0.123000,0.000000 0.009000,0.000000 0.013000,0.000000-0.011000,0.000000-0.026000,0.000000-0.035000,0.000000-0.064000,0.000000-0.028000,0.000000-0.025000,0.000000-0.021000,0.000000 0.029000,0.000000-0.022000,0.000000-0.019000,0.000000-0.015000,0.012000-0.006000,0.019000 0.001000,0.022000 0.005000,0.023000 0.007000,0.021000 0.008000,0.019000 0.008000,0.022000 0.075000,0.022000 0.039000,0.021000 0.013000,0.018000-0.005000,-0.010000-0.045000,0.019000 0.024000,0.020000 0.031000,0.010000-0.011000,0.011000-0.024000,0.007000-0.038000,0.005000-0.045000,0.032000 0.062000,-0.031000 0.050000,-0.002000 0.038000,0.016000 0.027000,0.027000 0.018000,0.032000 0.011000,0.003000-0.024000,-0.016000-0.044000,-0.026000-0.054000,-0.031000-0.057000,-0.032000-0.054000,-0.030000-0.048000,-0.027000-0.041000,-0.023000-0.033000,-0.018000-0.026000,-0.014000-0.019000,0.079000 0.031000,0.112000 0.043000,0.014000 0.008000,0.012000 0.020000,-0.008000 0.015000,-0.020000 0.011000,-0.026000 0.007000,-0.028000 0.004000,-0.028000 0.002000,-0.025000 0.001000,0.079000 0.165000,0.067000 0.185000,0.054000 0.073000,0.042000-0.003000,0.031000-0.052000,0.022000-0.080000,-0.015000 0.056000,-0.038000-0.009000,-0.050000-0.049000,-0.053000-0.072000,-0.052000-0.081000,-0.047000-0.081000,-0.041000-0.075000,-0.033000-0.065000,-0.026000-0.055000,-0.020000-0.044000,0.015000-0.015000,0.036000 0.004000,0.047000 0.017000,0.051000 0.023000,0.025000 0.032000,0.006000 0.035000,-0.006000 0.034000,-0.013000 0.031000,-0.017000 0.027000,-0.018000 0.023000,-0.045000-0.016000,-0.030000 0.000000,-0.031000-0.004000,-0.029000-0.007000,-0.027000-0.008000,0.000000 0.049000,0.001000 0.012000,0.010000 0.015000,0.015000 0.015000,0.017000 0.014000,0.026000-0.008000,0.048000 0.023000,0.016000 0.024000,-0.006000 0.023000,0.017000 0.076000,0.031000 0.031000,0.037000-0.001000,0.039000-0.021000,0.000000-0.032000,-0.025000-0.037000,-0.039000-0.037000,-0.045000-0.035000,-0.046000-0.067000,-0.003000-0.011000,0.007000-0.005000,0.004000 0.003000,0.009000 0.017000,0.009000 0.023000,0.008000 0.025000,0.067000 0.060000,0.034000-0.031000,-0.001000-0.039000,-0.024000-0.041000,-0.037000-0.039000,-0.042000-0.035000,-0.043000-0.030000,-0.040000-0.024000,-0.035000-0.019000,-0.030000-0.014000,0.008000 0.020000,0.024000 0.019000,0.036000 0.026000,0.039000 0.027000,0.038000 0.025000,0.034000 0.022000,-0.006000 0.001000,-0.021000-0.003000,-0.032000-0.008000,-0.035000-0.011000,-0.035000-0.012000,-0.011000-0.030000,0.016000-0.011000,0.026000-0.010000,0.030000-0.008000,0.031000-0.007000,0.029000-0.005000,0.009000 0.006000,-0.005000 0.013000,-0.014000 0.016000,-0.018000 0.017000,-0.019000 0.016000,-0.019000 0.015000,-0.017000 0.013000,-0.015000 0.010000,-0.012000 0.008000,-0.010000 0.006000,0.022000 0.019000,0.041000 0.026000,0.013000 0.029000,-0.006000 0.028000,0.001000 0.007000,0.005000-0.007000,0.008000-0.015000,0.009000-0.019000,0.008000-0.006000,-0.026000-0.049000,-0.032000-0.050000,-0.033000-0.046000,-0.031000-0.040000,-0.027000-0.032000,-0.022000-0.025000,-0.017000-0.018000,-0.013000-0.013000,-0.009000-0.008000,-0.006000-0.005000,-0.003000-0.002000,-0.002000-0.001000,0.025000 0.014000,0.039000 0.031000,0.045000 0.036000,0.046000 0.037000,0.043000 0.034000,0.038000 0.031000,0.155000 0.185000,0.071000 0.123000,0.012000 0.056000,-0.027000 0.009000,-0.050000-0.022000,-0.060000-0.040000,-0.067000-0.089000,-0.031000-0.047000,-0.023000-0.045000,-0.016000-0.042000,-0.010000-0.036000,0.019000 0.012000,-0.002000-0.017000,0.001000-0.008000,0.002000-0.001000,0.003000 0.003000,0.003000 0.005000,0.003000 0.006000,0.003000 0.006000,0.002000 0.006000,-0.015000-0.024000,-0.009000-0.019000,-0.011000-0.023000,-0.011000-0.024000,-0.011000-0.023000,-0.009000-0.020000,-0.008000-0.017000,-0.006000-0.014000,-0.004000-0.006000,-0.014000-0.012000,-0.014000-0.010000,-0.013000-0.008000,-0.011000-0.006000,-0.009000-0.004000,-0.007000-0.003000,-0.005000-0.002000,-0.004000-0.001000,-0.003000 0.000000,-0.002000 0.000000,-0.001000 0.000000,0.000000 0.000000,0.000000 0.000000,0.000000 0.000000,0.000000 0.000000,0.000000 0.000000,0.000000 0.000000,0.000000 0.000000,-0.002000 0.011000,-0.007000 0.010000,-0.008000 0.011000,-0.008000 0.011000,-0.007000 0.009000,-0.006000 0.008000,-0.005000 0.006000,-0.004000 0.005000,-0.003000 0.003000,-0.002000 0.002000,-0.001000 0.001000,0.000000-0.003000,0.000000 0.003000,0.000000 0.003000,0.000000 0.003000,0.000000 0.003000,0.000000 0.002000,0.000000 0.002000,0.000000 0.001000,0.000000 0.001000,0.000000 0.001000,-0.004000-0.004000,-0.006000-0.013000,-0.007000-0.015000,-0.007000-0.015000,-0.007000-0.014000,-0.005000-0.012000,-0.004000-0.009000,-0.003000-0.007000,-0.003000-0.005000,-0.002000-0.004000,-0.001000-0.002000,-0.001000-0.001000,0.000000-0.001000,0.000000 0.000000,0.000000 0.000000,0.000000 0.000000,0.000000 0.000000,0.000000 0.000000,0.000000 0.000000,0.000000 0.000000,0.004000-0.002000,0.007000-0.006000,0.008000-0.007000,0.008000-0.007000,0.007000-0.006000,0.006000-0.005000,0.005000-0.004000,0.003000-0.003000,0.002000-0.002000,0.002000-0.002000,0.001000-0.001000,0.000000-0.001000,0.000000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0.000000,-0.074000-0.009000,-0.115000-0.006000,-0.084000 0.002000,-0.019000 0.003000,0.013000 0.005000,0.032000 0.005000,0.041000 0.005000,0.043000 0.005000,0.040000 0.004000,0.035000 0.003000,0.029000 0.003000,0.023000 0.002000,0.017000 0.001000,0.012000 0.001000,0.008000 0.001000,0.005000 0.000000,0.003000 0.000000,0.001000 0.000000,0.000000 0.000000,-0.001000 0.000000,-0.001000 0.000000,-0.001000 0.000000,-0.001000 0.000000,-0.001000 0.000000,-0.001000 0.000000,-0.001000 0.000000,0.000000 0.000000,0.000000 0.000000,-0.074000 0.063000,-0.115000 0.107000,-0.072000 0.063000,-0.039000 0.030000,-0.015000 0.006000,0.001000-0.009000,0.012000-0.018000,0.017000-0.023000,0.023000-0.018000,0.025000-0.013000,0.024000-0.010000,0.022000-0.006000,0.019000-0.004000,0.016000-0.002000,0.012000-0.001000,0.009000 0.000000,-0.001000 0.017000,0.011000-0.010000,0.010000-0.012000,0.008000-0.012000,0.006000-0.011000,0.005000-0.009000,0.004000-0.008000,0.002000-0.006000,0.001000-0.004000,0.001000-0.003000,0.000000-0.002000,-0.004000-0.002000,-0.019000 0.023000,-0.022000 0.027000,-0.023000 0.028000,-0.021000 0.027000,-0.019000 0.024000,-0.016000 0.020000,-0.013000 0.016000,-0.004000 0.010000,0.002000 0.005000,0.006000 0.001000,0.008000-0.001000,0.009000-0.003000,0.008000-0.003000,0.008000-0.040000,-0.019000-0.015000,-0.024000-0.016000,-0.027000-0.016000,-0.027000-0.015000,0.014000-0.005000,-0.027000 0.055000,-0.096000 0.127000,0.004000 0.014000,0.019000-0.012000,0.027000-0.027000,0.031000-0.035000,0.031000-0.037000,-0.033000 0.025000,-0.071000 0.063000,-0.017000 0.028000,0.019000 0.003000,0.041000-0.013000,0.052000-0.022000,-0.056000 0.065000,-0.047000 0.043000,0.019000-0.052000,0.003000-0.036000,0.013000-0.051000,0.019000-0.058000,0.021000-0.060000,0.001000 0.064000,0.001000 0.068000,0.018000 0.052000,0.028000 0.039000,-0.111000 0.198000,-0.049000 0.057000,-0.036000 0.018000,-0.025000-0.008000,-0.016000-0.024000,-0.009000-0.033000,-0.078000 0.001000,-0.043000-0.051000,-0.072000 0.085000,-0.012000 0.019000,0.028000-0.025000,0.051000-0.052000,0.120000-0.112000,0.078000-0.061000,0.080000-0.060000,0.077000-0.055000,0.070000-0.049000,0.042000-0.045000,0.000000-0.003000,-0.017000 0.009000,-0.028000 0.017000,-0.087000 0.307000,-0.044000 0.225000,-0.039000 0.118000,-0.032000 0.041000,-0.026000-0.011000,-0.020000-0.044000,0.022000-0.074000,0.047000-0.088000,0.060000-0.090000,0.064000-0.085000,0.061000-0.075000,0.056000-0.064000,0.029000 0.237000,0.010000 0.117000,-0.003000 0.032000,-0.011000-0.025000,0.003000 0.180000,0.012000 0.077000,0.017000 0.079000,0.018000 0.001000,0.018000-0.049000,0.017000-0.078000,0.015000-0.115000,0.012000-0.130000,0.010000-0.130000,0.007000-0.121000,0.005000-0.106000,0.004000-0.088000,0.002000-0.059000,0.001000-0.035000,0.001000-0.018000,0.000000-0.005000,0.000000 0.003000,0.000000 0.009000,-0.001000 0.005000,-0.001000 0.003000,-0.001000 0.001000,0.000000-0.001000,0.000000-0.001000,0.000000-0.002000,0.000000-0.002000,0.000000-0.002000,0.004000 0.002000,0.007000-0.021000,0.008000-0.024000,0.008000-0.024000,0.007000-0.022000,0.006000-0.019000,0.005000-0.015000,0.004000-0.012000,0.003000-0.009000,0.002000-0.006000,0.001000-0.004000,0.001000-0.002000,0.000000-0.001000,0.000000 0.000000,0.000000 0.000000,0.000000 0.001000,0.000000 0.001000,0.000000 0.001000,0.000000 0.001000,0.011000 0.023000,0.023000 0.046000,0.026000 0.054000,0.027000 0.055000,0.019000 0.026000,0.013000 0.007000,0.008000-0.007000,0.004000-0.015000,0.001000-0.019000,-0.001000-0.020000,0.004000-0.013000,0.007000-0.008000,0.009000-0.004000,0.009000-0.001000,0.008000 0.001000,0.007000 0.002000,0.006000 0.003000,0.005000 0.003000,0.022000 0.058000,0.032000 0.089000,0.072000 0.102000,0.093000 0.103000,0.026000 0.059000,-0.019000 0.027000,-0.010000 0.041000,-0.003000 0.047000,0.186000 0.140000,0.072000 0.041000,-0.006000-0.025000,-0.056000-0.065000,-0.062000-0.089000,-0.085000-0.129000,-0.083000-0.131000,-0.075000-0.122000,-0.064000-0.107000,-0.052000-0.089000,-0.041000-0.071000,-0.031000-0.054000,-0.011000-0.017000,0.007000 0.009000,0.015000 0.023000,0.020000 0.031000,0.021000 0.034000,0.020000 0.033000,0.018000 0.030000,0.016000 0.026000,0.013000 0.021000,0.010000 0.017000,0.096000 0.064000,0.070000 0.090000,0.104000 0.097000,0.031000 0.008000,0.011000-0.020000,-0.002000-0.036000,0.020000-0.070000,0.095000 0.047000,0.066000 0.064000,0.043000 0.072000,0.225000 0.142000,-0.043000-0.040000,-0.105000-0.077000,-0.134000-0.093000,-0.141000-0.095000,-0.132000-0.088000,-0.116000-0.076000,-0.096000-0.063000,-0.076000-0.049000,-0.057000-0.036000,-0.040000-0.025000,-0.027000-0.017000,-0.016000-0.010000,0.462000 0.231000,0.297000 0.154000,0.167000 0.090000,0.071000 0.043000,0.005000 0.009000,-0.038000-0.013000,0.379000 0.133000,0.324000 0.070000,0.356000 0.061000,0.130000-0.023000,-0.024000-0.075000,-0.121000-0.103000,0.163000 0.034000,-0.035000-0.028000,-0.159000-0.065000,-0.227000-0.085000,-0.254000-0.091000,-0.252000-0.088000,-0.126000-0.048000,-0.173000-0.032000,-0.161000-0.013000,-0.141000 0.001000,-0.117000 0.009000,-0.093000 0.013000,0.114000-0.018000,0.113000-0.024000,0.093000-0.030000,0.074000-0.032000,0.369000-0.031000,0.236000-0.028000,0.134000-0.024000,0.058000-0.020000,0.061000-0.016000,0.058000-0.012000,0.052000-0.008000,0.044000-0.006000,0.147000-0.003000,0.201000-0.002000,0.295000-0.001000,0.039000 0.000000,-0.128000 0.001000,-0.225000 0.001000,-0.161000 0.038000,-0.107000 0.059000,0.008000 0.031000,-0.066000 0.011000,-0.108000-0.003000,-0.127000-0.011000,-0.179000-0.016000,-0.199000-0.018000,-0.198000-0.018000,-0.182000-0.016000,-0.158000-0.014000,-0.132000-0.012000,0.220000-0.193000,0.135000-0.148000,0.070000-0.108000,0.024000-0.075000,0.268000-0.085000,0.110000-0.011000,0.001000 0.037000,-0.069000 0.065000,0.027000-0.008000,-0.062000 0.020000,-0.113000 0.036000,-0.138000 0.044000,-0.144000 0.045000,-0.137000 0.043000,0.479000-0.244000,0.249000-0.115000,0.083000-0.024000,-0.029000 0.036000,0.122000-0.039000,-0.011000-0.010000,0.218000 0.027000,0.053000 0.049000,-0.056000 0.060000,-0.121000 0.062000,0.215000 0.043000,-0.135000 0.098000,-0.226000 0.092000,-0.261000 0.081000,-0.385000 0.065000,0.089000-0.009000,0.310000-0.054000,-0.061000-0.016000,-0.119000-0.013000,-0.148000-0.010000,0.084000-0.063000,0.006000-0.018000,0.029000-0.154000,-0.033000-0.083000,-0.069000-0.031000,-0.088000 0.005000,-0.093000-0.046000,-0.090000-0.002000,-0.081000 0.026000,-0.069000 0.043000,0.043000-0.018000,0.011000 0.030000,0.031000 0.022000,0.041000 0.015000,-0.218000 0.097000,-0.004000-0.081000,0.188000-0.269000,-0.009000-0.056000,-0.043000 0.006000,-0.061000 0.045000,-0.087000-0.007000,-0.097000 0.034000,-0.096000 0.058000,-0.089000 0.069000,0.015000-0.095000,0.006000-0.046000,0.000000-0.011000,-0.004000 0.013000,0.089000-0.132000,0.091000-0.089000,0.027000-0.026000,0.044000-0.088000,0.009000-0.035000,-0.014000 0.001000,0.025000-0.299000,-0.088000 0.008000,-0.132000-0.196000,-0.091000-0.154000,-0.087000-0.033000,-0.077000 0.046000,-0.065000 0.094000,-0.053000 0.117000,-0.041000 0.124000,-0.031000 0.119000,-0.012000 0.134000,0.000000 0.135000,0.008000 0.125000,0.013000 0.109000,-0.077000-0.148000,-0.056000-0.154000,-0.038000-0.147000,-0.023000-0.132000,-0.344000-0.591000,-0.229000-0.326000,-0.139000-0.132000,-0.071000 0.002000,-0.225000-0.103000,-0.085000 0.058000,0.010000 0.157000,0.070000 0.209000,0.104000 0.227000,0.117000 0.222000,-0.251000-0.326000,-0.247000-0.284000,-0.153000-0.200000,-0.081000-0.131000,-0.195000-0.280000,-0.033000-0.060000,0.074000 0.085000,0.136000 0.172000,-0.354000-0.262000,-0.088000 0.097000,0.028000 0.230000,0.098000 0.294000,0.299000 0.453000,-0.074000 0.045000,-0.440000-0.350000,0.016000 0.040000,0.170000 0.157000,0.256000 0.221000,0.293000 0.245000,0.294000 0.243000,-0.229000-0.267000,-0.327000-0.427000,-0.181000-0.203000,-0.074000-0.045000,-0.087000-0.051000,0.059000 0.096000,0.148000 0.183000,0.194000 0.226000,0.209000 0.236000,0.204000 0.225000,-0.214000-0.196000,-0.256000-0.265000,0.320000 0.284000,0.049000 0.035000,-0.126000-0.208000,0.110000 0.052000,0.146000 0.113000,0.158000 0.143000,0.154000 0.171000,0.141000 0.176000,0.121000 0.166000,0.100000 0.148000,0.042000 0.107000,0.002000 0.073000,-0.036000-0.004000,0.016000 0.021000,0.048000 0.036000,0.065000 0.042000,0.071000 0.044000,0.070000 0.041000,-0.145000-0.135000,-0.198000-0.165000,-0.144000-0.098000,-0.098000-0.048000,-0.160000-0.073000,-0.041000-0.011000,0.038000 0.030000,0.087000 0.054000,0.111000 0.065000,0.118000 0.068000,-0.119000-0.058000,-0.115000-0.061000,-0.005000 0.015000,0.065000 0.063000,0.105000 0.089000,0.123000 0.099000,0.126000 0.098000,0.118000 0.090000,0.131000 0.089000,0.072000 0.057000,0.058000 0.046000,0.045000 0.037000,0.033000 0.028000,-0.027000 0.011000,-0.008000-0.001000,-0.020000-0.012000,-0.025000-0.017000,-0.027000-0.019000,-0.025000-0.018000,-0.022000-0.016000,-0.156000-0.086000,-0.058000-0.037000,0.008000-0.004000,0.048000 0.017000,0.068000 0.028000,0.075000 0.033000,0.073000 0.033000,0.065000 0.030000,0.055000 0.026000,0.044000 0.021000,0.033000 0.016000,0.024000 0.012000,0.016000 0.008000,-0.004000 0.005000,-0.025000 0.003000,-0.032000 0.001000,-0.035000 0.000000,-0.034000 0.000000,-0.031000-0.001000,-0.017000-0.020000,0.008000-0.031000,0.018000-0.036000,0.023000-0.036000,0.024000-0.033000,0.023000-0.029000,0.021000-0.023000,0.017000-0.019000,0.014000-0.014000,0.011000-0.010000,0.008000-0.007000,0.005000-0.004000,0.004000 0.016000,-0.015000-0.027000,-0.019000-0.032000,-0.021000-0.034000,-0.023000-0.077000,0.007000-0.033000,0.016000-0.025000,0.020000-0.019000,0.009000 0.012000,0.001000 0.030000,-0.004000 0.040000,-0.006000 0.043000,-0.008000 0.042000,-0.008000 0.038000,0.004000-0.121000,0.012000-0.066000,0.016000-0.026000,0.018000 0.001000,0.013000-0.009000,0.019000 0.058000,0.016000 0.066000,0.012000 0.065000,0.009000 0.059000,0.007000 0.050000,0.005000 0.040000,0.003000 0.031000,0.001000 0.022000,0.001000 0.015000,0.000000 0.010000,-0.025000-0.006000,-0.039000-0.026000,-0.045000-0.033000,-0.046000-0.034000,-0.043000-0.033000,-0.038000-0.030000,-0.044000-0.037000,-0.045000-0.040000,-0.042000-0.038000,-0.007000-0.005000,0.005000 0.007000,0.012000 0.013000,0.031000 0.050000,0.014000 0.043000,0.013000 0.046000,0.012000 0.045000,0.006000 0.028000,0.041000 0.032000,0.043000 0.022000,0.041000 0.015000,0.036000 0.009000,0.030000 0.004000,0.023000 0.001000,0.017000-0.001000,0.012000-0.002000,0.008000-0.002000,0.005000-0.002000,0.002000-0.002000,0.001000-0.002000,0.000000-0.002000,-0.001000-0.001000,-0.001000-0.001000,-0.001000-0.001000,-0.001000 0.000000,-0.001000 0.000000,-0.001000 0.000000,-0.001000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0.000000,0.004000-0.026000,0.002000-0.050000,0.003000-0.058000,0.003000-0.059000,0.003000-0.332000,0.002000-0.187000,0.002000-0.081000,0.002000 0.000000</inkml:trace>
</inkml:ink>
</file>

<file path=ppt/ink/ink31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1191.000000 642.000000,'0.000000'-0.013000,"0.000000"-0.020000,0.000000-0.023000,0.000000-0.022000,0.000000-0.020000,0.000000-0.018000,0.000000-0.014000,0.000000-0.011000,0.000000-0.008000,0.000000-0.006000,0.000000-0.004000,0.000000-0.002000,0.000000-0.001000,0.000000 0.000000,0.000000 0.000000,0.000000 0.001000,0.000000 0.001000,0.000000 0.001000,0.000000 0.001000,0.184000-0.164000,0.288000-0.270000,0.168000-0.166000,0.079000-0.087000,0.016000-0.030000,-0.026000 0.009000,0.079000-0.188000,0.140000-0.300000,0.046000-0.117000,-0.018000 0.009000,-0.057000 0.089000,-0.078000 0.134000,-0.086000 0.153000,-0.084000 0.153000,0.119000-0.091000,0.093000-0.093000,0.070000-0.087000,0.050000-0.078000,-0.022000 0.027000,-0.066000 0.091000,-0.090000 0.126000,-0.098000 0.139000,-0.041000 0.045000,-0.075000 0.055000,-0.091000 0.070000,-0.095000 0.074000,-0.090000 0.071000,-0.081000 0.064000,-0.069000 0.055000,-0.056000 0.045000,-0.007000 0.042000,0.025000 0.036000,0.044000 0.030000,0.052000 0.024000,0.091000-0.037000,0.109000-0.073000,0.076000-0.091000,0.049000-0.096000,0.100000-0.052000,0.014000 0.017000,-0.030000 0.046000,-0.055000 0.061000,-0.067000 0.066000,-0.069000 0.063000,-0.001000-0.020000,-0.011000-0.016000,-0.026000-0.004000,-0.034000 0.004000,-0.036000 0.009000,-0.035000 0.012000,0.103000-0.147000,0.110000-0.164000,0.144000-0.200000,0.081000-0.135000,0.007000-0.028000,-0.041000 0.043000,-0.068000 0.085000,-0.081000 0.106000,-0.083000 0.111000,-0.078000 0.106000,-0.069000 0.095000,-0.059000 0.081000,0.404000-0.302000,0.228000-0.156000,0.099000-0.052000,0.009000 0.019000,0.153000-0.066000,0.087000-0.042000,0.038000 0.013000,0.004000 0.048000,0.129000-0.081000,0.053000-0.010000,0.000000 0.036000,-0.034000 0.063000,0.076000-0.054000,-0.007000 0.023000,-0.059000 0.071000,-0.089000 0.096000,0.016000-0.049000,-0.066000 0.010000,-0.113000 0.047000,-0.135000 0.067000,-0.139000 0.075000,-0.132000 0.074000,0.325000-0.226000,0.151000-0.107000,0.029000-0.023000,-0.051000 0.032000,-0.099000 0.066000,-0.122000 0.082000,0.362000-0.079000,0.302000-0.056000,-0.222000 0.142000,0.028000-0.031000,0.398000-0.154000,0.036000 0.006000,-0.094000 0.051000,-0.169000 0.075000,-0.206000 0.085000,-0.214000 0.086000,0.298000 0.061000,0.104000 0.088000,0.013000 0.077000,-0.044000 0.063000,0.038000 0.063000,-0.011000 0.034000,-0.090000 0.024000,-0.134000 0.016000,-0.116000-0.009000,-0.096000-0.024000,0.201000-0.013000,0.081000-0.006000,-0.002000 0.000000,-0.055000 0.003000,0.045000 0.023000,-0.042000 0.035000,-0.095000 0.039000,-0.122000 0.039000,-0.130000 0.037000,-0.125000 0.032000,-0.003000-0.084000,0.002000-0.078000,-0.032000-0.032000,-0.051000 0.000000,-0.084000 0.021000,-0.099000 0.032000,-0.101000 0.037000,-0.095000 0.038000,-0.085000 0.035000,-0.071000 0.031000,0.151000-0.060000,0.061000-0.040000,-0.001000-0.024000,-0.040000-0.012000,-0.063000-0.004000,-0.072000 0.002000,-0.049000 0.018000,-0.030000 0.026000,-0.016000 0.030000,-0.005000 0.030000,0.001000 0.028000,0.006000 0.025000,0.168000 0.021000,0.112000 0.017000,0.043000 0.013000,-0.004000 0.009000,-0.034000 0.006000,-0.050000 0.004000,-0.057000 0.002000,-0.058000 0.000000</inkml:trace>
</inkml:ink>
</file>

<file path=ppt/ink/ink31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1742.000000 529.000000,'-0.026000'0.000000,"-0.040000"0.000000,-0.045000 0.000000,-0.045000 0.000000,-0.041000 0.000000,-0.035000 0.000000,-0.029000 0.000000,-0.022000 0.000000,-0.017000 0.000000,-0.012000 0.000000,-0.008000 0.000000,-0.005000 0.000000,-0.002000 0.000000,-0.001000 0.000000,0.000000 0.000000,0.001000 0.000000,0.001000 0.000000,0.001000 0.000000,0.001000 0.000000,-0.015000 0.018000,-0.050000 0.029000,-0.059000 0.033000,-0.060000 0.034000,-0.186000 0.050000,-0.105000 0.057000,-0.045000 0.057000,-0.004000 0.053000,-0.051000 0.009000,-0.077000-0.019000,-0.088000-0.036000,-0.089000-0.044000,-0.193000-0.046000,-0.098000-0.044000,-0.141000 0.034000,-0.010000 0.008000,0.074000-0.009000,0.122000-0.019000,0.107000-0.006000,0.090000 0.003000,0.072000 0.008000,0.056000 0.011000,-0.180000 0.251000,-0.170000 0.239000,-0.188000 0.196000,-0.039000 0.080000,0.060000 0.000000,0.118000-0.052000,0.074000-0.062000,0.113000-0.064000,0.130000-0.061000,0.131000-0.054000,0.012000 0.064000,0.008000-0.012000,-0.105000 0.125000,-0.022000 0.055000,0.032000 0.007000,0.064000-0.025000,-0.177000-0.006000,-0.098000 0.006000,-0.126000 0.087000,0.013000-0.015000,0.100000-0.079000,0.149000-0.114000,0.170000-0.128000,0.170000-0.128000,-0.014000 0.103000,-0.057000 0.096000,-0.080000 0.194000,-0.016000 0.096000,0.027000 0.026000,0.052000-0.021000,-0.046000 0.135000,-0.032000 0.077000,-0.039000 0.127000,0.033000 0.002000,0.077000-0.078000,0.099000-0.124000,0.032000 0.004000,0.061000-0.062000,0.075000-0.100000,0.078000-0.117000,0.019000 0.083000,-0.020000 0.058000,-0.025000 0.056000,-0.026000 0.051000,-0.025000 0.044000,-0.023000 0.036000,-0.148000 0.157000,-0.071000 0.076000,-0.089000 0.294000,-0.021000 0.118000,0.024000-0.004000,0.052000-0.081000,0.077000 0.139000,0.088000-0.025000,0.089000-0.128000,0.082000-0.184000,0.072000-0.207000,0.061000-0.206000,0.073000 0.006000,0.076000-0.006000,0.072000-0.013000,0.064000-0.017000,-0.093000 0.080000,-0.039000-0.011000,-0.002000-0.068000,0.022000-0.100000,0.036000-0.113000,0.042000-0.113000,0.043000 0.129000,0.040000 0.053000,0.036000 0.000000,0.030000-0.033000,0.023000 0.333000,0.020000 0.138000,0.015000 0.034000,0.010000-0.034000,0.024000-0.077000,0.032000-0.067000,0.035000-0.098000,0.034000-0.111000,0.013000-0.037000,-0.002000-0.060000,-0.017000-0.128000,-0.015000-0.091000,-0.016000-0.091000,-0.017000-0.085000,-0.014000-0.037000,-0.015000-0.043000,0.069000 0.057000,0.033000-0.001000,0.009000-0.023000,-0.007000-0.035000,-0.003000 0.090000,0.010000 0.049000,0.014000 0.005000,0.015000-0.023000,0.070000 0.016000,0.100000 0.039000,0.185000 0.138000,0.079000 0.043000,0.005000-0.021000,-0.042000-0.060000,-0.070000-0.081000,-0.082000-0.088000,0.155000-0.006000,0.075000-0.027000,0.018000-0.039000,-0.020000-0.043000,-0.024000-0.024000,-0.025000-0.011000,0.031000 0.036000,-0.008000-0.011000,-0.033000-0.040000,-0.047000-0.055000,0.077000 0.012000,0.150000 0.055000,0.076000 0.023000,0.023000 0.000000,-0.013000-0.014000,-0.035000-0.022000,0.211000-0.007000,0.132000 0.003000,0.183000 0.009000,0.201000 0.012000,0.088000-0.023000,0.009000-0.044000,0.234000 0.037000,0.066000 0.013000,-0.046000-0.003000,-0.115000-0.013000,0.458000 0.036000,0.201000-0.008000,-0.015000-0.036000,-0.152000-0.051000,-0.229000-0.057000,-0.261000-0.057000,-0.188000-0.052000,-0.128000-0.046000,-0.080000-0.038000,-0.117000-0.030000,-0.132000-0.023000,-0.132000-0.017000,0.086000-0.012000,-0.001000-0.007000,-0.057000-0.004000,-0.089000-0.002000,-0.102000 0.000000,-0.104000 0.001000,0.762000-0.158000,0.450000-0.101000,0.218000-0.057000,0.053000-0.024000,-0.057000-0.002000,-0.123000 0.013000,0.102000-0.059000,0.091000-0.100000,0.077000-0.119000,0.063000-0.123000,0.583000-0.189000,0.210000-0.071000,-0.044000 0.010000,-0.204000 0.061000,-0.248000 0.096000,-0.331000 0.110000,-0.360000 0.112000,-0.352000 0.105000,-0.321000 0.092000,-0.278000 0.078000,0.036000 0.025000,0.086000 0.011000,0.142000-0.009000,0.165000-0.021000,0.376000-0.192000,0.242000-0.094000,0.094000-0.015000,-0.008000 0.037000,0.185000-0.079000,0.000000-0.001000,-0.118000 0.049000,-0.185000 0.078000,-0.085000 0.017000,-0.015000-0.024000,0.068000-0.048000,-0.032000-0.060000,-0.056000-0.008000,-0.141000 0.026000,-0.185000 0.046000,-0.200000 0.055000,0.018000 0.036000,-0.107000 0.060000,-0.133000 0.054000,-0.138000 0.045000,-0.189000 0.080000,-0.066000 0.048000,-0.046000 0.047000,-0.030000 0.042000,0.147000-0.058000,0.044000-0.037000,-0.002000-0.025000,-0.031000-0.016000,0.100000-0.015000,0.029000-0.013000,-0.018000-0.011000,-0.047000-0.009000,-0.062000-0.007000,-0.067000-0.005000,0.302000-0.347000,0.222000-0.246000,0.069000-0.102000,-0.035000-0.002000,-0.098000 0.062000,-0.132000 0.098000,-0.143000 0.115000,-0.140000 0.116000,0.713000-0.486000,0.396000-0.247000,0.164000-0.076000,0.004000 0.039000,0.017000-0.031000,-0.122000 0.074000,-0.203000 0.135000,-0.239000 0.165000,-0.245000 0.171000,-0.231000 0.163000,-0.008000-0.063000,-0.013000-0.056000,-0.051000-0.010000,-0.072000 0.020000,-0.105000-0.085000,-0.118000 0.001000,-0.118000 0.056000,-0.109000 0.087000,-0.095000 0.101000,-0.079000 0.102000,0.108000-0.224000,0.147000-0.268000,0.087000-0.204000,0.042000-0.147000,0.047000-0.174000,-0.026000-0.031000,-0.072000 0.063000,-0.095000 0.118000,-0.104000 0.127000,-0.101000 0.123000,-0.092000 0.111000,-0.080000 0.095000,0.008000-0.124000,-0.010000-0.034000,-0.021000 0.025000,-0.027000 0.062000,-0.108000-0.365000,-0.167000-0.252000,-0.050000 0.193000,-0.033000 0.042000,-0.008000 0.090000,0.009000 0.116000,-0.050000-0.027000,-0.033000 0.169000,-0.106000 0.148000,-0.086000 0.046000,-0.041000 0.073000,-0.009000 0.086000,-0.051000 0.005000,-0.027000 0.008000,-0.028000-0.015000,-0.026000-0.029000,-0.226000-0.109000,-0.189000-0.079000,-0.628000-0.290000,-0.259000-0.069000,-0.042000 0.043000,0.096000 0.110000,-0.156000-0.147000,-0.153000-0.088000,-0.082000-0.009000,-0.030000 0.043000,-0.750000-0.204000,-0.419000-0.052000,-0.176000 0.049000,-0.008000 0.110000,-0.875000-0.153000,-0.776000-0.090000,-0.159000 0.068000,0.247000 0.164000,0.489000 0.213000,0.608000 0.229000,0.621000 0.222000,0.584000 0.202000,0.517000 0.174000,0.436000 0.143000,0.241000 0.113000,0.099000 0.085000,0.001000 0.061000,-0.062000 0.041000,-0.552000 0.038000,-0.236000 0.033000,-0.016000 0.027000,0.126000 0.022000,0.207000 0.016000,0.244000 0.012000,-0.032000 0.070000,-0.207000 0.101000,-0.083000 0.040000,0.003000-0.001000,-0.090000-0.028000,0.078000-0.043000,0.180000-0.050000,0.232000-0.050000,0.131000-0.032000,0.203000-0.018000,0.235000-0.008000,0.238000-0.001000,0.222000 0.004000,0.196000 0.007000,0.164000 0.008000,0.132000 0.008000,0.102000 0.008000,0.075000 0.000000</inkml:trace>
</inkml:ink>
</file>

<file path=ppt/ink/ink31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1755.000000 478.000000,'-0.134000'0.490000,"-0.113000"0.386000,-0.034000 0.079000,-0.059000 0.150000,-0.050000 0.109000,-0.040000 0.074000,-0.075000 0.248000,-0.052000 0.223000,-0.047000 0.234000,-0.041000 0.224000,-0.384000 1.085000,-0.207000 0.598000,-0.144000 0.568000,0.030000-0.024000,0.122000-0.348000,0.172000-0.526000,0.189000-0.599000,0.186000-0.599000,0.170000-0.553000,0.147000-0.482000,0.121000-0.399000,0.095000-0.317000,0.072000-0.287000,0.050000-0.238000,0.034000-0.196000,0.021000-0.155000,0.011000-0.117000,0.004000-0.084000,0.000000-0.057000,-0.003000-0.036000,-0.005000-0.019000,-0.006000-0.007000,0.006000-0.024000,0.014000-0.032000,0.017000-0.036000,0.019000-0.035000,0.018000-0.032000,0.016000-0.028000,0.001000 0.031000,0.023000-0.230000,0.071000-0.458000,0.032000-0.097000,0.027000 0.000000</inkml:trace>
</inkml:ink>
</file>

<file path=ppt/ink/ink31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1748.000000 477.000000,'0.049000'-0.025000,"0.077000"-0.038000,0.089000-0.045000,0.090000-0.045000,0.084000-0.042000,0.074000-0.037000,0.087000-0.025000,0.089000-0.016000,0.083000-0.008000,0.074000-0.003000,0.025000 0.001000,-0.008000 0.003000,-0.028000 0.004000,-0.039000 0.005000,-0.062000 0.023000,-0.072000 0.033000,-0.073000 0.037000,-0.068000 0.037000,0.032000 0.034000,0.094000 0.030000,0.034000 0.043000,-0.006000 0.049000,-0.032000 0.049000,-0.046000 0.045000,-0.051000 0.021000,-0.051000 0.004000,-0.047000-0.007000,-0.041000-0.014000,-0.034000 0.020000,-0.027000 0.040000,-0.021000 0.050000,-0.015000 0.052000,-0.020000 0.023000,-0.021000 0.002000,-0.021000-0.011000,-0.019000-0.019000,-0.016000-0.023000,-0.013000-0.023000,-0.010000-0.022000,-0.008000-0.020000,0.059000 0.214000,0.024000 0.126000,-0.001000 0.061000,-0.016000 0.015000,-0.025000 0.002000,-0.029000-0.006000,-0.029000-0.029000,-0.027000-0.041000,-0.024000-0.047000,-0.020000-0.046000,-0.034000-0.024000,-0.041000-0.009000,-0.042000 0.002000,-0.040000 0.009000,-0.017000-0.006000,-0.001000-0.015000,0.009000-0.020000,0.015000-0.021000,-0.093000 0.108000,-0.155000 0.183000,-0.220000 0.107000,-0.099000 0.051000,-0.013000 0.011000,0.042000-0.016000,-0.036000 0.005000,-0.010000-0.055000,-0.037000-0.012000,0.062000-0.095000,0.075000-0.091000,0.076000-0.081000,0.012000-0.116000,-0.022000-0.073000,0.013000-0.067000,0.033000-0.058000,0.045000-0.048000,0.048000-0.038000,0.047000-0.029000,0.043000-0.021000,-0.098000-0.014000,-0.181000-0.009000,-0.092000-0.005000,-0.028000-0.002000,0.015000 0.000000,0.041000 0.001000,0.061000 0.002000,0.069000 0.002000,0.070000 0.002000,0.065000 0.002000,0.057000 0.002000,0.047000 0.002000,-0.023000 0.001000,-0.067000 0.001000,-0.025000 0.015000,0.044000 0.023000,0.070000 0.026000,0.080000 0.025000,0.080000 0.023000,0.073000 0.020000,0.063000 0.016000,0.052000 0.012000,0.040000 0.009000,0.030000 0.006000,0.021000 0.004000,0.014000 0.002000,0.008000 0.001000,0.004000 0.000000,0.001000 0.000000,-0.001000-0.001000,-0.002000-0.001000,0.048000 0.013000,0.093000 0.037000,0.084000 0.117000,0.072000 0.086000,0.059000 0.060000,0.047000 0.039000,0.035000 0.022000,0.025000 0.010000,0.005000-0.035000,-0.009000-0.062000,0.118000 0.098000,0.043000 0.045000,-0.008000 0.009000,-0.040000-0.016000,-0.057000-0.030000,-0.064000-0.037000,0.130000 0.069000,-0.026000-0.035000,-0.081000-0.065000,-0.108000-0.077000,-0.115000-0.078000,-0.109000-0.071000,-0.095000-0.061000,-0.079000-0.050000,-0.062000-0.038000,-0.047000-0.028000,-0.033000-0.019000,-0.022000-0.012000,-0.013000-0.007000,0.018000-0.006000,0.032000 0.002000,0.040000 0.004000,0.042000 0.005000,0.041000 0.006000,0.036000 0.005000,0.031000 0.005000,0.025000 0.004000,0.020000 0.003000,0.015000 0.003000,0.001000-0.005000,-0.008000-0.010000,-0.014000-0.012000,-0.016000-0.013000,-0.016000-0.012000,-0.015000 0.000000</inkml:trace>
</inkml:ink>
</file>

<file path=ppt/ink/ink31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1777.000000 492.000000,'0.025000'0.000000,"0.037000"0.000000,0.042000 0.000000,0.040000 0.000000,0.036000 0.000000,0.030000 0.000000,0.024000 0.000000,0.018000 0.000000,0.013000 0.000000,0.008000 0.000000,0.005000 0.000000,0.120000 0.018000,0.084000 0.029000,0.036000 0.033000,0.004000 0.034000,0.062000 0.111000,0.021000 0.079000,-0.006000 0.053000,-0.024000 0.032000,-0.033000 0.016000,-0.036000 0.005000,-0.061000-0.009000,-0.072000-0.017000,-0.073000-0.021000,-0.069000-0.022000,-0.061000-0.027000,-0.052000-0.028000,-0.042000-0.027000,-0.032000-0.024000,-0.024000-0.021000,-0.017000-0.017000,-0.637000 0.453000,-0.398000 0.279000,-0.215000 0.147000,-0.083000 0.051000,0.020000-0.050000,0.085000-0.112000,0.120000-0.143000,0.134000-0.152000,0.132000-0.147000,0.122000-0.133000,-0.492000 0.392000,-0.191000 0.187000,0.049000-0.054000,0.037000-0.033000,0.108000-0.074000,0.146000-0.095000,0.159000-0.101000,0.156000-0.098000,0.046000-0.072000,0.162000-0.119000,0.170000-0.104000,0.160000-0.086000,0.140000-0.067000,0.115000-0.050000,0.090000-0.035000,0.066000-0.023000,0.047000-0.013000,0.030000-0.007000,0.018000-0.002000,0.009000 0.001000,0.002000 0.003000,-0.002000 0.004000,-0.004000 0.004000,-0.005000 0.003000,-0.005000 0.003000,-0.005000 0.002000,-0.004000 0.002000,-0.003000 0.001000,-0.003000 0.001000,-0.002000 0.001000,-0.001000 0.000000,-0.001000 0.000000,0.000000 0.000000,0.000000 0.000000,0.000000 0.000000,0.000000 0.000000,0.000000 0.000000,0.003000 0.006000,0.047000 0.004000,0.055000 0.004000,0.057000 0.004000,0.053000 0.004000,0.047000 0.003000,0.064000 0.003000,0.070000 0.002000,0.069000 0.002000,0.063000 0.001000,0.147000 0.001000,-0.031000 0.001000,-0.091000 0.000000,-0.120000 0.000000,-0.127000 0.000000,-0.120000 0.000000,-0.105000 0.000000,-0.087000 0.000000,-0.069000 0.000000,-0.051000 0.000000,-0.036000 0.000000,0.038000 0.037000,0.093000 0.058000,0.060000 0.030000,0.034000 0.010000,0.016000-0.004000,0.002000-0.012000,0.074000 0.143000,0.040000 0.085000,0.016000 0.041000,-0.001000 0.010000,-0.012000-0.011000,-0.018000-0.023000,-0.008000-0.005000,-0.001000 0.007000,-0.033000 0.015000,-0.052000 0.018000,-0.060000 0.019000,-0.060000 0.018000,-0.019000 0.053000,0.008000 0.072000,-0.012000 0.014000,-0.023000-0.024000,-0.029000-0.047000,-0.031000-0.058000,-0.030000-0.061000,-0.026000-0.058000,-0.023000-0.052000,-0.019000-0.044000,-0.235000 0.249000,-0.136000 0.198000,-0.394000 0.261000,-0.235000 0.135000,-0.116000 0.044000,-0.032000-0.017000,-0.110000-0.006000,-0.005000-0.072000,0.063000-0.109000,0.101000-0.125000,0.119000-0.126000,0.121000-0.117000,-0.341000 0.216000,-0.390000 0.267000,-0.172000 0.113000,-0.020000 0.007000,0.079000-0.062000,0.137000-0.101000,-0.021000-0.064000,0.027000-0.109000,0.056000-0.129000,0.070000-0.133000,0.130000-0.052000,0.158000-0.070000,0.164000-0.076000,0.156000 0.000000</inkml:trace>
</inkml:ink>
</file>

<file path=ppt/ink/ink3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434.000000 255.000000,'0.055000'0.000000,"0.086000"0.000000,0.100000 0.000000,0.102000 0.000000,0.113000 0.000000,0.113000 0.000000,0.104000 0.000000,0.090000 0.000000,0.075000 0.000000,0.060000 0.000000,1.279000 0.055000,1.598000 0.035000,1.646000 0.019000,2.758000 0.005000,2.070000-0.001000,1.410000-0.007000,0.877000-0.010000,5.869000 0.000000,1.703000-0.018000,0.327000-0.017000,-0.578000-0.015000,0.598000-0.013000,1.306000-0.011000,1.535000-0.211000,-0.347000-0.176000,-1.525000-0.141000,-2.167000-0.108000,-2.363000-0.134000,-2.315000-0.141000,-2.113000-0.135000,-1.829000-0.121000,-1.696000 0.007000,-1.707000 0.088000,-1.588000 0.134000,-1.396000 0.153000,-1.096000 0.069000,-0.897000 0.083000,-0.703000 0.086000,-0.528000 0.082000,-0.377000 0.073000,-0.252000 0.062000,-0.166000 0.043000,-0.122000 0.070000,-0.059000 0.060000,-0.015000 0.049000,0.012000 0.037000,0.028000 0.027000,0.035000 0.019000,0.035000 0.012000,0.033000 0.007000,0.028000 0.003000,0.023000 0.000000,-0.010000-0.002000,0.010000-0.002000,0.008000-0.002000,0.006000-0.002000,0.004000-0.002000,0.003000-0.002000,0.002000-0.001000,0.001000-0.001000,0.092000-0.001000,0.144000-0.001000,0.774000 0.092000,0.531000 0.070000,0.337000 0.051000,0.187000 0.036000,0.906000 0.152000,0.637000 0.141000,1.315000 0.204000,0.166000 0.024000,-0.309000-0.054000,-0.568000 0.000000</inkml:trace>
</inkml:ink>
</file>

<file path=ppt/ink/ink31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1635.000000 554.000000,'0.009000'-0.017000,"0.013000"-0.026000,0.015000-0.030000,0.015000-0.030000,0.014000-0.027000,0.012000-0.023000,0.010000-0.019000,0.007000-0.015000,0.006000-0.011000,0.004000-0.008000,0.003000-0.005000,0.002000-0.003000,0.001000-0.001000,0.000000 0.000000,0.000000 0.000000,0.000000 0.001000,0.000000 0.001000,0.000000 0.001000,0.000000 0.001000,-0.013000-0.047000,-0.012000-0.091000,-0.014000-0.051000,-0.014000-0.021000,-0.013000-0.001000,-0.011000 0.012000,0.027000-0.109000,0.050000-0.105000,0.024000-0.033000,0.006000 0.015000,-0.006000 0.045000,-0.014000 0.061000,-0.017000 0.066000,-0.019000 0.065000,-0.030000-0.014000,-0.035000 0.010000,-0.036000 0.024000,-0.034000 0.032000,-0.030000 0.034000,-0.025000 0.034000,-0.057000 0.006000,-0.073000-0.012000,-0.078000-0.023000,-0.076000-0.028000,-0.069000-0.029000,-0.059000-0.028000,-0.018000 0.012000,0.010000 0.036000,0.027000 0.049000,0.036000 0.054000,-0.274000-0.168000,-0.305000-0.150000,-0.155000-0.073000,-0.048000-0.018000,0.025000 0.019000,0.069000 0.041000,-0.055000-0.022000,0.017000 0.013000,0.062000 0.035000,0.086000 0.046000,-0.071000 0.050000,-0.018000 0.049000,0.017000 0.044000,0.038000 0.038000,-0.081000 0.013000,-0.150000-0.004000,-0.147000-0.015000,-0.134000-0.020000,-0.370000-0.104000,-0.103000-0.035000,0.023000-0.001000,0.099000 0.021000,0.033000 0.034000,0.066000 0.004000,0.141000-0.001000,0.179000-0.004000,-0.399000-0.006000,-0.224000-0.006000,-0.268000 0.030000,-0.055000 0.052000,0.085000 0.062000,0.169000 0.063000,0.210000 0.060000,0.221000 0.053000,-0.243000 0.045000,-0.521000 0.036000,-0.238000 0.028000,-0.039000 0.021000,0.091000 0.015000,0.168000 0.010000,-0.090000 0.006000,0.046000 0.003000,0.130000 0.001000,0.174000-0.001000,-0.381000-0.002000,-0.341000-0.002000,-0.879000-0.002000,-0.569000-0.002000,-0.771000-0.002000,-0.254000-0.002000,0.095000-0.001000,0.312000-0.001000,-0.026000-0.001000,0.274000-0.001000,0.447000 0.000000,0.524000 0.000000,0.535000 0.000000,0.503000 0.000000,-0.574000 0.000000,-0.189000 0.000000,0.070000 0.000000,0.232000 0.000000,0.023000 0.018000,0.182000 0.029000,0.271000 0.033000,0.308000 0.034000,-0.096000 0.050000,-0.127000 0.057000,0.065000 0.020000,0.184000-0.005000,0.246000-0.021000,0.267000-0.029000,0.041000-0.032000,0.113000-0.032000,0.152000-0.029000,0.165000-0.026000,-0.422000 0.003000,-0.177000 0.021000,-0.007000 0.031000,0.102000 0.036000,0.164000 0.036000,0.192000 0.033000,-0.786000 0.078000,-0.397000 0.027000,-0.119000-0.007000,0.068000-0.028000,-0.020000-0.022000,0.146000-0.016000,0.242000-0.011000,0.285000-0.007000,0.273000-0.022000,0.246000-0.030000,0.136000-0.033000,0.056000-0.033000,-0.318000 0.056000,-0.093000 0.035000,0.059000 0.019000,0.151000 0.007000,0.199000-0.001000,0.215000-0.006000,-0.465000-0.021000,-0.351000-0.029000,-0.289000 0.060000,-0.081000 0.039000,0.058000 0.023000,0.143000 0.010000,0.169000 0.002000,0.172000-0.004000,0.162000-0.007000,0.144000-0.009000,-0.044000 0.009000,-0.162000 0.020000,-0.237000 0.063000,-0.047000 0.011000,0.078000-0.022000,0.153000-0.042000,0.189000-0.052000,0.198000-0.054000,-0.387000 0.096000,-0.144000 0.037000,0.022000-0.003000,0.126000-0.029000,0.135000 0.105000,0.204000 0.035000,0.234000-0.013000,0.235000-0.042000,0.219000-0.057000,0.192000-0.063000,-0.011000-0.062000,0.007000-0.057000,0.018000-0.050000,0.024000-0.041000,-0.140000 0.115000,-0.087000 0.059000,-0.047000 0.018000,-0.018000-0.009000,-0.320000 0.131000,-0.195000 0.064000,-0.101000 0.016000,-0.033000-0.016000,0.012000-0.035000,0.041000-0.045000,0.056000-0.048000,0.062000-0.046000,-0.247000 0.060000,0.101000-0.015000,0.207000-0.039000,0.252000-0.050000,0.256000-0.053000,0.235000-0.049000,0.201000-0.042000,0.163000-0.035000,0.125000-0.027000,0.091000-0.020000,0.062000-0.014000,0.039000-0.009000,0.022000-0.005000,0.010000-0.002000,0.001000 0.000000,-0.004000 0.001000,-0.007000 0.001000,-0.007000 0.002000,-0.008000 0.002000,-0.007000 0.001000,-0.006000 0.001000,-0.005000 0.001000,-0.003000 0.001000,-0.003000 0.001000,-0.002000 0.000000,-0.001000 0.000000,0.000000 0.000000,0.000000 0.000000,0.000000 0.000000,0.000000 0.000000,0.000000 0.000000,0.000000 0.000000,0.000000 0.000000,0.000000 0.000000,0.000000 0.000000,0.000000 0.000000,0.000000 0.000000,0.000000 0.000000</inkml:trace>
</inkml:ink>
</file>

<file path=ppt/ink/ink31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1334.000000 525.000000,'-0.016000'0.024000,"-0.024000"0.036000,-0.027000 0.041000,-0.026000 0.040000,-0.024000 0.036000,-0.020000 0.030000,-0.016000 0.024000,-0.012000 0.018000,-0.009000 0.013000,-0.006000 0.009000,-0.004000 0.006000,-0.019000 0.042000,-0.053000 0.101000,-0.061000 0.117000,-0.062000 0.118000,-0.057000 0.110000,-0.051000 0.097000,-0.043000 0.081000,-0.034000 0.065000,-0.054000 0.041000,-0.063000 0.023000,-0.027000 0.009000,-0.002000 0.000000,-0.059000-0.043000,-0.018000-0.067000,-0.010000-0.058000,0.096000-0.159000,0.115000-0.162000,0.117000-0.150000,0.109000-0.130000,0.094000-0.106000,0.077000-0.083000,0.060000-0.061000,0.045000-0.043000,0.031000-0.028000,0.020000-0.016000,0.012000-0.008000,0.006000-0.002000,0.002000 0.002000,-0.001000 0.004000,-0.003000 0.005000,-0.003000 0.005000,-0.004000 0.005000,-0.003000 0.004000,-0.003000 0.003000,-0.002000 0.003000,-0.002000 0.002000,-0.002000 0.001000,-0.001000 0.001000,-0.001000 0.001000,0.000000 0.000000,0.010000 0.008000,0.016000 0.011000,0.018000 0.013000,0.018000 0.012000,0.016000 0.011000,0.014000 0.010000,0.011000 0.008000,0.009000 0.006000,0.006000 0.004000,0.004000 0.003000,0.003000 0.002000,0.002000 0.001000,0.001000 0.000000,0.000000 0.000000,0.000000 0.000000,0.000000 0.000000,0.000000 0.000000,-0.001000 0.000000,0.000000 0.000000,0.000000 0.000000,0.000000 0.000000,0.000000 0.000000,0.000000 0.000000,0.024000 0.006000,0.048000 0.019000,0.056000 0.022000,0.057000 0.023000,0.031000 0.018000,0.012000 0.013000,-0.001000 0.009000,-0.009000 0.006000,-0.013000 0.004000,-0.015000 0.002000,-0.016000 0.000000,-0.015000 0.000000,-0.013000-0.001000,-0.011000-0.001000,0.007000 0.004000,-0.004000-0.013000,-0.001000-0.015000,0.000000-0.015000,0.001000-0.013000,0.001000-0.011000,0.002000-0.009000,0.001000-0.007000,0.001000-0.005000,0.001000-0.004000,0.001000-0.002000,0.001000-0.001000,0.001000-0.001000,0.000000 0.000000,0.000000 0.000000,0.000000 0.000000,0.000000 0.000000,0.080000-0.015000,0.147000-0.013000,0.170000-0.015000,0.173000-0.015000,0.604000-0.014000,0.319000-0.012000,0.114000-0.010000,-0.026000-0.008000,0.071000-0.006000,0.127000-0.005000,0.154000-0.003000,0.013000-0.002000,0.013000-0.001000,-0.135000-0.001000,-0.219000 0.000000,-0.258000 0.000000,-0.090000 0.026000,-0.207000 0.041000,-0.231000 0.047000,-0.228000 0.047000,-0.208000 0.043000,-0.179000 0.038000,-0.078000-0.003000,0.006000-0.014000,-0.005000-0.026000,-0.011000-0.031000,-0.015000-0.032000,-0.016000 0.000000</inkml:trace>
</inkml:ink>
</file>

<file path=ppt/ink/ink31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FF00"/>
      <inkml:brushProperty name="ignorePressure" value="0"/>
    </inkml:brush>
  </inkml:definitions>
  <inkml:trace contextRef="#ctx0" brushRef="#br0">964.000000 219.000000,'0.010000'-0.015000,"0.015000"-0.022000,0.017000-0.025000,0.017000-0.025000,0.015000-0.023000,0.013000-0.020000,0.011000-0.016000,0.008000-0.012000,0.006000-0.009000,0.004000-0.006000,0.003000-0.004000,0.002000-0.002000,0.001000-0.001000,0.000000 0.000000,0.000000 0.000000,0.000000 0.001000,-0.001000 0.001000,0.021000-0.031000,0.044000-0.066000,0.051000-0.077000,0.052000-0.078000,0.012000-0.055000,-0.014000-0.036000,-0.018000-0.009000,-0.019000 0.009000,-0.018000 0.020000,-0.016000 0.025000,-0.014000 0.027000,-0.012000 0.026000,-0.021000-0.062000,-0.026000-0.041000,-0.027000-0.005000,-0.026000 0.017000,-0.023000 0.031000,-0.020000 0.037000,-0.016000-0.090000,-0.013000-0.092000,-0.046000-0.178000,-0.064000-0.073000,-0.071000 0.000000,-0.070000 0.047000,-0.157000-0.038000,-0.127000-0.015000,-0.098000 0.001000,-0.073000 0.010000,-0.364000-0.371000,-0.229000-0.145000,-0.107000-0.046000,-0.022000 0.021000,0.035000 0.063000,0.068000 0.085000,-0.339000-0.165000,-0.132000-0.019000,0.009000 0.077000,0.100000 0.132000,-0.108000-0.008000,-0.012000 0.050000,0.051000 0.084000,0.087000 0.099000,-0.117000 0.028000,0.055000 0.054000,-0.078000 0.012000,0.064000 0.057000,0.150000 0.082000,0.194000 0.092000,0.042000 0.036000,0.089000 0.072000,-0.016000 0.071000,0.065000 0.065000,0.112000 0.056000,0.134000 0.047000,-0.157000 0.055000,-0.036000 0.057000,0.043000 0.054000,0.091000 0.048000,-0.124000 0.040000,-0.106000 0.033000,-0.270000 0.025000,-0.135000 0.019000,-0.038000 0.013000,0.027000 0.009000,-0.725000 0.005000,-0.343000 0.003000,-0.074000 0.001000,0.104000-0.001000,-0.323000-0.001000,-0.205000-0.002000,-0.151000-0.002000,0.116000-0.002000,0.278000-0.002000,0.361000-0.001000,0.130000-0.001000,0.194000-0.001000,0.220000-0.001000,0.221000 0.000000,-0.053000 0.036000,-0.077000 0.057000,-0.363000 0.030000,-0.151000 0.010000,-0.004000-0.003000,0.090000-0.012000,-0.132000 0.020000,0.030000 0.040000,0.131000 0.049000,0.186000 0.051000,-0.086000 0.086000,0.040000 0.028000,0.007000 0.026000,-0.014000 0.022000,-0.064000-0.018000,-0.091000-0.043000,-0.469000 0.073000,-0.235000 0.069000,-0.068000 0.061000,0.044000 0.051000,-0.146000 0.060000,-0.035000-0.013000,-0.054000-0.040000,0.159000-0.054000,0.284000-0.060000,0.342000-0.059000,0.042000 0.075000,0.141000 0.008000,0.194000-0.035000,0.214000-0.061000,-0.121000 0.001000,-0.031000 0.041000,-0.341000 0.094000,-0.003000-0.005000,0.140000-0.051000,0.218000-0.075000,0.161000 0.012000,0.110000 0.024000,0.024000-0.003000,0.114000-0.020000,0.164000-0.029000,0.183000-0.033000,-0.038000 0.133000,0.043000 0.082000,0.092000 0.043000,0.117000 0.015000,-0.428000 0.235000,-0.230000 0.138000,-0.086000 0.066000,0.012000 0.015000,-0.220000 0.165000,-0.058000 0.102000,0.049000 0.054000,0.115000 0.019000,0.148000-0.023000,0.159000-0.048000,-0.742000 0.513000,-0.349000 0.143000,0.095000-0.121000,-0.059000 0.010000,0.095000-0.090000,0.190000-0.150000,-0.067000 0.186000,0.191000-0.041000,0.259000-0.126000,0.283000-0.171000,0.296000 0.033000,0.283000-0.059000,0.253000-0.114000,0.216000-0.140000,0.010000 0.111000,0.025000 0.116000,-0.142000 0.258000,-0.015000 0.032000,0.042000-0.065000,0.074000-0.120000,-0.122000 0.142000,-0.073000 0.122000,-0.068000 0.124000,0.014000-0.031000,0.066000-0.128000,0.094000-0.180000,0.031000 0.076000,0.063000-0.061000,0.078000-0.144000,0.082000-0.186000,-0.050000 0.113000,-0.057000 0.076000,-0.021000 0.285000,0.004000 0.104000,0.019000-0.020000,0.028000-0.097000,-0.142000 0.322000,-0.020000 0.012000,0.036000-0.126000,0.068000-0.201000,0.091000-0.259000,0.047000-0.151000,-0.073000 0.113000,0.003000-0.021000,0.052000-0.105000,0.079000-0.151000,0.081000-0.114000,0.077000-0.156000,0.068000-0.171000,0.058000-0.168000,0.047000-0.154000,0.036000-0.133000,0.027000-0.111000,0.019000 0.000000</inkml:trace>
</inkml:ink>
</file>

<file path=ppt/ink/ink31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FF00"/>
      <inkml:brushProperty name="ignorePressure" value="0"/>
    </inkml:brush>
  </inkml:definitions>
  <inkml:trace contextRef="#ctx0" brushRef="#br0">685.000000 267.000000,'0.000000'0.040000,"0.000000"0.061000,0.000000 0.068000,0.000000 0.066000,0.000000 0.060000,0.000000 0.050000,0.000000 0.040000,0.000000 0.031000,0.000000 0.022000,0.000000 0.015000,0.000000 0.009000,0.000000 0.043000,0.000000 0.125000,0.000000 0.144000,0.000000 0.146000,0.000000 0.081000,0.000000 0.033000,0.000000 0.000000,0.000000-0.021000,0.000000 0.096000,0.000000 0.017000,0.000000-0.035000,0.000000-0.066000,0.000000 0.324000,0.000000 0.182000,-0.018000 0.169000,-0.029000 0.002000,-0.033000-0.106000,-0.034000-0.167000,-0.032000-0.120000,-0.028000-0.155000,-0.023000-0.166000,-0.019000-0.160000,0.004000-0.090000,0.018000-0.038000,0.026000-0.058000,0.029000-0.066000,0.029000-0.066000,0.027000-0.061000,0.060000-0.036000,0.077000-0.016000,0.065000-0.004000,0.030000-0.057000,0.009000-0.060000,-0.004000-0.056000,-0.011000-0.049000,-0.015000-0.040000,-0.016000-0.032000,-0.015000-0.023000,-0.013000-0.016000,-0.011000-0.011000,-0.008000-0.006000,-0.006000-0.003000,-0.004000-0.001000,-0.003000 0.001000,-0.002000 0.001000,-0.001000 0.002000,0.000000 0.002000,0.000000 0.002000,0.000000 0.001000,0.000000 0.001000,0.140000 0.079000,0.078000 0.056000,0.031000 0.035000,-0.002000 0.018000,-0.023000 0.007000,-0.035000-0.001000,-0.015000-0.019000,-0.001000-0.028000,0.007000-0.032000,0.013000-0.033000,0.015000-0.030000,0.015000-0.027000,0.002000-0.022000,-0.006000-0.018000,-0.011000-0.014000,-0.014000-0.010000,-0.014000-0.007000,-0.014000-0.005000,0.000000-0.003000,0.009000-0.001000,0.014000 0.000000,0.016000 0.000000,0.016000 0.001000,0.015000 0.001000,0.007000 0.001000,0.002000 0.001000,-0.002000 0.001000,-0.004000 0.001000,-0.005000-0.055000,-0.006000-0.086000,-0.005000-0.100000,-0.005000-0.101000,0.014000-0.058000,0.025000-0.026000,0.031000-0.004000,0.032000 0.011000,0.104000-0.183000,0.069000-0.146000,0.133000-0.259000,0.091000-0.165000,0.057000-0.093000,0.031000-0.040000,-0.043000 0.052000,-0.087000 0.107000,-0.109000 0.135000,-0.115000 0.142000,0.037000 0.008000,-0.016000-0.005000,-0.030000 0.061000,-0.037000 0.098000,-0.039000 0.115000,-0.037000 0.117000,-0.017000 0.077000,-0.032000 0.075000,-0.026000 0.053000,-0.021000 0.034000,-0.037000-0.026000,0.018000-0.114000,0.079000-0.137000,0.035000-0.005000,0.032000 0.039000,0.027000 0.063000,0.110000-0.024000,0.117000-0.033000,0.026000-0.023000,-0.034000-0.015000,-0.070000-0.009000,-0.088000-0.004000,0.018000-0.056000,0.010000-0.012000,0.005000 0.018000,0.001000 0.035000,0.109000-0.030000,0.023000 0.004000,-0.034000 0.026000,-0.068000 0.038000,0.026000 0.024000,0.010000 0.014000,-0.019000 0.043000,-0.036000 0.058000,-0.044000 0.064000,-0.047000 0.000000</inkml:trace>
</inkml:ink>
</file>

<file path=ppt/ink/ink31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FF00"/>
      <inkml:brushProperty name="ignorePressure" value="0"/>
    </inkml:brush>
  </inkml:definitions>
  <inkml:trace contextRef="#ctx0" brushRef="#br0">679.000000 363.000000,'0.017000'-0.006000,"0.026000"-0.009000,0.029000-0.010000,0.029000-0.010000,0.026000-0.009000,0.022000-0.007000,0.018000-0.006000,0.014000-0.005000,0.010000-0.003000,0.007000-0.002000,0.004000-0.001000,0.002000-0.001000,0.001000 0.000000,0.000000 0.000000,0.000000 0.000000,0.153000-0.008000,0.118000-0.021000,0.077000-0.025000,0.045000-0.025000,0.206000-0.079000,0.146000-0.034000,0.207000-0.021000,0.084000-0.011000,-0.001000-0.004000,-0.055000 0.001000,0.135000 0.022000,0.026000 0.034000,-0.046000 0.040000,-0.089000 0.040000,0.075000-0.110000,0.027000-0.051000,0.181000-0.026000,-0.009000 0.022000,-0.086000 0.040000,-0.127000 0.048000,-0.054000-0.092000,-0.061000-0.042000,-0.100000 0.000000,-0.117000 0.027000,-0.120000 0.043000,-0.113000 0.049000,-0.088000 0.050000,-0.065000 0.047000,-0.009000 0.041000,0.028000 0.035000,0.012000-0.009000,0.001000-0.036000,0.003000-0.026000,-0.070000 0.003000,-0.081000 0.014000,-0.081000 0.020000,-0.073000 0.022000,-0.063000 0.021000,-0.051000 0.019000,-0.039000 0.016000,-0.029000 0.013000,-0.020000 0.010000,-0.013000 0.007000,-0.007000 0.005000,-0.003000 0.000000</inkml:trace>
</inkml:ink>
</file>

<file path=ppt/ink/ink31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FF00"/>
      <inkml:brushProperty name="ignorePressure" value="0"/>
    </inkml:brush>
  </inkml:definitions>
  <inkml:trace contextRef="#ctx0" brushRef="#br0">684.000000 350.000000,'0.041000'-0.008000,"0.062000"-0.012000,0.069000-0.014000,0.067000-0.013000,0.060000-0.012000,0.050000-0.010000,0.039000-0.008000,0.030000-0.006000,0.021000-0.004000,0.014000-0.003000,0.008000-0.002000,-0.002000 0.015000,0.068000 0.010000,0.078000-0.026000,0.079000-0.046000,0.295000-0.111000,0.190000-0.071000,0.109000-0.040000,0.049000-0.017000,0.228000-0.057000,0.105000-0.004000,0.019000 0.030000,-0.038000 0.049000,0.076000 0.021000,-0.005000 0.002000,0.055000 0.026000,-0.058000 0.040000,-0.126000 0.046000,-0.161000 0.046000,-0.097000-0.031000,-0.123000-0.004000,-0.158000 0.004000,-0.169000 0.009000,-0.163000 0.012000,-0.148000 0.012000,-0.127000 0.012000,-0.104000 0.011000,-0.082000 0.009000,-0.062000 0.000000</inkml:trace>
</inkml:ink>
</file>

<file path=ppt/ink/ink3176.xml><?xml version="1.0" encoding="utf-8"?>
<inkml:ink xmlns:inkml="http://www.w3.org/2003/InkML">
  <annotation type="ScanImages2ExtractSignatures">1</annotation>
  <annotation type="ScanImagesWidth">-1202724864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175.000000 389.000000,'0.030000'0.010000,"0.047000"0.016000,0.053000 0.018000,0.053000 0.018000,0.049000 0.016000,0.042000 0.014000,0.034000 0.011000,0.027000 0.009000,0.085000-0.009000,0.144000-0.010000,0.088000-0.013000,0.045000-0.014000,0.014000-0.014000,-0.006000-0.013000,0.239000-0.011000,0.157000-0.009000,0.185000-0.007000,0.042000-0.006000,-0.052000-0.004000,-0.109000-0.003000,0.029000-0.002000,-0.033000-0.001000,-0.088000-0.019000,-0.117000-0.029000,-0.127000-0.033000,-0.124000-0.033000,0.034000-0.013000,-0.014000 0.001000,-0.044000 0.010000,-0.060000 0.015000,-0.047000 0.017000,-0.036000 0.017000,-0.055000 0.016000,-0.064000 0.014000,-0.064000 0.012000,-0.060000 0.009000,-0.053000 0.007000,-0.044000 0.005000,-0.036000 0.004000,-0.027000 0.002000,-0.020000 0.001000,-0.014000 0.001000,0.020000-0.018000,0.041000-0.029000,0.051000-0.034000,0.054000-0.034000,0.033000-0.014000,0.017000 0.000000,0.006000 0.009000,-0.002000 0.015000,0.012000-0.020000,0.020000-0.041000,0.023000-0.014000,0.024000 0.004000,0.023000 0.015000,0.020000 0.000000</inkml:trace>
</inkml:ink>
</file>

<file path=ppt/ink/ink31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225.000000 377.000000,'-0.049000'0.000000,"-0.077000"0.000000,-0.089000 0.000000,-0.090000 0.000000,-0.084000 0.000000,-0.074000 0.000000,-0.026000 0.000000,0.007000 0.000000,0.028000 0.000000,0.039000 0.000000,0.043000 0.000000,0.043000 0.000000,0.015000 0.000000,-0.004000 0.000000,-0.016000 0.000000,-0.022000 0.000000,-0.025000 0.018000,-0.025000 0.029000,-0.023000 0.033000,-0.020000 0.034000,0.020000 0.050000,0.045000 0.057000,0.057000 0.057000,0.060000 0.053000,-0.015000 0.046000,-0.063000 0.039000,-0.033000 0.013000,-0.012000-0.005000,0.003000-0.016000,0.012000-0.022000,0.035000 0.068000,0.048000 0.047000,0.052000 0.196000,0.051000 0.129000,0.047000 0.077000,0.040000 0.038000,0.144000 0.102000,0.126000 0.062000,0.105000 0.032000,0.084000 0.010000,0.138000 0.143000,0.089000 0.070000,0.106000 0.092000,0.035000-0.048000,-0.012000-0.134000,-0.042000-0.180000,0.016000-0.048000,-0.022000-0.108000,-0.045000-0.138000,-0.056000-0.147000,-0.059000-0.142000,-0.056000-0.128000,-0.051000-0.110000,-0.043000-0.090000,-0.042000-0.071000,-0.037000-0.054000,-0.032000-0.038000,-0.026000-0.026000,-0.020000-0.016000,-0.015000-0.008000,0.050000-0.003000,0.089000 0.001000,0.070000 0.003000,0.053000 0.004000,0.038000 0.005000,0.026000 0.005000,0.016000-0.069000,0.008000-0.038000,0.003000-0.015000,-0.001000 0.001000,0.186000-0.178000,0.081000-0.101000,0.026000-0.049000,-0.010000-0.013000,0.009000-0.058000,0.095000-0.083000,0.114000-0.111000,-0.069000 0.009000,-0.115000 0.040000,-0.136000 0.000000</inkml:trace>
</inkml:ink>
</file>

<file path=ppt/ink/ink31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241.000000 383.000000,'0.000000'0.030000,"0.000000"0.047000,0.000000 0.055000,0.000000 0.056000,0.000000 0.053000,0.000000 0.048000,0.000000 0.041000,-0.239000 0.253000,-0.154000 0.131000,-0.088000 0.050000,-0.039000-0.006000,-0.005000-0.023000,0.017000-0.032000,0.030000-0.035000,0.036000-0.035000,0.037000 0.244000,0.035000 0.110000,0.031000 0.016000,0.027000-0.045000,0.040000-0.007000,0.046000-0.056000,0.046000-0.083000,0.043000-0.095000,0.128000 0.086000,0.097000-0.043000,0.063000-0.090000,0.038000-0.112000,0.019000-0.115000,0.005000-0.108000,-0.003000-0.095000,-0.008000-0.078000,-0.011000-0.062000,-0.011000-0.046000,-0.011000-0.033000,-0.009000-0.022000,-0.008000-0.013000,-0.006000-0.007000,-0.005000-0.002000,-0.026000-0.002000,0.064000-0.023000,0.319000-0.226000,0.129000-0.103000,0.073000-0.038000,0.032000 0.006000,0.004000 0.034000,0.114000-0.098000,0.029000-0.027000,-0.028000 0.019000,-0.062000 0.048000,-0.098000 0.026000,-0.113000 0.010000,-0.078000-0.130000,-0.050000-0.063000,-0.028000-0.015000,-0.012000 0.017000,-0.013000-0.032000,-0.013000 0.013000,-0.012000 0.041000,-0.010000 0.056000,-0.009000 0.061000,-0.007000 0.060000,-0.030000-0.006000,-0.042000-0.049000,-0.010000-0.035000,0.011000-0.024000,-0.013000 0.003000,-0.028000 0.021000,-0.035000 0.030000,-0.037000 0.034000,0.001000-0.095000,0.026000-0.023000,0.003000 0.006000,-0.012000 0.024000,-0.021000 0.034000,-0.025000 0.038000,-0.026000 0.019000,-0.024000 0.006000,-0.034000 0.021000,-0.038000 0.030000,-0.037000 0.033000,-0.034000 0.032000,-0.030000 0.030000,-0.025000 0.026000,-0.044000 0.015000,-0.053000 0.008000,-0.055000 0.002000,-0.053000-0.002000,-0.019000 0.005000,0.003000 0.009000,0.018000 0.011000,0.026000 0.012000,0.029000 0.011000,0.029000 0.010000,0.026000 0.008000,0.023000 0.007000,-0.082000 0.014000,-0.143000 0.018000,-0.061000 0.038000,-0.005000 0.048000,0.032000 0.050000,0.053000 0.048000,-0.029000 0.025000,-0.006000 0.008000,0.009000-0.003000,0.018000 0.000000</inkml:trace>
</inkml:ink>
</file>

<file path=ppt/ink/ink31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260.000000 384.000000,'-0.037000'0.147000,"-0.058000"0.231000,-0.048000 0.157000,-0.039000 0.098000,-0.030000 0.053000,-0.022000 0.020000,-0.034000 0.182000,-0.039000 0.125000,-0.002000 0.061000,0.021000 0.015000,0.035000-0.015000,0.041000-0.033000,0.042000-0.079000,0.039000-0.103000,0.035000-0.111000,0.029000-0.107000,0.024000 0.068000,0.018000 0.029000,0.032000-0.017000,0.038000-0.046000,0.040000-0.060000,0.037000-0.065000,0.030000-0.082000,0.022000-0.087000,0.016000-0.083000,0.011000-0.075000,0.007000-0.064000,0.004000-0.053000,0.001000-0.041000,0.000000-0.031000,-0.001000-0.022000,-0.002000-0.015000,0.057000-0.083000,0.090000-0.120000,0.203000-0.160000,0.113000-0.100000,0.047000-0.054000,0.002000-0.021000,-0.028000 0.002000,-0.044000 0.017000,0.144000-0.135000,0.107000-0.075000,0.076000-0.215000,0.050000-0.141000,-0.025000-0.176000,-0.072000-0.038000,-0.096000 0.053000,-0.105000 0.108000,-0.121000-0.013000,-0.122000 0.058000,-0.114000 0.100000,-0.101000 0.119000,-0.085000 0.104000,-0.068000 0.087000,-0.052000-0.060000,-0.039000-0.002000,-0.027000 0.036000,-0.017000 0.057000,-0.010000 0.066000,-0.005000 0.067000,-0.001000 0.063000,0.002000 0.056000,0.003000 0.029000,0.004000 0.009000,0.004000-0.004000,0.004000-0.012000,-0.070000 0.020000,-0.112000 0.040000,-0.175000-0.043000,-0.093000 0.013000,-0.040000 0.037000,-0.004000 0.048000,-0.051000 0.060000,-0.044000 0.045000,-0.002000 0.041000,0.025000 0.035000,0.040000 0.029000,0.047000 0.023000,-0.026000 0.017000,0.003000 0.012000,0.022000 0.008000,0.032000 0.005000,-0.019000 0.003000,-0.051000 0.001000,-0.122000 0.110000,-0.085000 0.098000,-0.055000 0.084000,-0.032000 0.068000,-0.162000 0.200000,-0.086000 0.123000,-0.031000 0.064000,0.006000 0.022000,0.002000 0.104000,0.073000 0.001000,0.113000-0.064000,0.130000-0.102000,0.132000-0.118000,0.123000-0.120000,0.108000-0.112000,0.091000 0.000000</inkml:trace>
</inkml:ink>
</file>

<file path=ppt/ink/ink318.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1:12:32"/>
    </inkml:context>
    <inkml:brush xml:id="br0">
      <inkml:brushProperty name="width" value="0.0730158761143684" units="cm"/>
      <inkml:brushProperty name="height" value="0.0730158761143684" units="cm"/>
      <inkml:brushProperty name="color" value="#FED406"/>
      <inkml:brushProperty name="ignorePressure" value="0"/>
    </inkml:brush>
  </inkml:definitions>
  <inkml:trace contextRef="#ctx0" brushRef="#br0">27150.000000 23600.000000,'-150.000000'-50.000000,"225.000000"50.000000,0.000000 0.000000,-25.000000 25.000000,0.000000 0.000000,50.000000 25.000000,0.000000 0.000000,0.000000-25.000000,0.000000 0.000000,25.000000-25.000000,0.000000 0.000000,50.000000 0.000000,0.000000 0.000000,0.000000 25.000000,0.000000 0.000000,0.000000-25.000000,0.000000 0.000000,25.000000 0.000000,0.000000 0.000000,-25.000000 0.000000,0.000000 0.000000,0.000000-25.000000,0.000000 0.000000,-25.000000 25.000000,0.000000 0.000000,0.000000 0.000000,0.000000 0.000000,25.000000 0.000000,0.000000 0.000000,0.000000-25.000000,0.000000 0.000000,0.000000 0.000000,0.000000 0.000000,25.000000 0.000000,0.000000 0.000000,0.000000 25.000000,0.000000 0.000000,0.000000 0.000000,0.000000 0.000000,-25.000000 50.000000,0.000000 0.000000,25.000000-25.000000,0.000000 0.000000,25.000000 0.000000,0.000000 0.000000,-25.000000-25.000000,0.000000 0.000000,0.000000 0.000000,0.000000 0.000000,0.000000 25.000000,0.000000 0.000000,-25.000000 0.000000,0.000000 0.000000,50.000000-25.000000,0.000000 0.000000,25.000000 0.000000,0.000000 0.000000,0.000000 0.000000,0.000000 0.000000,-25.000000-25.000000,0.000000 0.000000,-25.000000 25.000000,0.000000 0.000000,-25.000000 0.000000,0.000000 0.000000,-25.000000 0.000000,0.000000 0.000000,25.000000-50.000000,0.000000 0.000000,0.000000 25.000000,0.000000 0.000000,0.000000 0.000000,0.000000 0.000000,-50.000000 0.000000,0.000000 0.000000,25.000000 25.000000,0.000000 0.000000,0.000000 0.000000,0.000000 0.000000,0.000000 0.000000,0.000000 0.000000,-25.000000 0.000000,0.000000 0.000000,25.000000 0.000000,0.000000 0.000000,-25.000000 25.000000,0.000000 0.000000,0.000000-25.000000,0.000000 0.000000,0.000000 0.000000,0.000000 0.000000,-25.000000 25.000000,0.000000 0.000000,-25.000000-25.000000,0.000000 0.000000,0.000000 0.000000,0.000000 0.000000,0.000000 0.000000,0.000000 0.000000,0.000000 0.000000,0.000000 0.000000,0.000000 0.000000,0.000000 0.000000,0.000000 0.000000,0.000000 0.000000,0.000000 0.000000,0.000000 0.000000,0.000000 0.000000,0.000000 0.000000,25.000000 0.000000,0.000000 0.000000,0.000000 0.000000,0.000000 0.000000,0.000000 0.000000,0.000000 0.000000,0.000000-25.000000,0.000000 0.000000,-25.000000 25.000000,0.000000 0.000000,-25.000000 0.000000,0.000000 0.000000,0.000000 0.000000,0.000000 0.000000,0.000000 0.000000,0.000000 0.000000,0.000000 0.000000,0.000000 0.000000,-25.000000 0.000000,0.000000 0.000000,0.000000 0.000000,0.000000 0.000000,0.000000 0.000000,0.000000 0.000000,25.000000-25.000000,0.000000 0.000000,0.000000 0.000000,0.000000 0.000000,75.000000-175.000000,0.000000 0.000000,-75.000000 125.000000,0.000000 0.000000,50.000000-150.000000,0.000000 0.000000,-25.000000-25.000000,0.000000 0.000000,-50.000000 0.000000,0.000000 0.000000,0.000000 125.000000,0.000000 0.000000,-25.000000 100.000000,0.000000 0.000000,0.000000-75.000000,0.000000 0.000000,25.000000 0.000000,0.000000 0.000000,-25.000000 25.000000,0.000000 0.000000,25.000000 25.000000,0.000000 0.000000,-25.000000 0.000000,0.000000 0.000000,0.000000 25.000000,0.000000 0.000000,0.000000 0.000000,0.000000 0.000000,-50.000000 25.000000,0.000000 0.000000,-25.000000 0.000000,0.000000 0.000000,-125.000000 0.000000,0.000000 0.000000,125.000000-25.000000,0.000000 0.000000,-125.000000 0.000000,0.000000 0.000000,-50.000000 25.000000,0.000000 0.000000,-25.000000-25.000000,0.000000 0.000000,-25.000000 25.000000,0.000000 0.000000,-25.000000-25.000000,0.000000 0.000000,-25.000000 0.000000,0.000000 0.000000,-25.000000 25.000000,0.000000 0.000000,0.000000 0.000000,0.000000 0.000000,-50.000000 0.000000,0.000000 0.000000,0.000000 0.000000,0.000000 0.000000,75.000000 0.000000,0.000000 0.000000,-50.000000-25.000000,0.000000 0.000000,25.000000 25.000000,0.000000 0.000000,50.000000 0.000000,0.000000 0.000000,50.000000 0.000000,0.000000 0.000000,200.000000 0.000000,0.000000 0.000000,-225.000000-25.000000,0.000000 0.000000,-25.000000-25.000000,0.000000 0.000000,-25.000000 25.000000,0.000000 0.000000,75.000000-25.000000,0.000000 0.000000,-25.000000-25.000000,0.000000 0.000000,-25.000000 50.000000,0.000000 0.000000,25.000000 0.000000,0.000000 0.000000,25.000000 25.000000,0.000000 0.000000,75.000000 0.000000,0.000000 0.000000,-100.000000 0.000000,0.000000 0.000000,75.000000 0.000000,0.000000 0.000000,50.000000 25.000000,0.000000 0.000000,-50.000000 25.000000,0.000000 0.000000,50.000000-25.000000,0.000000 0.000000,75.000000 0.000000,0.000000 0.000000,25.000000 0.000000,0.000000 0.000000,25.000000-25.000000,0.000000 0.000000,0.000000 0.000000,0.000000 0.000000,50.000000 50.000000,0.000000 0.000000,-25.000000 125.000000,0.000000 0.000000,0.000000 25.000000,0.000000 0.000000,0.000000 25.000000,0.000000 0.000000,25.000000-175.000000,0.000000 0.000000,-25.000000 150.000000,0.000000 0.000000,25.000000 50.000000,0.000000 0.000000,0.000000 50.000000,0.000000 0.000000,50.000000-25.000000,0.000000 0.000000,75.000000 0.000000,0.000000 0.000000,-75.000000-225.000000</inkml:trace>
</inkml:ink>
</file>

<file path=ppt/ink/ink31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273.000000 374.000000,'0.000000'0.074000,"0.000000"0.115000,0.000000 0.134000,0.000000 0.135000,0.037000 0.237000,0.058000 0.137000,0.067000 0.063000,0.068000 0.011000,0.026000-0.023000,-0.002000-0.043000,-0.020000-0.053000,-0.030000-0.055000,0.039000 0.353000,0.081000 0.293000,0.028000 0.178000,-0.008000 0.091000,-0.030000 0.029000,-0.043000-0.013000,-0.047000 0.127000,-0.047000 0.060000,-0.043000 0.068000,-0.037000-0.080000,-0.031000-0.168000,-0.025000-0.212000,-0.019000-0.078000,-0.014000-0.133000,-0.009000-0.159000,-0.006000-0.163000,-0.003000-0.062000,-0.001000-0.067000,0.000000-0.083000,0.001000-0.087000,0.001000-0.084000,0.002000-0.075000,0.001000-0.089000,0.002000-0.128000,0.001000-0.124000,0.001000-0.112000,0.001000-0.095000,0.001000-0.076000,0.000000-0.059000,0.000000-0.043000,0.000000-0.030000,0.000000-0.019000,0.000000-0.011000,0.000000-0.005000,0.000000-0.001000,0.000000 0.002000,0.000000 0.003000,0.000000 0.004000,0.000000 0.004000,0.000000 0.005000,0.000000-0.022000,0.000000-0.012000,0.000000-0.044000,0.000000 0.000000</inkml:trace>
</inkml:ink>
</file>

<file path=ppt/ink/ink31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280.000000 388.000000,'0.022000'0.000000,"0.035000"0.000000,0.040000 0.000000,0.041000 0.000000,0.038000 0.000000,0.033000 0.000000,0.028000 0.000000,0.023000 0.000000,0.017000 0.000000,0.013000 0.000000,0.005000 0.000000,0.000000 0.000000,-0.003000 0.000000,-0.005000 0.000000,0.044000 0.000000,0.024000 0.000000,-0.044000 0.000000,-0.001000 0.000000,-0.005000 0.000000,-0.007000 0.000000,0.062000-0.037000,0.003000-0.058000,-0.012000-0.030000,-0.021000-0.010000,-0.026000 0.004000,-0.027000 0.012000,-0.025000 0.016000,-0.022000 0.018000,-0.016000 0.006000,-0.032000 0.005000,-0.031000 0.000000,-0.027000-0.002000,-0.023000-0.004000,-0.018000-0.005000,-0.014000-0.005000,-0.010000-0.004000,-0.007000-0.004000,-0.004000-0.003000,-0.002000-0.002000,-0.001000-0.002000,0.000000-0.001000,0.001000-0.001000,0.001000 0.000000,0.001000 0.000000,0.001000 0.000000,0.001000 0.000000,0.001000 0.000000</inkml:trace>
</inkml:ink>
</file>

<file path=ppt/ink/ink31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288.000000 376.000000,'0.000000'0.049000,"0.000000"0.077000,0.000000 0.089000,0.000000 0.090000,0.000000 0.084000,0.000000 0.074000,0.000000 0.087000,0.000000 0.089000,0.000000 0.286000,0.000000 0.170000,0.000000 0.083000,0.000000 0.022000,0.018000 0.128000,0.029000 0.039000,0.033000-0.020000,0.034000-0.057000,0.013000 0.200000,-0.001000 0.055000,-0.010000-0.042000,-0.015000-0.101000,-0.017000-0.002000,-0.017000-0.086000,-0.016000-0.133000,-0.014000-0.154000,0.025000 0.010000,0.048000-0.033000,0.023000-0.083000,0.005000-0.109000,-0.007000-0.117000,-0.014000-0.114000,-0.018000-0.103000,-0.019000 0.000000</inkml:trace>
</inkml:ink>
</file>

<file path=ppt/ink/ink31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319.000000 388.000000,'0.055000'-0.018000,"0.086000"-0.029000,0.100000-0.033000,0.102000-0.034000,0.261000-0.013000,0.196000 0.001000,0.140000 0.010000,0.094000 0.015000,0.776000-0.057000,0.418000-0.025000,0.159000-0.002000,-0.019000 0.012000,-0.094000 0.021000,-0.136000 0.024000,-0.152000 0.025000,-0.152000 0.024000,1.388000 0.021000,0.872000 0.018000,0.477000 0.014000,0.190000 0.011000,1.133000 0.008000,0.770000 0.006000,1.070000 0.004000,0.299000 0.002000,-0.216000 0.001000,-0.530000 0.000000,-0.102000 0.000000,-0.337000-0.001000,-0.554000-0.001000,-0.800000-0.001000,-0.898000-0.001000,-0.895000-0.001000,-0.764000-0.074000,-0.698000-0.042000,-0.604000-0.019000,-0.500000-0.002000,-0.396000 0.009000,-0.301000 0.015000,-0.217000 0.018000,-0.148000 0.018000,-0.093000 0.017000,-0.051000 0.015000,-0.035000 0.002000,-0.010000-0.003000,0.003000-0.008000,0.011000-0.010000,0.015000-0.011000,0.016000-0.010000,0.016000-0.009000,0.014000-0.008000,0.012000-0.006000,0.010000-0.005000,0.007000-0.003000,0.005000-0.002000,0.004000-0.001000,0.002000-0.001000,0.001000 0.000000,0.001000 0.000000,0.000000 0.000000</inkml:trace>
</inkml:ink>
</file>

<file path=ppt/ink/ink31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427.000000 374.000000,'0.029000'0.022000,"0.045000"0.033000,0.051000 0.038000,0.051000 0.038000,0.047000 0.035000,0.041000 0.030000,0.033000 0.025000,0.026000 0.020000,0.020000 0.015000,0.014000 0.011000,0.009000 0.007000,-0.039000-0.057000,0.033000-0.020000,0.040000-0.025000,0.326000 0.175000,0.153000 0.106000,0.070000 0.072000,0.012000 0.044000,0.250000 0.133000,0.089000 0.034000,-0.020000-0.033000,-0.089000-0.073000,-0.071000 0.054000,-0.054000 0.058000,0.046000-0.005000,-0.040000-0.045000,-0.092000-0.068000,-0.119000-0.077000,-0.127000-0.077000,-0.123000-0.072000,-0.013000-0.002000,-0.016000-0.030000,-0.004000-0.010000,-0.097000-0.057000,-0.105000-0.055000,-0.100000-0.049000,-0.088000-0.041000,-0.073000-0.032000,-0.057000-0.024000,-0.043000-0.017000,-0.030000-0.011000,-0.020000-0.007000,-0.012000-0.004000,-0.006000-0.001000,-0.002000 0.000000,0.001000 0.001000,0.002000 0.002000,0.003000 0.002000,0.003000 0.002000,0.003000 0.001000,0.003000 0.001000,0.002000 0.001000,0.002000 0.001000,0.001000 0.000000,0.001000 0.000000,0.001000 0.000000,0.000000 0.000000,0.000000 0.000000,0.000000 0.000000,0.000000 0.000000,0.000000 0.000000,-0.399000-0.012000,-0.410000-0.007000,-0.262000 0.016000,-0.147000 0.030000,-0.064000 0.037000,-0.005000 0.038000,0.033000 0.036000,0.054000 0.033000,-0.463000 0.187000,-0.245000 0.125000,-0.180000 0.058000,0.023000 0.010000,0.151000-0.021000,0.222000-0.039000,0.055000 0.065000,0.277000-0.050000,0.283000-0.082000,0.261000-0.093000,0.225000-0.092000,0.182000-0.083000,0.141000-0.070000,0.103000-0.056000,0.071000-0.043000,0.046000-0.031000,0.026000-0.021000,0.012000-0.013000,0.002000-0.007000,-0.004000-0.003000,-0.007000 0.000000,-0.008000 0.002000,-0.008000 0.002000,-0.008000 0.003000,-0.007000 0.003000,-0.005000 0.000000</inkml:trace>
</inkml:ink>
</file>

<file path=ppt/ink/ink3185.xml><?xml version="1.0" encoding="utf-8"?>
<inkml:ink xmlns:inkml="http://www.w3.org/2003/InkML">
  <annotation type="ScanImages2ExtractSignatures">1</annotation>
  <annotation type="ScanImagesWidth">-536870912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477.000000 385.000000,'0.037000'0.000000,"0.058000"0.000000,0.067000 0.000000,0.068000 0.000000,0.063000 0.000000,0.056000 0.000000,0.047000 0.000000,0.038000 0.000000,0.453000 0.000000,0.316000 0.000000,0.206000 0.000000,0.120000 0.000000,0.167000 0.000000,0.037000 0.000000,-0.048000 0.000000,-0.100000 0.000000,0.280000 0.000000,0.134000 0.000000,0.031000 0.000000,-0.038000 0.000000,0.148000-0.086000,-0.038000-0.061000,-0.154000-0.040000,-0.218000-0.024000,-0.242000-0.012000,-0.240000 0.000000</inkml:trace>
</inkml:ink>
</file>

<file path=ppt/ink/ink3186.xml><?xml version="1.0" encoding="utf-8"?>
<inkml:ink xmlns:inkml="http://www.w3.org/2003/InkML">
  <annotation type="ScanImages2ExtractSignatures">1</annotation>
  <annotation type="ScanImagesWidth">1001193472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537.000000 379.000000,'-0.028000'-0.009000,"-0.043000"-0.014000,-0.050000-0.017000,-0.051000-0.017000,-0.047000-0.016000,-0.042000-0.014000,-0.035000-0.012000,-0.028000-0.009000,-0.031000 0.002000,-0.031000 0.009000,-0.028000 0.013000,-0.024000 0.014000,-0.020000 0.014000,-0.016000 0.013000,0.006000 0.012000,0.020000 0.010000,0.027000 0.008000,0.030000 0.006000,-0.044000 0.004000,-0.015000 0.003000,0.005000 0.002000,0.018000 0.001000,0.006000 0.000000,-0.002000 0.000000,0.011000 0.000000,0.019000 0.000000,0.023000 0.000000,0.023000 0.000000,0.004000 0.000000,-0.009000 0.000000,0.002000 0.055000,0.008000 0.086000,0.012000 0.100000,0.014000 0.101000,0.032000 0.242000,0.041000 0.167000,0.044000 0.107000,0.043000 0.060000,-0.035000 0.137000,-0.008000 0.028000,0.009000-0.043000,0.020000-0.086000,0.031000 0.055000,0.024000 0.017000,0.023000-0.040000,0.021000-0.075000,0.024000-0.112000,0.012000 0.001000,0.010000-0.021000,0.044000 0.187000,0.067000-0.076000,0.055000-0.096000,0.043000-0.101000,0.032000-0.097000,0.023000-0.088000,0.015000-0.020000,0.010000-0.049000,0.005000-0.063000,0.002000-0.068000,0.018000-0.066000,0.027000-0.060000,0.102000-0.049000,0.038000-0.046000,0.003000-0.035000,-0.019000-0.026000,-0.031000-0.018000,0.023000-0.053000,0.058000-0.075000,0.050000-0.085000,0.258000-0.138000,0.155000-0.127000,0.176000-0.065000,0.030000-0.021000,-0.067000 0.009000,-0.123000 0.028000,-0.058000 0.019000,-0.086000 0.012000,-0.097000 0.007000,-0.098000 0.003000,-0.035000-0.055000,-0.066000-0.014000,-0.082000 0.013000,-0.085000 0.029000,0.071000-0.166000,0.049000-0.053000,0.045000 0.000000,-0.094000 0.000000</inkml:trace>
</inkml:ink>
</file>

<file path=ppt/ink/ink31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550.000000 378.000000,'-0.018000'0.055000,"-0.029000"0.086000,-0.033000 0.100000,-0.034000 0.102000,-0.050000 0.076000,-0.057000 0.055000,-0.038000 0.019000,-0.024000-0.006000,-0.013000-0.021000,-0.005000-0.030000,-0.055000 0.059000,-0.009000 0.038000,0.021000 0.022000,0.039000 0.010000,0.047000 0.130000,0.049000 0.051000,0.047000-0.004000,0.042000-0.039000,0.036000-0.003000,0.029000 0.020000,0.022000 0.073000,0.018000-0.019000,0.012000-0.060000,0.008000-0.081000,0.005000-0.087000,0.002000-0.085000,0.025000-0.099000,0.038000-0.081000,0.043000-0.072000,0.044000-0.062000,0.041000-0.051000,0.036000-0.040000,0.010000-0.030000,0.014000-0.020000,0.009000-0.014000,0.004000-0.009000,0.030000-0.007000,-0.003000-0.002000,-0.006000 0.000000,-0.008000 0.002000,-0.002000-0.015000,0.023000-0.026000,0.029000-0.031000,0.030000-0.031000,0.066000-0.048000,0.084000-0.055000,0.034000-0.111000,0.000000-0.064000,-0.023000-0.030000,-0.035000-0.006000,0.015000-0.082000,-0.028000-0.051000,-0.035000-0.009000,-0.037000 0.018000,-0.035000 0.035000,-0.032000 0.042000,-0.027000 0.063000,-0.022000 0.071000,-0.017000 0.071000,-0.013000 0.066000,-0.028000-0.016000,-0.035000-0.067000,0.036000-0.187000,0.006000-0.102000,-0.014000-0.041000,-0.026000 0.001000,-0.031000 0.028000,-0.033000 0.044000,-0.031000 0.050000,-0.028000 0.051000,-0.042000 0.047000,-0.048000 0.042000,-0.048000 0.035000,-0.045000 0.028000,-0.095000-0.034000,-0.120000-0.071000,-0.072000-0.034000,-0.035000-0.008000,-0.010000 0.009000,0.007000 0.020000,-0.001000 0.043000,-0.006000 0.055000,0.010000 0.059000,0.019000 0.057000,0.024000 0.051000,0.025000 0.044000,0.030000 0.036000,0.031000 0.028000,0.029000 0.021000,0.026000 0.015000,0.022000 0.010000,0.018000 0.006000,0.011000 0.003000,-0.003000 0.001000,-0.009000 0.000000,-0.011000-0.001000,-0.013000-0.002000,-0.012000-0.002000,-0.011000-0.002000,-0.015000-0.002000,-0.004000-0.002000,-0.001000-0.001000,0.001000-0.001000,-0.004000 0.011000,-0.007000 0.019000,-0.008000 0.022000,-0.009000 0.022000,-0.008000 0.021000,-0.007000 0.019000,0.010000 0.012000,0.021000 0.006000,0.026000 0.002000,0.027000 0.000000,0.026000-0.002000,0.023000-0.003000,0.020000-0.003000,0.016000-0.003000,0.013000-0.003000,0.018000 0.019000,0.020000 0.031000,0.019000 0.037000,0.018000 0.038000,0.016000 0.000000</inkml:trace>
</inkml:ink>
</file>

<file path=ppt/ink/ink31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584.000000 376.000000,'-0.024000'0.000000,"-0.036000"0.000000,-0.041000 0.000000,-0.040000 0.000000,-0.036000 0.000000,-0.030000 0.000000,-0.024000 0.000000,-0.018000 0.000000,-0.013000 0.000000,-0.009000 0.000000,-0.006000 0.000000,0.004000 0.000000,-0.029000 0.000000,-0.015000 0.000000,-0.005000 0.000000,0.002000 0.000000,0.007000 0.000000,-0.138000 0.000000,-0.074000 0.000000,-0.027000 0.000000,0.005000 0.000000,0.007000 0.074000,0.007000 0.115000,-0.048000 0.097000,-0.006000 0.078000,0.021000 0.060000,0.037000 0.044000,-0.030000 0.067000,0.004000 0.077000,0.025000 0.078000,0.037000 0.073000,-0.032000 0.101000,0.000000 0.038000,0.020000-0.005000,0.032000-0.033000,-0.018000 0.210000,0.025000 0.129000,0.050000 0.049000,0.063000-0.005000,0.066000-0.040000,0.064000-0.059000,0.057000-0.086000,0.049000-0.096000,0.040000 0.033000,0.031000-0.034000,0.024000-0.074000,0.017000-0.095000,0.103000-0.027000,0.077000-0.056000,0.055000-0.070000,0.037000-0.074000,0.022000 0.003000,0.011000-0.022000,0.004000-0.036000,-0.002000-0.043000,0.014000-0.062000,0.022000-0.070000,0.008000-0.070000,-0.002000-0.065000,-0.008000-0.056000,-0.012000-0.047000,0.006000-0.038000,0.016000-0.029000,0.122000-0.021000,0.068000-0.016000,0.039000-0.010000,0.018000-0.005000,0.104000-0.001000,0.052000 0.000000,-0.004000 0.001000,-0.039000 0.002000,-0.003000 0.002000,0.020000 0.002000,-0.004000 0.002000,-0.019000 0.002000,0.010000-0.035000,0.028000-0.056000,0.000000-0.268000,-0.017000-0.163000,-0.028000-0.084000,-0.032000-0.027000,0.152000-0.265000,0.111000-0.177000,0.261000-0.383000,0.116000-0.193000,0.015000-0.057000,-0.050000 0.035000,0.132000 0.054000,0.018000 0.136000,-0.056000 0.178000,-0.099000 0.000000</inkml:trace>
</inkml:ink>
</file>

<file path=ppt/ink/ink31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599.000000 370.000000,'0.000000'0.074000,"0.000000"0.115000,0.000000 0.134000,0.000000 0.135000,0.000000 0.329000,0.000000 0.208000,0.000000 0.115000,0.000000 0.047000,0.000000 0.276000,0.000000 0.108000,0.000000-0.007000,0.000000-0.081000,-0.111000-0.018000,-0.070000 0.115000,-0.038000 0.067000,-0.053000 0.375000,0.008000-0.029000,0.024000-0.126000,0.033000-0.179000,0.018000-0.071000,0.007000-0.144000,-0.001000-0.180000,-0.005000-0.190000,0.010000-0.164000,0.020000-0.135000,0.024000-0.051000,0.025000-0.068000,0.024000-0.073000,0.022000-0.071000,0.018000-0.065000,0.015000-0.056000,0.012000-0.046000,0.009000 0.000000</inkml:trace>
</inkml:ink>
</file>

<file path=ppt/ink/ink3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1348.000000 115.000000,'0.022000'0.000000,"0.035000"0.000000,0.040000 0.000000,0.041000 0.000000,0.038000 0.000000,0.034000 0.000000,0.028000 0.000000,0.023000 0.000000,0.017000 0.000000,0.013000 0.000000,0.005000 0.000000,0.000000 0.000000,-0.003000 0.000000,-0.005000 0.000000,0.012000 0.000000,0.023000 0.000000,0.028000 0.000000,0.029000 0.000000,0.027000 0.000000,0.025000 0.000000,0.021000 0.000000,0.017000 0.000000,0.013000 0.000000,0.010000 0.000000,0.068000 0.000000,0.027000 0.000000,-0.001000 0.000000,-0.019000 0.000000,-0.029000 0.000000,-0.034000 0.000000,-0.040000-0.018000,-0.041000-0.029000,-0.039000-0.033000,-0.035000-0.034000,0.038000-0.013000,0.008000 0.001000,-0.011000 0.010000,-0.023000 0.015000,-0.029000 0.017000,-0.031000 0.017000,-0.027000 0.016000,-0.023000 0.014000,-0.018000 0.012000,-0.014000 0.009000,-0.010000 0.007000,-0.007000 0.005000,-0.005000 0.004000,-0.003000 0.002000,-0.001000 0.001000,0.000000 0.000000</inkml:trace>
</inkml:ink>
</file>

<file path=ppt/ink/ink3190.xml><?xml version="1.0" encoding="utf-8"?>
<inkml:ink xmlns:inkml="http://www.w3.org/2003/InkML">
  <annotation type="ScanImages2ExtractSignatures">1</annotation>
  <annotation type="ScanImagesWidth">-962101248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FF00"/>
      <inkml:brushProperty name="ignorePressure" value="0"/>
    </inkml:brush>
  </inkml:definitions>
  <inkml:trace contextRef="#ctx0" brushRef="#br0">557.000000 422.000000,'0.055000'0.037000,"0.086000"0.058000,0.100000 0.067000,0.102000 0.068000,0.096000 0.045000,0.036000-0.004000,0.010000-0.025000,-0.044000-0.058000,0.025000-0.030000,0.030000-0.030000,0.206000 0.050000,0.094000 0.014000,0.038000-0.005000,0.000000-0.017000,0.159000 0.050000,0.102000 0.016000,0.169000 0.067000,0.052000 0.021000,-0.027000-0.010000,-0.076000-0.030000,0.083000-0.040000,0.031000-0.043000,-0.004000-0.042000,-0.027000-0.039000,0.405000-0.114000,0.165000-0.075000,0.057000-0.040000,-0.059000-0.041000,0.086000-0.069000,0.018000-0.075000,0.248000-0.148000,-0.076000-0.067000,-0.188000-0.024000,-0.246000 0.006000,-0.062000-0.105000,-0.087000-0.094000,0.032000-0.172000,-0.042000-0.062000,-0.085000 0.013000,-0.107000 0.060000,0.016000 0.012000,-0.054000 0.054000,-0.095000 0.077000,-0.114000 0.086000,-0.063000-0.062000,-0.099000-0.005000,-0.115000 0.032000,-0.116000 0.054000,0.131000-0.139000,0.058000-0.031000,-0.011000 0.003000,-0.055000 0.025000,-0.078000 0.037000,-0.088000 0.042000,-0.069000-0.142000,-0.052000-0.028000,-0.037000-0.138000,-0.025000-0.050000,-0.015000 0.010000,-0.008000 0.047000,-0.039000-0.117000,-0.057000-0.065000,-0.054000-0.189000,-0.068000-0.011000,-0.063000 0.072000,-0.054000 0.118000,-0.044000 0.138000,-0.037000 0.033000,-0.022000-0.070000,-0.016000-0.062000,-0.160000-0.265000,-0.166000-0.085000,-0.101000-0.127000,-0.053000 0.002000,-0.018000 0.085000,0.006000 0.132000,-0.219000 0.005000,-0.125000 0.070000,-0.056000 0.107000,-0.008000 0.123000,-0.013000 0.013000,-0.016000 0.016000,0.021000-0.076000,0.042000 0.019000,0.053000 0.078000,0.056000 0.110000,0.331000 0.419000,0.037000 0.030000,-0.169000-0.258000,0.069000 0.082000,0.055000 0.078000,-0.044000 0.021000,-0.031000 0.056000,-0.222000 0.001000,-0.108000 0.039000,-0.026000 0.061000,0.028000 0.070000,0.060000-0.021000,0.077000-0.004000,0.081000 0.007000,0.078000 0.013000,0.052000 0.035000,0.032000 0.046000,0.035000 0.050000,0.034000 0.049000,0.031000 0.044000,0.027000 0.038000,0.022000 0.032000,0.018000 0.025000,0.013000 0.019000,0.010000 0.014000,-0.012000 0.009000,-0.025000 0.006000,-0.031000 0.003000,-0.033000 0.001000,-0.179000-0.147000,-0.112000-0.084000,-0.061000-0.038000,-0.024000-0.005000,0.020000 0.016000,0.047000 0.028000,0.061000 0.034000,0.065000 0.035000,0.063000 0.034000,0.057000 0.030000,0.049000 0.025000,0.040000 0.021000,-0.024000 0.053000,-0.063000 0.070000,-0.102000 0.130000,-0.045000 0.086000,-0.006000 0.051000,0.020000 0.025000,0.035000-0.012000,0.042000-0.034000,0.043000-0.046000,0.041000-0.051000,0.036000-0.013000,0.031000 0.012000,0.025000 0.027000,0.019000 0.035000,-0.041000 0.037000,-0.076000 0.036000,-0.057000 0.162000,-0.040000 0.083000,-0.026000 0.026000,-0.016000-0.012000,-0.044000 0.038000,0.014000-0.006000,0.050000-0.034000,0.070000-0.050000,-0.107000 0.055000,-0.065000 0.044000,-0.033000 0.034000,-0.010000 0.025000,0.005000-0.001000,0.014000-0.018000,0.019000 0.028000,0.021000-0.018000,0.021000-0.047000,0.019000-0.061000,-0.039000 0.026000,0.001000 0.006000,0.026000-0.007000,0.040000-0.015000,-0.009000 0.018000,-0.040000 0.038000,-0.091000 0.107000,0.016000 0.002000,0.063000-0.043000,0.087000-0.067000,0.052000-0.109000,-0.016000 0.018000,-0.075000 0.168000,0.026000 0.002000,0.038000-0.040000,0.042000-0.063000,0.018000-0.043000,-0.035000-0.002000,-0.076000 0.146000,0.023000 0.001000,0.041000-0.033000,0.049000-0.052000,0.051000-0.059000,0.047000-0.059000,-0.008000-0.013000,-0.027000-0.008000,-0.043000 0.006000,0.055000-0.112000,-0.145000 0.176000,-0.040000 0.073000,-0.005000 0.034000,0.017000 0.006000,0.030000-0.012000,0.037000-0.023000,-0.017000 0.193000,-0.051000 0.096000,0.005000 0.008000,0.041000-0.048000,0.061000-0.081000,0.069000-0.096000,0.069000-0.043000,0.064000-0.006000,0.052000 0.000000,0.050000-0.042000,0.039000-0.047000,0.030000-0.047000,0.021000-0.042000,0.013000-0.023000,0.008000 0.009000,0.005000-0.005000,0.003000 0.161000,0.000000 0.049000,-0.001000-0.003000,-0.002000-0.036000,0.035000-0.073000,0.055000-0.091000,0.065000 0.088000,0.066000 0.049000,0.062000 0.020000,0.055000 0.000000,0.027000-0.031000,0.008000-0.048000,-0.005000-0.056000,-0.013000-0.057000,0.075000 0.002000,0.052000 0.040000,0.034000 0.005000,0.019000-0.017000,0.009000-0.030000,0.001000-0.036000,-0.003000 0.018000,-0.006000-0.022000,0.115000 0.027000,0.037000-0.017000,-0.016000-0.044000,-0.048000-0.058000,-0.066000-0.063000,-0.072000-0.061000,-0.058000-0.044000,-0.061000-0.036000,-0.051000-0.025000,-0.040000-0.017000,-0.031000-0.010000,-0.022000-0.005000,-0.015000-0.001000,-0.010000 0.001000,-0.005000 0.003000,-0.008000-0.009000,0.008000-0.009000,0.010000-0.011000,0.012000-0.011000,0.011000-0.011000,0.011000-0.010000,0.009000-0.008000,0.032000-0.007000,0.031000-0.006000,0.033000-0.004000,0.032000-0.003000,0.084000-0.002000,0.037000-0.001000,0.005000-0.001000,-0.016000 0.000000</inkml:trace>
</inkml:ink>
</file>

<file path=ppt/ink/ink31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964.000000 891.000000,'0.074000'0.000000,"0.115000"0.000000,0.134000 0.000000,0.135000 0.000000,0.587000-0.166000,0.391000-0.112000,0.236000-0.070000,0.120000-0.037000,0.405000-0.143000,0.190000-0.053000,0.038000 0.009000,-0.062000 0.048000,0.025000 0.032000,-0.141000 0.020000,-0.237000 0.011000,-0.281000 0.004000,-0.197000 0.036000,-0.128000 0.054000,-0.173000 0.062000,-0.189000 0.062000,-0.185000 0.057000,-0.169000 0.050000,-0.147000 0.042000,-0.121000 0.000000</inkml:trace>
</inkml:ink>
</file>

<file path=ppt/ink/ink31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970.000000 890.000000,'0.000000'0.049000,"0.000000"0.077000,0.000000 0.089000,0.000000 0.090000,0.000000 0.084000,0.000000 0.074000,0.000000 0.198000,0.000000 0.115000,0.000000 0.053000,0.000000 0.010000,0.000000 0.092000,0.000000 0.064000,0.000000 0.004000,0.000000-0.034000,0.000000-0.056000,0.000000-0.066000,0.147000-0.092000,0.083000-0.102000,0.036000-0.101000,0.004000-0.093000,-0.018000-0.081000,-0.030000-0.067000,-0.036000 0.321000,-0.037000 0.177000,-0.034000 0.073000,-0.031000 0.000000,-0.026000 0.138000,-0.021000 0.068000,-0.016000 0.019000,-0.012000-0.014000,-0.045000 0.021000,-0.063000 0.042000,-0.033000-0.040000,-0.012000-0.089000,0.003000-0.114000,0.012000-0.122000,0.017000-0.044000,0.019000-0.065000,0.019000-0.073000,0.017000-0.073000,0.013000 0.042000,0.015000-0.047000,0.011000-0.067000,0.008000-0.073000,0.006000-0.071000,0.004000-0.063000,0.002000-0.053000,0.001000-0.042000,0.000000-0.032000,0.000000-0.023000,-0.001000-0.015000,-0.001000-0.050000,-0.001000-0.058000,-0.001000-0.063000,0.000000-0.062000,0.000000-0.057000,0.000000-0.050000,0.000000-0.041000,0.000000 0.000000</inkml:trace>
</inkml:ink>
</file>

<file path=ppt/ink/ink31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988.000000 892.000000,'0.000000'0.074000,"0.000000"0.115000,0.000000 0.134000,0.000000 0.135000,0.000000 0.605000,0.000000 0.346000,0.000000 0.154000,0.000000 0.021000,0.000000 0.168000,0.000000 0.116000,0.000000 0.123000,0.000000 0.118000,0.000000 0.142000,0.000000 0.100000,-0.018000 0.333000,-0.029000 0.089000,-0.033000-0.074000,-0.034000-0.172000,-0.038000 0.084000,-0.038000-0.053000,-0.035000-0.136000,-0.030000-0.180000,-0.025000-0.194000,-0.020000-0.189000,0.009000-0.148000,0.027000-0.110000,0.037000-0.078000,0.040000-0.052000,-0.034000-0.123000,-0.006000-0.160000,0.013000-0.171000,0.024000-0.166000,0.029000-0.132000,0.031000-0.101000,0.029000-0.098000,0.026000-0.089000,0.022000-0.076000,0.018000-0.063000,0.014000-0.049000,0.010000-0.037000,0.003000-0.061000,-0.002000-0.086000,-0.005000-0.087000,-0.007000-0.081000,-0.007000-0.070000,-0.007000-0.058000,-0.006000-0.045000,-0.005000-0.034000,-0.004000-0.024000,-0.003000-0.016000,-0.002000-0.010000,-0.002000-0.005000,-0.001000-0.002000,0.000000 0.001000,0.000000 0.002000,0.000000 0.003000,0.000000 0.000000</inkml:trace>
</inkml:ink>
</file>

<file path=ppt/ink/ink3194.xml><?xml version="1.0" encoding="utf-8"?>
<inkml:ink xmlns:inkml="http://www.w3.org/2003/InkML">
  <annotation type="ScanImages2ExtractSignatures">1</annotation>
  <annotation type="ScanImagesWidth">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975.000000 901.000000,'0.023000'0.000000,"0.035000"0.000000,0.039000 0.000000,0.039000 0.000000,0.035000 0.000000,0.030000 0.000000,0.024000 0.000000,0.018000 0.000000,0.013000 0.000000,0.009000 0.000000,0.006000 0.000000,0.003000 0.000000,0.001000 0.000000,0.000000 0.000000,-0.001000 0.000000,-0.013000 0.009000,0.013000 0.014000,0.016000 0.017000,0.016000 0.017000,0.016000 0.016000,0.014000 0.014000,0.012000 0.012000,0.010000 0.000000</inkml:trace>
</inkml:ink>
</file>

<file path=ppt/ink/ink3195.xml><?xml version="1.0" encoding="utf-8"?>
<inkml:ink xmlns:inkml="http://www.w3.org/2003/InkML">
  <annotation type="ScanImages2ExtractSignatures">1</annotation>
  <annotation type="ScanImagesWidth">-893224960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975.000000 911.000000,'0.024000'0.000000,"0.036000"0.000000,0.041000 0.000000,0.040000 0.000000,0.036000 0.000000,0.030000 0.000000,0.024000 0.000000,0.018000 0.000000,0.013000 0.000000,0.009000 0.000000,0.006000 0.000000,-0.004000 0.000000,0.029000 0.000000,0.033000 0.000000,0.033000 0.000000,0.105000 0.000000,0.069000 0.000000,0.056000 0.000000,-0.031000 0.000000,-0.057000 0.000000,-0.068000 0.000000,-0.068000 0.000000,-0.063000 0.000000,-0.055000 0.000000,-0.045000 0.000000</inkml:trace>
</inkml:ink>
</file>

<file path=ppt/ink/ink3196.xml><?xml version="1.0" encoding="utf-8"?>
<inkml:ink xmlns:inkml="http://www.w3.org/2003/InkML">
  <annotation type="ScanImages2ExtractSignatures">1</annotation>
  <annotation type="ScanImagesWidth">618430464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952.000000 938.000000,'0.037000'-0.028000,"0.058000"-0.043000,0.067000-0.050000,0.068000-0.051000,0.063000-0.047000,0.056000-0.042000,0.047000-0.035000,0.038000-0.028000,0.029000-0.013000,0.021000-0.002000,0.015000 0.005000,0.010000 0.010000,0.006000 0.012000,0.003000 0.012000,0.000000 0.011000,-0.001000 0.010000,1.729000-1.096000,1.015000-0.619000,0.483000-0.268000,0.107000-0.023000,-0.178000 0.135000,-0.347000 0.226000,-0.430000 0.268000,-0.452000 0.275000,-0.395000 0.259000,-0.404000 0.230000,-0.379000 0.194000,-0.336000 0.000000</inkml:trace>
</inkml:ink>
</file>

<file path=ppt/ink/ink3197.xml><?xml version="1.0" encoding="utf-8"?>
<inkml:ink xmlns:inkml="http://www.w3.org/2003/InkML">
  <annotation type="ScanImages2ExtractSignatures">1</annotation>
  <annotation type="ScanImagesWidth">618430464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1000.000000 909.000000,'0.024000'-0.016000,"0.036000"-0.024000,0.041000-0.027000,0.040000-0.026000,0.036000-0.024000,0.030000-0.020000,0.024000-0.016000,0.018000-0.012000,0.013000-0.009000,0.009000-0.006000,0.006000-0.004000,0.143000-0.083000,0.112000-0.080000,0.095000-0.054000,-0.019000 0.029000,-0.057000 0.059000,-0.075000 0.071000,-0.079000 0.072000,-0.075000 0.067000,-0.066000 0.058000,-0.055000 0.047000,-0.043000 0.036000,-0.032000 0.027000,-0.023000 0.019000,-0.046000 0.181000,-0.047000 0.137000,-0.049000 0.095000,-0.047000 0.061000,-0.024000 0.023000,-0.007000-0.004000,0.004000-0.020000,0.011000-0.029000,0.014000-0.033000,0.016000-0.033000,-0.132000 0.092000,-0.070000 0.092000,-0.024000 0.085000,0.006000 0.074000,-0.306000 0.449000,-0.189000 0.213000,-0.100000 0.047000,-0.035000-0.063000,-0.065000 0.000000,-0.080000-0.107000,-0.046000-0.075000,0.052000-0.123000,0.112000-0.145000,0.141000-0.148000,0.113000-0.139000,0.087000-0.123000,0.063000-0.104000,0.044000-0.084000,0.053000-0.083000,0.054000-0.077000,0.052000-0.067000,0.046000-0.056000,0.039000-0.044000,0.032000 0.000000</inkml:trace>
</inkml:ink>
</file>

<file path=ppt/ink/ink31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996.000000 915.000000,'0.020000'0.007000,"0.030000"0.010000,0.034000 0.011000,0.033000 0.011000,0.030000 0.010000,0.026000 0.009000,0.021000 0.007000,0.016000 0.005000,0.012000 0.004000,0.008000 0.003000,0.005000 0.002000,0.003000 0.001000,0.001000 0.000000,0.003000 0.013000,0.032000 0.030000,0.037000 0.035000,0.038000 0.035000,0.035000 0.033000,0.031000 0.029000,0.192000 0.184000,0.133000 0.122000,0.086000 0.074000,0.050000 0.037000,0.225000 0.195000,0.173000 0.135000,0.036000 0.013000,-0.055000-0.067000,-0.109000-0.112000,-0.136000-0.133000,-0.103000-0.105000,-0.181000-0.148000,-0.166000-0.129000,-0.143000-0.106000,-0.117000-0.083000,-0.090000-0.062000,-0.067000-0.044000,-0.046000-0.029000,-0.030000-0.017000,-0.017000-0.009000,-0.008000-0.003000,-0.002000 0.001000,0.002000 0.004000,0.069000 0.006000,0.112000 0.004000,0.092000-0.014000,0.073000-0.025000,0.055000-0.030000,0.040000-0.031000,0.008000-0.030000,-0.012000-0.026000,-0.024000-0.022000,-0.030000-0.018000,0.097000-0.180000,0.171000 0.000000</inkml:trace>
</inkml:ink>
</file>

<file path=ppt/ink/ink31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1038.000000 893.000000,'0.000000'0.089000,"0.000000"0.135000,0.000000 0.151000,0.000000 0.147000,-0.209000 0.172000,-0.218000 0.258000,-0.235000 0.306000,-0.108000 0.091000,-0.049000 0.014000,-0.008000-0.036000,-0.239000 0.321000,-0.148000 0.158000,-0.104000 0.213000,0.006000 0.012000,0.076000-0.117000,0.115000-0.191000,0.132000-0.225000,0.132000-0.230000,0.111000-0.167000,0.089000-0.114000,-0.042000-0.035000,0.025000 0.000000</inkml:trace>
</inkml:ink>
</file>

<file path=ppt/ink/ink32.xml><?xml version="1.0" encoding="utf-8"?>
<inkml:ink xmlns:inkml="http://www.w3.org/2003/InkML">
  <annotation type="ScanImages2ExtractSignatures">1</annotation>
  <annotation type="ScanImagesWidth">-1948158736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0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105900.000000 9800.000000,'0.000000'-50.000000,"-25.000000"50.000000,0.000000 0.000000,25.000000-25.000000,0.000000 0.000000,-25.000000 150.000000,0.000000 0.000000,25.000000 125.000000,0.000000 0.000000,-25.000000 125.000000,0.000000 0.000000,-50.000000-25.000000,0.000000 0.000000,50.000000-250.000000</inkml:trace>
</inkml:ink>
</file>

<file path=ppt/ink/ink320.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1351.000000 102.000000,'-0.024000'0.000000,"-0.036000"0.000000,-0.041000 0.000000,-0.040000 0.000000,-0.036000 0.000000,-0.030000 0.000000,-0.024000 0.000000,-0.018000 0.000000,-0.013000 0.000000,-0.009000 0.000000,-0.006000 0.000000,0.022000 0.000000,0.000000 0.000000,0.000000 0.000000,0.000000 0.000000,0.001000 0.000000,0.001000 0.000000,0.001000 0.000000,0.000000 0.000000,-0.018000 0.018000,-0.028000 0.029000,-0.033000 0.033000,-0.034000 0.034000,-0.019000 0.050000,-0.009000 0.057000,-0.001000 0.057000,0.004000 0.053000,0.007000 0.046000,0.008000 0.039000,0.020000 0.080000,0.027000 0.027000,0.029000-0.009000,0.028000-0.031000,0.026000-0.043000,0.022000-0.048000,0.100000-0.151000,0.012000 0.024000,-0.032000 0.197000,0.029000 0.025000,0.026000 0.007000,0.020000 0.023000,0.022000-0.028000,0.017000-0.035000,0.013000-0.038000,0.009000-0.036000,0.006000-0.033000,0.004000-0.028000,0.002000-0.023000,0.001000 0.074000,0.000000 0.131000,-0.001000 0.059000,-0.001000 0.009000,-0.001000-0.024000,-0.001000-0.043000,-0.001000-0.052000,-0.001000-0.054000,0.073000 0.047000,0.041000 0.034000,0.055000 0.024000,0.059000 0.015000,0.058000 0.064000,0.052000 0.017000,0.045000-0.015000,0.037000-0.034000,0.005000-0.050000,-0.016000-0.056000,-0.028000-0.056000,-0.034000-0.052000,-0.035000-0.046000,-0.033000-0.038000,0.105000 0.049000,0.039000 0.028000,-0.006000 0.012000,-0.035000 0.001000,0.135000 0.023000,0.024000-0.002000,-0.031000-0.004000,-0.088000-0.062000,-0.039000-0.037000,-0.038000-0.042000,-0.035000-0.042000,-0.031000-0.039000,0.006000-0.014000,0.012000-0.003000,0.022000 0.008000,0.027000 0.014000,0.065000 0.072000,0.085000 0.104000,0.030000 0.043000,-0.008000 0.001000,-0.031000-0.026000,-0.044000-0.041000,-0.049000-0.048000,-0.048000-0.049000,-0.032000-0.046000,-0.019000-0.040000,-0.010000-0.034000,-0.003000-0.027000,0.002000-0.021000,0.004000-0.016000,0.067000-0.011000,0.029000-0.007000,0.002000-0.004000,-0.015000-0.002000,-0.025000 0.000000,-0.029000 0.001000,-0.018000 0.001000,-0.009000 0.002000,-0.003000 0.002000,0.001000 0.002000,0.004000 0.001000,0.005000 0.001000,0.055000-0.036000,0.083000-0.057000,0.085000-0.057000,0.037000-0.041000,0.018000-0.030000,0.005000-0.021000,0.079000-0.093000,0.020000-0.079000,0.036000-0.057000,0.044000-0.038000,-0.010000-0.005000,-0.043000 0.016000,-0.062000 0.029000,-0.069000 0.035000,-0.042000 0.025000,-0.097000 0.075000,-0.089000 0.075000,-0.077000 0.068000,-0.063000 0.058000,-0.049000 0.047000,-0.036000 0.036000,-0.025000 0.026000,-0.016000 0.018000,-0.009000 0.012000,-0.004000 0.006000,0.005000-0.054000,0.020000-0.086000,0.024000-0.101000,0.025000-0.103000,0.042000-0.189000,0.050000-0.230000,0.014000-0.129000,-0.009000-0.054000,-0.005000-0.205000,-0.002000-0.066000,0.000000 0.028000,0.001000 0.086000,-0.054000 0.062000,-0.084000 0.042000,-0.061000 0.026000,-0.042000 0.014000,-0.058000 0.026000,-0.058000 0.132000,-0.053000 0.148000,-0.011000 0.168000,-0.020000 0.086000,-0.012000 0.069000,-0.007000 0.053000,-0.003000 0.039000,-0.179000-0.124000,-0.115000-0.060000,-0.072000-0.021000,-0.039000 0.006000,-0.015000 0.023000,0.001000 0.032000,-0.099000-0.100000,-0.082000-0.103000,-0.004000-0.024000,0.047000 0.029000,0.075000 0.060000,0.088000 0.076000,0.090000 0.080000,0.084000 0.077000,0.170000 0.121000,-0.039000 0.000000,-0.251000-0.075000,-0.035000 0.021000,-0.006000 0.027000,-0.089000 0.009000,0.010000 0.014000,0.045000 0.008000,0.063000 0.004000,0.071000 0.001000,0.071000-0.001000,0.041000 0.010000,0.018000 0.016000,0.003000 0.019000,-0.007000 0.020000,0.009000 0.017000,0.032000 0.017000,0.039000 0.014000,0.040000 0.011000,0.038000 0.009000,0.034000 0.006000,0.028000 0.004000,0.023000 0.003000,0.018000 0.002000,0.013000 0.001000,-0.005000 0.000000,-0.004000 0.000000,-0.008000-0.001000,-0.010000-0.001000,-0.010000-0.001000,-0.009000-0.001000,-0.008000-0.001000,-0.006000 0.000000,-0.005000 0.000000,-0.004000 0.000000,-0.003000 0.000000</inkml:trace>
</inkml:ink>
</file>

<file path=ppt/ink/ink3200.xml><?xml version="1.0" encoding="utf-8"?>
<inkml:ink xmlns:inkml="http://www.w3.org/2003/InkML">
  <annotation type="ScanImages2ExtractSignatures">1</annotation>
  <annotation type="ScanImagesWidth">2097200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1038.000000 907.000000,'0.000000'0.067000,"0.000000"0.101000,0.000000 0.113000,0.000000 0.110000,0.000000 0.316000,0.000000 0.236000,0.000000 0.128000,0.000000 0.049000,0.000000-0.008000,0.000000-0.044000,0.000000 0.332000,0.000000 0.134000,0.000000 0.047000,0.000000-0.013000,0.000000 0.023000,0.000000-0.029000,0.000000 0.038000,0.000000-0.069000,0.000000-0.132000,0.000000-0.163000,0.000000-0.171000,0.000000-0.163000,0.000000-0.259000,0.000000-0.055000,0.000000-0.035000,0.000000 0.079000,0.000000-0.145000,0.000000-0.151000,0.000000-0.142000,0.000000-0.125000,0.000000-0.103000,0.000000-0.081000,0.000000-0.061000,0.000000-0.043000,0.000000-0.029000,0.000000-0.017000,0.000000-0.009000,0.000000-0.003000,0.000000 0.001000,0.000000 0.003000,0.000000 0.004000,0.000000 0.005000,0.000000 0.004000,0.000000 0.004000,0.000000 0.003000,0.000000 0.003000,0.000000 0.002000,0.000000 0.001000,0.000000 0.001000,0.000000 0.001000,0.000000 0.000000,0.000000 0.000000,0.000000 0.000000,0.000000 0.000000,0.000000 0.000000,0.000000 0.000000,0.000000 0.000000,0.000000 0.000000,0.125000-0.298000,0.076000-0.227000,0.038000-0.141000,0.011000-0.075000,-0.008000 0.000000</inkml:trace>
</inkml:ink>
</file>

<file path=ppt/ink/ink32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1045.000000 908.000000,'0.110000'-0.037000,"0.173000"-0.058000,0.200000-0.067000,0.203000-0.068000,0.429000-0.121000,0.193000-0.055000,0.040000-0.013000,-0.060000 0.014000,-0.118000 0.031000,-0.146000 0.038000,-0.152000 0.040000,-0.144000 0.039000,-0.143000 0.065000,-0.012000 0.034000,0.012000 0.010000,-0.077000 0.016000,-0.086000 0.008000,-0.087000 0.002000,-0.080000-0.003000,-0.070000-0.005000,-0.045000 0.000000,-0.036000 0.015000,-0.022000 0.019000,-0.010000 0.019000,-0.003000 0.018000,0.002000 0.016000,0.005000 0.013000,0.006000 0.010000,0.007000 0.008000,0.006000 0.006000,0.006000 0.004000,0.005000 0.002000,0.004000 0.001000,0.003000 0.000000,0.002000 0.000000,0.001000 0.000000,0.001000 0.000000,0.040000-0.001000,0.073000-0.001000,0.085000 0.000000,0.086000 0.000000,0.099000-0.074000,0.100000-0.116000,0.093000-0.078000,0.008000-0.049000,-0.047000-0.026000,-0.078000-0.010000,-0.007000-0.054000,-0.034000-0.005000,-0.049000 0.027000,-0.055000 0.046000,-0.055000 0.054000,-0.051000 0.000000</inkml:trace>
</inkml:ink>
</file>

<file path=ppt/ink/ink32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1057.000000 889.000000,'0.018000'0.055000,"0.029000"0.086000,0.033000 0.100000,0.034000 0.102000,0.050000 0.408000,0.057000 0.279000,0.057000 0.177000,0.053000 0.098000,0.083000 0.224000,0.023000 0.141000,0.074000 0.188000,0.028000 0.057000,-0.003000-0.031000,-0.023000-0.085000,-0.040000-0.015000,-0.048000-0.117000,-0.050000-0.173000,-0.047000-0.196000,-0.042000-0.197000,-0.036000-0.183000,0.045000 0.049000,0.019000-0.028000,0.001000-0.075000,-0.010000-0.099000,-0.017000-0.108000,-0.020000-0.105000,-0.032000 0.058000,-0.038000 0.010000,-0.039000-0.021000,-0.037000-0.039000,0.041000-0.030000,0.088000-0.021000,0.075000-0.014000,0.060000-0.009000,0.010000-0.034000,-0.023000-0.048000,-0.042000-0.053000,-0.051000-0.053000,-0.054000-0.048000,-0.051000-0.042000,-0.046000-0.035000,-0.039000-0.028000,-0.032000-0.021000,-0.025000-0.015000,0.006000 0.007000,0.025000 0.020000,0.036000 0.027000,0.040000 0.030000,0.040000 0.029000,0.036000 0.027000,0.081000 0.036000,0.030000 0.039000,0.019000 0.001000,0.011000-0.023000,0.005000-0.037000,0.001000-0.043000,-0.002000-0.044000,-0.003000-0.041000,-0.021000-0.036000,-0.031000-0.031000,-0.035000-0.025000,-0.035000-0.019000,-0.033000-0.014000,-0.029000-0.010000,-0.024000-0.006000,-0.019000-0.004000,-0.015000-0.002000,-0.011000 0.000000,-0.002000 0.000000,-0.005000 0.001000,-0.003000 0.002000,-0.001000 0.002000,0.000000 0.002000,0.001000 0.001000,0.001000 0.001000,0.001000 0.001000,0.001000 0.001000,0.001000 0.000000,0.001000 0.000000,0.001000 0.000000,0.001000 0.000000,0.000000 0.000000,0.000000 0.000000,0.000000 0.000000,0.000000 0.000000,0.000000 0.000000,0.000000 0.000000,-0.009000-0.012000,-0.021000-0.018000,-0.023000-0.020000,-0.023000-0.020000,-0.020000-0.018000,-0.017000-0.015000,-0.014000-0.012000,-0.010000-0.009000,-0.007000-0.007000,-0.005000-0.004000,-0.003000-0.003000,-0.002000-0.001000,-0.001000-0.001000,0.000000 0.000000,0.000000 0.000000,0.001000 0.001000,0.001000 0.001000,0.001000 0.001000,0.001000 0.001000,0.000000 0.000000,0.000000 0.000000,0.000000 0.000000,-0.174000-0.657000,-0.085000-0.637000,0.008000-0.156000,0.009000-0.140000,0.027000 0.001000,0.037000 0.091000,0.022000 0.013000,0.010000 0.109000,0.003000 0.163000,-0.003000 0.185000,-0.006000 0.186000,-0.008000 0.173000,-0.008000 0.152000,-0.008000 0.127000,0.011000-0.064000,0.023000 0.000000</inkml:trace>
</inkml:ink>
</file>

<file path=ppt/ink/ink32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1070.000000 885.000000,'0.009000'0.028000,"0.015000"0.043000,0.017000 0.050000,0.017000 0.051000,0.016000 0.047000,0.014000 0.042000,0.012000 0.035000,0.009000 0.028000,0.072000 0.031000,0.106000 0.031000,0.047000 0.016000,0.005000 0.005000,-0.021000-0.002000,-0.037000-0.007000,-0.044000-0.009000,-0.046000-0.010000,0.067000 0.076000,0.061000 0.052000,0.052000 0.033000,0.043000 0.018000,0.042000 0.023000,-0.029000-0.060000,-0.047000-0.074000,-0.054000-0.076000,-0.053000-0.071000,-0.048000-0.061000,-0.041000-0.050000,-0.033000-0.039000,-0.025000-0.029000,-0.018000-0.020000,-0.012000 0.000000</inkml:trace>
</inkml:ink>
</file>

<file path=ppt/ink/ink32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1003.000000 996.000000,'0.074000'0.000000,"0.115000"0.000000,0.134000 0.000000,0.135000 0.000000,0.127000 0.000000,0.112000 0.000000,0.094000 0.000000,0.076000 0.000000,0.298000-0.147000,0.197000-0.083000,0.118000-0.036000,0.059000-0.004000,0.366000 0.018000,0.168000 0.030000,0.047000 0.036000,-0.107000 0.037000,-0.198000 0.034000,-0.242000 0.031000,-0.086000-0.011000,-0.128000-0.037000,-0.163000-0.014000,-0.174000 0.002000,-0.168000 0.012000,-0.152000 0.017000,-0.057000 0.020000,-0.065000 0.020000,-0.066000 0.018000,-0.061000 0.016000,-0.054000 0.013000,-0.045000 0.011000,-0.036000 0.008000,-0.028000 0.000000</inkml:trace>
</inkml:ink>
</file>

<file path=ppt/ink/ink3205.xml><?xml version="1.0" encoding="utf-8"?>
<inkml:ink xmlns:inkml="http://www.w3.org/2003/InkML">
  <annotation type="ScanImages2ExtractSignatures">1</annotation>
  <annotation type="ScanImagesWidth">3080241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1058.000000 980.000000,'-0.037000'0.000000,"-0.058000"0.000000,-0.067000 0.000000,-0.068000 0.000000,-0.063000 0.000000,-0.056000 0.000000,-0.231000 0.000000,-0.179000 0.000000,-0.132000 0.000000,-0.093000 0.000000,-0.061000 0.000000,-0.036000 0.000000,-0.127000 0.000000,-0.029000 0.000000,0.035000 0.000000,0.074000 0.000000,0.020000 0.000000,0.057000 0.000000,0.096000 0.018000,0.113000 0.029000,0.116000 0.033000,0.109000 0.034000,0.005000 0.050000,0.011000 0.057000,-0.096000 0.204000,-0.010000 0.136000,0.046000 0.083000,0.078000 0.042000,0.019000 0.271000,0.054000 0.177000,0.072000 0.103000,0.078000 0.049000,0.077000 0.206000,0.070000 0.145000,0.060000 0.095000,0.050000 0.228000,0.113000 0.075000,0.145000-0.028000,0.229000 0.000000,0.118000-0.129000,0.039000-0.203000,-0.015000-0.235000,0.136000-0.146000,0.075000-0.152000,0.159000-0.108000,0.054000-0.145000,-0.017000-0.158000,-0.061000-0.155000,-0.085000-0.142000,-0.094000-0.123000,-0.093000-0.102000,-0.085000-0.080000,-0.056000-0.061000,-0.033000-0.044000,-0.016000-0.030000,-0.004000-0.019000,0.299000-0.378000,0.323000-0.433000,0.481000-0.418000,0.252000-0.231000,0.086000-0.093000,-0.026000 0.001000,0.328000-0.104000,0.162000-0.016000,0.117000-0.070000,-0.067000 0.049000,-0.180000 0.121000,-0.239000 0.000000</inkml:trace>
</inkml:ink>
</file>

<file path=ppt/ink/ink3206.xml><?xml version="1.0" encoding="utf-8"?>
<inkml:ink xmlns:inkml="http://www.w3.org/2003/InkML">
  <annotation type="ScanImages2ExtractSignatures">1</annotation>
  <annotation type="ScanImagesWidth">-2147483648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1078.000000 979.000000,'0.000000'0.110000,"0.000000"0.173000,-0.037000 0.274000,-0.058000 0.318000,-0.030000 0.176000,-0.010000 0.072000,0.003000 0.000000,0.012000-0.046000,-0.131000 0.628000,-0.139000 0.423000,-0.060000 0.298000,-0.005000 0.049000,0.030000-0.114000,0.050000-0.210000,-0.087000-0.183000,-0.022000-0.225000,-0.009000-0.194000,0.057000-0.331000,0.072000-0.311000,0.075000-0.273000,0.070000-0.226000,0.062000-0.179000,0.051000-0.134000,0.041000-0.096000,0.030000-0.064000,0.022000-0.039000,0.014000-0.020000,0.009000-0.007000,0.005000 0.002000,0.002000 0.007000,0.000000 0.009000,-0.002000 0.010000,-0.002000 0.010000,-0.003000-0.092000,-0.002000-0.160000,0.035000-0.114000,0.056000 0.000000</inkml:trace>
</inkml:ink>
</file>

<file path=ppt/ink/ink32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1075.000000 993.000000,'0.074000'0.000000,"0.120000"0.000000,0.146000 0.000000,0.216000 0.000000,0.119000 0.000000,0.082000 0.000000,0.052000 0.000000,0.194000 0.000000,0.124000 0.000000,0.070000 0.000000,0.030000 0.000000,0.003000 0.000000,-0.015000 0.000000,-0.081000 0.000000,-0.117000 0.000000,-0.131000 0.000000,-0.131000 0.000000,-0.010000-0.004000,-0.113000-0.006000,-0.124000-0.007000,-0.120000-0.007000,-0.107000-0.006000,-0.090000-0.005000,-0.071000-0.004000,-0.054000-0.003000,-0.039000-0.002000,-0.026000-0.001000,-0.016000-0.001000,-0.009000-0.001000,-0.003000 0.000000,0.000000 0.000000,0.002000 0.000000,0.003000 0.000000,0.004000 0.000000,0.004000 0.000000,0.003000 0.000000,0.003000 0.000000,0.002000 0.000000,0.002000 0.000000</inkml:trace>
</inkml:ink>
</file>

<file path=ppt/ink/ink32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1098.000000 984.000000,'0.000000'0.092000,"0.000000"0.144000,0.000000 0.167000,0.000000 0.169000,0.000000 0.287000,0.000000 0.194000,0.000000 0.120000,0.000000 0.064000,0.000000 0.226000,0.000000 0.092000,0.000000 0.000000,0.000000-0.060000,0.000000-0.038000,0.000000-0.095000,0.000000-0.124000,0.000000-0.134000,0.000000-0.057000,0.000000-0.077000,0.007000-0.121000,0.012000-0.140000,0.013000-0.142000,0.014000-0.133000,0.013000-0.117000,0.011000-0.098000,0.009000-0.079000,0.008000-0.061000,0.006000-0.045000,0.004000 0.000000</inkml:trace>
</inkml:ink>
</file>

<file path=ppt/ink/ink32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1115.000000 990.000000,'-0.009000'0.028000,"-0.015000"0.043000,-0.017000 0.050000,-0.017000 0.051000,-0.016000 0.047000,-0.014000 0.042000,-0.012000 0.035000,-0.009000 0.028000,0.002000 0.178000,0.009000 0.114000,0.013000 0.064000,0.015000 0.028000,0.014000 0.039000,0.013000 0.044000,0.085000 0.301000,0.051000 0.149000,0.026000 0.041000,0.008000-0.032000,0.086000-0.126000,0.072000-0.099000,0.055000-0.107000,0.040000-0.105000,0.027000-0.097000,-0.117000-0.272000,0.034000-0.002000,0.285000 0.258000,0.017000-0.075000,-0.017000-0.094000,-0.037000-0.099000,-0.042000-0.085000,-0.078000-0.093000,-0.079000-0.078000,-0.074000-0.063000,-0.064000-0.048000,-0.053000-0.035000,-0.042000-0.024000,-0.032000-0.016000,-0.023000-0.009000,-0.015000-0.004000,-0.009000-0.001000,-0.005000 0.002000,-0.002000 0.003000,0.000000 0.003000,0.089000-0.155000,0.110000-0.132000,0.259000-0.346000,0.058000-0.127000,-0.005000-0.061000,-0.045000-0.014000,0.025000-0.130000,-0.006000-0.048000,-0.025000 0.008000,-0.036000 0.044000,0.052000-0.121000,0.031000-0.070000,-0.021000 0.004000,-0.054000 0.052000,-0.070000 0.078000,-0.076000 0.089000,-0.090000 0.046000,-0.057000 0.024000,-0.051000 0.058000,-0.043000 0.077000,-0.035000 0.085000,-0.029000 0.089000,-0.017000 0.005000,-0.015000-0.111000,-0.013000 0.050000,-0.008000 0.059000,-0.004000 0.061000,-0.038000-0.034000,-0.057000-0.019000,-0.120000 0.019000,-0.078000 0.043000,-0.045000 0.055000,-0.021000 0.058000,-0.004000 0.056000,0.007000 0.051000,0.014000 0.043000,0.017000 0.036000,-0.013000 0.003000,0.023000 0.009000,0.021000-0.001000,0.018000-0.006000,0.053000 0.059000,-0.055000 0.011000,-0.206000-0.009000,-0.066000 0.023000,-0.018000 0.023000,0.013000 0.021000,-0.097000 0.018000,-0.086000 0.015000,-0.036000 0.012000,-0.002000 0.009000,0.021000 0.006000,0.033000 0.004000,0.057000 0.003000,0.069000 0.001000,0.071000 0.001000,0.067000 0.000000,0.024000 0.045000,0.062000 0.067000,0.050000 0.074000,0.038000 0.072000,0.082000-0.015000,0.038000 0.011000,0.037000 0.002000,0.034000-0.005000,0.030000-0.009000,0.025000-0.011000,0.012000 0.006000,0.006000-0.010000,-0.001000-0.009000,-0.005000-0.007000,-0.007000-0.006000,-0.008000-0.004000,-0.008000-0.003000,-0.008000-0.002000,-0.007000-0.001000,-0.006000 0.000000</inkml:trace>
</inkml:ink>
</file>

<file path=ppt/ink/ink3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227.000000 709.000000,'0.716000'0.000000,"0.680000"0.000000,0.785000 0.000000,0.408000 0.000000,0.236000 0.000000,0.109000 0.000000,1.529000 0.000000,0.852000 0.000000,0.357000 0.000000,0.013000 0.000000,0.492000 0.000000,0.026000 0.000000,-0.275000 0.000000,-0.447000 0.000000,0.710000 0.000000,0.661000 0.000000,0.103000 0.000000,-0.262000 0.000000,-0.477000 0.000000,-0.579000 0.000000,0.503000 0.000000,-0.020000 0.000000,-0.353000 0.000000,-0.540000 0.000000,-0.620000 0.000000,-0.626000 0.000000,1.147000 0.000000,0.504000 0.000000,0.055000 0.000000,-0.236000 0.000000,0.202000 0.000000,-0.121000 0.000000,-0.319000 0.000000,-0.423000 0.000000,-0.329000 0.000000,-0.244000 0.000000,0.932000 0.000000,0.365000 0.000000,-0.025000 0.000000,-0.273000 0.000000,0.325000 0.000000,-0.126000 0.000000,-0.406000 0.000000,-0.555000 0.000000,-0.499000 0.000000,-0.426000 0.000000,-0.385000 0.000000,-0.404000 0.000000,-0.387000 0.000000,-0.347000 0.000000,0.091000 0.000000,-0.004000 0.000000,-0.065000 0.000000,-0.098000 0.000000,-0.002000 0.000000,-0.088000 0.000000,-0.136000 0.000000,-0.157000 0.000000,0.338000 0.000000,0.262000 0.000000,0.280000 0.000000,0.050000 0.000000,-0.101000 0.000000,-0.190000 0.000000,-0.233000 0.000000,-0.244000 0.000000,0.252000 0.000000,0.036000 0.000000,-0.105000 0.000000,-0.188000 0.000000,-0.233000 0.000000,-0.245000 0.000000,-0.234000 0.000000,-0.210000 0.000000,-0.180000 0.000000,-0.147000 0.000000,0.241000-0.092000,0.177000-0.071000,0.123000-0.052000,0.079000-0.036000,0.138000-0.023000,0.165000-0.013000,0.170000-0.006000,0.161000-0.001000,0.088000 0.021000,-0.039000 0.034000,-0.117000 0.039000,-0.159000 0.040000,-0.198000 0.037000,-0.209000 0.033000,-0.200000 0.027000,-0.180000 0.022000,-0.154000 0.017000,-0.126000 0.013000,-0.092000 0.009000,-0.064000 0.006000,-0.041000 0.003000,-0.024000 0.002000,-0.011000 0.000000,-0.002000-0.001000,0.004000-0.001000,0.008000-0.001000,0.036000-0.001000,0.040000-0.001000,0.044000-0.001000,0.042000-0.001000,0.038000-0.001000,0.033000-0.001000,0.011000 0.000000,0.021000 0.000000,-0.002000 0.000000,-0.016000 0.000000,-0.024000 0.000000,-0.027000 0.000000,-0.046000-0.037000,-0.054000-0.058000,-0.056000-0.067000,-0.053000-0.068000,0.039000-0.041000,0.082000 0.004000,0.108000 0.024000,0.116000 0.034000,0.076000 0.048000,0.049000 0.033000,0.004000 0.030000,-0.025000 0.026000,-0.043000 0.022000,-0.051000 0.018000,-0.053000 0.014000,-0.050000 0.010000,0.056000-0.030000,0.030000-0.053000,0.073000-0.027000,0.022000-0.009000,-0.012000 0.004000,-0.033000 0.011000,0.011000 0.003000,-0.035000-0.002000,-0.062000-0.006000,-0.075000-0.007000,-0.078000-0.008000,-0.073000-0.008000,-0.010000 0.005000,0.031000 0.013000,0.055000 0.017000,0.066000 0.000000</inkml:trace>
</inkml:ink>
</file>

<file path=ppt/ink/ink32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1144.000000 998.000000,'0.025000'0.037000,"0.038000"0.058000,0.045000 0.067000,0.045000 0.068000,0.042000 0.063000,0.037000 0.056000,0.117000 0.121000,0.160000 0.153000,0.151000 0.199000,0.060000 0.067000,-0.002000-0.022000,-0.042000-0.078000,-0.064000-0.108000,-0.074000-0.119000,-0.050000-0.081000,-0.031000-0.050000,-0.053000-0.027000,-0.064000-0.010000,-0.029000-0.017000,-0.005000-0.020000,0.011000-0.021000,0.021000-0.019000,0.081000 0.038000,0.039000-0.002000,0.010000-0.027000,-0.010000 0.000000</inkml:trace>
</inkml:ink>
</file>

<file path=ppt/ink/ink3211.xml><?xml version="1.0" encoding="utf-8"?>
<inkml:ink xmlns:inkml="http://www.w3.org/2003/InkML">
  <annotation type="ScanImages2ExtractSignatures">1</annotation>
  <annotation type="ScanImagesWidth">22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1174.000000 992.000000,'0.037000'0.000000,"0.058000"0.000000,0.067000 0.000000,0.068000 0.000000,0.063000 0.000000,0.056000 0.000000,0.047000 0.000000,0.038000 0.000000,0.066000 0.000000,0.079000 0.000000,0.708000 0.000000,0.395000 0.000000,0.166000 0.000000,0.007000 0.000000,0.255000 0.000000,0.100000 0.000000,-0.007000 0.000000,-0.074000 0.000000,0.164000-0.110000,0.010000-0.099000,-0.038000-0.066000,-0.284000-0.011000,-0.330000 0.017000,-0.330000 0.033000,-0.304000 0.040000,-0.262000 0.041000,-0.215000 0.038000,-0.167000 0.033000,-0.125000 0.028000,-0.088000 0.022000,-0.058000 0.016000,-0.034000 0.012000,-0.017000 0.008000,-0.005000 0.005000,0.003000 0.003000,0.008000 0.001000,0.010000 0.000000</inkml:trace>
</inkml:ink>
</file>

<file path=ppt/ink/ink32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1220.000000 980.000000,'-0.018000'0.055000,"-0.029000"0.086000,-0.033000 0.100000,-0.034000 0.102000,-0.087000 0.187000,-0.115000 0.228000,-0.234000 0.348000,-0.146000 0.178000,-0.079000 0.056000,-0.030000-0.026000,-0.236000 0.420000,-0.130000 0.233000,-0.052000 0.096000,0.002000 0.002000,-0.056000 0.107000,0.058000 0.019000,0.127000 0.022000,0.162000-0.124000,0.172000-0.209000,0.166000-0.248000,0.150000-0.254000,0.129000-0.240000,0.105000-0.053000,0.083000-0.077000,0.099000-0.087000,0.102000-0.087000,0.090000-0.087000,0.061000-0.141000,0.040000-0.137000,0.023000-0.123000,0.012000-0.097000,0.078000-0.017000,0.208000-0.005000,0.118000-0.037000,0.079000-0.038000,0.048000-0.035000,0.211000-0.049000,0.061000-0.060000,-0.011000-0.058000,-0.055000-0.053000,0.027000-0.109000,0.008000-0.076000,-0.037000-0.046000,-0.063000-0.023000,0.072000-0.173000,0.006000-0.108000,0.074000-0.188000,-0.036000-0.078000,-0.103000-0.002000,-0.138000 0.047000,-0.077000-0.091000,-0.106000-0.025000,-0.025000 0.037000,-0.044000 0.074000,-0.054000 0.093000,-0.056000 0.098000,-0.071000 0.020000,-0.076000 0.042000,-0.074000 0.054000,-0.067000 0.057000,-0.057000 0.000000,-0.047000-0.037000,-0.037000-0.076000,-0.028000-0.022000,-0.020000 0.014000,-0.013000 0.036000,-0.008000-0.099000,-0.004000-0.032000,-0.001000 0.014000,0.000000 0.042000,-0.017000-0.090000,-0.027000-0.021000,-0.031000 0.025000,-0.031000 0.052000,-0.011000-0.063000,0.003000-0.058000,-0.062000-0.014000,-0.025000 0.015000,-0.092000 0.051000,-0.054000 0.070000,-0.026000 0.078000,-0.006000 0.076000,0.025000 0.000000,0.044000 0.025000,0.052000 0.039000,0.054000 0.045000,0.051000 0.046000,0.045000 0.043000,0.038000 0.038000,0.031000 0.032000,0.024000 0.025000,0.018000 0.020000,0.004000 0.016000,-0.006000 0.039000,-0.012000 0.038000,-0.015000 0.035000,-0.015000 0.030000,-0.014000 0.024000,-0.012000 0.018000,-0.010000 0.013000,-0.008000 0.009000,-0.006000 0.006000,-0.004000 0.003000,-0.003000 0.002000,-0.002000 0.000000,-0.001000-0.001000,0.000000-0.001000,0.000000-0.001000,0.000000-0.001000,0.000000-0.001000,0.000000-0.001000,0.000000-0.001000,0.000000-0.001000,0.000000 0.000000,0.000000 0.000000,0.000000 0.000000,0.000000 0.000000,0.000000 0.000000,-0.002000-0.147000,-0.016000-0.083000,-0.019000-0.036000,-0.019000 0.000000</inkml:trace>
</inkml:ink>
</file>

<file path=ppt/ink/ink32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1234.000000 978.000000,'0.037000'0.110000,"0.058000"0.173000,0.104000 0.348000,0.125000 0.286000,0.057000 0.189000,0.008000 0.113000,-0.023000 0.056000,-0.042000 0.016000,0.023000 0.320000,-0.011000 0.123000,-0.031000-0.012000,-0.043000-0.098000,-0.046000 0.075000,-0.046000-0.040000,-0.042000-0.111000,-0.036000-0.148000,-0.030000 0.133000,-0.024000 0.083000,-0.092000 0.118000,-0.055000-0.015000,-0.027000-0.100000,-0.007000-0.146000,0.006000-0.092000,0.014000-0.124000,-0.157000-0.002000,-0.056000-0.181000,0.003000-0.204000,0.039000-0.200000,0.057000-0.180000,0.064000-0.152000,0.062000-0.122000,0.055000-0.093000,0.046000-0.067000,0.037000-0.046000,0.028000-0.029000,0.010000-0.032000,0.002000-0.033000,-0.005000-0.031000,-0.008000-0.027000,-0.010000-0.022000,-0.010000-0.018000,-0.009000-0.013000,-0.008000-0.009000,-0.006000-0.006000,-0.005000-0.004000,-0.004000-0.002000,-0.003000-0.001000,-0.002000 0.000000,-0.001000 0.001000,0.000000 0.001000,0.000000 0.001000,0.000000 0.001000,0.000000 0.001000,0.000000 0.000000</inkml:trace>
</inkml:ink>
</file>

<file path=ppt/ink/ink32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1242.000000 992.000000,'0.055000'0.000000,"0.087000"0.000000,0.100000 0.000000,0.101000 0.000000,0.187000 0.000000,0.228000 0.000000,0.237000-0.074000,0.226000-0.115000,0.110000-0.060000,0.027000-0.020000,-0.027000 0.007000,-0.060000 0.024000,0.413000-0.073000,0.112000-0.002000,-0.120000 0.032000,-0.187000 0.040000,-0.235000 0.045000,-0.244000 0.044000,-0.229000 0.040000,-0.200000 0.034000,-0.166000 0.028000,-0.130000 0.021000,-0.097000 0.016000,-0.069000 0.011000,-0.046000 0.007000,-0.027000 0.004000,-0.014000 0.000000</inkml:trace>
</inkml:ink>
</file>

<file path=ppt/ink/ink32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1263.000000 976.000000,'0.014000'0.098000,"0.021000"0.150000,0.024000 0.169000,0.024000 0.167000,0.022000 0.152000,0.019000 0.130000,-0.013000-0.022000,-0.007000 0.058000,-0.011000 0.045000,-0.014000 0.033000,-0.012000 0.593000,-0.015000 0.304000,-0.014000 0.130000,-0.011000 0.009000,-0.009000 0.078000,-0.007000-0.030000,-0.005000 0.086000,-0.004000-0.066000,-0.003000-0.159000,-0.001000-0.207000,-0.001000-0.019000,0.000000-0.119000,0.000000-0.174000,0.000000-0.196000,0.000000-0.061000,0.001000-0.209000,0.001000-0.213000,0.000000-0.197000,0.000000-0.169000,0.000000-0.138000,0.000000-0.107000,0.000000-0.079000,0.000000-0.055000,0.000000-0.035000,0.000000-0.020000,0.000000-0.010000,0.000000-0.002000,0.000000 0.003000,0.000000 0.005000,0.000000 0.006000,0.000000 0.006000,0.000000 0.006000,0.000000 0.005000,0.000000 0.004000,0.000000 0.003000,0.000000 0.002000,0.000000 0.002000,0.000000 0.000000</inkml:trace>
</inkml:ink>
</file>

<file path=ppt/ink/ink3216.xml><?xml version="1.0" encoding="utf-8"?>
<inkml:ink xmlns:inkml="http://www.w3.org/2003/InkML">
  <annotation type="ScanImages2ExtractSignatures">1</annotation>
  <annotation type="ScanImagesWidth">-927875072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1419.000000 929.000000,'-0.018000'0.055000,"-0.029000"0.086000,-0.033000 0.100000,-0.034000 0.102000,-0.234000 0.445000,-0.271000 0.411000,-0.386000 0.506000,-0.431000 0.530000,-0.906000 1.169000,-0.628000 0.755000,-0.404000 0.435000,-0.231000 0.198000,-1.410000 1.633000,-0.883000 0.959000,-0.480000 0.457000,-0.188000 0.102000,-2.913000 3.383000,-1.792000 1.994000,-0.611000 0.351000,0.189000-0.727000,0.688000-1.363000,0.956000-1.670000,-0.084000-1.798000,0.509000-1.748000,0.850000-1.587000,1.006000-1.368000,0.609000-1.126000,0.899000-0.889000,1.018000-0.671000,1.019000-0.483000,0.945000-0.327000,0.828000-0.203000,0.692000-0.108000,0.554000 0.000000</inkml:trace>
</inkml:ink>
</file>

<file path=ppt/ink/ink32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1446.000000 965.000000,'-0.045000'0.223000,"-0.068000"0.337000,-0.074000 0.304000,-0.047000 0.259000,-0.015000 0.162000,0.007000 0.088000,-0.064000 0.219000,-0.084000 0.161000,-0.172000 0.434000,-0.069000 0.209000,0.002000 0.049000,0.048000-0.057000,0.073000 0.082000,0.084000-0.056000,0.085000-0.140000,0.079000-0.183000,0.070000-0.235000,0.059000-0.250000,0.040000-0.218000,0.032000-0.308000,0.020000-0.280000,0.010000-0.239000,0.004000-0.195000,0.000000-0.151000,-0.003000-0.111000,-0.005000-0.078000,-0.005000-0.050000,-0.005000-0.029000,-0.004000-0.014000,-0.004000-0.003000,-0.003000 0.004000,-0.002000 0.008000,-0.002000 0.009000,-0.001000 0.010000,-0.001000 0.009000,0.044000-0.341000,0.064000-0.247000,0.074000-0.168000,0.075000-0.105000,0.105000-0.269000,0.069000 0.000000</inkml:trace>
</inkml:ink>
</file>

<file path=ppt/ink/ink32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1444.000000 976.000000,'0.021000'0.000000,"0.032000"0.000000,0.037000 0.000000,0.037000 0.000000,0.035000 0.000000,0.031000 0.000000,0.025000 0.000000,0.020000 0.000000,0.016000 0.000000,0.011000 0.000000,0.008000 0.000000,-0.003000 0.000000,0.017000 0.000000,0.019000 0.000000,0.019000 0.000000,0.017000 0.000000,0.112000 0.000000,0.066000 0.000000,0.041000 0.000000,0.021000 0.000000,0.063000 0.000000,0.011000 0.000000,-0.023000 0.000000,-0.043000 0.000000,-0.052000 0.000000,-0.055000 0.000000,-0.052000 0.000000,-0.047000 0.000000,-0.028000-0.004000,-0.067000-0.007000,-0.062000-0.008000,-0.053000-0.007000,-0.043000-0.007000,-0.033000-0.005000,-0.024000-0.004000,-0.017000-0.003000,-0.011000-0.002000,-0.006000-0.002000,-0.003000-0.001000,0.000000 0.000000,0.001000 0.000000,0.002000 0.000000,0.002000 0.000000,0.002000 0.000000,0.002000 0.000000,0.002000 0.000000,0.001000 0.000000,0.001000 0.000000</inkml:trace>
</inkml:ink>
</file>

<file path=ppt/ink/ink32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1461.000000 960.000000,'0.000000'0.092000,"0.000000"0.144000,0.000000 0.167000,0.000000 0.169000,0.000000 0.203000,0.000000 0.147000,0.000000 0.118000,0.000000 0.090000,-0.018000 0.208000,-0.029000 0.143000,-0.033000 0.056000,-0.034000-0.004000,-0.013000 0.105000,0.001000 0.020000,0.010000-0.036000,0.015000-0.069000,0.017000 0.541000,0.017000 0.302000,0.016000 0.219000,0.014000 0.003000,0.012000-0.136000,0.009000-0.215000,-0.066000-0.194000,-0.036000-0.240000,-0.015000-0.252000,0.001000-0.241000,-0.002000-0.159000,0.020000-0.287000,0.022000-0.249000,0.022000-0.203000,0.020000-0.158000,0.016000-0.116000,0.013000-0.080000,0.010000-0.052000,0.007000-0.030000,0.005000-0.014000,0.003000-0.003000,0.001000 0.004000,0.001000 0.007000,0.000000 0.009000,0.000000 0.009000,-0.001000 0.008000,-0.001000 0.007000,-0.001000 0.006000,0.000000 0.004000,0.000000 0.003000,0.000000 0.002000,0.000000 0.001000,0.000000 0.001000,0.000000 0.000000,0.000000 0.000000,0.000000 0.000000,0.000000 0.000000,0.000000 0.000000,0.000000 0.000000,0.000000 0.000000,0.000000 0.000000,0.000000 0.000000,0.000000 0.000000,0.000000 0.000000,0.000000 0.000000,0.000000 0.000000,0.000000 0.000000,0.000000 0.000000,0.000000 0.009000,0.000000 0.023000,0.000000 0.027000,0.000000 0.027000,0.000000 0.026000,0.000000 0.023000,0.000000 0.019000,0.000000 0.000000</inkml:trace>
</inkml:ink>
</file>

<file path=ppt/ink/ink322.xml><?xml version="1.0" encoding="utf-8"?>
<inkml:ink xmlns:inkml="http://www.w3.org/2003/InkML">
  <annotation type="ScanImages2ExtractSignatures">1</annotation>
  <annotation type="ScanImagesWidth">11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593.000000 671.000000,'-0.074000'0.092000,"-0.115000"0.144000,-0.134000 0.167000,-0.135000 0.169000,-0.752000 1.060000,-0.577000 0.742000,-0.311000 0.374000,-0.118000 0.110000,0.014000-0.066000,0.097000-0.174000,0.162000-0.231000,0.192000-0.250000,0.196000-0.244000,0.185000-0.222000,-0.075000 0.269000,0.058000 0.047000,0.139000-0.098000,0.181000-0.183000,0.084000-0.169000,0.089000 0.000000</inkml:trace>
</inkml:ink>
</file>

<file path=ppt/ink/ink32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1500.000000 962.000000,'-0.024000'0.000000,"-0.036000"0.000000,-0.041000 0.000000,-0.040000 0.000000,-0.036000 0.000000,-0.030000 0.000000,-0.024000 0.000000,-0.018000 0.000000,-0.013000 0.000000,-0.009000 0.000000,-0.006000 0.000000,0.004000 0.000000,-0.029000 0.000000,-0.033000 0.000000,-0.033000 0.000000,-0.031000 0.000000,-0.027000 0.000000,-0.011000 0.000000,0.001000 0.000000,0.008000 0.000000,0.012000 0.000000,0.014000 0.000000,0.014000 0.000000,-0.073000 0.000000,-0.050000 0.000000,-0.031000 0.000000,-0.017000 0.000000,0.012000 0.000000,0.029000 0.000000,0.039000 0.000000,0.042000 0.000000,0.040000 0.055000,0.036000 0.086000,0.031000 0.100000,0.026000 0.102000,0.021000 0.077000,0.015000 0.055000,0.011000 0.037000,0.008000 0.023000,-0.051000 0.178000,-0.010000 0.117000,0.016000 0.069000,0.032000 0.033000,-0.034000 0.321000,0.000000 0.260000,0.022000 0.350000,0.034000 0.234000,0.039000 0.272000,0.040000 0.055000,0.037000-0.088000,0.033000-0.173000,0.120000-0.067000,0.093000-0.142000,0.069000-0.179000,0.048000-0.190000,0.179000-0.073000,0.102000-0.139000,0.045000-0.172000,0.006000-0.180000,0.146000-0.116000,0.077000-0.141000,0.083000-0.146000,0.007000-0.139000,-0.042000-0.124000,-0.071000-0.105000,0.119000-0.086000,0.158000-0.067000,0.140000-0.091000,0.019000-0.100000,-0.025000-0.095000,-0.051000-0.084000,-0.074000-0.106000,0.002000-0.140000,0.015000-0.143000,0.023000-0.135000,0.431000-0.377000,0.219000-0.210000,0.067000-0.087000,-0.036000-0.003000,-0.043000-0.114000,-0.118000-0.029000,-0.195000 0.027000,-0.229000 0.061000,-0.161000 0.115000,-0.105000 0.000000</inkml:trace>
</inkml:ink>
</file>

<file path=ppt/ink/ink32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1522.000000 975.000000,'-0.026000'0.035000,"-0.042000"0.055000,-0.048000 0.065000,-0.050000 0.066000,-0.047000 0.062000,-0.042000 0.056000,-0.036000 0.047000,-0.029000 0.039000,-0.023000 0.061000,-0.003000 0.052000,0.005000 0.049000,0.010000 0.043000,-0.062000 0.221000,-0.029000 0.171000,-0.006000 0.126000,0.009000 0.088000,-0.037000 0.297000,0.010000 0.114000,0.039000-0.011000,0.055000-0.091000,0.110000-0.223000,0.066000-0.038000,0.068000-0.068000,0.066000-0.085000,0.089000-0.365000,0.215000 0.382000,0.116000-0.166000,0.065000-0.179000,0.027000-0.173000,-0.008000-0.157000,-0.030000-0.135000,-0.042000-0.111000,-0.047000-0.088000,-0.046000-0.066000,-0.042000-0.048000,-0.037000-0.032000,-0.030000-0.020000,0.040000-0.029000,0.082000-0.033000,0.104000-0.033000,0.109000-0.030000,0.105000-0.045000,0.094000-0.051000,0.320000-0.254000,0.146000-0.144000,0.025000-0.063000,-0.055000-0.006000,-0.121000 0.030000,-0.154000 0.051000,-0.164000 0.061000,-0.158000 0.063000,-0.069000-0.069000,-0.007000-0.075000,-0.040000-0.074000,-0.059000-0.067000,-0.066000-0.169000,-0.066000-0.074000,-0.061000-0.008000,-0.054000 0.035000,-0.045000-0.216000,-0.036000-0.066000,-0.027000 0.034000,-0.020000 0.096000,-0.124000-0.055000,-0.108000-0.001000,-0.090000 0.034000,-0.072000 0.054000,-0.149000-0.060000,-0.109000 0.049000,-0.003000 0.237000,-0.033000 0.097000,0.006000 0.101000,0.032000 0.097000,-0.044000 0.010000,0.036000 0.071000,0.063000 0.084000,0.076000 0.087000,0.078000 0.082000,0.074000 0.073000,0.066000 0.062000,0.056000 0.050000,0.045000 0.039000,0.036000 0.029000,0.017000 0.021000,0.007000 0.014000,-0.001000 0.008000,-0.006000 0.004000,-0.009000 0.001000,-0.010000-0.001000,-0.010000-0.002000,-0.009000-0.003000,-0.008000-0.003000,-0.007000-0.003000,-0.097000 0.145000,-0.080000 0.081000,-0.025000 0.053000,0.013000 0.031000,0.036000 0.015000,0.048000 0.003000,0.074000-0.015000,0.086000-0.026000,0.087000-0.031000,0.081000-0.032000,0.071000-0.030000,0.060000-0.027000,0.048000-0.023000,0.037000-0.018000,0.027000-0.014000,0.019000-0.011000,0.027000-0.015000,0.030000-0.016000,0.030000-0.016000,0.028000 0.000000</inkml:trace>
</inkml:ink>
</file>

<file path=ppt/ink/ink32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1552.000000 967.000000,'0.000000'0.037000,"0.000000"0.058000,0.000000 0.067000,0.000000 0.068000,0.000000 0.063000,0.000000 0.056000,-0.037000 0.065000,-0.058000 0.067000,-0.067000 0.063000,-0.068000 0.055000,-0.247000 0.212000,-0.123000 0.150000,-0.035000 0.099000,0.025000 0.059000,-0.308000 0.545000,-0.203000 0.300000,-0.139000 0.231000,-0.015000 0.023000,0.066000-0.111000,0.113000-0.190000,0.153000-0.097000,0.167000-0.177000,0.164000-0.216000,0.150000-0.225000,0.130000-0.195000,0.108000-0.162000,0.094000-0.074000,0.079000-0.086000,0.064000-0.087000,0.049000-0.081000,0.036000-0.071000,0.025000-0.060000,0.016000-0.048000,0.009000-0.037000,0.020000-0.046000,0.025000-0.048000,0.026000-0.046000,0.025000-0.041000,0.023000-0.035000,0.019000-0.029000,0.028000-0.022000,0.032000-0.017000,0.124000-0.012000,0.100000-0.008000,0.077000-0.005000,0.057000-0.002000,0.150000-0.148000,0.052000-0.083000,-0.015000-0.035000,-0.057000-0.002000,-0.079000 0.019000,-0.088000 0.031000,-0.087000 0.037000,-0.080000 0.038000,0.004000-0.038000,-0.016000-0.010000,-0.028000 0.008000,-0.033000 0.020000,-0.016000-0.159000,-0.004000-0.114000,0.086000-0.168000,0.021000-0.061000,-0.008000-0.003000,-0.026000 0.033000,-0.050000-0.003000,0.047000-0.056000,0.057000-0.110000,-0.037000 0.003000,-0.060000 0.025000,-0.071000 0.037000,-0.072000 0.061000,-0.068000 0.071000,-0.060000 0.073000,-0.051000 0.068000,-0.041000-0.216000,-0.032000-0.161000,-0.023000-0.077000,-0.016000-0.017000,-0.011000 0.022000,-0.006000 0.045000,-0.004000-0.062000,-0.001000 0.025000,0.001000 0.049000,0.002000 0.061000,0.003000 0.059000,0.002000-0.005000,0.002000-0.040000,0.002000 0.015000,0.002000 0.048000,0.001000 0.066000,0.001000 0.073000,0.001000 0.072000,0.001000 0.066000,0.000000 0.057000,-0.110000-0.008000,-0.099000 0.025000,-0.067000 0.044000,-0.041000 0.053000,-0.021000 0.055000,-0.007000 0.052000,-0.004000 0.046000,-0.001000 0.039000,0.000000 0.032000,0.001000 0.025000,0.002000 0.018000,0.002000 0.013000,0.014000 0.009000,0.021000 0.005000,0.024000 0.003000,0.024000 0.001000,0.022000-0.001000,0.019000-0.001000,-0.008000-0.002000,-0.025000-0.002000,-0.035000-0.002000,-0.038000-0.002000,-0.019000 0.012000,0.040000 0.019000,0.057000 0.022000,0.062000 0.021000,0.061000 0.020000,0.054000 0.017000,0.046000 0.014000,0.037000 0.010000,0.028000 0.008000,0.020000 0.005000,0.014000 0.003000,0.009000 0.002000,0.005000 0.000000</inkml:trace>
</inkml:ink>
</file>

<file path=ppt/ink/ink32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1566.000000 979.000000,'0.021000'0.000000,"0.033000"0.000000,0.037000 0.000000,0.037000 0.000000,0.034000 0.000000,0.029000 0.000000,0.024000 0.000000,0.019000 0.000000,0.014000 0.000000,0.010000 0.000000,0.006000 0.000000,0.004000 0.000000,0.002000 0.000000,0.000000 0.000000,0.000000 0.000000,-0.001000 0.000000,-0.001000 0.000000,-0.001000 0.000000,-0.001000 0.000000,0.298000-0.147000,0.194000-0.083000,0.105000-0.036000,0.041000-0.004000,1.174000 0.018000,0.856000 0.030000,0.810000 0.036000,0.280000 0.037000,-0.081000 0.034000,-0.305000 0.031000,-0.150000 0.026000,-0.335000 0.021000,-0.428000 0.016000,-0.456000 0.012000,-0.441000 0.009000,-0.398000 0.006000,-0.342000 0.003000,-0.281000 0.002000,-0.224000 0.001000,-0.235000-0.001000,-0.183000-0.001000,-0.135000-0.001000,-0.095000-0.001000,-0.062000-0.001000,-0.036000-0.001000,-0.018000-0.001000,-0.005000-0.001000,0.004000 0.000000,0.009000 0.000000,0.011000 0.000000,0.011000 0.000000,0.010000 0.000000,0.009000 0.000000,0.008000 0.000000,0.006000 0.000000,0.004000 0.000000,0.003000 0.000000,0.002000 0.000000,0.001000 0.000000,0.001000 0.000000,0.000000 0.000000,0.000000 0.000000,0.000000 0.000000,0.000000 0.000000,0.000000 0.000000,0.000000 0.000000</inkml:trace>
</inkml:ink>
</file>

<file path=ppt/ink/ink3224.xml><?xml version="1.0" encoding="utf-8"?>
<inkml:ink xmlns:inkml="http://www.w3.org/2003/InkML">
  <annotation type="ScanImages2ExtractSignatures">1</annotation>
  <annotation type="ScanImagesWidth">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1507.000000 1017.000000,'-0.037000'0.368000,"-0.058000"0.356000,-0.048000 0.266000,-0.039000 0.190000,-0.030000 0.127000,-0.022000 0.077000,-0.109000 0.966000,-0.021000 0.469000,0.034000-0.018000,0.038000-0.077000,0.047000-0.188000,0.049000-0.241000,-0.022000 0.101000,-0.004000 0.106000,-0.060000 0.055000,-0.018000-0.128000,0.011000-0.236000,0.028000-0.288000,0.037000-0.300000,0.040000-0.285000,0.031000-0.256000,0.041000-0.342000,0.034000-0.304000,0.028000-0.254000,0.021000-0.202000,0.015000-0.153000,0.010000-0.110000,0.006000-0.074000,0.004000-0.046000,0.001000-0.025000,0.000000-0.010000,-0.001000 0.000000,-0.001000 0.007000,-0.002000 0.032000,-0.001000-0.006000,-0.001000-0.009000,-0.001000-0.011000,0.091000-0.158000,0.070000-0.094000,0.051000-0.045000,0.035000-0.011000,0.078000-0.154000,0.026000-0.087000,-0.010000-0.038000,-0.031000 0.000000</inkml:trace>
</inkml:ink>
</file>

<file path=ppt/ink/ink32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1507.000000 1036.000000,'0.028000'0.000000,"0.043000"0.000000,0.050000 0.000000,0.051000 0.000000,0.047000 0.000000,0.042000 0.000000,0.035000 0.000000,0.028000 0.000000,0.031000 0.000000,0.030000 0.000000,0.028000 0.000000,0.024000 0.000000,0.278000 0.000000,0.199000 0.000000,0.133000 0.000000,0.082000 0.000000,0.301000 0.000000,0.197000 0.000000,0.191000 0.000000,0.025000 0.000000,-0.083000 0.000000,-0.146000 0.000000,-0.175000 0.000000,-0.182000 0.000000,-0.038000-0.004000,-0.207000-0.006000,-0.215000-0.007000,-0.201000-0.007000,-0.175000-0.006000,-0.143000-0.005000,-0.111000-0.004000,-0.082000-0.003000,-0.057000-0.002000,-0.037000-0.001000,-0.022000-0.001000,-0.010000 0.000000,-0.003000 0.000000,0.002000 0.000000,0.005000 0.000000,0.006000 0.000000,0.006000 0.000000,0.006000 0.000000,0.005000 0.000000,0.004000 0.000000,0.003000 0.000000,0.002000 0.000000,0.002000-0.361000,0.001000-0.351000,0.037000-0.206000,0.058000-0.098000,0.030000-0.040000,0.010000 0.000000,-0.004000 0.026000,-0.012000 0.040000,-0.016000-0.009000,-0.018000 0.034000,-0.018000 0.004000,-0.016000 0.058000,-0.014000 0.088000,-0.012000 0.101000,-0.010000 0.134000,-0.006000 0.074000,-0.005000 0.063000,-0.004000 0.058000,-0.003000 0.147000,-0.001000 0.147000,0.000000 0.134000,0.000000 0.115000,0.000000 0.094000,0.001000 0.073000,0.001000 0.054000,0.001000 0.037000,0.001000 0.024000,0.000000 0.014000,0.000000 0.007000,0.000000 0.002000,0.000000-0.002000,0.000000-0.004000,0.000000-0.004000,0.000000-0.005000,0.000000-0.004000,-0.020000 0.060000,-0.031000 0.105000,-0.036000 0.121000,-0.035000 0.121000,-0.005000 0.081000,0.002000 0.121000,0.011000 0.408000,0.015000 0.267000,-0.075000 0.397000,-0.053000 0.156000,-0.036000-0.010000,-0.022000-0.115000,-0.067000 0.139000,-0.017000-0.003000,0.016000-0.057000,0.036000-0.161000,0.047000-0.216000,0.050000-0.235000,0.048000-0.175000,0.043000-0.197000,0.037000-0.197000,0.031000-0.182000,0.023000-0.150000,0.021000-0.219000,0.014000-0.191000,0.009000-0.157000,0.005000-0.123000,0.002000-0.091000,0.000000-0.064000,-0.001000-0.042000,-0.002000-0.025000,-0.002000-0.012000,-0.002000-0.003000,-0.002000 0.002000,-0.001000 0.005000,-0.001000 0.007000,-0.001000 0.007000,-0.001000 0.007000,0.000000 0.006000,0.000000 0.005000,0.000000 0.004000,0.000000 0.000000</inkml:trace>
</inkml:ink>
</file>

<file path=ppt/ink/ink32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1533.000000 1037.000000,'0.024000'0.000000,"0.036000"0.000000,0.041000 0.000000,0.040000 0.000000,0.036000 0.000000,0.030000 0.000000,0.024000 0.000000,0.018000 0.000000,0.013000 0.000000,0.009000 0.000000,0.006000 0.000000,0.254000 0.000000,0.212000 0.000000,0.118000 0.000000,0.049000 0.000000,0.001000 0.000000,-0.029000 0.000000,0.027000 0.000000,0.061000 0.000000,0.188000 0.000000,0.256000 0.000000,0.797000 0.000000,0.494000 0.000000,0.350000 0.000000,0.012000 0.000000,-0.206000 0.000000,-0.330000 0.000000,-0.385000 0.000000,-0.392000 0.000000,-0.196000 0.000000,-0.203000 0.000000,-0.217000 0.000000,-0.210000 0.000000,-0.191000 0.000000,-0.164000 0.000000,-0.135000 0.000000,-0.106000 0.000000,-0.037000 0.000000,0.010000 0.000000,0.039000 0.000000,0.055000 0.000000,0.116000 0.000000,0.073000 0.000000</inkml:trace>
</inkml:ink>
</file>

<file path=ppt/ink/ink3227.xml><?xml version="1.0" encoding="utf-8"?>
<inkml:ink xmlns:inkml="http://www.w3.org/2003/InkML">
  <annotation type="ScanImages2ExtractSignatures">1</annotation>
  <annotation type="ScanImagesWidth">-584422912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1448.000000 976.000000,'0.010000'0.000000,"0.016000"0.000000,0.017000 0.000000,0.017000 0.000000,0.015000 0.000000,0.013000 0.000000,0.010000 0.000000,0.008000 0.000000,0.006000 0.000000,0.004000 0.000000,0.003000 0.000000,0.001000 0.000000,0.001000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0.000000,0.142000 0.000000,0.090000 0.000000,0.044000 0.000000,0.011000 0.000000,-0.010000 0.000000,-0.023000 0.000000,0.215000 0.000000,0.132000 0.000000,0.050000-0.074000,-0.006000-0.042000,-0.042000-0.018000,-0.061000 0.000000</inkml:trace>
</inkml:ink>
</file>

<file path=ppt/ink/ink32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755.000000 973.000000,'0.017000'0.000000,"0.026000"0.000000,0.029000 0.000000,0.029000 0.000000,0.026000 0.000000,0.022000 0.000000,0.018000 0.000000,0.014000 0.000000,0.010000 0.000000,0.007000 0.000000,0.005000 0.000000,0.003000 0.000000,0.001000 0.000000,0.000000 0.000000,0.000000 0.000000,0.156000 0.000000,0.118000 0.000000,0.077000 0.000000,0.045000 0.000000,-0.003000 0.000000,-0.034000 0.000000,-0.051000 0.000000,-0.058000 0.000000,-0.059000 0.000000,-0.055000 0.000000,0.124000 0.110000,0.082000 0.099000,0.049000 0.085000,0.024000 0.069000,0.043000 0.128000,-0.021000 0.083000,-0.043000 0.010000,-0.053000-0.036000,-0.056000-0.064000,-0.054000-0.076000,-0.067000-0.042000,-0.070000-0.017000,-0.067000 0.000000,-0.060000 0.011000,-0.051000-0.001000,-0.042000-0.009000,-0.033000-0.013000,-0.025000-0.015000,-0.275000 0.298000,-0.268000 0.182000,-0.189000 0.131000,-0.124000 0.089000,-0.073000 0.055000,-0.035000 0.030000,-0.451000 0.195000,-0.241000 0.066000,-0.089000-0.022000,0.014000-0.076000,-0.049000-0.032000,0.061000-0.075000,-0.020000-0.133000,0.077000-0.161000,0.133000-0.167000,0.159000-0.159000,0.183000-0.068000,0.184000-0.078000,0.172000-0.079000,0.151000-0.074000,0.108000-0.065000,0.073000-0.055000,0.069000-0.044000,0.062000-0.034000,0.053000-0.025000,0.043000-0.017000,0.034000-0.011000,0.025000-0.007000,0.041000-0.014000,0.075000-0.013000,0.077000-0.012000,0.070000-0.011000,0.060000-0.009000,0.049000-0.007000,0.038000-0.005000,0.027000-0.003000,0.019000-0.002000,0.012000-0.001000,0.007000-0.001000,0.323000-0.095000,0.253000-0.089000,0.283000-0.037000,0.134000 0.000000,0.028000 0.023000,-0.041000 0.036000,0.065000 0.042000,-0.020000 0.043000,-0.017000 0.040000,-0.088000 0.035000,-0.126000 0.030000,-0.142000 0.024000,-0.141000 0.037000,-0.131000 0.042000,-0.114000 0.043000,-0.095000 0.040000,-0.039000 0.054000,0.000000 0.058000,0.024000 0.057000,0.038000 0.052000,0.137000 0.082000,0.116000 0.095000,0.057000 0.041000,0.015000 0.004000,-0.013000-0.021000,-0.029000-0.035000,-0.056000 0.032000,-0.070000 0.000000,-0.073000-0.022000,-0.070000-0.034000,-0.081000 0.053000,-0.082000 0.031000,-0.058000-0.003000,-0.039000-0.025000,-0.024000-0.038000,-0.012000-0.043000,-0.022000-0.024000,-0.027000-0.011000,-0.028000-0.020000,-0.027000-0.024000,-0.024000-0.025000,-0.020000-0.024000,-0.017000 0.071000,-0.013000 0.052000,-0.010000 0.037000,-0.007000 0.024000,-0.005000 0.014000,-0.003000 0.007000,-0.001000 0.002000,0.000000-0.002000,-0.147000 0.070000,-0.230000 0.037000,-0.340000 0.160000,-0.238000 0.080000,-0.155000 0.023000,-0.091000-0.015000,-0.227000 0.090000,-0.076000 0.004000,0.026000-0.052000,0.089000-0.083000,-0.172000-0.042000,-0.105000-0.087000,0.038000-0.035000,0.126000-0.073000,0.173000-0.092000,0.191000-0.097000,0.121000-0.093000,0.140000-0.084000,0.143000-0.072000,0.134000-0.059000,0.118000-0.046000,0.099000-0.035000,0.068000-0.025000,0.043000-0.017000,0.023000-0.010000,0.009000-0.005000,0.000000-0.002000,-0.007000 0.001000,-0.014000 0.000000,0.021000 0.004000,0.027000 0.004000,0.027000 0.004000,0.026000 0.003000,0.022000 0.003000,0.018000 0.002000,0.014000 0.002000,0.011000 0.001000,0.007000 0.001000,0.005000 0.000000,-0.057000-0.037000,-0.104000 0.000000</inkml:trace>
</inkml:ink>
</file>

<file path=ppt/ink/ink32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774.000000 998.000000,'0.092000'-0.018000,"0.144000"-0.029000,0.167000-0.033000,0.169000-0.034000,0.140000-0.013000,0.111000 0.001000,0.084000 0.010000,0.061000 0.015000,0.041000 0.017000,0.026000 0.017000,0.493000-0.021000,0.461000-0.044000,0.682000-0.129000,0.332000-0.100000,0.084000-0.074000,-0.082000-0.052000,-0.089000 0.002000,-0.235000 0.037000,-0.311000 0.057000,-0.337000 0.065000,-0.328000 0.066000,-0.299000 0.061000,-0.287000 0.054000,-0.259000 0.045000,-0.221000 0.036000,-0.181000 0.028000,-0.142000 0.020000,-0.107000 0.014000,-0.076000 0.009000,-0.051000 0.005000,-0.031000 0.002000,-0.016000 0.000000,-0.019000-0.020000,-0.021000-0.033000,-0.019000-0.037000,-0.016000-0.036000,-0.013000-0.033000,-0.010000-0.028000,-0.007000-0.022000,-0.005000-0.017000,-0.003000-0.012000,-0.002000-0.008000,-0.001000-0.005000,0.000000-0.003000,0.000000-0.001000,-0.005000 0.000000,-0.020000-0.032000,-0.023000-0.037000,-0.024000 0.000000</inkml:trace>
</inkml:ink>
</file>

<file path=ppt/ink/ink3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563.000000 674.000000,'0.015000'0.022000,"0.023000"0.035000,0.027000 0.040000,0.027000 0.041000,0.025000 0.038000,0.022000 0.034000,0.019000 0.028000,0.015000 0.023000,0.012000 0.018000,0.009000 0.013000,0.276000 0.370000,0.291000 0.236000,0.262000 0.267000,0.299000 0.370000,0.741000 0.698000,0.302000 0.284000,0.093000 0.107000,-0.048000-0.014000,0.135000 0.132000,-0.117000-0.160000,-0.188000-0.248000,-0.218000-0.283000,-0.467000-0.466000,-0.016000-0.028000,-0.037000-0.062000,0.445000 0.422000,-0.225000-0.221000,-0.286000-0.269000,-0.299000-0.275000,-0.281000-0.255000,-0.245000-0.220000,-0.203000 0.000000</inkml:trace>
</inkml:ink>
</file>

<file path=ppt/ink/ink32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795.000000 971.000000,'0.000000'0.061000,"0.000000"0.096000,0.000000 0.111000,0.000000 0.113000,0.000000 0.105000,0.000000 0.093000,-0.074000 0.680000,-0.042000 0.416000,-0.018000 0.216000,-0.002000 0.073000,0.009000-0.024000,0.015000-0.085000,0.014000 0.410000,0.020000 0.135000,0.019000 0.011000,0.016000-0.067000,0.014000 0.120000,0.010000 0.040000,0.008000 0.025000,0.006000-0.133000,0.004000-0.225000,0.003000-0.267000,0.001000-0.219000,0.001000-0.246000,0.000000-0.245000,0.000000-0.226000,0.036000-0.106000,0.057000-0.094000,0.056000-0.100000,0.030000-0.186000,0.016000-0.182000,0.006000-0.164000,0.000000-0.139000,-0.004000-0.112000,-0.006000-0.086000,-0.007000-0.062000,-0.007000-0.042000,-0.006000-0.027000,-0.005000-0.015000,-0.004000-0.006000,-0.003000-0.001000,-0.002000 0.003000,-0.002000 0.005000,-0.001000 0.006000,0.000000 0.006000,0.000000 0.005000,0.000000 0.004000,-0.024000-0.022000,-0.017000-0.078000,-0.019000-0.092000,-0.020000 0.000000</inkml:trace>
</inkml:ink>
</file>

<file path=ppt/ink/ink32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829.000000 959.000000,'0.017000'0.000000,"0.026000"0.000000,0.029000 0.000000,0.029000 0.000000,0.026000 0.000000,0.022000 0.000000,0.018000 0.000000,0.014000 0.000000,0.010000 0.000000,0.007000 0.000000,0.005000 0.000000,0.003000 0.000000,0.001000 0.000000,0.000000 0.000000,0.000000 0.000000,0.144000 0.000000,0.099000 0.000000,0.055000 0.000000,0.023000 0.000000,0.000000 0.000000,-0.014000 0.000000,0.174000 0.037000,0.135000 0.058000,0.063000 0.067000,0.012000 0.068000,-0.022000 0.063000,-0.041000 0.056000,0.023000 0.010000,-0.012000-0.020000,0.004000 0.054000,-0.060000 0.024000,-0.096000 0.003000,-0.113000-0.010000,-0.041000 0.055000,-0.066000 0.020000,-0.077000-0.005000,-0.078000-0.020000,-0.073000 0.064000,-0.065000 0.039000,-0.055000 0.020000,-0.044000 0.007000,-0.071000 0.108000,-0.083000 0.091000,-0.076000 0.223000,-0.053000 0.052000,-0.037000-0.034000,-0.024000-0.084000,-0.165000 0.095000,-0.119000 0.050000,-0.073000-0.030000,-0.037000-0.079000,-0.012000-0.104000,0.005000-0.113000,-0.463000 0.166000,-0.287000 0.038000,-0.227000 0.026000,-0.171000 0.017000,0.006000-0.063000,0.118000-0.110000,0.182000-0.132000,0.209000-0.137000,0.211000-0.129000,0.197000-0.115000,0.173000-0.098000,0.145000-0.079000,-0.021000 0.012000,0.021000-0.004000,0.046000-0.014000,0.059000-0.019000,0.063000-0.021000,0.061000-0.021000,0.055000-0.019000,0.047000-0.017000,0.078000-0.036000,0.091000-0.046000,0.093000-0.049000,0.087000-0.047000,0.078000-0.042000,0.065000-0.036000,0.053000-0.030000,0.041000-0.023000,0.030000-0.017000,0.021000-0.012000,0.169000-0.078000,0.103000-0.041000,0.054000-0.014000,0.018000 0.004000,0.473000-0.113000,0.434000-0.180000,0.322000-0.136000,0.080000-0.024000,-0.081000 0.049000,-0.178000 0.093000,-0.234000 0.113000,-0.252000 0.119000,-0.245000 0.113000,-0.222000 0.101000,-0.192000 0.086000,-0.158000 0.070000,0.103000 0.055000,0.041000 0.041000,-0.002000 0.029000,-0.029000 0.019000,0.029000 0.104000,-0.009000 0.076000,-0.033000 0.053000,-0.046000 0.035000,-0.051000 0.020000,-0.050000 0.009000,-0.046000 0.002000,-0.040000-0.003000,-0.015000 0.086000,0.002000 0.063000,0.050000 0.025000,0.003000-0.001000,-0.027000-0.017000,-0.044000-0.027000,-0.015000 0.061000,0.004000 0.040000,0.053000 0.152000,0.007000 0.065000,-0.023000 0.004000,-0.040000-0.034000,-0.049000-0.057000,-0.050000-0.067000,-0.048000-0.068000,-0.043000-0.064000,-0.073000 0.072000,-0.087000 0.080000,-0.237000 0.190000,-0.168000 0.099000,-0.112000 0.033000,-0.067000-0.011000,-0.365000 0.219000,-0.308000 0.129000,-0.396000 0.247000,-0.203000 0.082000,-0.064000-0.029000,0.030000-0.098000,-0.317000 0.086000,-0.148000-0.023000,-0.029000-0.092000,0.050000-0.129000,0.173000-0.302000,-0.077000-0.099000,0.002000-0.091000,0.056000-0.081000,-0.250000 0.056000,0.165000-0.068000,0.237000-0.081000,0.269000-0.084000,0.271000-0.080000,0.138000-0.044000,0.317000-0.107000,0.271000-0.095000,0.219000-0.079000,0.168000-0.063000,0.123000-0.047000,0.084000-0.034000,0.054000-0.023000,0.030000-0.014000,0.013000-0.007000,0.002000-0.003000,0.018000-0.013000,0.013000-0.021000,0.014000-0.024000,0.014000-0.024000,0.013000-0.023000,0.011000-0.020000,0.009000-0.016000,0.007000-0.013000,0.005000-0.010000,0.004000 0.000000</inkml:trace>
</inkml:ink>
</file>

<file path=ppt/ink/ink32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324.000000 86.000000,'2.000000'0.000000</inkml:trace>
</inkml:ink>
</file>

<file path=ppt/ink/ink32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540.000000 33.000000,'-0.069000'0.000000,"-0.105000"0.000000,-0.118000 0.000000,-0.116000 0.000000,-0.104000 0.000000,-0.090000-0.018000,-0.074000-0.029000,-0.035000-0.033000,-0.007000-0.034000,-0.172000-0.087000,-0.119000-0.041000,-0.020000-0.008000,0.044000 0.013000,0.082000 0.026000,0.101000 0.032000,-0.004000 0.038000,0.018000 0.030000,0.051000 0.027000,0.070000 0.023000,0.077000 0.019000,-0.101000 0.030000,-0.107000 0.032000,-0.058000 0.034000,-0.022000 0.034000,-0.369000 0.042000,-0.156000 0.007000,-0.168000 0.142000,-0.017000 0.070000,0.081000 0.019000,0.138000-0.015000,0.165000-0.036000,0.169000-0.046000,-0.037000-0.013000,-0.018000 0.010000,0.050000-0.014000,0.090000-0.028000,0.109000-0.034000,0.113000-0.036000,0.173000-0.029000,0.064000 0.006000,0.053000 0.015000,0.000000 0.052000,0.004000 0.028000,0.012000 0.007000,0.018000-0.008000,-0.190000 0.108000,-0.051000 0.037000,-0.004000 0.015000,0.027000-0.001000,-0.011000 0.008000,-0.034000 0.013000,-0.157000 0.125000,-0.077000 0.115000,-0.020000 0.026000,0.018000-0.033000,0.041000-0.068000,0.053000-0.086000,-0.005000-0.066000,0.032000-0.049000,0.053000-0.034000,0.063000-0.022000,0.065000-0.013000,0.061000-0.006000,-0.216000 0.195000,-0.230000 0.162000,-0.112000 0.129000,-0.028000 0.099000,-0.033000 0.047000,0.039000 0.011000,0.083000-0.013000,0.105000-0.028000,0.111000-0.035000,0.107000-0.037000,0.047000 0.063000,0.005000 0.048000,-0.022000-0.001000,-0.037000-0.033000,0.070000-0.010000,0.036000-0.001000,0.050000-0.044000,0.056000-0.070000,0.057000-0.083000,0.013000 0.039000,0.028000 0.023000,0.044000 0.000000,0.051000-0.015000,0.013000 0.273000,0.034000 0.084000,0.023000 0.009000,0.014000-0.039000,0.026000 0.080000,0.032000 0.004000,0.033000-0.009000,0.031000-0.016000,0.028000 0.090000,0.024000 0.005000,0.019000-0.050000,0.015000-0.082000,0.011000-0.038000,0.007000 0.005000,0.005000-0.025000,0.003000-0.044000,0.002000-0.054000,0.053000-0.170000,0.057000 0.049000,0.128000 0.400000,0.032000-0.020000,0.000000-0.064000,-0.020000-0.087000,0.005000 0.051000,0.021000-0.011000,0.029000-0.050000,0.033000-0.071000,0.106000 0.104000,0.145000 0.062000,0.123000 0.067000,0.026000-0.008000,-0.038000-0.056000,-0.076000-0.082000,0.144000 0.036000,0.054000-0.039000,-0.008000-0.083000,-0.047000-0.106000,-0.340000-0.363000,0.023000 0.061000,-0.053000-0.018000,0.227000 0.328000,0.007000 0.018000,-0.024000-0.035000,-0.042000-0.066000,0.023000-0.100000,-0.010000-0.114000,-0.031000-0.115000,-0.042000-0.107000,0.083000 0.072000,0.009000 0.034000,-0.038000 0.007000,-0.066000-0.011000,-0.005000-0.003000,-0.040000 0.002000,0.051000 0.013000,0.040000 0.016000,0.005000-0.006000,-0.018000-0.021000,-0.033000-0.029000,-0.041000-0.072000,0.078000 0.026000,0.547000 0.319000,0.143000 0.051000,0.020000-0.022000,-0.061000-0.067000,0.095000-0.073000,0.040000-0.071000,0.002000-0.065000,-0.022000-0.056000,0.185000 0.083000,0.083000 0.018000,0.011000-0.025000,-0.035000-0.050000,0.232000 0.011000,0.165000 0.049000,-0.012000-0.041000,0.025000-0.029000,-0.055000-0.045000,-0.105000-0.053000,-0.132000-0.054000,0.168000-0.056000,0.059000-0.046000,-0.043000-0.040000,-0.109000-0.034000,0.379000-0.099000,0.074000-0.068000,0.162000-0.074000,-0.014000-0.072000,-0.126000-0.066000,-0.188000-0.057000,0.025000-0.010000,0.013000 0.020000,0.040000-0.109000,-0.092000-0.036000,-0.170000 0.013000,-0.207000 0.043000,-0.120000-0.039000,-0.050000-0.020000,-0.087000 0.017000,-0.107000 0.041000,-0.113000 0.055000,-0.107000 0.067000,-0.016000 0.030000,-0.013000 0.022000,-0.010000 0.016000,0.646000-0.120000,0.362000-0.059000,0.267000-0.080000,0.040000-0.014000,-0.109000 0.029000,-0.196000 0.055000,-0.090000-0.080000,-0.163000-0.013000,-0.142000-0.007000,-0.192000-0.002000,-0.210000 0.002000,-0.206000 0.004000,-0.107000 0.003000,-0.049000-0.006000,-0.061000 0.017000,-0.066000 0.031000,-0.065000 0.039000,-0.011000 0.030000,0.142000-0.079000,0.611000-0.388000,0.105000-0.066000,-0.008000 0.010000,-0.079000 0.057000,-0.156000-0.082000,-0.193000-0.018000,-0.203000 0.024000,-0.195000 0.049000,-0.175000 0.062000,-0.149000 0.065000,-0.122000-0.011000,-0.095000 0.015000,-0.071000 0.030000,-0.051000 0.038000,-0.030000-0.015000,-0.018000-0.015000,-0.010000 0.024000,-0.004000 0.048000,0.000000 0.062000,-0.006000 0.029000,-0.029000-0.156000,-0.090000-0.537000,-0.042000-0.085000,-0.030000 0.009000,-0.020000 0.068000,-0.214000-0.193000,-0.176000-0.199000,-0.163000-0.176000,-0.069000-0.001000,-0.004000 0.111000,0.038000 0.175000,0.062000 0.202000,0.073000 0.205000,-0.158000-0.188000,-0.074000-0.132000,-0.088000-0.086000,-0.017000 0.023000,0.029000 0.091000,0.057000 0.128000,0.034000 0.069000,0.090000 0.099000,-0.032000 0.005000,0.036000 0.112000,0.050000 0.133000,0.054000 0.136000,-0.028000-0.051000,-0.058000-0.070000,-0.051000-0.053000,-0.042000-0.038000,-0.162000-0.063000,-0.080000 0.000000,-0.022000 0.040000,0.017000 0.062000,-0.272000-0.112000,-0.142000 0.006000,-0.196000-0.140000,-0.069000-0.076000,0.017000 0.044000,0.071000 0.118000,0.101000 0.120000,0.112000 0.112000,-0.147000 0.043000,-0.007000 0.070000,0.083000 0.082000,0.135000 0.084000,0.121000 0.060000,0.103000 0.041000,-0.105000-0.058000,0.120000 0.039000,0.177000 0.068000,0.196000 0.080000,0.190000 0.080000,0.170000 0.073000,0.143000 0.062000,0.114000 0.050000,0.087000 0.039000,0.062000 0.028000,0.042000 0.019000,0.026000 0.012000,0.014000 0.007000,0.005000 0.003000,0.000000 0.000000,-0.004000-0.001000,-0.005000-0.002000,-0.006000-0.002000,-0.006000-0.002000,-0.005000-0.002000,-0.004000-0.002000,-0.003000-0.002000,-0.032000-0.001000,-0.054000-0.001000,-0.062000-0.001000,-0.063000 0.000000,-0.058000-0.013000,-0.033000-0.020000,-0.020000-0.023000,-0.010000-0.023000,-0.003000-0.021000,0.001000 0.000000</inkml:trace>
</inkml:ink>
</file>

<file path=ppt/ink/ink32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543.000000 95.000000,'-0.022000'0.018000,"-0.034000"0.027000,-0.038000 0.030000,-0.037000 0.029000,-0.033000 0.026000,-0.028000 0.022000,-0.022000 0.018000,-0.017000 0.013000,-0.012000 0.009000,-0.008000 0.006000,-0.005000 0.004000,-0.003000 0.002000,-0.001000 0.001000,0.000000 0.000000,0.001000-0.001000,0.001000-0.001000,0.001000-0.001000,0.001000-0.001000,0.001000-0.001000,0.001000-0.001000,-0.326000 0.372000,-0.255000 0.244000,-0.120000 0.170000,-0.025000 0.036000,0.038000-0.052000,0.075000-0.105000,0.112000-0.119000,0.127000-0.119000,0.127000-0.110000,0.118000-0.096000,0.104000-0.080000,0.087000-0.064000,0.045000-0.037000,0.015000-0.017000,-0.005000-0.003000,-0.018000 0.007000,-0.025000 0.012000,-0.027000 0.015000,-0.011000 0.013000,0.036000-0.030000,0.049000-0.039000,0.053000-0.041000,0.050000-0.039000,0.044000-0.034000,0.037000-0.028000,0.029000-0.022000,0.022000-0.016000,0.015000-0.011000,0.010000-0.007000,0.006000-0.004000,0.003000-0.002000,0.001000-0.001000,0.000000 0.000000,-0.001000 0.001000,-0.002000 0.001000,-0.002000 0.001000,-0.001000 0.001000,-0.001000 0.001000,-0.001000 0.001000,-0.001000 0.001000,-0.001000 0.000000,0.000000 0.000000,0.000000 0.000000,0.000000 0.000000,0.000000 0.000000,0.000000 0.000000,0.000000 0.000000,0.000000 0.000000,0.000000 0.000000,0.034000 0.000000,0.050000 0.000000,0.056000 0.000000,0.054000 0.000000,-0.026000 0.000000,0.034000 0.000000,0.033000 0.000000,0.031000 0.000000,0.114000 0.000000,0.081000 0.000000,0.119000 0.000000,0.061000 0.000000,0.019000 0.000000,-0.009000 0.000000,0.010000 0.000000,0.022000 0.000000,0.082000 0.000000,-0.037000 0.000000,-0.082000 0.000000,-0.104000 0.000000,-0.109000 0.000000,-0.103000 0.000000,-0.091000 0.000000,-0.076000 0.000000,-0.069000-0.005000,-0.074000-0.007000,-0.063000-0.008000,-0.050000-0.008000,-0.038000-0.007000,-0.027000-0.006000,-0.018000-0.005000,-0.011000-0.003000,-0.006000-0.003000,-0.002000-0.002000,0.000000-0.001000,0.002000-0.001000,0.002000 0.000000,0.003000 0.000000,0.002000 0.000000,0.002000 0.000000,0.002000 0.000000,0.001000 0.000000,0.001000 0.000000,0.001000 0.000000,0.001000 0.000000,0.000000 0.000000,0.000000 0.000000,0.000000 0.000000,0.000000 0.000000,0.000000 0.000000,0.000000 0.000000,0.000000 0.000000,0.000000 0.000000,0.000000 0.000000,0.000000 0.000000,0.000000 0.000000,0.000000 0.000000,0.000000 0.000000,0.000000 0.000000,0.000000 0.000000,0.000000 0.000000,0.000000 0.000000,-0.016000-0.016000,-0.033000-0.033000,-0.038000-0.038000,-0.039000-0.039000,-0.036000-0.036000,-0.032000-0.032000,-0.039000-0.002000,-0.041000 0.017000,-0.076000-0.083000,-0.019000-0.067000,0.007000-0.027000,0.022000 0.001000,0.031000 0.018000,0.034000 0.028000,0.034000 0.032000,0.031000 0.033000,0.015000 0.008000,0.037000 0.030000,0.033000 0.025000,0.028000 0.020000,0.022000 0.015000,0.017000 0.010000,0.012000 0.007000,0.008000 0.004000,0.005000 0.002000,0.003000 0.001000,0.001000 0.000000,0.013000 0.003000,0.009000-0.019000,0.010000-0.023000,0.010000-0.023000,0.010000-0.022000,0.008000-0.020000,0.006000-0.046000,0.006000-0.034000,0.004000-0.033000,0.003000-0.029000,0.002000 0.042000,0.001000-0.019000,-0.004000-0.061000,-0.008000 0.067000,-0.009000 0.086000,-0.009000 0.090000,-0.008000 0.084000,-0.007000 0.073000,-0.006000 0.060000,-0.004000 0.047000,-0.003000 0.035000,-0.002000 0.024000,-0.001000 0.016000,-0.001000 0.009000,0.000000 0.005000,0.000000 0.001000,0.000000-0.001000,0.000000-0.002000,0.000000-0.003000,0.000000-0.003000,0.000000-0.003000,0.000000-0.002000,0.000000-0.002000,0.000000-0.001000,0.000000-0.001000,0.000000-0.001000,0.000000 0.000000,0.000000 0.000000,0.000000 0.000000,0.000000 0.000000,0.000000 0.000000,0.000000 0.000000,0.000000 0.000000,0.000000 0.000000,0.000000 0.000000,-0.017000 0.034000,-0.026000 0.051000,-0.029000 0.057000,-0.028000 0.056000,-0.080000 0.123000,-0.061000 0.064000,-0.035000 0.004000,-0.016000-0.035000,0.015000-0.021000,0.035000-0.010000,0.026000-0.014000,0.062000-0.087000,0.060000-0.096000,0.053000-0.092000,0.044000-0.082000,0.035000-0.068000,0.026000-0.054000,0.018000-0.041000,0.012000-0.029000,0.007000-0.019000,0.004000-0.012000,0.001000-0.006000,0.000000-0.002000,-0.001000 0.000000,-0.002000 0.002000,-0.002000 0.003000,-0.002000 0.003000,-0.002000 0.003000,-0.001000 0.002000,-0.001000 0.002000,-0.001000 0.002000,-0.001000 0.001000,0.000000 0.001000,0.000000 0.001000,0.000000 0.000000,0.000000 0.000000,0.000000 0.000000,0.000000 0.000000,0.000000 0.000000,-0.007000-0.141000,-0.003000-0.133000,-0.004000-0.104000,-0.002000-0.218000,-0.005000-0.015000,-0.004000 0.058000,-0.003000 0.098000,-0.003000 0.113000,-0.002000 0.113000,-0.001000 0.103000,-0.001000 0.088000,0.000000 0.071000,0.000000 0.055000,0.000000 0.040000,0.000000 0.028000,0.000000 0.018000,0.000000 0.010000,0.000000 0.004000,0.000000 0.001000,0.000000-0.002000,0.000000-0.003000,0.000000-0.003000,0.000000-0.003000,0.000000-0.003000,0.000000-0.003000,0.000000-0.002000,0.000000-0.002000,0.000000-0.001000,0.000000-0.001000,0.000000-0.001000,0.000000 0.000000,0.000000 0.000000,0.000000 0.000000,0.000000 0.000000,0.000000 0.000000,0.000000 0.000000,0.000000 0.000000,0.000000 0.000000,0.000000 0.000000,0.000000 0.000000,0.000000 0.198000,0.000000 0.167000,0.000000 0.133000,0.000000 0.102000,0.000000 0.277000,0.000000 0.221000,-0.018000 0.095000,-0.029000 0.008000,-0.033000-0.049000,-0.034000-0.081000,-0.087000-0.022000,-0.041000 0.000000</inkml:trace>
</inkml:ink>
</file>

<file path=ppt/ink/ink32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4T19: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1141.000000 101.000000,'0.017000'0.000000,"0.026000"0.000000,0.029000 0.000000,0.029000 0.000000,0.026000 0.000000,0.022000 0.000000,0.018000 0.000000,0.014000 0.000000,0.010000 0.000000,0.007000 0.000000,0.005000 0.000000,0.003000 0.000000,0.001000 0.000000,0.000000 0.000000,0.000000 0.000000,0.524000 0.000000,0.400000 0.000000,0.247000 0.000000,0.130000 0.000000,0.046000 0.000000,-0.011000 0.000000,0.266000 0.000000,0.129000 0.000000,0.032000 0.000000,-0.032000 0.000000,0.363000-0.041000,0.020000-0.063000,-0.135000-0.071000,-0.221000-0.071000,-0.031000-0.010000,0.008000 0.005000,-0.119000 0.022000,-0.192000 0.031000,-0.224000 0.034000,-0.229000 0.034000,-0.196000 0.031000,-0.161000 0.027000,-0.071000 0.023000,-0.082000 0.018000,-0.083000 0.014000,-0.078000 0.010000,0.024000 0.007000,0.013000 0.004000,0.005000 0.002000,0.000000 0.001000,-0.003000 0.000000,-0.005000-0.001000,-0.006000-0.001000,-0.006000-0.001000,0.289000-0.001000,0.235000-0.001000,0.386000-0.001000,0.234000-0.001000,0.119000-0.001000,0.036000 0.000000,0.331000 0.000000,0.200000 0.000000,0.305000 0.000000,0.054000 0.000000,-0.110000 0.000000,-0.207000 0.000000,0.096000 0.000000,-0.085000 0.000000,-0.121000-0.092000,-0.209000-0.071000,-0.250000-0.052000,-0.258000-0.036000,-0.244000-0.004000,-0.217000 0.016000,-0.184000 0.028000,-0.149000 0.033000,-0.042000 0.034000,-0.044000 0.033000,-0.042000 0.029000,-0.038000 0.025000,0.152000 0.020000,0.115000 0.015000,0.193000 0.011000,0.081000 0.008000,0.004000 0.005000,-0.046000 0.003000,0.055000 0.002000,-0.032000 0.000000,-0.086000 0.000000,-0.113000-0.001000,0.264000-0.001000,0.052000-0.001000,-0.045000-0.001000,-0.142000 0.020000,0.044000 0.033000,0.065000 0.040000,0.434000 0.122000,0.198000 0.076000,0.086000 0.045000,0.008000 0.022000,-0.098000-0.012000,-0.158000-0.034000,-0.198000-0.045000,-0.208000-0.049000,-0.200000-0.048000,-0.180000-0.043000,-0.153000-0.038000,-0.125000-0.031000,-0.094000-0.024000,-0.096000-0.020000,-0.075000-0.014000,-0.056000-0.009000,-0.039000-0.005000,0.002000 0.022000,0.039000 0.038000,0.055000 0.045000,0.184000 0.034000,0.106000 0.024000,0.048000 0.017000,0.007000 0.010000,-0.020000 0.005000,-0.035000 0.002000,-0.048000-0.013000,-0.054000-0.021000,-0.053000-0.025000,-0.048000-0.026000,0.096000-0.024000,0.034000-0.021000,-0.008000-0.018000,-0.034000-0.015000,-0.049000-0.011000,-0.054000-0.008000,-0.054000-0.006000,-0.050000-0.004000,-0.038000 0.005000,-0.027000 0.010000,-0.019000 0.013000,-0.012000 0.014000,-0.007000 0.013000,-0.003000 0.012000,0.000000 0.010000,0.002000 0.008000,0.003000 0.007000,0.003000 0.000000</inkml:trace>
</inkml:ink>
</file>

<file path=ppt/ink/ink32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2:5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22100.000000 13550.000000,'0.000000'-50.000000,"0.000000"25.000000,0.000000 0.000000,-25.000000 25.000000,0.000000 0.000000,0.000000-25.000000,0.000000 0.000000,-25.000000 25.000000,0.000000 0.000000,-25.000000 0.000000,0.000000 0.000000,-25.000000 50.000000,0.000000 0.000000,0.000000 50.000000,0.000000 0.000000,-25.000000 75.000000,0.000000 0.000000,25.000000 25.000000,0.000000 0.000000,75.000000-75.000000,0.000000 0.000000,25.000000-50.000000,0.000000 0.000000,50.000000-25.000000,0.000000 0.000000,150.000000-25.000000,0.000000 0.000000,75.000000-100.000000,0.000000 0.000000,-150.000000 25.000000,0.000000 0.000000,0.000000 50.000000,0.000000 0.000000,-75.000000-25.000000</inkml:trace>
</inkml:ink>
</file>

<file path=ppt/ink/ink3237.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2:5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23200.000000 13500.000000,'-100.000000'0.000000,"75.000000"0.000000,0.000000 0.000000,50.000000 0.000000,0.000000 0.000000,50.000000 0.000000,0.000000 0.000000,75.000000-50.000000,0.000000 0.000000,0.000000 25.000000,0.000000 0.000000,0.000000 0.000000,0.000000 0.000000,0.000000 25.000000,0.000000 0.000000,0.000000 0.000000,0.000000 0.000000,-75.000000 0.000000,0.000000 0.000000,-50.000000 25.000000,0.000000 0.000000,0.000000-25.000000</inkml:trace>
</inkml:ink>
</file>

<file path=ppt/ink/ink32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2:5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23050.000000 14700.000000,'-150.000000'0.000000,"250.000000"-25.000000,0.000000 0.000000,25.000000 25.000000,0.000000 0.000000,50.000000-25.000000,0.000000 0.000000,75.000000-25.000000,0.000000 0.000000,-50.000000 25.000000,0.000000 0.000000,0.000000 0.000000,0.000000 0.000000,-125.000000 25.000000,0.000000 0.000000,-25.000000 0.000000</inkml:trace>
</inkml:ink>
</file>

<file path=ppt/ink/ink3239.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2:5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26900.000000 13400.000000,'0.000000'-50.000000,"0.000000"25.000000,0.000000 0.000000,-25.000000 25.000000,0.000000 0.000000,-50.000000 0.000000,0.000000 0.000000,-25.000000 25.000000,0.000000 0.000000,-25.000000 50.000000,0.000000 0.000000,25.000000 25.000000,0.000000 0.000000,50.000000 25.000000,0.000000 0.000000,0.000000 50.000000,0.000000 0.000000,50.000000-50.000000,0.000000 0.000000,100.000000 0.000000,0.000000 0.000000,100.000000-100.000000,0.000000 0.000000,100.000000-50.000000,0.000000 0.000000,-75.000000-50.000000,0.000000 0.000000,-150.000000 25.000000</inkml:trace>
</inkml:ink>
</file>

<file path=ppt/ink/ink324.xml><?xml version="1.0" encoding="utf-8"?>
<inkml:ink xmlns:inkml="http://www.w3.org/2003/InkML">
  <annotation type="ScanImages2ExtractSignatures">1</annotation>
  <annotation type="ScanImagesWidth">7602286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77.000000 798.000000,'0.055000'0.000000,"0.087000"0.000000,0.100000 0.000000,0.102000 0.000000,0.371000 0.000000,0.222000 0.000000,0.183000 0.000000,0.145000 0.000000,0.037000 0.000000,-0.036000 0.000000,-0.079000 0.000000,-0.101000 0.000000,0.341000 0.000000,0.103000 0.000000,-0.019000 0.000000,-0.094000 0.000000,0.033000 0.000000,0.215000 0.000000,0.218000 0.000000,0.056000 0.000000,-0.052000 0.000000,-0.117000 0.000000,-0.095000 0.000000,-0.147000 0.000000,-0.170000 0.000000,-0.172000 0.000000,0.116000 0.000000,0.144000 0.000000,0.151000 0.000000,0.145000 0.000000,0.333000 0.000000,0.428000 0.000000,0.507000 0.000000,0.152000 0.000000,-0.086000 0.000000,-0.233000 0.000000,-0.309000 0.000000,-0.335000 0.000000,0.415000 0.074000,0.128000 0.042000,-0.064000 0.018000,-0.183000 0.002000,-0.117000-0.009000,-0.213000-0.015000,-0.259000-0.018000,-0.269000-0.018000,-0.219000-0.017000,-0.171000-0.015000,-0.089000 0.003000,-0.202000 0.010000,-0.178000 0.016000,-0.147000 0.018000,-0.115000 0.018000,-0.086000 0.016000,0.006000-0.046000,0.196000-0.003000,0.633000 0.022000,0.250000-0.014000,0.380000-0.089000,0.140000-0.056000,-0.023000-0.031000,-0.126000-0.013000,-0.146000-0.001000,-0.148000 0.008000,-0.138000 0.012000,-0.122000 0.014000,-0.139000 0.015000,-0.140000 0.014000,-0.143000 0.012000,-0.134000 0.010000,-0.118000 0.008000,-0.100000 0.006000,-0.080000 0.005000,-0.062000 0.003000,-0.061000 0.002000,-0.056000 0.001000,-0.049000 0.001000,-0.040000 0.000000,-0.032000 0.000000,-0.024000 0.000000,-0.018000 0.000000,-0.012000 0.000000,0.020000 0.000000,0.039000 0.000000,0.048000 0.000000,0.051000 0.000000,0.030000 0.000000,0.015000 0.000000,0.004000 0.000000,-0.003000 0.000000</inkml:trace>
</inkml:ink>
</file>

<file path=ppt/ink/ink32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2:5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19150.000000 12600.000000,'-50.000000'-50.000000,"50.000000"25.000000,0.000000 0.000000,25.000000 50.000000,0.000000 0.000000,75.000000 25.000000,0.000000 0.000000,25.000000 50.000000,0.000000 0.000000,50.000000 0.000000,0.000000 0.000000,-25.000000-25.000000,0.000000 0.000000,-100.000000-50.000000,0.000000 0.000000,-25.000000 0.000000</inkml:trace>
</inkml:ink>
</file>

<file path=ppt/ink/ink32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2:5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18700.000000 17350.000000,'-50.000000'0.000000,"-25.000000"0.000000,0.000000 0.000000,75.000000-25.000000,0.000000 0.000000,100.000000-100.000000,0.000000 0.000000,150.000000-50.000000,0.000000 0.000000,50.000000 0.000000,0.000000 0.000000,-150.000000 100.000000,0.000000 0.000000,-75.000000 0.000000</inkml:trace>
</inkml:ink>
</file>

<file path=ppt/ink/ink3242.xml><?xml version="1.0" encoding="utf-8"?>
<inkml:ink xmlns:inkml="http://www.w3.org/2003/InkML">
  <annotation type="ScanImages2ExtractSignatures">1</annotation>
  <annotation type="ScanImagesWidth">3145774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0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17700.000000 10850.000000,'0.000000'-250.000000,"-75.000000"375.000000,0.000000 0.000000,-75.000000 150.000000,0.000000 0.000000,25.000000 25.000000,0.000000 0.000000,25.000000-100.000000,0.000000 0.000000,100.000000-100.000000</inkml:trace>
</inkml:ink>
</file>

<file path=ppt/ink/ink32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0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16700.000000 11100.000000,'-150.000000'-150.000000,"100.000000"100.000000,0.000000 0.000000,25.000000 0.000000,0.000000 0.000000,100.000000 75.000000,0.000000 0.000000,100.000000 150.000000,0.000000 0.000000,75.000000 50.000000,0.000000 0.000000,-25.000000 0.000000,0.000000 0.000000,-125.000000-75.000000,0.000000 0.000000,-50.000000-75.000000</inkml:trace>
</inkml:ink>
</file>

<file path=ppt/ink/ink32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0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17700.000000 16600.000000,'-100.000000'-50.000000,"25.000000"150.000000,0.000000 0.000000,-25.000000 125.000000,0.000000 0.000000,50.000000-100.000000,0.000000 0.000000,0.000000-25.000000,0.000000 0.000000,-75.000000 125.000000,0.000000 0.000000,25.000000-50.000000,0.000000 0.000000,50.000000-75.000000,0.000000 0.000000,25.000000-75.000000,0.000000 0.000000,-25.000000-75.000000</inkml:trace>
</inkml:ink>
</file>

<file path=ppt/ink/ink32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0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16100.000000 17250.000000,'-50.000000'-200.000000,"75.000000"225.000000,0.000000 0.000000,125.000000 125.000000,0.000000 0.000000,25.000000 50.000000,0.000000 0.000000,100.000000-50.000000,0.000000 0.000000,0.000000 25.000000,0.000000 0.000000,-200.000000-150.000000</inkml:trace>
</inkml:ink>
</file>

<file path=ppt/ink/ink32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0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28400.000000 13100.000000,'-100.000000'50.000000,"75.000000"-50.000000,0.000000 0.000000,0.000000 0.000000,0.000000 0.000000,25.000000-25.000000,0.000000 0.000000,100.000000-50.000000,0.000000 0.000000,75.000000-50.000000,0.000000 0.000000,50.000000-25.000000,0.000000 0.000000,0.000000-50.000000,0.000000 0.000000,-75.000000 75.000000,0.000000 0.000000,-75.000000 50.000000,0.000000 0.000000,-75.000000 50.000000</inkml:trace>
</inkml:ink>
</file>

<file path=ppt/ink/ink3247.xml><?xml version="1.0" encoding="utf-8"?>
<inkml:ink xmlns:inkml="http://www.w3.org/2003/InkML">
  <annotation type="ScanImages2ExtractSignatures">1</annotation>
  <annotation type="ScanImagesWidth">19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30950.000000 10200.000000,'-50.000000'-50.000000,"50.000000"125.000000,0.000000 0.000000,0.000000 100.000000,0.000000 0.000000,0.000000 50.000000,0.000000 0.000000,0.000000 25.000000,0.000000 0.000000,0.000000-75.000000,0.000000 0.000000,25.000000-150.000000</inkml:trace>
</inkml:ink>
</file>

<file path=ppt/ink/ink32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31350.000000 10800.000000,'50.000000'-250.000000,"25.000000"225.000000,0.000000 0.000000,25.000000 25.000000,0.000000 0.000000,25.000000 25.000000,0.000000 0.000000,-75.000000 0.000000,0.000000 0.000000,-25.000000-25.000000</inkml:trace>
</inkml:ink>
</file>

<file path=ppt/ink/ink32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32600.000000 10000.000000,'-150.000000'-100.000000,"125.000000"150.000000,0.000000 0.000000,25.000000 125.000000,0.000000 0.000000,50.000000 100.000000,0.000000 0.000000,-25.000000-100.000000,0.000000 0.000000,0.000000-75.000000</inkml:trace>
</inkml:ink>
</file>

<file path=ppt/ink/ink3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1369.000000 473.000000,'-0.006000'-0.002000,"-0.010000"-0.003000,-0.011000-0.004000,-0.010000-0.004000,-0.009000-0.003000,-0.008000-0.003000,-0.006000-0.002000,-0.005000-0.002000,-0.003000-0.001000,-0.002000-0.001000,-0.001000 0.000000,-0.001000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0.000000,-0.025000 0.053000,-0.050000 0.079000,-0.058000 0.092000,-0.059000 0.093000,-0.055000 0.087000,-0.049000 0.077000,-0.133000 0.089000,-0.103000 0.017000,-0.077000-0.031000,-0.054000-0.059000,-0.073000-0.054000,-0.005000-0.047000,0.038000-0.039000,0.063000-0.031000,0.056000-0.042000,0.047000-0.046000,0.034000-0.015000,0.053000-0.003000,0.048000 0.009000,0.041000 0.016000,0.034000 0.019000,0.026000 0.019000,-0.019000-0.004000,0.009000-0.003000,0.034000-0.008000,0.047000-0.011000,0.052000-0.012000,0.052000-0.011000,-0.136000 0.125000,-0.100000 0.129000,-0.050000 0.067000,-0.015000 0.022000,0.009000-0.008000,0.023000-0.027000,-0.117000 0.092000,-0.050000 0.014000,-0.004000-0.037000,0.026000-0.067000,0.025000-0.044000,0.022000-0.026000,-0.018000 0.042000,0.031000 0.009000,0.061000-0.013000,0.075000-0.026000,0.078000-0.014000,0.075000-0.005000,-0.098000 0.185000,-0.055000 0.072000,-0.023000-0.005000,-0.001000-0.055000,-0.042000 0.083000,0.009000 0.019000,0.040000-0.024000,0.057000-0.050000,-0.046000 0.176000,-0.035000 0.161000,-0.007000 0.047000,0.011000-0.029000,0.022000-0.075000,0.027000-0.100000,0.029000-0.090000,0.028000-0.076000,0.025000-0.062000,0.021000-0.049000,0.036000 0.074000,0.042000 0.073000,-0.030000 0.031000,-0.001000 0.001000,0.018000-0.018000,0.029000-0.029000,-0.003000 0.114000,-0.023000 0.049000,0.002000 0.139000,0.018000 0.040000,0.027000-0.027000,0.031000-0.068000,0.031000-0.089000,0.029000-0.096000,0.026000 0.029000,0.021000 0.034000,0.017000 0.071000,0.013000 0.089000,0.010000 0.095000,0.007000 0.018000,0.004000-0.033000,0.002000-0.063000,0.001000 0.051000,0.000000-0.027000,0.000000-0.075000,-0.001000-0.100000,-0.001000-0.109000,-0.001000-0.106000,-0.001000-0.097000,-0.001000-0.084000,-0.001000 0.041000,-0.001000 0.045000,0.000000 0.044000,0.000000 0.040000,0.018000-0.021000,0.029000-0.058000,0.033000-0.078000,0.034000-0.085000,0.020000 0.111000,-0.002000 0.037000,-0.012000 0.000000,-0.017000-0.023000,0.107000-0.061000,0.063000-0.005000,0.023000 0.000000,-0.004000 0.004000,0.083000 0.012000,0.034000-0.023000,0.010000-0.029000,-0.006000-0.030000,-0.016000-0.010000,-0.021000 0.003000,-0.023000 0.011000,-0.022000 0.016000,0.072000 0.165000,0.053000 0.101000,0.037000 0.052000,0.024000 0.018000,-0.023000-0.006000,-0.051000-0.021000,-0.065000-0.029000,-0.070000-0.031000,-0.049000-0.068000,-0.032000-0.086000,-0.019000-0.091000,-0.009000-0.088000,-0.011000-0.061000,-0.012000-0.039000,-0.011000-0.023000,-0.010000-0.010000,-0.009000-0.001000,-0.007000 0.004000,-0.006000 0.008000,-0.004000 0.009000,0.010000 0.005000,0.013000-0.006000,0.016000-0.010000,0.016000-0.011000,0.015000-0.011000,0.014000-0.010000,0.012000-0.009000,0.009000-0.008000,0.020000 0.018000,0.034000 0.039000,0.038000 0.047000,0.037000 0.049000,0.034000 0.046000,0.029000 0.041000,0.006000-0.002000,-0.010000-0.029000,-0.019000-0.045000,-0.023000-0.051000,-0.031000-0.039000,-0.033000-0.029000,-0.032000-0.020000,-0.029000-0.013000,-0.025000-0.007000,-0.021000-0.003000,0.008000 0.061000,0.026000 0.097000,0.011000 0.040000,0.001000 0.000000,-0.006000-0.025000,-0.010000-0.039000,-0.012000-0.046000,-0.012000-0.046000,0.000000-0.027000,-0.027000-0.036000,-0.027000-0.027000,-0.025000-0.019000,-0.021000-0.012000,-0.017000-0.007000,-0.013000-0.003000,-0.009000-0.001000,-0.006000 0.001000,-0.004000 0.002000,-0.002000 0.002000,-0.001000 0.002000,0.000000 0.002000,0.000000 0.002000,0.001000 0.001000,0.001000 0.001000,0.001000 0.001000,0.001000 0.001000,0.001000 0.000000,0.000000 0.000000,0.000000 0.000000,0.000000 0.000000,0.000000 0.000000,0.000000 0.000000,0.000000 0.000000,0.000000 0.000000,0.000000 0.000000,0.000000 0.000000,0.000000 0.000000</inkml:trace>
</inkml:ink>
</file>

<file path=ppt/ink/ink3250.xml><?xml version="1.0" encoding="utf-8"?>
<inkml:ink xmlns:inkml="http://www.w3.org/2003/InkML">
  <annotation type="ScanImages2ExtractSignatures">1</annotation>
  <annotation type="ScanImagesWidth">3145774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0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28700.000000 14750.000000,'0.000000'-50.000000,"0.000000"25.000000,0.000000 0.000000,50.000000 25.000000,0.000000 0.000000,25.000000 75.000000,0.000000 0.000000,0.000000 25.000000,0.000000 0.000000,25.000000 0.000000,0.000000 0.000000,0.000000 0.000000,0.000000 0.000000,0.000000-25.000000,0.000000 0.000000,0.000000 0.000000,0.000000 0.000000,-25.000000-25.000000,0.000000 0.000000,-50.000000 25.000000,0.000000 0.000000,0.000000-25.000000,0.000000 0.000000,-25.000000-25.000000,0.000000 0.000000,-25.000000 0.000000</inkml:trace>
</inkml:ink>
</file>

<file path=ppt/ink/ink32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0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32500.000000 15800.000000,'-50.000000'0.000000,"0.000000"75.000000,0.000000 0.000000,0.000000 75.000000,0.000000 0.000000,-50.000000 75.000000,0.000000 0.000000,25.000000 25.000000,0.000000 0.000000,25.000000-75.000000,0.000000 0.000000,50.000000-100.000000,0.000000 0.000000,25.000000-100.000000,0.000000 0.000000,0.000000-50.000000</inkml:trace>
</inkml:ink>
</file>

<file path=ppt/ink/ink3252.xml><?xml version="1.0" encoding="utf-8"?>
<inkml:ink xmlns:inkml="http://www.w3.org/2003/InkML">
  <annotation type="ScanImages2ExtractSignatures">1</annotation>
  <annotation type="ScanImagesWidth">-2122383327</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0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32450.000000 16000.000000,'50.000000'-50.000000,"0.000000"100.000000,0.000000 0.000000,0.000000 50.000000,0.000000 0.000000,-25.000000 75.000000,0.000000 0.000000,25.000000 0.000000,0.000000 0.000000,-25.000000-50.000000,0.000000 0.000000,0.000000-50.000000,0.000000 0.000000,0.000000-75.000000,0.000000 0.000000,50.000000-125.000000,0.000000 0.000000,25.000000-100.000000,0.000000 0.000000,50.000000-150.000000,0.000000 0.000000,-75.000000 250.000000,0.000000 0.000000,-50.000000 0.000000,0.000000 0.000000,0.000000 100.000000</inkml:trace>
</inkml:ink>
</file>

<file path=ppt/ink/ink3253.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0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35300.000000 13650.000000,'-100.000000'0.000000,"0.000000"75.000000,0.000000 0.000000,-25.000000 100.000000,0.000000 0.000000,-25.000000 25.000000,0.000000 0.000000,0.000000 0.000000,0.000000 0.000000,25.000000-50.000000,0.000000 0.000000,75.000000-100.000000,0.000000 0.000000,50.000000 0.000000</inkml:trace>
</inkml:ink>
</file>

<file path=ppt/ink/ink3254.xml><?xml version="1.0" encoding="utf-8"?>
<inkml:ink xmlns:inkml="http://www.w3.org/2003/InkML">
  <annotation type="ScanImages2ExtractSignatures">1</annotation>
  <annotation type="ScanImagesWidth">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0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36400.000000 12400.000000,'0.000000'-50.000000,"0.000000"25.000000,0.000000 0.000000,-25.000000 25.000000,0.000000 0.000000,0.000000 100.000000,0.000000 0.000000,-25.000000 50.000000,0.000000 0.000000,25.000000 25.000000,0.000000 0.000000,25.000000 0.000000,0.000000 0.000000,-25.000000 0.000000,0.000000 0.000000,25.000000-100.000000,0.000000 0.000000,25.000000-125.000000</inkml:trace>
</inkml:ink>
</file>

<file path=ppt/ink/ink32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0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36600.000000 12300.000000,'50.000000'-50.000000,"25.000000"-50.000000,0.000000 0.000000,0.000000 75.000000,0.000000 0.000000,25.000000 25.000000,0.000000 0.000000,-50.000000 75.000000,0.000000 0.000000,-25.000000 50.000000,0.000000 0.000000,-50.000000-25.000000,0.000000 0.000000,-75.000000-25.000000,0.000000 0.000000,0.000000 0.000000,0.000000 0.000000,-25.000000-25.000000,0.000000 0.000000,25.000000-50.000000,0.000000 0.000000,75.000000 0.000000,0.000000 0.000000,0.000000 0.000000,0.000000 0.000000,50.000000 0.000000,0.000000 0.000000,75.000000 25.000000,0.000000 0.000000,0.000000 75.000000,0.000000 0.000000,-25.000000 25.000000,0.000000 0.000000,0.000000-50.000000,0.000000 0.000000,-50.000000-50.000000,0.000000 0.000000,75.000000 25.000000,0.000000 0.000000,-25.000000-50.000000,0.000000 0.000000,-50.000000 0.000000</inkml:trace>
</inkml:ink>
</file>

<file path=ppt/ink/ink32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0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38250.000000 13050.000000,'50.000000'0.000000,"-50.000000"25.000000,0.000000 0.000000,25.000000 75.000000,0.000000 0.000000,0.000000 25.000000,0.000000 0.000000,25.000000 100.000000,0.000000 0.000000,-50.000000-150.000000,0.000000 0.000000,0.000000 0.000000</inkml:trace>
</inkml:ink>
</file>

<file path=ppt/ink/ink32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0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34200.000000 17200.000000,'-50.000000'-100.000000,"50.000000"75.000000,0.000000 0.000000,25.000000 25.000000,0.000000 0.000000,25.000000 25.000000,0.000000 0.000000,175.000000 150.000000,0.000000 0.000000,-25.000000-25.000000,0.000000 0.000000,25.000000-25.000000,0.000000 0.000000,-175.000000-100.000000</inkml:trace>
</inkml:ink>
</file>

<file path=ppt/ink/ink3258.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0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36800.000000 17100.000000,'0.000000'-50.000000,"-25.000000"75.000000,0.000000 0.000000,0.000000 100.000000,0.000000 0.000000,0.000000 0.000000,0.000000 0.000000,-25.000000 75.000000,0.000000 0.000000,50.000000-75.000000,0.000000 0.000000,0.000000-50.000000,0.000000 0.000000,0.000000-100.000000,0.000000 0.000000,0.000000-25.000000</inkml:trace>
</inkml:ink>
</file>

<file path=ppt/ink/ink3259.xml><?xml version="1.0" encoding="utf-8"?>
<inkml:ink xmlns:inkml="http://www.w3.org/2003/InkML">
  <annotation type="ScanImages2ExtractSignatures">1</annotation>
  <annotation type="ScanImagesWidth">7</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1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36900.000000 16700.000000,'150.000000'-250.000000,"-75.000000"175.000000,0.000000 0.000000,0.000000 50.000000,0.000000 0.000000,0.000000 25.000000,0.000000 0.000000,-25.000000 75.000000,0.000000 0.000000,-25.000000 50.000000,0.000000 0.000000,-50.000000 50.000000,0.000000 0.000000,-50.000000 0.000000,0.000000 0.000000,-25.000000-50.000000,0.000000 0.000000,0.000000-75.000000,0.000000 0.000000,25.000000-25.000000,0.000000 0.000000,0.000000-50.000000,0.000000 0.000000,75.000000-25.000000,0.000000 0.000000,0.000000 25.000000,0.000000 0.000000,50.000000 25.000000,0.000000 0.000000,50.000000 50.000000,0.000000 0.000000,0.000000 25.000000,0.000000 0.000000,0.000000 0.000000,0.000000 0.000000,25.000000 0.000000,0.000000 0.000000,-50.000000-25.000000,0.000000 0.000000,-50.000000-50.000000,0.000000 0.000000,0.000000 25.000000</inkml:trace>
</inkml:ink>
</file>

<file path=ppt/ink/ink3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1330.000000 560.000000,'0.015000'0.000000,"0.022000"0.000000,0.025000 0.000000,0.025000 0.000000,0.023000 0.000000,0.020000 0.000000,0.016000 0.000000,0.012000 0.000000,0.009000 0.000000,0.006000 0.000000,0.004000 0.000000,0.002000 0.000000,0.001000 0.000000,0.000000 0.000000,0.000000 0.000000,-0.001000 0.000000,-0.001000 0.000000,-0.005000 0.000000,0.009000 0.000000,0.010000 0.000000,0.011000 0.000000,0.010000 0.000000,0.009000 0.000000,0.008000 0.000000,0.006000 0.000000,0.060000 0.000000,0.090000 0.000000,0.047000 0.000000,0.017000 0.000000,-0.004000 0.000000,-0.017000 0.000000,-0.006000 0.000000,0.002000 0.000000,0.006000 0.000000,0.009000 0.000000,-0.008000 0.000000,-0.019000 0.000000,-0.024000 0.000000,-0.026000 0.000000,0.029000 0.000000,0.005000 0.000000,-0.062000 0.017000,-0.011000 0.026000,-0.012000 0.031000,-0.012000 0.032000,0.018000 0.028000,-0.014000 0.000000,-0.013000-0.011000,-0.012000-0.017000,0.107000 0.014000,0.048000 0.040000,0.017000 0.014000,-0.004000-0.004000,-0.017000-0.015000,-0.024000-0.021000,0.102000 0.013000,0.101000 0.034000,0.094000 0.021000,0.008000 0.011000,-0.047000 0.003000,-0.079000-0.002000,-0.094000-0.005000,-0.096000-0.006000,0.174000 0.071000,0.057000 0.015000,-0.007000-0.014000,-0.046000-0.031000,-0.067000-0.040000,-0.074000-0.041000,-0.073000-0.039000,-0.066000-0.034000,-0.056000-0.029000,-0.046000-0.023000,-0.035000-0.017000,-0.026000-0.013000,-0.018000-0.009000,-0.012000-0.005000,-0.007000-0.003000,-0.003000-0.001000,-0.001000 0.000000,0.001000 0.001000,0.002000 0.001000,0.014000 0.014000,0.029000 0.020000,0.033000 0.023000,0.033000 0.023000,0.031000 0.022000,0.027000 0.019000,0.017000 0.004000,0.009000-0.006000,0.003000-0.012000,-0.001000-0.015000,0.005000-0.020000,-0.043000-0.033000,-0.048000-0.032000,-0.047000-0.029000,-0.042000-0.024000,-0.036000-0.019000,-0.028000-0.014000,-0.021000-0.010000,-0.015000-0.007000,-0.010000-0.004000,-0.006000-0.002000,-0.003000-0.001000,-0.001000 0.000000,0.000000 0.001000,0.001000 0.001000,0.001000 0.001000,0.001000 0.001000,0.001000 0.001000,0.001000 0.001000,0.001000 0.001000,0.001000 0.000000,0.001000 0.000000,0.000000 0.000000,0.000000 0.000000,0.000000 0.000000,0.000000 0.000000,0.000000 0.000000,0.000000 0.000000,0.000000 0.000000,0.000000-0.001000,0.000000-0.018000,0.000000-0.021000,0.000000-0.021000,0.000000-0.020000,0.000000-0.018000,0.000000-0.015000,0.000000-0.012000,0.037000-0.028000,0.058000-0.036000,0.067000-0.038000,0.068000-0.037000,0.026000-0.033000,-0.002000-0.029000,-0.020000-0.024000,-0.030000-0.019000,-0.034000-0.014000,-0.034000-0.010000,-0.032000-0.007000,-0.028000-0.004000,-0.023000-0.039000,-0.019000-0.058000,-0.015000-0.005000,-0.011000 0.029000,-0.007000 0.049000,-0.005000 0.058000,-0.003000 0.060000,-0.001000 0.056000,0.000000 0.048000,0.000000 0.038000,0.001000 0.030000,0.001000 0.022000,0.001000 0.015000,0.001000 0.010000,0.001000 0.006000,0.001000 0.003000,0.001000 0.001000,0.000000-0.001000,0.148000-0.153000,0.084000-0.091000,0.037000-0.045000,0.004000-0.013000,0.086000-0.012000,0.009000 0.052000,-0.026000 0.063000,-0.045000 0.065000,-0.053000 0.060000,-0.053000 0.052000,-0.049000 0.043000,-0.042000 0.034000,-0.034000 0.025000,-0.026000 0.018000,-0.020000 0.012000,-0.014000 0.007000,-0.009000 0.003000,0.005000-0.007000,0.012000-0.021000,0.016000-0.025000,0.017000-0.026000,0.017000-0.024000,0.015000-0.022000,0.013000-0.018000,0.011000 0.000000</inkml:trace>
</inkml:ink>
</file>

<file path=ppt/ink/ink3260.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1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38400.000000 17550.000000,'50.000000'0.000000,"-25.000000"0.000000,0.000000 0.000000,50.000000-25.000000,0.000000 0.000000,-25.000000 50.000000,0.000000 0.000000,-25.000000 50.000000,0.000000 0.000000,-50.000000 75.000000,0.000000 0.000000,-50.000000-25.000000,0.000000 0.000000,25.000000-75.000000,0.000000 0.000000,25.000000-25.000000,0.000000 0.000000,75.000000 0.000000,0.000000 0.000000,150.000000-75.000000,0.000000 0.000000,0.000000 0.000000,0.000000 0.000000,-150.000000 25.000000</inkml:trace>
</inkml:ink>
</file>

<file path=ppt/ink/ink32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1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42350.000000 15050.000000,'-50.000000'0.000000,"-25.000000"0.000000,0.000000 0.000000,75.000000-50.000000,0.000000 0.000000,50.000000 0.000000,0.000000 0.000000,75.000000-25.000000,0.000000 0.000000,100.000000 50.000000,0.000000 0.000000,25.000000 0.000000,0.000000 0.000000,-75.000000 25.000000,0.000000 0.000000,-50.000000 25.000000,0.000000 0.000000,-100.000000-25.000000,0.000000 0.000000,0.000000 25.000000</inkml:trace>
</inkml:ink>
</file>

<file path=ppt/ink/ink32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1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43650.000000 13450.000000,'-50.000000'0.000000,"25.000000"-25.000000,0.000000 0.000000,25.000000 150.000000,0.000000 0.000000,0.000000 125.000000,0.000000 0.000000,25.000000 75.000000,0.000000 0.000000,-25.000000 0.000000,0.000000 0.000000,-25.000000-250.000000</inkml:trace>
</inkml:ink>
</file>

<file path=ppt/ink/ink32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1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49150.000000 12000.000000,'0.000000'-100.000000,"0.000000"50.000000,0.000000 0.000000,0.000000 25.000000,0.000000 0.000000,0.000000 75.000000,0.000000 0.000000,0.000000 125.000000,0.000000 0.000000,0.000000 0.000000,0.000000 0.000000,0.000000-25.000000,0.000000 0.000000,-25.000000-50.000000,0.000000 0.000000,25.000000-50.000000</inkml:trace>
</inkml:ink>
</file>

<file path=ppt/ink/ink32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1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49300.000000 12400.000000,'100.000000'-200.000000,"-50.000000"175.000000,0.000000 0.000000,25.000000 25.000000,0.000000 0.000000,50.000000 0.000000,0.000000 0.000000,-75.000000 0.000000,0.000000 0.000000,-25.000000 25.000000</inkml:trace>
</inkml:ink>
</file>

<file path=ppt/ink/ink32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1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50900.000000 10750.000000,'0.000000'100.000000,"25.000000"75.000000,0.000000 0.000000,-25.000000 75.000000,0.000000 0.000000,0.000000 50.000000,0.000000 0.000000,0.000000-50.000000,0.000000 0.000000,-25.000000-175.000000</inkml:trace>
</inkml:ink>
</file>

<file path=ppt/ink/ink32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1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48650.000000 15950.000000,'0.000000'250.000000,"0.000000"-50.000000,0.000000 0.000000,0.000000-75.000000,0.000000 0.000000,-25.000000 0.000000,0.000000 0.000000,0.000000 100.000000,0.000000 0.000000,0.000000-125.000000,0.000000 0.000000,25.000000-50.000000</inkml:trace>
</inkml:ink>
</file>

<file path=ppt/ink/ink3267.xml><?xml version="1.0" encoding="utf-8"?>
<inkml:ink xmlns:inkml="http://www.w3.org/2003/InkML">
  <annotation type="ScanImages2ExtractSignatures">1</annotation>
  <annotation type="ScanImagesWidth">10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1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48950.000000 16700.000000,'50.000000'-150.000000,"25.000000"100.000000,0.000000 0.000000,75.000000 50.000000,0.000000 0.000000,0.000000 0.000000,0.000000 0.000000,-50.000000 0.000000,0.000000 0.000000,-50.000000 0.000000</inkml:trace>
</inkml:ink>
</file>

<file path=ppt/ink/ink3268.xml><?xml version="1.0" encoding="utf-8"?>
<inkml:ink xmlns:inkml="http://www.w3.org/2003/InkML">
  <annotation type="ScanImages2ExtractSignatures">1</annotation>
  <annotation type="ScanImagesWidth">3145757</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1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50200.000000 15700.000000,'-50.000000'-50.000000,"25.000000"50.000000,0.000000 0.000000,25.000000 25.000000,0.000000 0.000000,-25.000000 175.000000,0.000000 0.000000,25.000000 50.000000,0.000000 0.000000,0.000000 100.000000,0.000000 0.000000,0.000000-75.000000,0.000000 0.000000,-25.000000-200.000000</inkml:trace>
</inkml:ink>
</file>

<file path=ppt/ink/ink32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1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51200.000000 13650.000000,'0.000000'-50.000000,"25.000000"25.000000,0.000000 0.000000,50.000000 25.000000,0.000000 0.000000,50.000000 0.000000,0.000000 0.000000,25.000000 100.000000,0.000000 0.000000,0.000000 0.000000,0.000000 0.000000,0.000000 0.000000,0.000000 0.000000,-75.000000-50.000000,0.000000 0.000000,-75.000000 0.000000,0.000000 0.000000,0.000000-25.000000</inkml:trace>
</inkml:ink>
</file>

<file path=ppt/ink/ink327.xml><?xml version="1.0" encoding="utf-8"?>
<inkml:ink xmlns:inkml="http://www.w3.org/2003/InkML">
  <annotation type="ScanImages2ExtractSignatures">1</annotation>
  <annotation type="ScanImagesWidth">1544957968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683.000000 775.000000,'0.055000'0.055000,"0.086000"0.086000,0.100000 0.100000,0.102000 0.102000,0.058000 0.077000,0.026000 0.055000,0.004000 0.037000,-0.011000 0.023000,0.073000 0.417000,0.047000 0.344000,0.027000 0.235000,0.012000 0.148000,0.002000 0.082000,-0.005000 0.033000,0.181000 0.312000,0.096000-0.018000,-0.102000-0.383000,-0.047000-0.205000,-0.071000-0.229000,-0.082000-0.229000,-0.083000-0.213000,-0.078000-0.187000,-0.069000-0.158000,-0.059000-0.127000,-0.022000-0.087000,-0.031000-0.093000,-0.017000-0.065000,-0.007000-0.043000,-0.001000-0.025000,0.004000-0.013000,0.006000-0.004000,0.007000 0.002000,0.007000 0.005000,0.006000 0.007000,0.005000 0.007000,0.004000 0.007000,0.003000 0.006000,0.079000-0.153000,0.149000-0.236000,0.172000-0.225000,0.175000-0.201000,0.163000-0.172000,0.144000-0.140000,0.121000-0.109000,0.097000-0.082000,1.428000-1.378000,0.725000-0.665000,0.270000-0.207000,-0.035000 0.095000,-0.408000 0.395000,-0.279000 0.266000,-0.367000 0.340000,-0.399000 0.364000,-0.393000 0.355000,-0.362000 0.325000,-0.164000 0.096000,-0.237000 0.148000,-0.217000 0.149000,-0.223000 0.177000,-0.192000 0.164000,-0.158000 0.142000,-0.124000 0.118000,-0.093000 0.094000,-0.066000 0.071000,-0.044000 0.000000</inkml:trace>
</inkml:ink>
</file>

<file path=ppt/ink/ink32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1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50750.000000 16250.000000,'-50.000000'50.000000,"-25.000000"0.000000,0.000000 0.000000,25.000000-50.000000,0.000000 0.000000,50.000000-25.000000,0.000000 0.000000,50.000000-50.000000,0.000000 0.000000,125.000000-50.000000,0.000000 0.000000,75.000000 0.000000,0.000000 0.000000,-75.000000 25.000000,0.000000 0.000000,-100.000000 75.000000</inkml:trace>
</inkml:ink>
</file>

<file path=ppt/ink/ink32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1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53450.000000 13750.000000,'50.000000'-100.000000,"-25.000000"100.000000,0.000000 0.000000,-25.000000 50.000000,0.000000 0.000000,-100.000000 125.000000,0.000000 0.000000,-50.000000 75.000000,0.000000 0.000000,0.000000-25.000000,0.000000 0.000000,50.000000-75.000000,0.000000 0.000000,100.000000-125.000000,0.000000 0.000000,0.000000 0.000000</inkml:trace>
</inkml:ink>
</file>

<file path=ppt/ink/ink3272.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1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53550.000000 14050.000000,'50.000000'-200.000000,"-25.000000"175.000000,0.000000 0.000000,25.000000 25.000000,0.000000 0.000000,0.000000 125.000000,0.000000 0.000000,-25.000000 50.000000,0.000000 0.000000,-25.000000 25.000000,0.000000 0.000000,0.000000-50.000000,0.000000 0.000000,25.000000-75.000000,0.000000 0.000000,0.000000-75.000000,0.000000 0.000000,50.000000-50.000000,0.000000 0.000000,100.000000-225.000000,0.000000 0.000000,50.000000-100.000000,0.000000 0.000000,-75.000000 150.000000,0.000000 0.000000,-25.000000 100.000000,0.000000 0.000000,-100.000000 100.000000</inkml:trace>
</inkml:ink>
</file>

<file path=ppt/ink/ink32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1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55550.000000 13900.000000,'-50.000000'0.000000,"25.000000"0.000000,0.000000 0.000000,75.000000-25.000000,0.000000 0.000000,75.000000 25.000000,0.000000 0.000000,50.000000-25.000000,0.000000 0.000000,25.000000 25.000000,0.000000 0.000000,25.000000-25.000000,0.000000 0.000000,-25.000000 25.000000,0.000000 0.000000,-100.000000-25.000000,0.000000 0.000000,-75.000000 0.000000</inkml:trace>
</inkml:ink>
</file>

<file path=ppt/ink/ink3274.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2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59550.000000 12150.000000,'-50.000000'100.000000,"0.000000"0.000000,0.000000 0.000000,-25.000000 75.000000,0.000000 0.000000,0.000000 25.000000,0.000000 0.000000,0.000000 50.000000,0.000000 0.000000,0.000000-25.000000,0.000000 0.000000,50.000000-25.000000,0.000000 0.000000,25.000000-150.000000,0.000000 0.000000,0.000000-100.000000,0.000000 0.000000,75.000000-125.000000,0.000000 0.000000,25.000000-125.000000,0.000000 0.000000,0.000000 25.000000,0.000000 0.000000,25.000000 50.000000,0.000000 0.000000,-25.000000 75.000000,0.000000 0.000000,0.000000 75.000000,0.000000 0.000000,-25.000000 25.000000,0.000000 0.000000,-25.000000 50.000000,0.000000 0.000000,0.000000 50.000000,0.000000 0.000000,-50.000000 50.000000,0.000000 0.000000,-50.000000 50.000000,0.000000 0.000000,-100.000000-25.000000,0.000000 0.000000,25.000000-25.000000,0.000000 0.000000,-25.000000-50.000000,0.000000 0.000000,75.000000-25.000000,0.000000 0.000000,25.000000-50.000000,0.000000 0.000000,50.000000-25.000000,0.000000 0.000000,25.000000 25.000000,0.000000 0.000000,0.000000 0.000000,0.000000 0.000000,25.000000 50.000000,0.000000 0.000000,25.000000 75.000000,0.000000 0.000000,-25.000000 50.000000,0.000000 0.000000,50.000000 25.000000,0.000000 0.000000,0.000000-25.000000,0.000000 0.000000,0.000000-75.000000,0.000000 0.000000,-50.000000-25.000000,0.000000 0.000000,-25.000000-25.000000</inkml:trace>
</inkml:ink>
</file>

<file path=ppt/ink/ink32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2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61150.000000 13350.000000,'50.000000'0.000000,"-25.000000"0.000000,0.000000 0.000000,50.000000 0.000000,0.000000 0.000000,-50.000000 0.000000,0.000000 0.000000,25.000000 50.000000,0.000000 0.000000,-50.000000 50.000000,0.000000 0.000000,-25.000000 25.000000,0.000000 0.000000,-50.000000-25.000000,0.000000 0.000000,25.000000 0.000000,0.000000 0.000000,50.000000-25.000000,0.000000 0.000000,50.000000 25.000000,0.000000 0.000000,50.000000-25.000000,0.000000 0.000000,-50.000000 25.000000,0.000000 0.000000,-25.000000 0.000000,0.000000 0.000000,-100.000000 50.000000,0.000000 0.000000,-125.000000 50.000000,0.000000 0.000000,-25.000000 25.000000,0.000000 0.000000,125.000000-125.000000</inkml:trace>
</inkml:ink>
</file>

<file path=ppt/ink/ink32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2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64350.000000 13800.000000,'50.000000'0.000000,"50.000000"-25.000000,0.000000 0.000000,125.000000 25.000000,0.000000 0.000000,100.000000 0.000000,0.000000 0.000000,150.000000 0.000000,0.000000 0.000000,25.000000 25.000000,0.000000 0.000000,-200.000000 0.000000,0.000000 0.000000,275.000000 0.000000,0.000000 0.000000,-100.000000-25.000000,0.000000 0.000000,-100.000000 0.000000,0.000000 0.000000,-125.000000-25.000000,0.000000 0.000000,-200.000000 0.000000</inkml:trace>
</inkml:ink>
</file>

<file path=ppt/ink/ink32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41"/>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65850.000000 22100.000000,'-600.000000'-50.000000,"500.000000"-125.000000,0.000000 0.000000,75.000000 75.000000</inkml:trace>
</inkml:ink>
</file>

<file path=ppt/ink/ink32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45"/>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18800.000000 26750.000000,'50.000000'-50.000000,"-25.000000"50.000000,0.000000 0.000000,-25.000000 50.000000,0.000000 0.000000,0.000000 100.000000,0.000000 0.000000,-50.000000 50.000000,0.000000 0.000000,0.000000 100.000000,0.000000 0.000000,-25.000000-25.000000,0.000000 0.000000,50.000000-75.000000,0.000000 0.000000,0.000000-125.000000,0.000000 0.000000,25.000000-50.000000,0.000000 0.000000,0.000000-50.000000,0.000000 0.000000,25.000000-150.000000,0.000000 0.000000,25.000000-125.000000,0.000000 0.000000,25.000000 0.000000,0.000000 0.000000,25.000000 100.000000,0.000000 0.000000,0.000000 75.000000,0.000000 0.000000,0.000000 50.000000,0.000000 0.000000,-50.000000 75.000000,0.000000 0.000000,0.000000 0.000000,0.000000 0.000000,0.000000 100.000000,0.000000 0.000000,-50.000000 0.000000,0.000000 0.000000,-50.000000 50.000000,0.000000 0.000000,-25.000000 25.000000,0.000000 0.000000,-25.000000-75.000000,0.000000 0.000000,25.000000-75.000000,0.000000 0.000000,0.000000-25.000000,0.000000 0.000000,25.000000-25.000000,0.000000 0.000000,25.000000-25.000000,0.000000 0.000000,75.000000 50.000000,0.000000 0.000000,25.000000 50.000000,0.000000 0.000000,75.000000 75.000000,0.000000 0.000000,25.000000 50.000000,0.000000 0.000000,0.000000-50.000000,0.000000 0.000000,-50.000000-50.000000,0.000000 0.000000,-100.000000-50.000000</inkml:trace>
</inkml:ink>
</file>

<file path=ppt/ink/ink32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46"/>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20850.000000 28450.000000,'-50.000000'0.000000,"0.000000"0.000000,0.000000 0.000000,100.000000 0.000000,0.000000 0.000000,50.000000 50.000000,0.000000 0.000000,0.000000 0.000000,0.000000 0.000000,50.000000 25.000000,0.000000 0.000000,-25.000000 0.000000,0.000000 0.000000,-50.000000 0.000000,0.000000 0.000000,-50.000000-50.000000</inkml:trace>
</inkml:ink>
</file>

<file path=ppt/ink/ink3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1365.000000 414.000000,'-0.022000'-0.011000,"-0.033000"-0.016000,-0.037000-0.018000,-0.036000-0.018000,-0.033000-0.016000,-0.028000-0.014000,-0.022000-0.011000,-0.017000-0.009000,-0.012000-0.006000,-0.008000-0.004000,-0.005000-0.003000,-0.003000-0.001000,-0.001000-0.001000,0.000000 0.000000,0.001000 0.000000,0.001000 0.000000,0.001000 0.001000,0.001000 0.001000,0.001000 0.000000,0.001000 0.000000,0.001000 0.000000,0.000000 0.000000,0.000000 0.000000,0.000000 0.000000,-0.294000-0.239000,-0.197000-0.169000,-0.108000-0.106000,-0.044000-0.057000,-0.128000-0.225000,-0.025000-0.094000,0.043000-0.004000,0.083000 0.054000,0.010000-0.115000,0.037000-0.141000,0.069000-0.001000,0.085000 0.090000,0.089000 0.141000,0.085000 0.163000,0.076000 0.073000,0.065000 0.084000,0.053000 0.085000,0.041000 0.079000,0.049000 0.051000,0.051000 0.030000,0.030000 0.032000,0.014000 0.031000,0.003000 0.028000,-0.005000 0.024000,0.000000 0.011000,0.003000 0.001000,0.005000-0.005000,0.006000-0.008000,0.006000-0.010000,0.005000-0.010000,0.005000-0.010000,0.004000-0.009000,-0.024000-0.017000,-0.041000-0.020000,-0.011000-0.021000,0.008000-0.020000,0.020000-0.018000,0.026000-0.016000,0.028000-0.013000,0.027000-0.010000,0.013000 0.005000,0.002000 0.014000,-0.005000 0.019000,-0.009000 0.020000,-0.011000 0.020000,-0.011000 0.018000,-0.054000-0.213000,-0.055000-0.096000,0.010000 0.030000,0.009000-0.009000,0.021000-0.066000,0.028000-0.025000,0.029000 0.004000,0.028000 0.022000,0.026000-0.017000,0.022000 0.033000,0.018000 0.062000,0.014000 0.076000,0.011000 0.080000,0.008000 0.076000,0.005000-0.067000,0.003000-0.080000,0.002000-0.082000,0.001000-0.078000,0.000000-0.253000,-0.001000-0.199000,-0.001000-0.058000,-0.001000 0.036000,-0.001000 0.094000,-0.001000 0.124000,0.018000 0.061000,0.028000 0.089000,0.033000 0.101000,0.033000 0.101000,0.013000 0.075000,-0.001000 0.053000,-0.010000 0.035000,-0.015000 0.021000,0.093000-0.284000,0.082000-0.164000,0.106000-0.149000,0.040000-0.054000,-0.006000 0.010000,-0.034000 0.051000,0.097000-0.222000,0.027000-0.085000,-0.020000 0.009000,-0.049000 0.068000,0.102000-0.028000,0.044000 0.060000,0.004000 0.112000,-0.023000 0.137000,-0.056000 0.051000,-0.073000-0.008000,-0.005000 0.028000,0.039000 0.050000,-0.010000 0.023000,-0.040000 0.004000,-0.020000 0.028000,-0.005000 0.042000,0.060000-0.081000,0.023000-0.007000,-0.002000 0.041000,-0.018000 0.069000,-0.008000 0.100000,-0.002000 0.113000,0.040000-0.035000,-0.010000-0.053000,-0.023000 0.013000,-0.030000 0.054000,-0.032000 0.076000,-0.031000 0.085000,-0.028000 0.066000,-0.024000 0.049000,-0.020000 0.034000,-0.016000 0.023000,-0.030000 0.007000,-0.037000-0.003000,-0.039000-0.010000,-0.037000-0.013000,-0.033000-0.014000,-0.028000-0.014000,-0.023000-0.007000,-0.018000-0.001000,-0.014000 0.002000,-0.010000 0.004000,0.030000-0.013000,0.054000 0.000000</inkml:trace>
</inkml:ink>
</file>

<file path=ppt/ink/ink32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47"/>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23800.000000 28850.000000,'0.000000'-50.000000,"25.000000"25.000000,0.000000 0.000000,-25.000000 0.000000,0.000000 0.000000,0.000000 0.000000,0.000000 0.000000,-25.000000 0.000000,0.000000 0.000000,0.000000 0.000000,0.000000 0.000000,0.000000 0.000000,0.000000 0.000000,-50.000000 25.000000,0.000000 0.000000,-25.000000 25.000000,0.000000 0.000000,25.000000 25.000000,0.000000 0.000000,-25.000000 25.000000,0.000000 0.000000,25.000000 25.000000,0.000000 0.000000,25.000000 0.000000,0.000000 0.000000,25.000000 0.000000,0.000000 0.000000,25.000000-50.000000,0.000000 0.000000,125.000000 0.000000,0.000000 0.000000,75.000000-50.000000,0.000000 0.000000,0.000000 0.000000,0.000000 0.000000,-125.000000-25.000000,0.000000 0.000000,-25.000000 0.000000</inkml:trace>
</inkml:ink>
</file>

<file path=ppt/ink/ink32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47"/>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23400.000000 26500.000000,'-100.000000'0.000000,"75.000000"125.000000,0.000000 0.000000,0.000000 50.000000,0.000000 0.000000,25.000000 0.000000,0.000000 0.000000,0.000000-100.000000,0.000000 0.000000,0.000000-50.000000</inkml:trace>
</inkml:ink>
</file>

<file path=ppt/ink/ink32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4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24250.000000 26350.000000,'0.000000'50.000000,"-25.000000"50.000000,0.000000 0.000000,25.000000 50.000000,0.000000 0.000000,0.000000 25.000000,0.000000 0.000000,0.000000-50.000000,0.000000 0.000000,0.000000-50.000000,0.000000 0.000000,-25.000000-50.000000</inkml:trace>
</inkml:ink>
</file>

<file path=ppt/ink/ink32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4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23600.000000 25050.000000,'0.000000'-50.000000,"-50.000000"-50.000000,0.000000 0.000000,50.000000 75.000000,0.000000 0.000000,0.000000 0.000000,0.000000 0.000000,-25.000000 0.000000,0.000000 0.000000,25.000000 100.000000,0.000000 0.000000,0.000000 125.000000,0.000000 0.000000,0.000000-25.000000,0.000000 0.000000,25.000000-75.000000,0.000000 0.000000,50.000000-100.000000,0.000000 0.000000,50.000000-100.000000,0.000000 0.000000,25.000000-125.000000,0.000000 0.000000,-100.000000-25.000000,0.000000 0.000000,-50.000000 75.000000,0.000000 0.000000,-100.000000 125.000000,0.000000 0.000000,-75.000000 50.000000,0.000000 0.000000,50.000000 150.000000,0.000000 0.000000,75.000000-75.000000</inkml:trace>
</inkml:ink>
</file>

<file path=ppt/ink/ink32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49"/>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24850.000000 29250.000000,'150.000000'0.000000,"-50.000000"0.000000,0.000000 0.000000,75.000000 50.000000,0.000000 0.000000,0.000000 50.000000,0.000000 0.000000,-50.000000-25.000000,0.000000 0.000000,-25.000000 0.000000,0.000000 0.000000,-50.000000-25.000000,0.000000 0.000000,-25.000000-50.000000,0.000000 0.000000,0.000000 25.000000</inkml:trace>
</inkml:ink>
</file>

<file path=ppt/ink/ink32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50"/>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29150.000000 29850.000000,'0.000000'-100.000000,"-25.000000"100.000000,0.000000 0.000000,0.000000-25.000000,0.000000 0.000000,-25.000000 0.000000,0.000000 0.000000,0.000000 25.000000,0.000000 0.000000,-50.000000 50.000000,0.000000 0.000000,0.000000 25.000000,0.000000 0.000000,25.000000 25.000000,0.000000 0.000000,25.000000 50.000000,0.000000 0.000000,50.000000-25.000000,0.000000 0.000000,75.000000-25.000000,0.000000 0.000000,50.000000-75.000000,0.000000 0.000000,50.000000-25.000000,0.000000 0.000000,-25.000000 0.000000,0.000000 0.000000,-75.000000-25.000000,0.000000 0.000000,-25.000000 0.000000</inkml:trace>
</inkml:ink>
</file>

<file path=ppt/ink/ink32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51"/>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30450.000000 29500.000000,'150.000000'-50.000000,"-25.000000"50.000000,0.000000 0.000000,75.000000-25.000000,0.000000 0.000000,25.000000 25.000000,0.000000 0.000000,-25.000000-25.000000,0.000000 0.000000,-50.000000 25.000000,0.000000 0.000000,-50.000000 0.000000,0.000000 0.000000,-75.000000 25.000000,0.000000 0.000000,-50.000000 0.000000</inkml:trace>
</inkml:ink>
</file>

<file path=ppt/ink/ink3287.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51"/>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30450.000000 30400.000000,'0.000000'50.000000,"-25.000000"-50.000000,0.000000 0.000000,125.000000 0.000000,0.000000 0.000000,100.000000-50.000000,0.000000 0.000000,75.000000 0.000000,0.000000 0.000000,-25.000000 25.000000,0.000000 0.000000,0.000000 25.000000,0.000000 0.000000,-100.000000 25.000000,0.000000 0.000000,-125.000000 0.000000</inkml:trace>
</inkml:ink>
</file>

<file path=ppt/ink/ink32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52"/>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27500.000000 31350.000000,'-50.000000'0.000000,"25.000000"0.000000,0.000000 0.000000,-25.000000 0.000000,0.000000 0.000000,-25.000000 25.000000,0.000000 0.000000,-25.000000 25.000000,0.000000 0.000000,-25.000000 25.000000,0.000000 0.000000,-25.000000 0.000000,0.000000 0.000000,50.000000 0.000000,0.000000 0.000000,50.000000 0.000000,0.000000 0.000000,25.000000-50.000000</inkml:trace>
</inkml:ink>
</file>

<file path=ppt/ink/ink32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53"/>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19700.000000 32600.000000,'0.000000'50.000000,"-25.000000"-50.000000,0.000000 0.000000,0.000000 50.000000,0.000000 0.000000,0.000000 150.000000,0.000000 0.000000,-25.000000 75.000000,0.000000 0.000000,0.000000 0.000000,0.000000 0.000000,0.000000-50.000000,0.000000 0.000000,25.000000-100.000000,0.000000 0.000000,25.000000-100.000000,0.000000 0.000000,25.000000-125.000000,0.000000 0.000000,25.000000-100.000000,0.000000 0.000000,0.000000 125.000000</inkml:trace>
</inkml:ink>
</file>

<file path=ppt/ink/ink3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1318.000000 347.000000,'0.021000'-0.004000,"0.033000"-0.007000,0.037000-0.008000,0.037000-0.007000,0.034000-0.007000,0.029000-0.006000,0.024000-0.005000,0.019000-0.004000,0.014000-0.003000,0.010000-0.002000,0.006000-0.001000,0.004000-0.001000,0.002000 0.000000,0.000000 0.000000,0.000000 0.000000,-0.001000 0.000000,-0.001000 0.000000,-0.001000 0.000000,-0.001000 0.000000,0.040000 0.007000,0.085000 0.006000,0.099000 0.007000,0.101000 0.007000,0.260000-0.086000,0.196000-0.065000,0.140000-0.047000,0.094000-0.032000,0.260000-0.094000,0.127000-0.053000,0.032000-0.022000,-0.031000-0.001000,0.078000-0.043000,0.142000-0.067000,0.246000-0.150000,0.074000-0.046000,-0.042000 0.025000,-0.113000 0.068000,-0.095000 0.091000,-0.150000 0.098000,-0.174000 0.096000,-0.177000 0.088000,-0.073000-0.035000,-0.002000-0.037000,-0.091000-0.011000,-0.141000 0.007000,-0.163000 0.017000,-0.165000 0.023000,-0.154000 0.025000,-0.136000 0.024000,-0.089000 0.016000,-0.053000 0.009000,-0.026000 0.004000,-0.007000 0.001000,0.001000 0.006000,-0.049000 0.043000,-0.054000 0.048000,-0.052000 0.047000,-0.046000 0.043000,-0.039000 0.036000,-0.031000 0.029000,-0.023000 0.022000,-0.016000 0.016000,-0.011000 0.011000,-0.007000 0.007000,-0.004000 0.004000,-0.001000 0.001000,0.000000 0.000000,0.001000-0.001000,0.001000-0.001000,0.002000-0.001000,0.001000-0.001000,0.001000-0.001000,0.001000-0.001000,0.001000-0.001000,0.001000-0.001000,0.000000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0.000000,0.215000 0.834000,0.121000 0.655000,0.087000 0.365000,0.058000 0.153000,0.036000 0.006000,0.019000-0.089000,0.007000-0.143000,-0.002000-0.167000,0.048000 0.394000,0.003000 0.136000,-0.026000-0.040000,-0.043000-0.149000,-0.050000-0.208000,-0.052000-0.231000,-0.048000-0.228000,-0.043000 0.000000</inkml:trace>
</inkml:ink>
</file>

<file path=ppt/ink/ink32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53"/>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19750.000000 32850.000000,'200.000000'-300.000000,"-50.000000"150.000000,0.000000 0.000000,-25.000000 100.000000,0.000000 0.000000,-75.000000 125.000000,0.000000 0.000000,-25.000000 100.000000,0.000000 0.000000,-75.000000 75.000000,0.000000 0.000000,-25.000000-25.000000,0.000000 0.000000,-25.000000-100.000000,0.000000 0.000000,0.000000-50.000000,0.000000 0.000000,0.000000-75.000000,0.000000 0.000000,50.000000 0.000000,0.000000 0.000000,25.000000 0.000000,0.000000 0.000000,25.000000-25.000000,0.000000 0.000000,75.000000 25.000000,0.000000 0.000000,75.000000 100.000000,0.000000 0.000000,25.000000 50.000000,0.000000 0.000000,-25.000000-75.000000,0.000000 0.000000,-25.000000-25.000000,0.000000 0.000000,-75.000000-50.000000</inkml:trace>
</inkml:ink>
</file>

<file path=ppt/ink/ink32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53"/>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21200.000000 33800.000000,'-50.000000'0.000000,"-25.000000"0.000000,0.000000 0.000000,50.000000-25.000000,0.000000 0.000000,50.000000 25.000000,0.000000 0.000000,75.000000-50.000000,0.000000 0.000000,75.000000 25.000000,0.000000 0.000000,0.000000 25.000000,0.000000 0.000000,25.000000 0.000000,0.000000 0.000000,-150.000000 25.000000</inkml:trace>
</inkml:ink>
</file>

<file path=ppt/ink/ink32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5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24000.000000 32750.000000,'-100.000000'-50.000000,"50.000000"50.000000,0.000000 0.000000,25.000000-25.000000,0.000000 0.000000,-25.000000 25.000000,0.000000 0.000000,0.000000 25.000000,0.000000 0.000000,-25.000000 75.000000,0.000000 0.000000,-25.000000 25.000000,0.000000 0.000000,75.000000 0.000000,0.000000 0.000000,25.000000 25.000000,0.000000 0.000000,100.000000-75.000000,0.000000 0.000000,50.000000-25.000000,0.000000 0.000000,0.000000-50.000000,0.000000 0.000000,-50.000000 0.000000,0.000000 0.000000,-50.000000-25.000000</inkml:trace>
</inkml:ink>
</file>

<file path=ppt/ink/ink32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5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23450.000000 34600.000000,'-50.000000'0.000000,"50.000000"25.000000,0.000000 0.000000,0.000000 50.000000,0.000000 0.000000,0.000000 75.000000,0.000000 0.000000,0.000000 25.000000,0.000000 0.000000,0.000000-25.000000,0.000000 0.000000,25.000000-100.000000,0.000000 0.000000,0.000000-50.000000</inkml:trace>
</inkml:ink>
</file>

<file path=ppt/ink/ink3294.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5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24250.000000 34700.000000,'-50.000000'50.000000,"25.000000"0.000000,0.000000 0.000000,0.000000 25.000000,0.000000 0.000000,25.000000 50.000000,0.000000 0.000000,25.000000 25.000000,0.000000 0.000000,-25.000000-50.000000,0.000000 0.000000,0.000000-50.000000</inkml:trace>
</inkml:ink>
</file>

<file path=ppt/ink/ink32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55"/>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23800.000000 36750.000000,'-50.000000'0.000000,"0.000000"25.000000,0.000000 0.000000,0.000000 25.000000,0.000000 0.000000,50.000000 50.000000,0.000000 0.000000,0.000000 0.000000,0.000000 0.000000,25.000000 0.000000,0.000000 0.000000,25.000000-50.000000,0.000000 0.000000,25.000000-50.000000,0.000000 0.000000,50.000000-75.000000,0.000000 0.000000,-25.000000-50.000000,0.000000 0.000000,-75.000000 0.000000,0.000000 0.000000,-50.000000 25.000000,0.000000 0.000000,-50.000000 25.000000,0.000000 0.000000,25.000000 50.000000</inkml:trace>
</inkml:ink>
</file>

<file path=ppt/ink/ink32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57"/>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35050.000000 29000.000000,'-50.000000'0.000000,"75.000000"0.000000,0.000000 0.000000,0.000000-25.000000</inkml:trace>
</inkml:ink>
</file>

<file path=ppt/ink/ink32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57"/>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35300.000000 28850.000000,'0.000000'-50.000000,"-25.000000"25.000000,0.000000 0.000000,-25.000000 25.000000,0.000000 0.000000,0.000000 25.000000,0.000000 0.000000,-50.000000 25.000000,0.000000 0.000000,0.000000 50.000000,0.000000 0.000000,0.000000-25.000000,0.000000 0.000000,25.000000 50.000000,0.000000 0.000000,75.000000-25.000000,0.000000 0.000000,25.000000 25.000000,0.000000 0.000000,150.000000-75.000000,0.000000 0.000000,100.000000-75.000000,0.000000 0.000000,-225.000000 25.000000,0.000000 0.000000,25.000000-50.000000</inkml:trace>
</inkml:ink>
</file>

<file path=ppt/ink/ink32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5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36750.000000 26500.000000,'-50.000000'0.000000,"25.000000"25.000000,0.000000 0.000000,-25.000000 25.000000,0.000000 0.000000,-50.000000 50.000000,0.000000 0.000000,0.000000 50.000000,0.000000 0.000000,25.000000 25.000000,0.000000 0.000000,50.000000 0.000000,0.000000 0.000000,25.000000-100.000000,0.000000 0.000000,-25.000000-50.000000</inkml:trace>
</inkml:ink>
</file>

<file path=ppt/ink/ink32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5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37150.000000 24800.000000,'-50.000000'0.000000,"25.000000"-50.000000,0.000000 0.000000,0.000000 100.000000,0.000000 0.000000,0.000000 150.000000,0.000000 0.000000,-25.000000 25.000000,0.000000 0.000000,0.000000 0.000000,0.000000 0.000000,0.000000-75.000000,0.000000 0.000000,50.000000-125.000000</inkml:trace>
</inkml:ink>
</file>

<file path=ppt/ink/ink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0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89450.000000 12750.000000,'0.000000'-100.000000,"25.000000"75.000000,0.000000 0.000000,100.000000 25.000000,0.000000 0.000000,0.000000 0.000000,0.000000 0.000000,25.000000 75.000000,0.000000 0.000000,-75.000000 25.000000,0.000000 0.000000,-75.000000 75.000000,0.000000 0.000000,-100.000000 50.000000,0.000000 0.000000,-125.000000 25.000000,0.000000 0.000000,0.000000-25.000000,0.000000 0.000000,75.000000-100.000000,0.000000 0.000000,75.000000-50.000000,0.000000 0.000000,50.000000-50.000000,0.000000 0.000000,50.000000-25.000000,0.000000 0.000000,175.000000 0.000000,0.000000 0.000000,275.000000-50.000000,0.000000 0.000000,175.000000-50.000000,0.000000 0.000000,-475.000000 50.000000</inkml:trace>
</inkml:ink>
</file>

<file path=ppt/ink/ink3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1131.000000 930.000000,'0.000000'0.110000,"0.000000"0.173000,0.020000 0.134000,0.031000 0.061000,0.036000 0.019000,0.035000-0.008000,0.015000-0.017000,0.025000-0.012000,0.022000-0.038000,0.019000-0.053000,0.223000 0.068000,0.131000 0.003000,0.077000-0.014000,0.037000-0.023000,0.160000-0.062000,0.135000-0.052000,0.089000-0.055000,0.053000-0.052000,0.026000-0.047000,0.006000-0.040000,0.288000-0.290000,0.153000-0.208000,0.441000-0.472000,0.226000-0.311000,0.071000-0.185000,-0.034000-0.091000,0.307000-0.245000,0.061000-0.105000,-0.101000-0.007000,-0.198000 0.056000,-0.449000 0.281000,-0.228000 0.129000,-0.224000 0.138000,-0.209000 0.136000,-0.185000 0.115000,-0.196000 0.128000,-0.172000 0.113000,-0.146000 0.096000,-0.119000 0.078000,0.059000-0.498000,-0.022000-0.248000,-0.048000-0.100000,-0.062000 0.002000,-0.065000 0.079000,-0.063000 0.123000,-0.057000 0.142000,-0.049000 0.144000,-0.040000 0.134000,-0.031000 0.118000,-0.061000-0.060000,-0.075000-0.170000,-0.052000-0.022000,-0.051000-0.038000,-0.043000-0.008000,-0.107000-0.175000,-0.073000 0.043000,-0.066000 0.089000,-0.008000 0.036000,-0.025000 0.054000,-0.015000 0.101000,-0.008000 0.124000,0.034000 0.037000,0.059000 0.053000,0.070000 0.059000,0.072000 0.058000,0.031000 0.035000,0.003000 0.018000,0.021000 0.005000,0.032000-0.003000,0.014000-0.001000,0.034000 0.074000,0.029000 0.085000,0.023000 0.084000,0.018000 0.076000,0.013000 0.064000,0.009000 0.051000,0.005000 0.038000,0.003000 0.028000,0.001000 0.018000,0.000000 0.011000,-0.001000 0.006000,-0.001000 0.002000,-0.001000 0.000000,-0.001000-0.002000,-0.001000-0.002000,-0.001000-0.003000,-0.001000-0.002000,0.000000-0.002000,0.000000-0.002000,0.000000-0.001000,0.000000-0.001000,0.000000-0.001000,0.000000 0.000000,0.000000 0.000000,0.000000 0.000000,0.000000 0.000000,0.000000 0.000000,0.000000 0.000000,0.012000 0.166000,0.007000 0.130000,0.009000 0.238000,0.008000 0.142000,0.008000 0.070000,0.007000 0.019000,0.006000 0.353000,0.005000 0.247000,0.003000 0.226000,0.003000 0.049000,0.002000-0.067000,0.001000-0.137000,0.001000-0.172000,0.000000-0.186000,0.000000-0.182000,0.000000-0.165000,0.000000-0.044000,0.000000-0.154000,0.000000-0.160000,0.000000-0.149000,0.000000-0.130000,0.000000-0.106000,0.000000-0.083000,0.000000-0.061000,0.000000-0.043000,0.000000-0.028000,0.000000-0.016000,0.000000-0.008000,0.000000-0.002000,0.000000 0.002000,0.000000 0.004000,0.000000 0.005000,0.000000 0.005000,0.000000 0.005000,0.000000 0.004000,0.000000 0.003000,0.000000 0.003000,0.000000 0.002000,0.000000 0.001000,0.000000 0.001000,0.000000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inkml:trace>
</inkml:ink>
</file>

<file path=ppt/ink/ink33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5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37000.000000 26000.000000,'0.000000'-50.000000,"50.000000"0.000000,0.000000 0.000000,50.000000 25.000000,0.000000 0.000000,0.000000 0.000000,0.000000 0.000000,0.000000 25.000000,0.000000 0.000000,-75.000000 25.000000</inkml:trace>
</inkml:ink>
</file>

<file path=ppt/ink/ink33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59"/>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38400.000000 24900.000000,'-50.000000'50.000000,"50.000000"125.000000,0.000000 0.000000,-25.000000 50.000000,0.000000 0.000000,75.000000 125.000000,0.000000 0.000000,-50.000000-275.000000,0.000000 0.000000,0.000000 0.000000</inkml:trace>
</inkml:ink>
</file>

<file path=ppt/ink/ink3302.xml><?xml version="1.0" encoding="utf-8"?>
<inkml:ink xmlns:inkml="http://www.w3.org/2003/InkML">
  <annotation type="ScanImages2ExtractSignatures">1</annotation>
  <annotation type="ScanImagesWidth">3</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3:59"/>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36450.000000 29950.000000,'-50.000000'0.000000,"150.000000"25.000000,0.000000 0.000000,75.000000 100.000000,0.000000 0.000000,50.000000 100.000000,0.000000 0.000000,-75.000000-75.000000,0.000000 0.000000,-125.000000-100.000000</inkml:trace>
</inkml:ink>
</file>

<file path=ppt/ink/ink33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00"/>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38650.000000 30050.000000,'-50.000000'0.000000,"0.000000"0.000000,0.000000 0.000000,25.000000 75.000000,0.000000 0.000000,-50.000000 100.000000,0.000000 0.000000,25.000000 0.000000,0.000000 0.000000,-25.000000 0.000000,0.000000 0.000000,25.000000 0.000000,0.000000 0.000000,25.000000-100.000000,0.000000 0.000000,25.000000-50.000000</inkml:trace>
</inkml:ink>
</file>

<file path=ppt/ink/ink3304.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01"/>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38500.000000 30450.000000,'0.000000'-50.000000,"0.000000"125.000000,0.000000 0.000000,0.000000 100.000000,0.000000 0.000000,0.000000-25.000000,0.000000 0.000000,0.000000-25.000000,0.000000 0.000000,0.000000-50.000000,0.000000 0.000000,0.000000-50.000000,0.000000 0.000000,50.000000-75.000000,0.000000 0.000000,50.000000-100.000000,0.000000 0.000000,-75.000000 100.000000,0.000000 0.000000,125.000000-175.000000,0.000000 0.000000,0.000000 0.000000,0.000000 0.000000,-25.000000 100.000000,0.000000 0.000000,-100.000000 100.000000,0.000000 0.000000,0.000000 0.000000</inkml:trace>
</inkml:ink>
</file>

<file path=ppt/ink/ink33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01"/>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40150.000000 29850.000000,'150.000000'-150.000000,"0.000000"50.000000,0.000000 0.000000,-25.000000 50.000000,0.000000 0.000000,-75.000000 25.000000,0.000000 0.000000,-25.000000 0.000000</inkml:trace>
</inkml:ink>
</file>

<file path=ppt/ink/ink33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01"/>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41650.000000 28500.000000,'0.000000'-50.000000,"0.000000"25.000000,0.000000 0.000000,-25.000000 100.000000,0.000000 0.000000,0.000000 50.000000,0.000000 0.000000,0.000000 75.000000,0.000000 0.000000,0.000000-50.000000,0.000000 0.000000,0.000000-50.000000,0.000000 0.000000,25.000000-125.000000,0.000000 0.000000,25.000000-25.000000</inkml:trace>
</inkml:ink>
</file>

<file path=ppt/ink/ink33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02"/>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42150.000000 28000.000000,'50.000000'-50.000000,"0.000000"-25.000000,0.000000 0.000000,25.000000 0.000000,0.000000 0.000000,-25.000000 75.000000,0.000000 0.000000,0.000000 50.000000,0.000000 0.000000,-50.000000 75.000000,0.000000 0.000000,-25.000000 0.000000,0.000000 0.000000,0.000000-100.000000,0.000000 0.000000,-75.000000 150.000000,0.000000 0.000000,-25.000000-75.000000,0.000000 0.000000,25.000000-50.000000,0.000000 0.000000,50.000000-50.000000,0.000000 0.000000,50.000000-25.000000,0.000000 0.000000,0.000000 0.000000,0.000000 0.000000,50.000000 25.000000,0.000000 0.000000,50.000000 50.000000,0.000000 0.000000,50.000000 75.000000,0.000000 0.000000,-50.000000-75.000000,0.000000 0.000000,0.000000 0.000000,0.000000 0.000000,-50.000000-50.000000,0.000000 0.000000,-25.000000 0.000000</inkml:trace>
</inkml:ink>
</file>

<file path=ppt/ink/ink3308.xml><?xml version="1.0" encoding="utf-8"?>
<inkml:ink xmlns:inkml="http://www.w3.org/2003/InkML">
  <annotation type="ScanImages2ExtractSignatures">1</annotation>
  <annotation type="ScanImagesWidth">3080200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02"/>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43500.000000 28800.000000,'50.000000'0.000000,"-50.000000"100.000000,0.000000 0.000000,50.000000 50.000000,0.000000 0.000000,-25.000000 0.000000,0.000000 0.000000,0.000000-100.000000</inkml:trace>
</inkml:ink>
</file>

<file path=ppt/ink/ink3309.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02"/>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39450.000000 32150.000000,'-100.000000'-50.000000,"125.000000"25.000000,0.000000 0.000000,75.000000 75.000000,0.000000 0.000000,0.000000 100.000000,0.000000 0.000000,75.000000 75.000000,0.000000 0.000000,-125.000000-150.000000,0.000000 0.000000,-25.000000 0.000000</inkml:trace>
</inkml:ink>
</file>

<file path=ppt/ink/ink3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1172.000000 888.000000,'0.049000'0.037000,"0.077000"0.058000,0.089000 0.067000,0.090000 0.068000,0.084000 0.063000,0.074000 0.056000,0.026000 0.010000,-0.007000-0.020000,-0.028000-0.038000,-0.039000-0.046000,-0.043000-0.048000,-0.043000-0.046000,0.243000 0.290000,0.261000 0.263000,0.058000 0.053000,0.040000 0.018000,-0.012000-0.038000,-0.289000-0.230000,0.027000 0.028000,0.460000 0.395000,-0.055000-0.036000,-0.101000-0.077000,-0.123000-0.098000,-0.128000-0.104000,-0.122000-0.100000,0.112000 0.131000,0.033000 0.048000,-0.021000-0.009000,-0.053000-0.044000,-0.070000-0.064000,-0.076000 0.000000</inkml:trace>
</inkml:ink>
</file>

<file path=ppt/ink/ink33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02"/>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41250.000000 33300.000000,'-50.000000'50.000000,"0.000000"0.000000,0.000000 0.000000,25.000000 75.000000,0.000000 0.000000,0.000000 50.000000,0.000000 0.000000,25.000000-25.000000,0.000000 0.000000,-25.000000-25.000000,0.000000 0.000000,0.000000-25.000000,0.000000 0.000000,0.000000-100.000000,0.000000 0.000000,0.000000 0.000000</inkml:trace>
</inkml:ink>
</file>

<file path=ppt/ink/ink33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03"/>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41450.000000 33000.000000,'150.000000'-350.000000,"-25.000000"300.000000,0.000000 0.000000,-25.000000 0.000000,0.000000 0.000000,0.000000 75.000000,0.000000 0.000000,-25.000000 75.000000,0.000000 0.000000,-100.000000 75.000000,0.000000 0.000000,-75.000000 50.000000,0.000000 0.000000,-75.000000-75.000000,0.000000 0.000000,25.000000-75.000000,0.000000 0.000000,75.000000-50.000000,0.000000 0.000000,25.000000-75.000000,0.000000 0.000000,50.000000 25.000000,0.000000 0.000000,50.000000 0.000000,0.000000 0.000000,50.000000 50.000000,0.000000 0.000000,0.000000 75.000000,0.000000 0.000000,25.000000 0.000000,0.000000 0.000000,0.000000 0.000000,0.000000 0.000000,-50.000000-50.000000,0.000000 0.000000,-25.000000-50.000000,0.000000 0.000000,-25.000000 0.000000</inkml:trace>
</inkml:ink>
</file>

<file path=ppt/ink/ink33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03"/>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43100.000000 33850.000000,'50.000000'0.000000,"-25.000000"0.000000,0.000000 0.000000,25.000000-25.000000,0.000000 0.000000,25.000000 25.000000,0.000000 0.000000,-25.000000 75.000000,0.000000 0.000000,-25.000000 0.000000,0.000000 0.000000,-25.000000 25.000000,0.000000 0.000000,-25.000000-50.000000,0.000000 0.000000,100.000000-75.000000,0.000000 0.000000,125.000000-75.000000,0.000000 0.000000,-150.000000 75.000000</inkml:trace>
</inkml:ink>
</file>

<file path=ppt/ink/ink33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05"/>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46900.000000 29950.000000,'150.000000'-150.000000,"-25.000000"125.000000,0.000000 0.000000,125.000000 0.000000,0.000000 0.000000,0.000000 25.000000,0.000000 0.000000,-100.000000 0.000000,0.000000 0.000000,-50.000000 25.000000,0.000000 0.000000,-75.000000-25.000000</inkml:trace>
</inkml:ink>
</file>

<file path=ppt/ink/ink33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06"/>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48000.000000 28850.000000,'-50.000000'0.000000,"0.000000"0.000000,0.000000 0.000000,50.000000 50.000000,0.000000 0.000000,0.000000 175.000000,0.000000 0.000000,-25.000000 50.000000,0.000000 0.000000,-25.000000 150.000000,0.000000 0.000000,0.000000-325.000000</inkml:trace>
</inkml:ink>
</file>

<file path=ppt/ink/ink33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06"/>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53300.000000 26450.000000,'0.000000'50.000000,"-25.000000"50.000000,0.000000 0.000000,0.000000 50.000000,0.000000 0.000000,-25.000000 50.000000,0.000000 0.000000,25.000000 25.000000,0.000000 0.000000,-25.000000-125.000000,0.000000 0.000000,25.000000-50.000000</inkml:trace>
</inkml:ink>
</file>

<file path=ppt/ink/ink33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06"/>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53400.000000 26900.000000,'50.000000'0.000000,"50.000000"-25.000000,0.000000 0.000000,25.000000 25.000000,0.000000 0.000000,-25.000000 25.000000,0.000000 0.000000,-25.000000 25.000000,0.000000 0.000000,-50.000000-50.000000,0.000000 0.000000,0.000000 0.000000</inkml:trace>
</inkml:ink>
</file>

<file path=ppt/ink/ink33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06"/>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54800.000000 26150.000000,'50.000000'0.000000,"-50.000000"-25.000000,0.000000 0.000000,0.000000 50.000000,0.000000 0.000000,-50.000000 100.000000,0.000000 0.000000,25.000000 50.000000,0.000000 0.000000,25.000000 50.000000,0.000000 0.000000,0.000000 150.000000,0.000000 0.000000,25.000000-250.000000</inkml:trace>
</inkml:ink>
</file>

<file path=ppt/ink/ink33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07"/>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53050.000000 30350.000000,'0.000000'-50.000000,"25.000000"175.000000,0.000000 0.000000,-25.000000 75.000000,0.000000 0.000000,0.000000 25.000000,0.000000 0.000000,-50.000000-25.000000,0.000000 0.000000,25.000000-50.000000,0.000000 0.000000,0.000000-125.000000</inkml:trace>
</inkml:ink>
</file>

<file path=ppt/ink/ink3319.xml><?xml version="1.0" encoding="utf-8"?>
<inkml:ink xmlns:inkml="http://www.w3.org/2003/InkML">
  <annotation type="ScanImages2ExtractSignatures">1</annotation>
  <annotation type="ScanImagesWidth">3080210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07"/>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53150.000000 31400.000000,'100.000000'-100.000000,"0.000000"75.000000,0.000000 0.000000,75.000000 25.000000,0.000000 0.000000,-25.000000 0.000000,0.000000 0.000000,-75.000000 25.000000,0.000000 0.000000,-50.000000-25.000000</inkml:trace>
</inkml:ink>
</file>

<file path=ppt/ink/ink3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1517.000000 873.000000,'0.147000'0.258000,"0.083000"0.183000,0.036000 0.121000,0.004000 0.073000,0.130000 0.313000,0.053000 0.223000,0.001000 0.148000,-0.033000 0.090000,0.114000 0.304000,0.052000 0.197000,0.008000 0.114000,-0.020000 0.053000,0.028000 0.056000,-0.018000-0.094000,-0.045000-0.182000,-0.059000-0.226000,-0.064000-0.237000,-0.063000-0.227000,-0.057000-0.203000,-0.049000-0.174000,-0.019000-0.155000,-0.023000-0.206000,-0.012000-0.183000,-0.004000-0.152000,0.001000-0.121000,0.004000-0.091000,0.005000-0.066000,0.006000-0.044000,0.006000-0.027000,0.005000-0.015000,0.004000-0.005000,0.003000 0.000000,0.003000 0.004000,0.557000-0.566000,0.383000-0.405000,0.233000-0.260000,0.119000-0.148000,0.517000-0.599000,0.291000-0.328000,0.125000-0.131000,0.010000 0.005000,0.230000-0.166000,0.354000-0.263000,0.352000-0.251000,0.030000-0.003000,-0.178000 0.155000,-0.298000 0.245000,-0.396000 0.364000,-0.430000 0.414000,-0.419000 0.415000,-0.382000 0.385000,-0.330000 0.338000,-0.272000 0.000000</inkml:trace>
</inkml:ink>
</file>

<file path=ppt/ink/ink33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07"/>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54450.000000 30400.000000,'0.000000'-100.000000,"0.000000"75.000000,0.000000 0.000000,0.000000 100.000000,0.000000 0.000000,-25.000000 100.000000,0.000000 0.000000,25.000000 50.000000,0.000000 0.000000,0.000000-50.000000,0.000000 0.000000,-25.000000 150.000000,0.000000 0.000000,0.000000-275.000000</inkml:trace>
</inkml:ink>
</file>

<file path=ppt/ink/ink33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0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55850.000000 28100.000000,'50.000000'-50.000000,"25.000000"50.000000,0.000000 0.000000,0.000000 50.000000,0.000000 0.000000,100.000000 50.000000,0.000000 0.000000,-25.000000 25.000000,0.000000 0.000000,-25.000000-50.000000,0.000000 0.000000,-100.000000-50.000000,0.000000 0.000000,-25.000000 25.000000</inkml:trace>
</inkml:ink>
</file>

<file path=ppt/ink/ink33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0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55300.000000 30000.000000,'-50.000000'50.000000,"-25.000000"0.000000,0.000000 0.000000,75.000000-25.000000,0.000000 0.000000,75.000000-50.000000,0.000000 0.000000,125.000000-100.000000,0.000000 0.000000,50.000000-25.000000,0.000000 0.000000,-75.000000 25.000000,0.000000 0.000000,-150.000000 100.000000,0.000000 0.000000,150.000000-75.000000,0.000000 0.000000,-150.000000 75.000000</inkml:trace>
</inkml:ink>
</file>

<file path=ppt/ink/ink33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0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58050.000000 28000.000000,'50.000000'-50.000000,"-50.000000"25.000000,0.000000 0.000000,50.000000-50.000000,0.000000 0.000000,-25.000000 50.000000,0.000000 0.000000,0.000000 50.000000,0.000000 0.000000,-75.000000 100.000000,0.000000 0.000000,-50.000000 50.000000,0.000000 0.000000,-50.000000 25.000000,0.000000 0.000000,25.000000 0.000000,0.000000 0.000000,25.000000-50.000000,0.000000 0.000000,75.000000-100.000000,0.000000 0.000000,25.000000-75.000000</inkml:trace>
</inkml:ink>
</file>

<file path=ppt/ink/ink33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09"/>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58000.000000 28450.000000,'100.000000'-150.000000,"-50.000000"125.000000,0.000000 0.000000,-25.000000 75.000000,0.000000 0.000000,0.000000 100.000000,0.000000 0.000000,-25.000000 25.000000,0.000000 0.000000,0.000000-25.000000,0.000000 0.000000,0.000000-50.000000,0.000000 0.000000,50.000000-75.000000,0.000000 0.000000,0.000000-50.000000,0.000000 0.000000,75.000000-100.000000,0.000000 0.000000,50.000000-100.000000,0.000000 0.000000,0.000000-50.000000,0.000000 0.000000,-75.000000 100.000000,0.000000 0.000000,-50.000000 125.000000,0.000000 0.000000,-50.000000 25.000000</inkml:trace>
</inkml:ink>
</file>

<file path=ppt/ink/ink3325.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09"/>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60300.000000 28450.000000,'100.000000'-50.000000,"125.000000"25.000000,0.000000 0.000000,50.000000-50.000000,0.000000 0.000000,50.000000 25.000000,0.000000 0.000000,-150.000000 50.000000,0.000000 0.000000,-125.000000 0.000000,0.000000 0.000000,-25.000000 0.000000</inkml:trace>
</inkml:ink>
</file>

<file path=ppt/ink/ink33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09"/>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63150.000000 27050.000000,'50.000000'0.000000,"-50.000000"-25.000000,0.000000 0.000000,0.000000 150.000000,0.000000 0.000000,-25.000000 50.000000,0.000000 0.000000,-25.000000 75.000000,0.000000 0.000000,25.000000-50.000000,0.000000 0.000000,-25.000000 25.000000,0.000000 0.000000,50.000000-150.000000,0.000000 0.000000,0.000000-100.000000</inkml:trace>
</inkml:ink>
</file>

<file path=ppt/ink/ink3327.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10"/>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63850.000000 26700.000000,'50.000000'-50.000000,"25.000000"-25.000000,0.000000 0.000000,0.000000 25.000000,0.000000 0.000000,0.000000 50.000000,0.000000 0.000000,25.000000 50.000000,0.000000 0.000000,-50.000000 75.000000,0.000000 0.000000,-50.000000 50.000000,0.000000 0.000000,-75.000000 0.000000,0.000000 0.000000,-50.000000-50.000000,0.000000 0.000000,25.000000-50.000000,0.000000 0.000000,25.000000-50.000000,0.000000 0.000000,-50.000000 0.000000,0.000000 0.000000,25.000000-75.000000,0.000000 0.000000,50.000000-25.000000,0.000000 0.000000,50.000000 25.000000,0.000000 0.000000,75.000000 50.000000,0.000000 0.000000,25.000000 100.000000,0.000000 0.000000,0.000000 25.000000,0.000000 0.000000,25.000000 50.000000,0.000000 0.000000,-25.000000-75.000000,0.000000 0.000000,-50.000000-75.000000,0.000000 0.000000,150.000000 25.000000,0.000000 0.000000,-25.000000-50.000000,0.000000 0.000000,-150.000000 0.000000</inkml:trace>
</inkml:ink>
</file>

<file path=ppt/ink/ink33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10"/>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65350.000000 27650.000000,'50.000000'0.000000,"125.000000"-50.000000,0.000000 0.000000,-75.000000 25.000000,0.000000 0.000000,0.000000 75.000000,0.000000 0.000000,-100.000000 50.000000,0.000000 0.000000,-75.000000 75.000000,0.000000 0.000000,-75.000000-25.000000,0.000000 0.000000,50.000000-50.000000,0.000000 0.000000,100.000000-25.000000,0.000000 0.000000,100.000000 0.000000,0.000000 0.000000,50.000000 0.000000,0.000000 0.000000,-50.000000 0.000000,0.000000 0.000000,-125.000000 75.000000,0.000000 0.000000,-425.000000 225.000000,0.000000 0.000000,250.000000-200.000000</inkml:trace>
</inkml:ink>
</file>

<file path=ppt/ink/ink33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12"/>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19150.000000 44550.000000,'0.000000'-50.000000,"0.000000"-25.000000,0.000000 0.000000,25.000000 0.000000,0.000000 0.000000,-25.000000 50.000000,0.000000 0.000000,0.000000 50.000000,0.000000 0.000000,-75.000000 150.000000,0.000000 0.000000,25.000000 75.000000,0.000000 0.000000,-25.000000 0.000000,0.000000 0.000000,50.000000 25.000000,0.000000 0.000000,25.000000-75.000000,0.000000 0.000000,25.000000-150.000000,0.000000 0.000000,0.000000-225.000000,0.000000 0.000000,0.000000 100.000000</inkml:trace>
</inkml:ink>
</file>

<file path=ppt/ink/ink3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985.000000 983.000000,'0.110000'0.147000,"0.173000"0.231000,0.164000 0.304000,0.145000 0.328000,0.197000 0.467000,0.068000 0.227000,-0.020000 0.057000,-0.074000-0.057000,0.068000 0.305000,0.007000 0.072000,-0.033000-0.083000,-0.056000-0.176000,-0.066000-0.222000,-0.068000-0.235000,-0.015000-0.067000,-0.054000-0.102000,-0.056000-0.153000,-0.054000-0.175000,-0.048000-0.176000,-0.041000-0.163000,-0.037000-0.144000,-0.032000-0.120000,-0.026000-0.096000,-0.021000-0.074000,-0.015000-0.054000,-0.011000-0.038000,-0.008000-0.024000,-0.005000-0.014000,-0.002000-0.006000,-0.001000-0.001000,0.372000-0.310000,0.289000-0.265000,0.214000-0.216000,0.151000-0.169000,0.596000-0.366000,0.690000-0.391000,0.515000-0.305000,0.365000-0.227000,0.592000-0.437000,0.178000-0.171000,-0.099000 0.012000,-0.270000 0.128000,0.064000 0.028000,-0.169000 0.182000,-0.305000 0.267000,-0.370000 0.302000,-0.458000 0.247000,-0.480000 0.267000,-0.460000 0.261000,-0.412000 0.000000</inkml:trace>
</inkml:ink>
</file>

<file path=ppt/ink/ink3330.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12"/>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18950.000000 44850.000000,'100.000000'-300.000000,"25.000000"100.000000,0.000000 0.000000,0.000000 75.000000,0.000000 0.000000,-25.000000 75.000000,0.000000 0.000000,-25.000000 100.000000,0.000000 0.000000,-75.000000 125.000000,0.000000 0.000000,-75.000000 50.000000,0.000000 0.000000,-25.000000-50.000000,0.000000 0.000000,-25.000000-75.000000,0.000000 0.000000,0.000000-25.000000,0.000000 0.000000,25.000000-75.000000,0.000000 0.000000,50.000000 0.000000,0.000000 0.000000,25.000000 0.000000,0.000000 0.000000,100.000000 0.000000,0.000000 0.000000,50.000000 75.000000,0.000000 0.000000,0.000000 50.000000,0.000000 0.000000,25.000000 0.000000,0.000000 0.000000,-25.000000 25.000000,0.000000 0.000000,-25.000000-25.000000,0.000000 0.000000,-75.000000-75.000000</inkml:trace>
</inkml:ink>
</file>

<file path=ppt/ink/ink33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13"/>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21850.000000 44800.000000,'-50.000000'-50.000000,"25.000000"75.000000,0.000000 0.000000,-25.000000 75.000000,0.000000 0.000000,0.000000 25.000000,0.000000 0.000000,0.000000 0.000000,0.000000 0.000000,50.000000 0.000000,0.000000 0.000000,50.000000-25.000000,0.000000 0.000000,75.000000-100.000000,0.000000 0.000000,25.000000-100.000000,0.000000 0.000000,-25.000000-25.000000,0.000000 0.000000,-100.000000 0.000000,0.000000 0.000000,-75.000000 50.000000,0.000000 0.000000,-50.000000 50.000000,0.000000 0.000000,25.000000 25.000000,0.000000 0.000000,50.000000 0.000000,0.000000 0.000000,0.000000 0.000000</inkml:trace>
</inkml:ink>
</file>

<file path=ppt/ink/ink33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1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23350.000000 45150.000000,'-50.000000'0.000000,"-50.000000"-25.000000,0.000000 0.000000,75.000000 25.000000,0.000000 0.000000,100.000000-25.000000,0.000000 0.000000,150.000000 0.000000,0.000000 0.000000,-50.000000 25.000000,0.000000 0.000000,25.000000 0.000000,0.000000 0.000000,-75.000000 0.000000,0.000000 0.000000,-100.000000 0.000000</inkml:trace>
</inkml:ink>
</file>

<file path=ppt/ink/ink33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1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26350.000000 44250.000000,'0.000000'-100.000000,"-50.000000"75.000000,0.000000 0.000000,-50.000000 100.000000,0.000000 0.000000,-25.000000 25.000000,0.000000 0.000000,0.000000 50.000000,0.000000 0.000000,25.000000 0.000000,0.000000 0.000000,75.000000-25.000000,0.000000 0.000000,100.000000-25.000000,0.000000 0.000000,150.000000-75.000000,0.000000 0.000000,0.000000-75.000000,0.000000 0.000000,-50.000000-50.000000,0.000000 0.000000,-125.000000 75.000000</inkml:trace>
</inkml:ink>
</file>

<file path=ppt/ink/ink33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1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26100.000000 42400.000000,'-50.000000'0.000000,"25.000000"-50.000000,0.000000 0.000000,0.000000 25.000000,0.000000 0.000000,0.000000 50.000000,0.000000 0.000000,0.000000 100.000000,0.000000 0.000000,0.000000 0.000000,0.000000 0.000000,25.000000 0.000000,0.000000 0.000000,25.000000-75.000000,0.000000 0.000000,25.000000-50.000000</inkml:trace>
</inkml:ink>
</file>

<file path=ppt/ink/ink33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1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26600.000000 42350.000000,'0.000000'-50.000000,"-25.000000"50.000000,0.000000 0.000000,25.000000 100.000000,0.000000 0.000000,0.000000 50.000000,0.000000 0.000000,0.000000-25.000000,0.000000 0.000000,0.000000-25.000000,0.000000 0.000000,-25.000000-75.000000</inkml:trace>
</inkml:ink>
</file>

<file path=ppt/ink/ink33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15"/>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26000.000000 40650.000000,'-50.000000'0.000000,"0.000000"-75.000000,0.000000 0.000000,50.000000 150.000000,0.000000 0.000000,25.000000 100.000000,0.000000 0.000000,50.000000 0.000000,0.000000 0.000000,25.000000-125.000000,0.000000 0.000000,50.000000-100.000000,0.000000 0.000000,25.000000-125.000000,0.000000 0.000000,-100.000000-25.000000,0.000000 0.000000,-100.000000 25.000000,0.000000 0.000000,-100.000000 100.000000,0.000000 0.000000,-25.000000 50.000000,0.000000 0.000000,25.000000 100.000000,0.000000 0.000000,75.000000-25.000000</inkml:trace>
</inkml:ink>
</file>

<file path=ppt/ink/ink33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16"/>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19050.000000 50850.000000,'0.000000'50.000000,"-25.000000"25.000000,0.000000 0.000000,0.000000 175.000000,0.000000 0.000000,-50.000000 25.000000,0.000000 0.000000,25.000000 50.000000,0.000000 0.000000,25.000000-175.000000,0.000000 0.000000,25.000000-125.000000,0.000000 0.000000,75.000000-175.000000,0.000000 0.000000,25.000000-125.000000,0.000000 0.000000,0.000000 0.000000,0.000000 0.000000,0.000000 50.000000,0.000000 0.000000,0.000000 125.000000,0.000000 0.000000,-50.000000 100.000000,0.000000 0.000000,0.000000 75.000000,0.000000 0.000000,-50.000000 125.000000,0.000000 0.000000,-100.000000 0.000000,0.000000 0.000000,0.000000-25.000000,0.000000 0.000000,0.000000-100.000000,0.000000 0.000000,50.000000-75.000000,0.000000 0.000000,0.000000-50.000000,0.000000 0.000000,50.000000-25.000000,0.000000 0.000000,0.000000 25.000000,0.000000 0.000000,75.000000 50.000000,0.000000 0.000000,50.000000 75.000000,0.000000 0.000000,25.000000 50.000000,0.000000 0.000000,25.000000-25.000000,0.000000 0.000000,0.000000-50.000000,0.000000 0.000000,-100.000000-25.000000</inkml:trace>
</inkml:ink>
</file>

<file path=ppt/ink/ink3338.xml><?xml version="1.0" encoding="utf-8"?>
<inkml:ink xmlns:inkml="http://www.w3.org/2003/InkML">
  <annotation type="ScanImages2ExtractSignatures">1</annotation>
  <annotation type="ScanImagesWidth">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17"/>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22050.000000 51300.000000,'-150.000000'0.000000,"100.000000"75.000000,0.000000 0.000000,0.000000 50.000000,0.000000 0.000000,0.000000 75.000000,0.000000 0.000000,50.000000-25.000000,0.000000 0.000000,75.000000-50.000000,0.000000 0.000000,25.000000-100.000000,0.000000 0.000000,50.000000-125.000000,0.000000 0.000000,-25.000000-75.000000,0.000000 0.000000,-75.000000 0.000000,0.000000 0.000000,-50.000000 50.000000,0.000000 0.000000,-50.000000 25.000000,0.000000 0.000000,-25.000000 50.000000,0.000000 0.000000,-25.000000 75.000000,0.000000 0.000000,75.000000 0.000000</inkml:trace>
</inkml:ink>
</file>

<file path=ppt/ink/ink33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17"/>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23550.000000 51600.000000,'-50.000000'-50.000000,"75.000000"50.000000,0.000000 0.000000,125.000000-25.000000,0.000000 0.000000,25.000000 0.000000,0.000000 0.000000,25.000000 50.000000,0.000000 0.000000,-25.000000 0.000000,0.000000 0.000000,-50.000000-25.000000,0.000000 0.000000,-75.000000-25.000000</inkml:trace>
</inkml:ink>
</file>

<file path=ppt/ink/ink334.xml><?xml version="1.0" encoding="utf-8"?>
<inkml:ink xmlns:inkml="http://www.w3.org/2003/InkML">
  <annotation type="ScanImages2ExtractSignatures">1</annotation>
  <annotation type="ScanImagesWidth">-793038848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9:4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48950.000000 50900.000000,'0.000000'-50.000000,"-25.000000"50.000000,0.000000 0.000000,25.000000 25.000000,0.000000 0.000000,25.000000 75.000000,0.000000 0.000000,-25.000000 25.000000,0.000000 0.000000,0.000000 25.000000,0.000000 0.000000,0.000000 200.000000,0.000000 0.000000,-25.000000-25.000000,0.000000 0.000000,25.000000-75.000000,0.000000 0.000000,50.000000-175.000000</inkml:trace>
</inkml:ink>
</file>

<file path=ppt/ink/ink33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17"/>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27000.000000 50550.000000,'50.000000'0.000000,"-50.000000"-25.000000,0.000000 0.000000,-100.000000 0.000000,0.000000 0.000000,0.000000 100.000000,0.000000 0.000000,0.000000 0.000000,0.000000 0.000000,0.000000 25.000000,0.000000 0.000000,0.000000 0.000000,0.000000 0.000000,25.000000 0.000000,0.000000 0.000000,75.000000 0.000000,0.000000 0.000000,125.000000-25.000000,0.000000 0.000000,75.000000-50.000000,0.000000 0.000000,0.000000-25.000000,0.000000 0.000000,-25.000000 0.000000,0.000000 0.000000,-125.000000 0.000000</inkml:trace>
</inkml:ink>
</file>

<file path=ppt/ink/ink33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1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26800.000000 52250.000000,'-50.000000'50.000000,"-25.000000"-50.000000,0.000000 0.000000,50.000000 25.000000,0.000000 0.000000,25.000000 50.000000,0.000000 0.000000,0.000000 75.000000,0.000000 0.000000,0.000000 0.000000,0.000000 0.000000,0.000000-25.000000,0.000000 0.000000,0.000000-75.000000,0.000000 0.000000,25.000000-25.000000</inkml:trace>
</inkml:ink>
</file>

<file path=ppt/ink/ink3342.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1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27300.000000 52800.000000,'0.000000'-50.000000,"0.000000"25.000000,0.000000 0.000000,-25.000000 25.000000,0.000000 0.000000,25.000000 100.000000,0.000000 0.000000,0.000000 25.000000,0.000000 0.000000,0.000000 0.000000,0.000000 0.000000,0.000000-25.000000,0.000000 0.000000,0.000000-75.000000,0.000000 0.000000,0.000000 0.000000</inkml:trace>
</inkml:ink>
</file>

<file path=ppt/ink/ink33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1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27100.000000 53950.000000,'-50.000000'0.000000,"-50.000000"75.000000,0.000000 0.000000,75.000000-50.000000,0.000000 0.000000,-25.000000 100.000000,0.000000 0.000000,25.000000 50.000000,0.000000 0.000000,50.000000 0.000000,0.000000 0.000000,50.000000-75.000000,0.000000 0.000000,25.000000-100.000000,0.000000 0.000000,50.000000-175.000000,0.000000 0.000000,-50.000000-25.000000,0.000000 0.000000,-75.000000 25.000000,0.000000 0.000000,-75.000000 100.000000,0.000000 0.000000,-25.000000 50.000000</inkml:trace>
</inkml:ink>
</file>

<file path=ppt/ink/ink33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20"/>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27550.000000 45850.000000,'50.000000'-50.000000,"25.000000"50.000000,0.000000 0.000000,175.000000 75.000000,0.000000 0.000000,100.000000 100.000000,0.000000 0.000000,-75.000000 25.000000,0.000000 0.000000,-175.000000-125.000000,0.000000 0.000000,-50.000000 0.000000</inkml:trace>
</inkml:ink>
</file>

<file path=ppt/ink/ink3345.xml><?xml version="1.0" encoding="utf-8"?>
<inkml:ink xmlns:inkml="http://www.w3.org/2003/InkML">
  <annotation type="ScanImages2ExtractSignatures">1</annotation>
  <annotation type="ScanImagesWidth">17</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20"/>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27750.000000 50600.000000,'-50.000000'0.000000,"0.000000"-25.000000,0.000000 0.000000,25.000000 0.000000,0.000000 0.000000,50.000000-100.000000,0.000000 0.000000,150.000000-100.000000,0.000000 0.000000,100.000000-75.000000,0.000000 0.000000,25.000000 25.000000,0.000000 0.000000,-50.000000 100.000000,0.000000 0.000000,-200.000000 125.000000</inkml:trace>
</inkml:ink>
</file>

<file path=ppt/ink/ink33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21"/>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31400.000000 46750.000000,'-200.000000'-100.000000,"150.000000"125.000000,0.000000 0.000000,-125.000000 75.000000,0.000000 0.000000,25.000000 25.000000,0.000000 0.000000,25.000000 50.000000,0.000000 0.000000,75.000000-25.000000,0.000000 0.000000,50.000000-25.000000,0.000000 0.000000,100.000000-50.000000,0.000000 0.000000,125.000000-50.000000,0.000000 0.000000,50.000000-100.000000,0.000000 0.000000,-200.000000 50.000000,0.000000 0.000000,-25.000000 0.000000</inkml:trace>
</inkml:ink>
</file>

<file path=ppt/ink/ink3347.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21"/>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31900.000000 47050.000000,'50.000000'-100.000000,"50.000000"50.000000,0.000000 0.000000,100.000000 25.000000,0.000000 0.000000,50.000000 0.000000,0.000000 0.000000,-25.000000 25.000000,0.000000 0.000000,-50.000000 25.000000,0.000000 0.000000,-125.000000 25.000000,0.000000 0.000000,-25.000000-25.000000</inkml:trace>
</inkml:ink>
</file>

<file path=ppt/ink/ink3348.xml><?xml version="1.0" encoding="utf-8"?>
<inkml:ink xmlns:inkml="http://www.w3.org/2003/InkML">
  <annotation type="ScanImages2ExtractSignatures">1</annotation>
  <annotation type="ScanImagesWidth">3145769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21"/>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31800.000000 47850.000000,'-50.000000'0.000000,"-50.000000"0.000000,0.000000 0.000000,225.000000 0.000000,0.000000 0.000000,150.000000 0.000000,0.000000 0.000000,25.000000-25.000000,0.000000 0.000000,25.000000 25.000000,0.000000 0.000000,25.000000 0.000000,0.000000 0.000000,-275.000000 0.000000</inkml:trace>
</inkml:ink>
</file>

<file path=ppt/ink/ink33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23"/>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37150.000000 45900.000000,'-50.000000'-50.000000,"25.000000"25.000000,0.000000 0.000000,-25.000000 25.000000,0.000000 0.000000,-25.000000 0.000000,0.000000 0.000000,-50.000000 50.000000,0.000000 0.000000,0.000000 75.000000,0.000000 0.000000,0.000000 75.000000,0.000000 0.000000,50.000000-25.000000,0.000000 0.000000,75.000000-50.000000,0.000000 0.000000,25.000000 50.000000,0.000000 0.000000,150.000000-125.000000,0.000000 0.000000,75.000000-50.000000,0.000000 0.000000,-175.000000-25.000000,0.000000 0.000000,25.000000 0.000000</inkml:trace>
</inkml:ink>
</file>

<file path=ppt/ink/ink3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9:4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50050.000000 51650.000000,'0.000000'-100.000000,"0.000000"75.000000,0.000000 0.000000,50.000000 0.000000,0.000000 0.000000,0.000000 25.000000,0.000000 0.000000,-50.000000 25.000000,0.000000 0.000000,0.000000 50.000000,0.000000 0.000000,-25.000000 100.000000,0.000000 0.000000,-50.000000-50.000000,0.000000 0.000000,50.000000-75.000000,0.000000 0.000000,-50.000000 100.000000,0.000000 0.000000,50.000000-75.000000,0.000000 0.000000,0.000000-75.000000,0.000000 0.000000,25.000000-50.000000,0.000000 0.000000,125.000000-75.000000,0.000000 0.000000,25.000000-50.000000,0.000000 0.000000,-25.000000 75.000000,0.000000 0.000000,-50.000000 75.000000,0.000000 0.000000,-50.000000 50.000000,0.000000 0.000000,-50.000000 50.000000,0.000000 0.000000,-25.000000 50.000000,0.000000 0.000000,25.000000-75.000000,0.000000 0.000000,0.000000-50.000000,0.000000 0.000000,100.000000-75.000000,0.000000 0.000000,50.000000-25.000000,0.000000 0.000000,-25.000000 75.000000,0.000000 0.000000,-75.000000 25.000000,0.000000 0.000000,0.000000 100.000000,0.000000 0.000000,-25.000000 0.000000,0.000000 0.000000,-25.000000-50.000000,0.000000 0.000000,50.000000-50.000000,0.000000 0.000000,50.000000-25.000000,0.000000 0.000000,25.000000-75.000000,0.000000 0.000000,0.000000 25.000000,0.000000 0.000000,-75.000000 50.000000,0.000000 0.000000,-25.000000 50.000000,0.000000 0.000000,25.000000 50.000000,0.000000 0.000000,0.000000-25.000000,0.000000 0.000000,25.000000 0.000000,0.000000 0.000000,0.000000-50.000000,0.000000 0.000000,25.000000-75.000000,0.000000 0.000000,-25.000000-125.000000,0.000000 0.000000,-25.000000 75.000000,0.000000 0.000000,-25.000000 50.000000,0.000000 0.000000,-25.000000 75.000000,0.000000 0.000000,-25.000000 50.000000,0.000000 0.000000,25.000000 50.000000,0.000000 0.000000,25.000000 0.000000,0.000000 0.000000,0.000000-50.000000,0.000000 0.000000,25.000000-50.000000,0.000000 0.000000,0.000000 0.000000,0.000000 0.000000,0.000000 0.000000,0.000000 0.000000,0.000000 0.000000,0.000000 0.000000,0.000000-50.000000,0.000000 0.000000,-25.000000-50.000000,0.000000 0.000000,25.000000 0.000000,0.000000 0.000000,-25.000000 50.000000,0.000000 0.000000,0.000000 0.000000,0.000000 0.000000,0.000000 25.000000,0.000000 0.000000,-25.000000 25.000000,0.000000 0.000000,-25.000000 0.000000,0.000000 0.000000,0.000000 25.000000,0.000000 0.000000,25.000000 25.000000,0.000000 0.000000,0.000000 0.000000,0.000000 0.000000,25.000000-25.000000,0.000000 0.000000,0.000000 25.000000,0.000000 0.000000,0.000000 0.000000,0.000000 0.000000,25.000000 0.000000,0.000000 0.000000,25.000000-25.000000,0.000000 0.000000,0.000000 0.000000,0.000000 0.000000,0.000000-25.000000,0.000000 0.000000,25.000000-50.000000,0.000000 0.000000,0.000000-25.000000,0.000000 0.000000,50.000000-50.000000,0.000000 0.000000,-25.000000 0.000000,0.000000 0.000000,-50.000000 25.000000,0.000000 0.000000,-25.000000 50.000000,0.000000 0.000000,-25.000000 25.000000,0.000000 0.000000,0.000000 0.000000,0.000000 0.000000,0.000000 0.000000,0.000000 0.000000,0.000000 0.000000,0.000000 0.000000,25.000000 0.000000,0.000000 0.000000,-25.000000 0.000000,0.000000 0.000000,0.000000 0.000000,0.000000 0.000000,0.000000 0.000000,0.000000 0.000000,0.000000 0.000000,0.000000 0.000000,0.000000 0.000000,0.000000 0.000000,0.000000 50.000000,0.000000 0.000000,-25.000000 75.000000,0.000000 0.000000,0.000000 25.000000,0.000000 0.000000,25.000000 0.000000,0.000000 0.000000,-25.000000 50.000000,0.000000 0.000000,25.000000 25.000000,0.000000 0.000000,0.000000 25.000000,0.000000 0.000000,25.000000-75.000000,0.000000 0.000000,25.000000-100.000000</inkml:trace>
</inkml:ink>
</file>

<file path=ppt/ink/ink33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2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39300.000000 43150.000000,'-100.000000'0.000000,"75.000000"25.000000,0.000000 0.000000,-100.000000 100.000000,0.000000 0.000000,0.000000 50.000000,0.000000 0.000000,0.000000 75.000000,0.000000 0.000000,25.000000 0.000000,0.000000 0.000000,50.000000-125.000000,0.000000 0.000000,25.000000-100.000000</inkml:trace>
</inkml:ink>
</file>

<file path=ppt/ink/ink33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2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39300.000000 40650.000000,'-50.000000'-50.000000,"25.000000"100.000000,0.000000 0.000000,-50.000000 150.000000,0.000000 0.000000,25.000000 75.000000,0.000000 0.000000,0.000000-50.000000,0.000000 0.000000,50.000000-75.000000,0.000000 0.000000,0.000000-125.000000,0.000000 0.000000,-25.000000 0.000000</inkml:trace>
</inkml:ink>
</file>

<file path=ppt/ink/ink33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2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39100.000000 42000.000000,'50.000000'-50.000000,"-25.000000"0.000000,0.000000 0.000000,50.000000-25.000000,0.000000 0.000000,0.000000 50.000000,0.000000 0.000000,25.000000 25.000000,0.000000 0.000000,0.000000 0.000000,0.000000 0.000000,-100.000000 25.000000,0.000000 0.000000,50.000000-25.000000</inkml:trace>
</inkml:ink>
</file>

<file path=ppt/ink/ink33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25"/>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40800.000000 40650.000000,'-50.000000'50.000000,"50.000000"75.000000,0.000000 0.000000,-25.000000 150.000000,0.000000 0.000000,25.000000 100.000000,0.000000 0.000000,0.000000-150.000000,0.000000 0.000000,0.000000-125.000000</inkml:trace>
</inkml:ink>
</file>

<file path=ppt/ink/ink33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25"/>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38300.000000 47600.000000,'-50.000000'-50.000000,"75.000000"50.000000,0.000000 0.000000,100.000000 75.000000,0.000000 0.000000,75.000000 50.000000,0.000000 0.000000,50.000000 25.000000,0.000000 0.000000,-175.000000-100.000000,0.000000 0.000000,-25.000000-25.000000</inkml:trace>
</inkml:ink>
</file>

<file path=ppt/ink/ink3355.xml><?xml version="1.0" encoding="utf-8"?>
<inkml:ink xmlns:inkml="http://www.w3.org/2003/InkML">
  <annotation type="ScanImages2ExtractSignatures">1</annotation>
  <annotation type="ScanImagesWidth">1183354880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26"/>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41500.000000 47700.000000,'-150.000000'-50.000000,"125.000000"50.000000,0.000000 0.000000,0.000000 100.000000,0.000000 0.000000,0.000000 0.000000,0.000000 0.000000,-25.000000 75.000000,0.000000 0.000000,0.000000 0.000000,0.000000 0.000000,25.000000 0.000000,0.000000 0.000000,25.000000-125.000000,0.000000 0.000000,0.000000-75.000000,0.000000 0.000000,25.000000-25.000000</inkml:trace>
</inkml:ink>
</file>

<file path=ppt/ink/ink33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26"/>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41600.000000 47650.000000,'50.000000'0.000000,"-50.000000"-25.000000,0.000000 0.000000,25.000000 50.000000,0.000000 0.000000,0.000000 50.000000,0.000000 0.000000,0.000000 50.000000,0.000000 0.000000,0.000000 25.000000,0.000000 0.000000,0.000000 0.000000,0.000000 0.000000,0.000000-50.000000,0.000000 0.000000,25.000000-100.000000,0.000000 0.000000,25.000000-75.000000,0.000000 0.000000,125.000000-250.000000,0.000000 0.000000,-75.000000 150.000000,0.000000 0.000000,-25.000000-25.000000,0.000000 0.000000,-75.000000 125.000000,0.000000 0.000000,0.000000 50.000000</inkml:trace>
</inkml:ink>
</file>

<file path=ppt/ink/ink33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27"/>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43850.000000 47000.000000,'-50.000000'0.000000,"25.000000"0.000000,0.000000 0.000000,0.000000 0.000000,0.000000 0.000000,50.000000-50.000000,0.000000 0.000000,100.000000-125.000000,0.000000 0.000000,150.000000-75.000000,0.000000 0.000000,-25.000000 25.000000,0.000000 0.000000,-75.000000 125.000000,0.000000 0.000000,-75.000000 0.000000,0.000000 0.000000,-75.000000 50.000000,0.000000 0.000000,25.000000 25.000000</inkml:trace>
</inkml:ink>
</file>

<file path=ppt/ink/ink3358.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27"/>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46300.000000 44300.000000,'0.000000'-50.000000,"0.000000"25.000000,0.000000 0.000000,-25.000000 75.000000,0.000000 0.000000,0.000000 100.000000,0.000000 0.000000,-75.000000 100.000000,0.000000 0.000000,0.000000 0.000000,0.000000 0.000000,50.000000-50.000000,0.000000 0.000000,25.000000-75.000000,0.000000 0.000000,25.000000-100.000000,0.000000 0.000000,25.000000-50.000000</inkml:trace>
</inkml:ink>
</file>

<file path=ppt/ink/ink33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27"/>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46250.000000 44600.000000,'0.000000'-50.000000,"50.000000"-50.000000,0.000000 0.000000,0.000000 50.000000,0.000000 0.000000,25.000000 0.000000,0.000000 0.000000,25.000000 50.000000,0.000000 0.000000,-50.000000 50.000000,0.000000 0.000000,-75.000000 125.000000,0.000000 0.000000,-100.000000 25.000000,0.000000 0.000000,-25.000000-75.000000,0.000000 0.000000,0.000000-50.000000,0.000000 0.000000,100.000000-50.000000,0.000000 0.000000,0.000000-50.000000,0.000000 0.000000,50.000000-25.000000,0.000000 0.000000,50.000000 25.000000,0.000000 0.000000,0.000000 25.000000,0.000000 0.000000,50.000000 50.000000,0.000000 0.000000,25.000000 50.000000,0.000000 0.000000,0.000000-50.000000,0.000000 0.000000,0.000000 0.000000,0.000000 0.000000,-50.000000-50.000000,0.000000 0.000000,-25.000000 25.000000</inkml:trace>
</inkml:ink>
</file>

<file path=ppt/ink/ink3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9:4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54950.000000 52000.000000,'-50.000000'50.000000,"25.000000"-50.000000,0.000000 0.000000,25.000000 25.000000,0.000000 0.000000,50.000000 0.000000,0.000000 0.000000,50.000000-25.000000,0.000000 0.000000,25.000000-25.000000,0.000000 0.000000,-25.000000-75.000000,0.000000 0.000000,-25.000000 25.000000,0.000000 0.000000,-25.000000 0.000000,0.000000 0.000000,-50.000000-25.000000,0.000000 0.000000,0.000000 75.000000,0.000000 0.000000,-100.000000-25.000000,0.000000 0.000000,25.000000 50.000000,0.000000 0.000000,-25.000000 25.000000,0.000000 0.000000,0.000000 75.000000,0.000000 0.000000,25.000000 50.000000,0.000000 0.000000,25.000000 25.000000,0.000000 0.000000,50.000000-25.000000,0.000000 0.000000,50.000000-50.000000,0.000000 0.000000,75.000000-50.000000,0.000000 0.000000,125.000000-50.000000,0.000000 0.000000,-100.000000-50.000000,0.000000 0.000000,-75.000000 0.000000</inkml:trace>
</inkml:ink>
</file>

<file path=ppt/ink/ink33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2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47900.000000 45500.000000,'0.000000'-50.000000,"0.000000"75.000000,0.000000 0.000000,0.000000 100.000000,0.000000 0.000000,50.000000 50.000000,0.000000 0.000000,25.000000 25.000000,0.000000 0.000000,-75.000000-125.000000</inkml:trace>
</inkml:ink>
</file>

<file path=ppt/ink/ink3361.xml><?xml version="1.0" encoding="utf-8"?>
<inkml:ink xmlns:inkml="http://www.w3.org/2003/InkML">
  <annotation type="ScanImages2ExtractSignatures">1</annotation>
  <annotation type="ScanImagesWidth">3014709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2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43900.000000 49500.000000,'-50.000000'0.000000,"0.000000"0.000000,0.000000 0.000000,0.000000 0.000000,0.000000 0.000000,25.000000 125.000000,0.000000 0.000000,-25.000000 75.000000,0.000000 0.000000,25.000000 0.000000,0.000000 0.000000,25.000000 0.000000,0.000000 0.000000,0.000000-75.000000,0.000000 0.000000,-25.000000-75.000000</inkml:trace>
</inkml:ink>
</file>

<file path=ppt/ink/ink3362.xml><?xml version="1.0" encoding="utf-8"?>
<inkml:ink xmlns:inkml="http://www.w3.org/2003/InkML">
  <annotation type="ScanImages2ExtractSignatures">1</annotation>
  <annotation type="ScanImagesWidth">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29"/>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43750.000000 49750.000000,'50.000000'-100.000000,"-25.000000"75.000000,0.000000 0.000000,25.000000-25.000000,0.000000 0.000000,25.000000 25.000000,0.000000 0.000000,0.000000 25.000000,0.000000 0.000000,-25.000000 25.000000,0.000000 0.000000,-25.000000 50.000000,0.000000 0.000000,-50.000000 0.000000,0.000000 0.000000,0.000000-25.000000,0.000000 0.000000,0.000000-50.000000,0.000000 0.000000,0.000000 0.000000,0.000000 0.000000,0.000000 25.000000,0.000000 0.000000,0.000000 50.000000,0.000000 0.000000,-25.000000-25.000000,0.000000 0.000000,0.000000 25.000000,0.000000 0.000000,0.000000 0.000000,0.000000 0.000000,0.000000-50.000000,0.000000 0.000000,0.000000-25.000000,0.000000 0.000000,0.000000 0.000000,0.000000 0.000000,25.000000-25.000000,0.000000 0.000000,25.000000 0.000000,0.000000 0.000000,75.000000 25.000000,0.000000 0.000000,25.000000 50.000000,0.000000 0.000000,25.000000 25.000000,0.000000 0.000000,25.000000 0.000000,0.000000 0.000000,25.000000-25.000000,0.000000 0.000000,-50.000000-25.000000,0.000000 0.000000,-75.000000 0.000000</inkml:trace>
</inkml:ink>
</file>

<file path=ppt/ink/ink3363.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29"/>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46250.000000 50600.000000,'50.000000'-50.000000,"25.000000"25.000000,0.000000 0.000000,25.000000 25.000000,0.000000 0.000000,0.000000 25.000000,0.000000 0.000000,-50.000000 50.000000,0.000000 0.000000,-50.000000 50.000000,0.000000 0.000000,-75.000000 25.000000,0.000000 0.000000,25.000000-75.000000,0.000000 0.000000,50.000000-25.000000,0.000000 0.000000,75.000000-25.000000,0.000000 0.000000,75.000000-25.000000,0.000000 0.000000,0.000000-25.000000,0.000000 0.000000,-125.000000 0.000000,0.000000 0.000000,0.000000 0.000000</inkml:trace>
</inkml:ink>
</file>

<file path=ppt/ink/ink33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29"/>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41950.000000 49550.000000,'0.000000'-50.000000,"0.000000"-50.000000,0.000000 0.000000,100.000000 150.000000,0.000000 0.000000,50.000000 175.000000,0.000000 0.000000,-25.000000 25.000000,0.000000 0.000000,-75.000000-200.000000</inkml:trace>
</inkml:ink>
</file>

<file path=ppt/ink/ink3365.xml><?xml version="1.0" encoding="utf-8"?>
<inkml:ink xmlns:inkml="http://www.w3.org/2003/InkML">
  <annotation type="ScanImages2ExtractSignatures">1</annotation>
  <annotation type="ScanImagesWidth">3080205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31"/>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51650.000000 47150.000000,'-100.000000'-50.000000,"75.000000"25.000000,0.000000 0.000000,50.000000 0.000000,0.000000 0.000000,125.000000-25.000000,0.000000 0.000000,150.000000 0.000000,0.000000 0.000000,0.000000 25.000000,0.000000 0.000000,-150.000000 25.000000,0.000000 0.000000,-125.000000 25.000000,0.000000 0.000000,-25.000000 0.000000</inkml:trace>
</inkml:ink>
</file>

<file path=ppt/ink/ink33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31"/>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52550.000000 45450.000000,'-50.000000'0.000000,"25.000000"0.000000,0.000000 0.000000,0.000000 25.000000,0.000000 0.000000,0.000000 175.000000,0.000000 0.000000,0.000000 100.000000,0.000000 0.000000,0.000000 125.000000,0.000000 0.000000,0.000000-100.000000,0.000000 0.000000,25.000000-250.000000</inkml:trace>
</inkml:ink>
</file>

<file path=ppt/ink/ink33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32"/>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57600.000000 43450.000000,'0.000000'-50.000000,"0.000000"25.000000,0.000000 0.000000,0.000000 100.000000,0.000000 0.000000,-25.000000 100.000000,0.000000 0.000000,0.000000 50.000000,0.000000 0.000000,-25.000000-50.000000,0.000000 0.000000,25.000000-100.000000,0.000000 0.000000,0.000000-50.000000</inkml:trace>
</inkml:ink>
</file>

<file path=ppt/ink/ink33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32"/>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57600.000000 43850.000000,'150.000000'-100.000000,"-100.000000"75.000000,0.000000 0.000000,25.000000 0.000000,0.000000 0.000000,50.000000 50.000000,0.000000 0.000000,-75.000000-25.000000,0.000000 0.000000,-25.000000 25.000000</inkml:trace>
</inkml:ink>
</file>

<file path=ppt/ink/ink3369.xml><?xml version="1.0" encoding="utf-8"?>
<inkml:ink xmlns:inkml="http://www.w3.org/2003/InkML">
  <annotation type="ScanImages2ExtractSignatures">1</annotation>
  <annotation type="ScanImagesWidth">11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33"/>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58950.000000 42950.000000,'-50.000000'0.000000,"25.000000"0.000000,0.000000 0.000000,-50.000000 25.000000,0.000000 0.000000,50.000000 175.000000,0.000000 0.000000,25.000000 125.000000,0.000000 0.000000,0.000000 50.000000,0.000000 0.000000,0.000000-200.000000,0.000000 0.000000,-25.000000-75.000000</inkml:trace>
</inkml:ink>
</file>

<file path=ppt/ink/ink3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9:4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57150.000000 50850.000000,'0.000000'-100.000000,"50.000000"100.000000,0.000000 0.000000,75.000000 0.000000,0.000000 0.000000,25.000000 25.000000,0.000000 0.000000,-25.000000 25.000000,0.000000 0.000000,-75.000000-50.000000</inkml:trace>
</inkml:ink>
</file>

<file path=ppt/ink/ink33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3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59800.000000 45550.000000,'50.000000'0.000000,"75.000000"100.000000,0.000000 0.000000,50.000000 75.000000,0.000000 0.000000,25.000000 25.000000,0.000000 0.000000,-125.000000-125.000000</inkml:trace>
</inkml:ink>
</file>

<file path=ppt/ink/ink33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3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62300.000000 46400.000000,'0.000000'-50.000000,"-50.000000"100.000000,0.000000 0.000000,0.000000 125.000000,0.000000 0.000000,-50.000000 25.000000,0.000000 0.000000,0.000000 0.000000,0.000000 0.000000,25.000000-25.000000,0.000000 0.000000,50.000000-100.000000,0.000000 0.000000,50.000000-75.000000,0.000000 0.000000,25.000000-25.000000</inkml:trace>
</inkml:ink>
</file>

<file path=ppt/ink/ink33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3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62300.000000 46800.000000,'100.000000'-150.000000,"-100.000000"125.000000,0.000000 0.000000,25.000000 100.000000,0.000000 0.000000,25.000000 125.000000,0.000000 0.000000,0.000000 0.000000,0.000000 0.000000,0.000000-75.000000,0.000000 0.000000,-25.000000-50.000000,0.000000 0.000000,50.000000-75.000000,0.000000 0.000000,100.000000-150.000000,0.000000 0.000000,75.000000-150.000000,0.000000 0.000000,-100.000000 75.000000,0.000000 0.000000,-125.000000 125.000000,0.000000 0.000000,-25.000000 75.000000</inkml:trace>
</inkml:ink>
</file>

<file path=ppt/ink/ink33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35"/>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60300.000000 48500.000000,'-100.000000'-100.000000,"50.000000"100.000000,0.000000 0.000000,0.000000 0.000000,0.000000 0.000000,-25.000000 25.000000,0.000000 0.000000,-75.000000 75.000000,0.000000 0.000000,25.000000 0.000000,0.000000 0.000000,0.000000 25.000000,0.000000 0.000000,100.000000-25.000000,0.000000 0.000000,0.000000-75.000000</inkml:trace>
</inkml:ink>
</file>

<file path=ppt/ink/ink3374.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35"/>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56700.000000 48300.000000,'-250.000000'-100.000000,"200.000000"100.000000,0.000000 0.000000,-25.000000 0.000000,0.000000 0.000000,50.000000 50.000000,0.000000 0.000000,25.000000 100.000000,0.000000 0.000000,0.000000 75.000000,0.000000 0.000000,-25.000000 25.000000,0.000000 0.000000,25.000000-125.000000,0.000000 0.000000,0.000000-100.000000,0.000000 0.000000,25.000000 0.000000</inkml:trace>
</inkml:ink>
</file>

<file path=ppt/ink/ink33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35"/>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56550.000000 48850.000000,'0.000000'-50.000000,"25.000000"50.000000,0.000000 0.000000,75.000000-50.000000,0.000000 0.000000,0.000000 50.000000,0.000000 0.000000,0.000000 50.000000,0.000000 0.000000,0.000000-25.000000,0.000000 0.000000,-75.000000 0.000000</inkml:trace>
</inkml:ink>
</file>

<file path=ppt/ink/ink33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36"/>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57600.000000 48050.000000,'0.000000'-50.000000,"0.000000"25.000000,0.000000 0.000000,-25.000000 75.000000,0.000000 0.000000,25.000000 150.000000,0.000000 0.000000,-50.000000 100.000000,0.000000 0.000000,-50.000000 125.000000,0.000000 0.000000,50.000000-100.000000,0.000000 0.000000,25.000000-225.000000</inkml:trace>
</inkml:ink>
</file>

<file path=ppt/ink/ink33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36"/>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65050.000000 47100.000000,'0.000000'-100.000000,"150.000000"75.000000,0.000000 0.000000,75.000000 25.000000,0.000000 0.000000,175.000000-25.000000,0.000000 0.000000,-250.000000 25.000000,0.000000 0.000000,-75.000000 0.000000</inkml:trace>
</inkml:ink>
</file>

<file path=ppt/ink/ink33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37"/>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68350.000000 45350.000000,'50.000000'0.000000,"-25.000000"-100.000000,0.000000 0.000000,-25.000000 75.000000,0.000000 0.000000,-25.000000 175.000000,0.000000 0.000000,-50.000000 50.000000,0.000000 0.000000,0.000000 100.000000,0.000000 0.000000,0.000000 0.000000,0.000000 0.000000,25.000000-75.000000,0.000000 0.000000,25.000000-125.000000</inkml:trace>
</inkml:ink>
</file>

<file path=ppt/ink/ink3379.xml><?xml version="1.0" encoding="utf-8"?>
<inkml:ink xmlns:inkml="http://www.w3.org/2003/InkML">
  <annotation type="ScanImages2ExtractSignatures">1</annotation>
  <annotation type="ScanImagesWidth">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37"/>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68750.000000 45250.000000,'0.000000'-50.000000,"100.000000"-75.000000,0.000000 0.000000,-50.000000 100.000000,0.000000 0.000000,50.000000 25.000000,0.000000 0.000000,25.000000 50.000000,0.000000 0.000000,-75.000000 75.000000,0.000000 0.000000,-75.000000 25.000000,0.000000 0.000000,-100.000000 0.000000,0.000000 0.000000,0.000000-50.000000,0.000000 0.000000,0.000000-50.000000,0.000000 0.000000,50.000000-50.000000,0.000000 0.000000,25.000000-50.000000,0.000000 0.000000,25.000000 0.000000,0.000000 0.000000,50.000000 75.000000,0.000000 0.000000,125.000000 75.000000,0.000000 0.000000,50.000000 25.000000,0.000000 0.000000,-25.000000-25.000000,0.000000 0.000000,0.000000 25.000000,0.000000 0.000000,-25.000000-50.000000,0.000000 0.000000,-125.000000-50.000000</inkml:trace>
</inkml:ink>
</file>

<file path=ppt/ink/ink3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9:5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63750.000000 14900.000000,'-50.000000'0.000000,"-25.000000"0.000000,0.000000 0.000000,100.000000-25.000000,0.000000 0.000000,50.000000 25.000000,0.000000 0.000000,50.000000 0.000000,0.000000 0.000000,25.000000 0.000000,0.000000 0.000000,25.000000 0.000000,0.000000 0.000000,-25.000000-50.000000,0.000000 0.000000,-50.000000 25.000000,0.000000 0.000000,-50.000000 25.000000,0.000000 0.000000,-75.000000 25.000000</inkml:trace>
</inkml:ink>
</file>

<file path=ppt/ink/ink33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37"/>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71000.000000 46250.000000,'300.000000'-150.000000,"-175.000000"150.000000,0.000000 0.000000,-50.000000 50.000000,0.000000 0.000000,-50.000000 75.000000,0.000000 0.000000,-175.000000 75.000000,0.000000 0.000000,25.000000-50.000000,0.000000 0.000000,75.000000-50.000000,0.000000 0.000000,50.000000 0.000000,0.000000 0.000000,100.000000-25.000000,0.000000 0.000000,50.000000 0.000000,0.000000 0.000000,-50.000000 0.000000,0.000000 0.000000,-100.000000 50.000000,0.000000 0.000000,-275.000000 150.000000,0.000000 0.000000,-125.000000 175.000000,0.000000 0.000000,250.000000-300.000000</inkml:trace>
</inkml:ink>
</file>

<file path=ppt/ink/ink33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3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70000.000000 28150.000000,'-100.000000'-50.000000,"75.000000"-50.000000,0.000000 0.000000,75.000000 100.000000,0.000000 0.000000,325.000000 50.000000,0.000000 0.000000,200.000000 0.000000,0.000000 0.000000,50.000000 25.000000,0.000000 0.000000,-400.000000-25.000000,0.000000 0.000000,-100.000000-25.000000</inkml:trace>
</inkml:ink>
</file>

<file path=ppt/ink/ink33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01:44:39"/>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72950.000000 46800.000000,'150.000000'0.000000,"-50.000000"25.000000,0.000000 0.000000,125.000000-25.000000,0.000000 0.000000,200.000000-25.000000,0.000000 0.000000,25.000000-25.000000,0.000000 0.000000,-150.000000 75.000000,0.000000 0.000000,-225.000000 0.000000,0.000000 0.000000,-25.000000 0.000000</inkml:trace>
</inkml:ink>
</file>

<file path=ppt/ink/ink33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5:1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81800.000000 26200.000000,'-50.000000'-50.000000,"25.000000"-125.000000,0.000000 0.000000,75.000000 200.000000</inkml:trace>
</inkml:ink>
</file>

<file path=ppt/ink/ink33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5:1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52000.000000 24800.000000,'50.000000'-50.000000,"-25.000000"25.000000,0.000000 0.000000,75.000000 0.000000,0.000000 0.000000,75.000000 0.000000,0.000000 0.000000,75.000000-25.000000,0.000000 0.000000,25.000000 25.000000,0.000000 0.000000,75.000000 25.000000,0.000000 0.000000,-25.000000 0.000000,0.000000 0.000000,25.000000 0.000000,0.000000 0.000000,-50.000000 0.000000,0.000000 0.000000,0.000000 25.000000,0.000000 0.000000,-25.000000-25.000000,0.000000 0.000000,25.000000-50.000000,0.000000 0.000000,-25.000000 25.000000,0.000000 0.000000,-75.000000 25.000000,0.000000 0.000000,-25.000000 0.000000,0.000000 0.000000,-75.000000 0.000000,0.000000 0.000000,-50.000000 25.000000,0.000000 0.000000,-25.000000 25.000000,0.000000 0.000000,-25.000000 0.000000,0.000000 0.000000,25.000000 0.000000,0.000000 0.000000,0.000000 0.000000,0.000000 0.000000,25.000000 25.000000,0.000000 0.000000,-25.000000 0.000000,0.000000 0.000000,0.000000 50.000000,0.000000 0.000000,0.000000 0.000000,0.000000 0.000000,-25.000000 0.000000,0.000000 0.000000,0.000000 0.000000,0.000000 0.000000,0.000000 0.000000,0.000000 0.000000,0.000000 0.000000,0.000000 0.000000,0.000000 25.000000,0.000000 0.000000,0.000000 50.000000,0.000000 0.000000,0.000000 0.000000,0.000000 0.000000,0.000000 25.000000,0.000000 0.000000,25.000000-50.000000,0.000000 0.000000,-25.000000 0.000000,0.000000 0.000000,0.000000-25.000000,0.000000 0.000000,25.000000-25.000000,0.000000 0.000000,0.000000 25.000000,0.000000 0.000000,-25.000000 25.000000,0.000000 0.000000,0.000000-25.000000,0.000000 0.000000,0.000000 25.000000,0.000000 0.000000,0.000000 0.000000,0.000000 0.000000,0.000000-50.000000,0.000000 0.000000,-25.000000-25.000000,0.000000 0.000000,25.000000-25.000000,0.000000 0.000000,-25.000000-25.000000,0.000000 0.000000,-25.000000 25.000000,0.000000 0.000000,0.000000-25.000000,0.000000 0.000000,0.000000-25.000000,0.000000 0.000000,-25.000000 0.000000,0.000000 0.000000,-50.000000 25.000000,0.000000 0.000000,-100.000000 0.000000,0.000000 0.000000,-50.000000 50.000000,0.000000 0.000000,-50.000000-25.000000,0.000000 0.000000,0.000000 25.000000,0.000000 0.000000,0.000000 0.000000,0.000000 0.000000,-50.000000 25.000000,0.000000 0.000000,-25.000000-25.000000,0.000000 0.000000,75.000000 0.000000,0.000000 0.000000,50.000000-75.000000,0.000000 0.000000,25.000000 0.000000,0.000000 0.000000,50.000000-25.000000,0.000000 0.000000,50.000000-25.000000,0.000000 0.000000,50.000000 0.000000,0.000000 0.000000,25.000000 25.000000,0.000000 0.000000,0.000000 0.000000,0.000000 0.000000,25.000000 0.000000,0.000000 0.000000,0.000000 25.000000,0.000000 0.000000,25.000000 0.000000,0.000000 0.000000,0.000000-25.000000,0.000000 0.000000,0.000000 0.000000,0.000000 0.000000,25.000000-25.000000,0.000000 0.000000,0.000000-25.000000,0.000000 0.000000,0.000000 25.000000,0.000000 0.000000,0.000000-50.000000,0.000000 0.000000,0.000000 25.000000,0.000000 0.000000,0.000000-25.000000,0.000000 0.000000,0.000000-25.000000,0.000000 0.000000,0.000000-50.000000,0.000000 0.000000,0.000000-25.000000,0.000000 0.000000,0.000000-75.000000,0.000000 0.000000,0.000000-125.000000,0.000000 0.000000,25.000000-100.000000,0.000000 0.000000,0.000000 125.000000,0.000000 0.000000,0.000000 100.000000,0.000000 0.000000,-25.000000 0.000000,0.000000 0.000000,0.000000-100.000000,0.000000 0.000000,50.000000-25.000000,0.000000 0.000000,25.000000 125.000000,0.000000 0.000000,-25.000000 100.000000,0.000000 0.000000,-25.000000 50.000000,0.000000 0.000000,0.000000-25.000000,0.000000 0.000000,-25.000000-75.000000,0.000000 0.000000,0.000000 75.000000,0.000000 0.000000,-25.000000 0.000000,0.000000 0.000000,25.000000 75.000000,0.000000 0.000000,-25.000000 25.000000,0.000000 0.000000,25.000000 50.000000</inkml:trace>
</inkml:ink>
</file>

<file path=ppt/ink/ink33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5:1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38200.000000 28850.000000,'-50.000000'0.000000,"-25.000000"-50.000000,0.000000 0.000000,50.000000 50.000000,0.000000 0.000000,-25.000000 0.000000,0.000000 0.000000,25.000000 50.000000,0.000000 0.000000,-25.000000 75.000000,0.000000 0.000000,25.000000 50.000000,0.000000 0.000000,0.000000 75.000000,0.000000 0.000000,25.000000 75.000000,0.000000 0.000000,-25.000000 75.000000,0.000000 0.000000,25.000000-50.000000,0.000000 0.000000,0.000000 75.000000,0.000000 0.000000,0.000000 50.000000,0.000000 0.000000,-25.000000-150.000000,0.000000 0.000000,0.000000-100.000000,0.000000 0.000000,0.000000-50.000000,0.000000 0.000000,0.000000-75.000000,0.000000 0.000000,25.000000-200.000000,0.000000 0.000000,25.000000 0.000000</inkml:trace>
</inkml:ink>
</file>

<file path=ppt/ink/ink33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5:2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38500.000000 28000.000000,'0.000000'-150.000000,"0.000000"50.000000,0.000000 0.000000,50.000000 0.000000,0.000000 0.000000,75.000000 25.000000,0.000000 0.000000,75.000000 0.000000,0.000000 0.000000,50.000000 25.000000,0.000000 0.000000,50.000000 50.000000,0.000000 0.000000,25.000000 0.000000,0.000000 0.000000,75.000000 0.000000,0.000000 0.000000,25.000000 0.000000,0.000000 0.000000,25.000000 0.000000,0.000000 0.000000,-50.000000 0.000000,0.000000 0.000000,-50.000000-25.000000,0.000000 0.000000,-75.000000 0.000000,0.000000 0.000000,-150.000000 25.000000,0.000000 0.000000,-100.000000 50.000000,0.000000 0.000000,-75.000000 50.000000,0.000000 0.000000,-50.000000 50.000000,0.000000 0.000000,0.000000 25.000000,0.000000 0.000000,50.000000 0.000000,0.000000 0.000000,25.000000 50.000000,0.000000 0.000000,25.000000 50.000000,0.000000 0.000000,0.000000 125.000000,0.000000 0.000000,0.000000 75.000000,0.000000 0.000000,0.000000-50.000000,0.000000 0.000000,0.000000-50.000000,0.000000 0.000000,0.000000 0.000000,0.000000 0.000000,25.000000-25.000000,0.000000 0.000000,0.000000-100.000000,0.000000 0.000000,-25.000000-150.000000,0.000000 0.000000,0.000000-50.000000</inkml:trace>
</inkml:ink>
</file>

<file path=ppt/ink/ink33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5:2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38400.000000 35750.000000,'-50.000000'0.000000,"-75.000000"-75.000000,0.000000 0.000000,100.000000 50.000000,0.000000 0.000000,25.000000 0.000000,0.000000 0.000000,100.000000-25.000000,0.000000 0.000000,175.000000-50.000000,0.000000 0.000000,225.000000 50.000000,0.000000 0.000000,50.000000 25.000000,0.000000 0.000000,50.000000 25.000000,0.000000 0.000000,25.000000 0.000000,0.000000 0.000000,-100.000000-50.000000,0.000000 0.000000,-375.000000 50.000000,0.000000 0.000000,0.000000-25.000000</inkml:trace>
</inkml:ink>
</file>

<file path=ppt/ink/ink33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5:2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58550.000000 32700.000000,'0.000000'50.000000,"-50.000000"0.000000,0.000000 0.000000,50.000000-25.000000,0.000000 0.000000,-25.000000 125.000000,0.000000 0.000000,0.000000-75.000000,0.000000 0.000000,-25.000000 100.000000,0.000000 0.000000,-25.000000 0.000000,0.000000 0.000000,-50.000000-25.000000,0.000000 0.000000,25.000000 25.000000,0.000000 0.000000,-50.000000-25.000000,0.000000 0.000000,0.000000-25.000000,0.000000 0.000000,25.000000-25.000000,0.000000 0.000000,-150.000000 50.000000,0.000000 0.000000,25.000000 0.000000,0.000000 0.000000,-25.000000 0.000000,0.000000 0.000000,0.000000-25.000000,0.000000 0.000000,0.000000-25.000000,0.000000 0.000000,-50.000000 0.000000,0.000000 0.000000,0.000000 25.000000,0.000000 0.000000,-25.000000-50.000000,0.000000 0.000000,25.000000 0.000000,0.000000 0.000000,-50.000000 0.000000,0.000000 0.000000,0.000000-25.000000,0.000000 0.000000,0.000000 0.000000,0.000000 0.000000,0.000000 0.000000,0.000000 0.000000,25.000000-25.000000,0.000000 0.000000,0.000000-25.000000,0.000000 0.000000,50.000000 0.000000,0.000000 0.000000,50.000000-75.000000,0.000000 0.000000,-50.000000-25.000000,0.000000 0.000000,25.000000 0.000000,0.000000 0.000000,-25.000000 25.000000,0.000000 0.000000,50.000000 0.000000,0.000000 0.000000,50.000000 0.000000,0.000000 0.000000,25.000000 0.000000,0.000000 0.000000,25.000000-50.000000,0.000000 0.000000,75.000000 25.000000,0.000000 0.000000,50.000000-25.000000,0.000000 0.000000,0.000000 50.000000,0.000000 0.000000,25.000000 25.000000,0.000000 0.000000,25.000000 50.000000,0.000000 0.000000,25.000000 0.000000,0.000000 0.000000,-50.000000-25.000000</inkml:trace>
</inkml:ink>
</file>

<file path=ppt/ink/ink3389.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5:2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42350.000000 35950.000000,'0.000000'-100.000000,"0.000000"75.000000,0.000000 0.000000,-25.000000 25.000000,0.000000 0.000000,-25.000000 75.000000,0.000000 0.000000,0.000000 75.000000,0.000000 0.000000,0.000000-50.000000,0.000000 0.000000,0.000000 50.000000,0.000000 0.000000,25.000000-75.000000,0.000000 0.000000,25.000000-50.000000</inkml:trace>
</inkml:ink>
</file>

<file path=ppt/ink/ink339.xml><?xml version="1.0" encoding="utf-8"?>
<inkml:ink xmlns:inkml="http://www.w3.org/2003/InkML">
  <annotation type="ScanImages2ExtractSignatures">1</annotation>
  <annotation type="ScanImagesWidth">21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0:0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64700.000000 14050.000000,'-50.000000'0.000000,"0.000000"-25.000000,0.000000 0.000000,25.000000 50.000000,0.000000 0.000000,25.000000 100.000000,0.000000 0.000000,0.000000 50.000000,0.000000 0.000000,-25.000000 0.000000,0.000000 0.000000,0.000000-25.000000,0.000000 0.000000,0.000000-25.000000,0.000000 0.000000,25.000000-75.000000,0.000000 0.000000,25.000000-75.000000</inkml:trace>
</inkml:ink>
</file>

<file path=ppt/ink/ink3390.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5:2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42850.000000 35550.000000,'50.000000'0.000000,"0.000000"0.000000,0.000000 0.000000,-25.000000 0.000000,0.000000 0.000000,150.000000 75.000000,0.000000 0.000000,50.000000 0.000000,0.000000 0.000000,-50.000000 0.000000,0.000000 0.000000,-100.000000-50.000000</inkml:trace>
</inkml:ink>
</file>

<file path=ppt/ink/ink33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5:2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31250.000000 13750.000000,'-200.000000'-50.000000,"100.000000"50.000000,0.000000 0.000000,0.000000 0.000000,0.000000 0.000000,50.000000 0.000000,0.000000 0.000000,50.000000 25.000000,0.000000 0.000000,-25.000000 100.000000,0.000000 0.000000,25.000000 75.000000,0.000000 0.000000,0.000000 100.000000,0.000000 0.000000,-25.000000-25.000000,0.000000 0.000000,0.000000 25.000000,0.000000 0.000000,0.000000 150.000000,0.000000 0.000000,25.000000-25.000000,0.000000 0.000000,0.000000-75.000000,0.000000 0.000000,25.000000 25.000000,0.000000 0.000000,25.000000-75.000000,0.000000 0.000000,-25.000000-250.000000,0.000000 0.000000,0.000000 0.000000</inkml:trace>
</inkml:ink>
</file>

<file path=ppt/ink/ink33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5:2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31650.000000 13050.000000,'-50.000000'-250.000000,"75.000000"225.000000,0.000000 0.000000,100.000000-50.000000,0.000000 0.000000,75.000000 25.000000,0.000000 0.000000,75.000000-25.000000,0.000000 0.000000,100.000000 25.000000,0.000000 0.000000,25.000000-25.000000,0.000000 0.000000,-50.000000 25.000000,0.000000 0.000000,0.000000 0.000000,0.000000 0.000000,0.000000 0.000000,0.000000 0.000000,0.000000-25.000000,0.000000 0.000000,0.000000 0.000000,0.000000 0.000000,-125.000000 50.000000,0.000000 0.000000,125.000000-25.000000,0.000000 0.000000,-75.000000 25.000000,0.000000 0.000000,-50.000000 0.000000,0.000000 0.000000,0.000000-25.000000,0.000000 0.000000,-50.000000 25.000000,0.000000 0.000000,-75.000000 25.000000,0.000000 0.000000,-75.000000 25.000000,0.000000 0.000000,-25.000000 0.000000,0.000000 0.000000,-25.000000 50.000000,0.000000 0.000000,0.000000 0.000000,0.000000 0.000000,0.000000 25.000000,0.000000 0.000000,25.000000 0.000000,0.000000 0.000000,0.000000 50.000000,0.000000 0.000000,0.000000 25.000000,0.000000 0.000000,0.000000 50.000000,0.000000 0.000000,0.000000 50.000000,0.000000 0.000000,0.000000 100.000000,0.000000 0.000000,0.000000 0.000000,0.000000 0.000000,-25.000000 0.000000,0.000000 0.000000,0.000000 75.000000,0.000000 0.000000,25.000000-25.000000,0.000000 0.000000,0.000000-100.000000,0.000000 0.000000,25.000000-75.000000,0.000000 0.000000,25.000000 25.000000,0.000000 0.000000,25.000000 25.000000,0.000000 0.000000,-75.000000-225.000000,0.000000 0.000000,0.000000 0.000000</inkml:trace>
</inkml:ink>
</file>

<file path=ppt/ink/ink33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5:2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31750.000000 20800.000000,'-100.000000'0.000000,"-50.000000"0.000000,0.000000 0.000000,50.000000-50.000000,0.000000 0.000000,75.000000 50.000000,0.000000 0.000000,50.000000-25.000000,0.000000 0.000000,150.000000 0.000000,0.000000 0.000000,150.000000 0.000000,0.000000 0.000000,125.000000 0.000000,0.000000 0.000000,225.000000 0.000000,0.000000 0.000000,25.000000-25.000000,0.000000 0.000000,75.000000-25.000000,0.000000 0.000000,-50.000000-75.000000,0.000000 0.000000,0.000000 25.000000,0.000000 0.000000,-575.000000 125.000000,0.000000 0.000000,25.000000-50.000000</inkml:trace>
</inkml:ink>
</file>

<file path=ppt/ink/ink33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5:2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47050.000000 10700.000000,'-50.000000'-50.000000,"25.000000"100.000000,0.000000 0.000000,25.000000 75.000000,0.000000 0.000000,-50.000000 225.000000,0.000000 0.000000,50.000000-25.000000,0.000000 0.000000,0.000000-25.000000,0.000000 0.000000,-25.000000 350.000000,0.000000 0.000000,0.000000-100.000000,0.000000 0.000000,0.000000-75.000000,0.000000 0.000000,50.000000 50.000000,0.000000 0.000000,25.000000-175.000000,0.000000 0.000000,25.000000-125.000000,0.000000 0.000000,-50.000000-100.000000</inkml:trace>
</inkml:ink>
</file>

<file path=ppt/ink/ink33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5:2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48000.000000 10100.000000,'0.000000'-50.000000,"0.000000"0.000000,0.000000 0.000000,0.000000 25.000000,0.000000 0.000000,0.000000-25.000000,0.000000 0.000000,50.000000 50.000000,0.000000 0.000000,100.000000-25.000000,0.000000 0.000000,125.000000 25.000000,0.000000 0.000000,50.000000 0.000000,0.000000 0.000000,75.000000 0.000000,0.000000 0.000000,0.000000 0.000000,0.000000 0.000000,-50.000000 25.000000,0.000000 0.000000,-25.000000 0.000000,0.000000 0.000000,25.000000-50.000000,0.000000 0.000000,-25.000000-50.000000,0.000000 0.000000,-75.000000 50.000000,0.000000 0.000000,-75.000000 0.000000,0.000000 0.000000,-50.000000 25.000000,0.000000 0.000000,-25.000000 0.000000,0.000000 0.000000,0.000000 0.000000,0.000000 0.000000,-25.000000 0.000000,0.000000 0.000000,0.000000 0.000000,0.000000 0.000000,-25.000000 0.000000,0.000000 0.000000,-25.000000 0.000000,0.000000 0.000000,25.000000 25.000000,0.000000 0.000000,-25.000000 0.000000,0.000000 0.000000,25.000000 0.000000,0.000000 0.000000,25.000000-25.000000,0.000000 0.000000,-25.000000 0.000000,0.000000 0.000000,-25.000000 25.000000,0.000000 0.000000,-25.000000 0.000000,0.000000 0.000000,0.000000 25.000000,0.000000 0.000000,0.000000 25.000000,0.000000 0.000000,0.000000-25.000000,0.000000 0.000000,0.000000 25.000000,0.000000 0.000000,25.000000 75.000000,0.000000 0.000000,-25.000000 75.000000,0.000000 0.000000,0.000000 100.000000,0.000000 0.000000,0.000000 0.000000,0.000000 0.000000,-25.000000 0.000000,0.000000 0.000000,25.000000-25.000000,0.000000 0.000000,0.000000 50.000000,0.000000 0.000000,0.000000-50.000000,0.000000 0.000000,0.000000-75.000000,0.000000 0.000000,0.000000 0.000000,0.000000 0.000000,0.000000 25.000000,0.000000 0.000000,0.000000-50.000000,0.000000 0.000000,0.000000-75.000000,0.000000 0.000000,25.000000-100.000000,0.000000 0.000000,-25.000000 0.000000</inkml:trace>
</inkml:ink>
</file>

<file path=ppt/ink/ink33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5:2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48200.000000 18250.000000,'-50.000000'0.000000,"-50.000000"-25.000000,0.000000 0.000000,225.000000 0.000000,0.000000 0.000000,225.000000-25.000000,0.000000 0.000000,200.000000 0.000000,0.000000 0.000000,50.000000 50.000000,0.000000 0.000000,-50.000000 0.000000,0.000000 0.000000,125.000000 0.000000,0.000000 0.000000,-125.000000-50.000000,0.000000 0.000000,-125.000000 50.000000,0.000000 0.000000,-350.000000 0.000000,0.000000 0.000000,0.000000 0.000000</inkml:trace>
</inkml:ink>
</file>

<file path=ppt/ink/ink33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5:3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48550.000000 18150.000000,'-100.000000'100.000000,"0.000000"-50.000000,0.000000 0.000000,50.000000 0.000000,0.000000 0.000000,25.000000-25.000000,0.000000 0.000000,-50.000000 75.000000,0.000000 0.000000,-125.000000 150.000000,0.000000 0.000000,25.000000-75.000000,0.000000 0.000000,-50.000000 25.000000,0.000000 0.000000,0.000000 0.000000,0.000000 0.000000,0.000000-75.000000,0.000000 0.000000,-50.000000-25.000000,0.000000 0.000000,-50.000000 0.000000,0.000000 0.000000,-25.000000-25.000000,0.000000 0.000000,25.000000-50.000000,0.000000 0.000000,50.000000 0.000000,0.000000 0.000000,25.000000 0.000000,0.000000 0.000000,-25.000000 25.000000,0.000000 0.000000,25.000000-25.000000,0.000000 0.000000,25.000000 0.000000,0.000000 0.000000,25.000000-25.000000,0.000000 0.000000,50.000000-75.000000,0.000000 0.000000,0.000000-25.000000,0.000000 0.000000,50.000000 0.000000,0.000000 0.000000,0.000000 0.000000,0.000000 0.000000,25.000000 25.000000,0.000000 0.000000,25.000000-25.000000,0.000000 0.000000,0.000000 50.000000,0.000000 0.000000,75.000000 100.000000,0.000000 0.000000,0.000000-50.000000,0.000000 0.000000,0.000000 0.000000,0.000000 0.000000,-25.000000 25.000000</inkml:trace>
</inkml:ink>
</file>

<file path=ppt/ink/ink33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5:3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39150.000000 20400.000000,'0.000000'-50.000000,"-50.000000"25.000000,0.000000 0.000000,25.000000 0.000000,0.000000 0.000000,0.000000 0.000000,0.000000 0.000000,0.000000 25.000000,0.000000 0.000000,0.000000 0.000000,0.000000 0.000000,0.000000 75.000000,0.000000 0.000000,0.000000 50.000000,0.000000 0.000000,0.000000 0.000000,0.000000 0.000000,0.000000 25.000000,0.000000 0.000000,0.000000-50.000000,0.000000 0.000000,0.000000-50.000000,0.000000 0.000000,25.000000-25.000000,0.000000 0.000000,0.000000 0.000000</inkml:trace>
</inkml:ink>
</file>

<file path=ppt/ink/ink3399.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5:3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39400.000000 20250.000000,'0.000000'-50.000000,"50.000000"0.000000,0.000000 0.000000,0.000000 50.000000,0.000000 0.000000,100.000000-25.000000,0.000000 0.000000,175.000000 50.000000,0.000000 0.000000,-25.000000 25.000000,0.000000 0.000000,-225.000000-50.000000</inkml:trace>
</inkml:ink>
</file>

<file path=ppt/ink/ink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1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78350.000000 23050.000000,'0.000000'-50.000000,"50.000000"75.000000,0.000000 0.000000,75.000000-25.000000,0.000000 0.000000,75.000000 0.000000,0.000000 0.000000,-100.000000 0.000000,0.000000 0.000000,-50.000000 25.000000,0.000000 0.000000,-50.000000 0.000000</inkml:trace>
</inkml:ink>
</file>

<file path=ppt/ink/ink3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0:0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65300.000000 13650.000000,'0.000000'-100.000000,"25.000000"100.000000,0.000000 0.000000,0.000000 0.000000,0.000000 0.000000,50.000000 50.000000,0.000000 0.000000,-25.000000 50.000000,0.000000 0.000000,-50.000000 25.000000,0.000000 0.000000,-25.000000 0.000000,0.000000 0.000000,-75.000000-25.000000,0.000000 0.000000,50.000000-50.000000,0.000000 0.000000,50.000000-25.000000,0.000000 0.000000,100.000000-25.000000,0.000000 0.000000,25.000000 0.000000,0.000000 0.000000,-50.000000 50.000000,0.000000 0.000000,-75.000000 50.000000,0.000000 0.000000,-50.000000 50.000000,0.000000 0.000000,-125.000000 75.000000,0.000000 0.000000,-25.000000 25.000000,0.000000 0.000000,125.000000-175.000000</inkml:trace>
</inkml:ink>
</file>

<file path=ppt/ink/ink34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5:3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55400.000000 42450.000000,'0.000000'-50.000000,"-25.000000"100.000000,0.000000 0.000000,25.000000 125.000000,0.000000 0.000000,0.000000 200.000000,0.000000 0.000000,-25.000000 250.000000,0.000000 0.000000,-50.000000 100.000000,0.000000 0.000000,25.000000 25.000000,0.000000 0.000000,50.000000-125.000000,0.000000 0.000000,50.000000-250.000000,0.000000 0.000000,50.000000-125.000000,0.000000 0.000000,-75.000000-175.000000</inkml:trace>
</inkml:ink>
</file>

<file path=ppt/ink/ink34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5:3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55800.000000 41700.000000,'0.000000'-100.000000,"50.000000"50.000000,0.000000 0.000000,125.000000 50.000000,0.000000 0.000000,150.000000 0.000000,0.000000 0.000000,150.000000 25.000000,0.000000 0.000000,150.000000-25.000000,0.000000 0.000000,0.000000 25.000000,0.000000 0.000000,50.000000 0.000000,0.000000 0.000000,-125.000000-25.000000,0.000000 0.000000,-50.000000 25.000000,0.000000 0.000000,-200.000000 0.000000,0.000000 0.000000,-150.000000 25.000000,0.000000 0.000000,-100.000000 25.000000,0.000000 0.000000,-50.000000-50.000000,0.000000 0.000000,-25.000000 0.000000,0.000000 0.000000,-50.000000 50.000000,0.000000 0.000000,0.000000 50.000000,0.000000 0.000000,25.000000 0.000000,0.000000 0.000000,25.000000 25.000000,0.000000 0.000000,0.000000 25.000000,0.000000 0.000000,50.000000 25.000000,0.000000 0.000000,25.000000 75.000000,0.000000 0.000000,0.000000 50.000000,0.000000 0.000000,-50.000000-100.000000,0.000000 0.000000,75.000000 125.000000,0.000000 0.000000,-50.000000-25.000000,0.000000 0.000000,0.000000 0.000000,0.000000 0.000000,-50.000000 0.000000,0.000000 0.000000,-25.000000-50.000000,0.000000 0.000000,0.000000 25.000000,0.000000 0.000000,0.000000-50.000000,0.000000 0.000000,50.000000-100.000000,0.000000 0.000000,-25.000000-125.000000</inkml:trace>
</inkml:ink>
</file>

<file path=ppt/ink/ink34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5:3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55750.000000 49900.000000,'-100.000000'-100.000000,"125.000000"75.000000,0.000000 0.000000,100.000000 0.000000,0.000000 0.000000,100.000000-25.000000,0.000000 0.000000,175.000000-25.000000,0.000000 0.000000,75.000000 50.000000,0.000000 0.000000,400.000000 50.000000,0.000000 0.000000,-125.000000 25.000000,0.000000 0.000000,-75.000000 50.000000,0.000000 0.000000,-375.000000-75.000000,0.000000 0.000000,-150.000000-25.000000</inkml:trace>
</inkml:ink>
</file>

<file path=ppt/ink/ink34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5:3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40050.000000 45900.000000,'-100.000000'-50.000000,"100.000000"150.000000,0.000000 0.000000,-25.000000 200.000000,0.000000 0.000000,25.000000 175.000000,0.000000 0.000000,0.000000 25.000000,0.000000 0.000000,50.000000 250.000000,0.000000 0.000000,50.000000-125.000000,0.000000 0.000000,-25.000000-150.000000,0.000000 0.000000,0.000000-225.000000,0.000000 0.000000,-50.000000-200.000000</inkml:trace>
</inkml:ink>
</file>

<file path=ppt/ink/ink34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5:3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41400.000000 44950.000000,'50.000000'-150.000000,"100.000000"-125.000000,0.000000 0.000000,-125.000000 250.000000,0.000000 0.000000,275.000000-175.000000,0.000000 0.000000,75.000000 25.000000,0.000000 0.000000,125.000000 75.000000,0.000000 0.000000,150.000000 75.000000,0.000000 0.000000,-50.000000 25.000000,0.000000 0.000000,50.000000-25.000000,0.000000 0.000000,-75.000000-25.000000,0.000000 0.000000,-175.000000 25.000000,0.000000 0.000000,-150.000000 25.000000,0.000000 0.000000,-150.000000 50.000000,0.000000 0.000000,-100.000000 25.000000,0.000000 0.000000,-50.000000 25.000000,0.000000 0.000000,-25.000000 0.000000,0.000000 0.000000,0.000000 75.000000,0.000000 0.000000,25.000000 50.000000,0.000000 0.000000,50.000000 75.000000,0.000000 0.000000,0.000000 25.000000,0.000000 0.000000,0.000000 150.000000,0.000000 0.000000,0.000000 50.000000,0.000000 0.000000,25.000000-75.000000,0.000000 0.000000,25.000000 50.000000,0.000000 0.000000,25.000000-100.000000,0.000000 0.000000,-25.000000-125.000000,0.000000 0.000000,-25.000000-200.000000</inkml:trace>
</inkml:ink>
</file>

<file path=ppt/ink/ink3405.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5:3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40900.000000 52900.000000,'-50.000000'-50.000000,"75.000000"-50.000000,0.000000 0.000000,200.000000 75.000000,0.000000 0.000000,50.000000 0.000000,0.000000 0.000000,300.000000-75.000000,0.000000 0.000000,175.000000-25.000000,0.000000 0.000000,175.000000 50.000000,0.000000 0.000000,25.000000 0.000000,0.000000 0.000000,-650.000000 50.000000,0.000000 0.000000,-100.000000 0.000000</inkml:trace>
</inkml:ink>
</file>

<file path=ppt/ink/ink3406.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5:3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59500.000000 50200.000000,'0.000000'50.000000,"-100.000000"150.000000,0.000000 0.000000,0.000000 0.000000,0.000000 0.000000,25.000000 0.000000,0.000000 0.000000,-25.000000 125.000000,0.000000 0.000000,-25.000000 75.000000,0.000000 0.000000,-25.000000-100.000000,0.000000 0.000000,-25.000000 0.000000,0.000000 0.000000,-25.000000 0.000000,0.000000 0.000000,0.000000-25.000000,0.000000 0.000000,-75.000000-75.000000,0.000000 0.000000,-25.000000-25.000000,0.000000 0.000000,-100.000000-50.000000,0.000000 0.000000,-25.000000-25.000000,0.000000 0.000000,-25.000000 0.000000,0.000000 0.000000,-25.000000-25.000000,0.000000 0.000000,75.000000-25.000000,0.000000 0.000000,50.000000-50.000000,0.000000 0.000000,25.000000-50.000000,0.000000 0.000000,0.000000-75.000000,0.000000 0.000000,50.000000-75.000000,0.000000 0.000000,0.000000-75.000000,0.000000 0.000000,-25.000000-75.000000,0.000000 0.000000,0.000000 25.000000,0.000000 0.000000,75.000000 150.000000,0.000000 0.000000,0.000000 50.000000,0.000000 0.000000,75.000000 25.000000,0.000000 0.000000,75.000000 25.000000,0.000000 0.000000,50.000000 25.000000,0.000000 0.000000,50.000000 25.000000</inkml:trace>
</inkml:ink>
</file>

<file path=ppt/ink/ink34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5:3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46600.000000 52850.000000,'-150.000000'-50.000000,"100.000000"50.000000,0.000000 0.000000,0.000000 25.000000,0.000000 0.000000,0.000000 75.000000,0.000000 0.000000,-25.000000 50.000000,0.000000 0.000000,0.000000 75.000000,0.000000 0.000000,-50.000000 25.000000,0.000000 0.000000,50.000000-25.000000,0.000000 0.000000,50.000000-100.000000,0.000000 0.000000,25.000000-100.000000,0.000000 0.000000,25.000000-50.000000</inkml:trace>
</inkml:ink>
</file>

<file path=ppt/ink/ink3408.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45:3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47050.000000 52850.000000,'0.000000'-50.000000,"100.000000"25.000000,0.000000 0.000000,25.000000 25.000000,0.000000 0.000000,0.000000 25.000000,0.000000 0.000000,200.000000 75.000000,0.000000 0.000000,-100.000000-50.000000,0.000000 0.000000,-150.000000-25.000000,0.000000 0.000000,0.000000 0.000000</inkml:trace>
</inkml:ink>
</file>

<file path=ppt/ink/ink34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983.000000 573.000000,'0.018000'0.028000,"0.029000"0.043000,0.033000 0.050000,0.034000 0.051000,0.032000 0.047000,0.028000 0.042000,0.023000 0.035000,0.019000 0.028000,0.021000 0.043000,0.020000 0.050000,0.019000 0.050000,0.016000 0.047000,0.013000 0.041000,0.011000 0.034000,0.573000 0.641000,0.375000 0.393000,0.405000 0.316000,0.173000 0.096000,0.012000-0.052000,-0.092000-0.142000,0.216000 0.123000,0.030000-0.011000,-0.092000-0.096000,-0.163000-0.143000,-0.141000-0.200000,-0.191000-0.221000,-0.208000-0.219000,-0.204000-0.201000,-0.061000-0.075000,-0.156000-0.163000,-0.152000-0.160000,-0.136000-0.145000,-0.115000-0.123000,-0.092000-0.099000,-0.070000-0.076000,-0.051000-0.055000,-0.035000-0.038000,-0.022000-0.024000,-0.012000-0.013000,-0.005000-0.006000,0.000000-0.001000,0.003000 0.003000,0.004000 0.004000,0.391000-0.389000,0.329000-0.328000,0.223000-0.224000,0.139000-0.141000,0.075000-0.077000,0.028000-0.031000,0.254000-0.477000,0.086000-0.286000,0.303000-0.529000,0.125000-0.278000,0.002000-0.097000,-0.077000 0.027000,0.209000-0.449000,0.083000-0.131000,-0.004000 0.082000,-0.060000 0.213000,0.204000-0.161000,-0.011000 0.053000,-0.147000 0.186000,-0.224000 0.258000,0.075000 0.008000,-0.107000 0.000000</inkml:trace>
</inkml:ink>
</file>

<file path=ppt/ink/ink3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0:0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64200.000000 23450.000000,'-150.000000'0.000000,"125.000000"-25.000000,0.000000 0.000000,50.000000 25.000000,0.000000 0.000000,125.000000 0.000000,0.000000 0.000000,50.000000-25.000000,0.000000 0.000000,-25.000000 25.000000,0.000000 0.000000,-75.000000 0.000000,0.000000 0.000000,-50.000000 0.000000,0.000000 0.000000,-75.000000 0.000000,0.000000 0.000000,0.000000-25.000000</inkml:trace>
</inkml:ink>
</file>

<file path=ppt/ink/ink34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1086.000000 575.000000,'0.000000'0.149000,"0.000000"0.241000,0.055000 0.271000,0.087000 0.152000,0.100000 0.093000,0.101000 0.048000,0.082000 0.448000,-0.009000 0.222000,0.094000-0.013000,0.115000 0.113000,0.084000 0.043000,0.058000-0.006000,0.416000 0.517000,0.206000 0.164000,-0.089000-0.246000,-0.035000-0.104000,-0.015000-0.072000,-0.180000-0.336000,-0.196000-0.352000,-0.187000-0.330000,-0.166000-0.288000,-0.139000-0.238000,-0.110000-0.186000,-0.083000-0.138000,-0.059000-0.097000,-0.039000-0.064000,-0.024000-0.038000,0.014000-0.012000,0.043000-0.006000,0.055000 0.001000,0.059000 0.005000,0.315000-0.324000,0.308000-0.363000,0.281000-0.417000,0.169000-0.273000,0.085000-0.161000,0.025000-0.078000,0.482000-0.681000,0.297000-0.428000,0.157000-0.235000,0.056000-0.094000,0.484000-0.457000,0.207000-0.140000,0.014000 0.073000,-0.110000 0.204000,0.223000-0.279000,0.126000-0.126000,0.091000-0.222000,-0.159000 0.102000,-0.307000 0.301000,-0.379000 0.407000,-0.087000 0.012000,-0.345000 0.000000</inkml:trace>
</inkml:ink>
</file>

<file path=ppt/ink/ink3411.xml><?xml version="1.0" encoding="utf-8"?>
<inkml:ink xmlns:inkml="http://www.w3.org/2003/InkML">
  <annotation type="ScanImages2ExtractSignatures">1</annotation>
  <annotation type="ScanImagesWidth">-445849600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5:1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17450.000000 4700.000000,'-300.000000'-200.000000,"225.000000"200.000000,0.000000 0.000000,50.000000 0.000000,0.000000 0.000000,0.000000 0.000000,0.000000 0.000000,-50.000000 0.000000,0.000000 0.000000,50.000000 0.000000,0.000000 0.000000,0.000000 25.000000,0.000000 0.000000,25.000000 0.000000,0.000000 0.000000,25.000000-25.000000,0.000000 0.000000,25.000000 25.000000,0.000000 0.000000,125.000000-25.000000,0.000000 0.000000,75.000000 0.000000,0.000000 0.000000,100.000000 0.000000,0.000000 0.000000,50.000000-25.000000,0.000000 0.000000,-25.000000 25.000000,0.000000 0.000000,-50.000000 0.000000,0.000000 0.000000,-25.000000 25.000000,0.000000 0.000000,0.000000 0.000000,0.000000 0.000000,0.000000-25.000000,0.000000 0.000000,50.000000 0.000000,0.000000 0.000000,-225.000000 0.000000,0.000000 0.000000,25.000000 0.000000,0.000000 0.000000,75.000000 0.000000,0.000000 0.000000,-150.000000 0.000000,0.000000 0.000000,250.000000 25.000000,0.000000 0.000000,75.000000-25.000000,0.000000 0.000000,25.000000 0.000000,0.000000 0.000000,50.000000-50.000000,0.000000 0.000000,25.000000 25.000000,0.000000 0.000000,-275.000000 0.000000,0.000000 0.000000,0.000000 25.000000,0.000000 0.000000,250.000000 0.000000,0.000000 0.000000,25.000000 0.000000,0.000000 0.000000,25.000000 0.000000,0.000000 0.000000,25.000000 0.000000,0.000000 0.000000,25.000000 25.000000,0.000000 0.000000,-25.000000-25.000000,0.000000 0.000000,-100.000000 0.000000,0.000000 0.000000,-300.000000 0.000000,0.000000 0.000000,450.000000 0.000000,0.000000 0.000000,-100.000000 0.000000,0.000000 0.000000,-375.000000 0.000000,0.000000 0.000000,550.000000 0.000000,0.000000 0.000000,-75.000000 0.000000,0.000000 0.000000,0.000000 0.000000,0.000000 0.000000,0.000000 0.000000,0.000000 0.000000,0.000000 25.000000,0.000000 0.000000,-25.000000 0.000000,0.000000 0.000000,25.000000 0.000000,0.000000 0.000000,0.000000-25.000000,0.000000 0.000000,75.000000 25.000000,0.000000 0.000000,-75.000000-25.000000,0.000000 0.000000,25.000000 25.000000,0.000000 0.000000,-25.000000-25.000000,0.000000 0.000000,-25.000000 25.000000,0.000000 0.000000,50.000000 0.000000,0.000000 0.000000,25.000000-25.000000,0.000000 0.000000,0.000000 0.000000,0.000000 0.000000,-25.000000 0.000000,0.000000 0.000000,50.000000 0.000000,0.000000 0.000000,-50.000000 0.000000,0.000000 0.000000,0.000000 0.000000,0.000000 0.000000,0.000000 0.000000,0.000000 0.000000,-25.000000 0.000000,0.000000 0.000000,-50.000000 0.000000,0.000000 0.000000,-50.000000-25.000000,0.000000 0.000000,-50.000000 25.000000,0.000000 0.000000,-125.000000 0.000000,0.000000 0.000000,-250.000000 0.000000,0.000000 0.000000,325.000000 0.000000,0.000000 0.000000,-25.000000 0.000000,0.000000 0.000000,25.000000 0.000000,0.000000 0.000000,-25.000000 0.000000,0.000000 0.000000,-25.000000-25.000000,0.000000 0.000000,-75.000000 25.000000,0.000000 0.000000,-100.000000 0.000000,0.000000 0.000000,-150.000000-25.000000</inkml:trace>
</inkml:ink>
</file>

<file path=ppt/ink/ink34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5:1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14000.000000 11000.000000,'50.000000'-50.000000,"-50.000000"0.000000,0.000000 0.000000,0.000000 25.000000,0.000000 0.000000,25.000000 25.000000,0.000000 0.000000,75.000000 25.000000,0.000000 0.000000,125.000000-25.000000,0.000000 0.000000,75.000000 0.000000,0.000000 0.000000,75.000000 0.000000,0.000000 0.000000,100.000000-75.000000,0.000000 0.000000,75.000000 25.000000,0.000000 0.000000,25.000000-25.000000,0.000000 0.000000,50.000000 25.000000,0.000000 0.000000,25.000000 0.000000,0.000000 0.000000,-125.000000 25.000000,0.000000 0.000000,275.000000-25.000000,0.000000 0.000000,-175.000000 50.000000,0.000000 0.000000,-25.000000 0.000000,0.000000 0.000000,75.000000 0.000000,0.000000 0.000000,-500.000000 0.000000,0.000000 0.000000,300.000000 0.000000,0.000000 0.000000,200.000000 0.000000,0.000000 0.000000,0.000000-25.000000,0.000000 0.000000,-100.000000 25.000000,0.000000 0.000000,50.000000 25.000000,0.000000 0.000000,-50.000000 0.000000,0.000000 0.000000,25.000000 0.000000,0.000000 0.000000,25.000000 0.000000,0.000000 0.000000,75.000000 0.000000,0.000000 0.000000,-50.000000 0.000000,0.000000 0.000000,0.000000 0.000000,0.000000 0.000000,100.000000 0.000000,0.000000 0.000000,0.000000 0.000000,0.000000 0.000000,-100.000000 25.000000,0.000000 0.000000,50.000000 0.000000,0.000000 0.000000,0.000000 25.000000,0.000000 0.000000,0.000000-25.000000,0.000000 0.000000,75.000000-25.000000,0.000000 0.000000,-25.000000 0.000000,0.000000 0.000000,0.000000 0.000000,0.000000 0.000000,-25.000000 25.000000,0.000000 0.000000,0.000000-25.000000,0.000000 0.000000,0.000000 50.000000,0.000000 0.000000,75.000000-50.000000,0.000000 0.000000,-50.000000 25.000000,0.000000 0.000000,50.000000 0.000000,0.000000 0.000000,-100.000000-25.000000,0.000000 0.000000,0.000000 25.000000,0.000000 0.000000,-25.000000-25.000000,0.000000 0.000000,-25.000000 25.000000,0.000000 0.000000,-75.000000-25.000000,0.000000 0.000000,75.000000 0.000000,0.000000 0.000000,-50.000000-25.000000,0.000000 0.000000,25.000000 25.000000,0.000000 0.000000,75.000000-25.000000,0.000000 0.000000,-25.000000 50.000000,0.000000 0.000000,0.000000 0.000000,0.000000 0.000000,-500.000000 0.000000</inkml:trace>
</inkml:ink>
</file>

<file path=ppt/ink/ink34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5:2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82350.000000 2100.000000,'-150.000000'-50.000000,"275.000000"75.000000,0.000000 0.000000,25.000000-25.000000,0.000000 0.000000,25.000000-25.000000,0.000000 0.000000,-125.000000 25.000000,0.000000 0.000000,-25.000000 0.000000,0.000000 0.000000,-50.000000 25.000000,0.000000 0.000000,-25.000000 50.000000,0.000000 0.000000,25.000000 0.000000,0.000000 0.000000,-25.000000 50.000000,0.000000 0.000000,25.000000 25.000000,0.000000 0.000000,0.000000 50.000000,0.000000 0.000000,25.000000-50.000000,0.000000 0.000000,25.000000-50.000000,0.000000 0.000000,-25.000000 0.000000,0.000000 0.000000,0.000000-50.000000,0.000000 0.000000,0.000000-25.000000</inkml:trace>
</inkml:ink>
</file>

<file path=ppt/ink/ink34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5:2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81850.000000 4300.000000,'-200.000000'0.000000,"175.000000"0.000000,0.000000 0.000000,0.000000 0.000000,0.000000 0.000000,50.000000 0.000000,0.000000 0.000000,0.000000-25.000000,0.000000 0.000000,0.000000 25.000000,0.000000 0.000000,0.000000 0.000000,0.000000 0.000000,150.000000-50.000000,0.000000 0.000000,0.000000 25.000000,0.000000 0.000000,0.000000 0.000000,0.000000 0.000000,0.000000 0.000000,0.000000 0.000000,-75.000000 25.000000,0.000000 0.000000,-25.000000 50.000000,0.000000 0.000000,-50.000000 0.000000,0.000000 0.000000,-25.000000-25.000000,0.000000 0.000000,-25.000000 0.000000</inkml:trace>
</inkml:ink>
</file>

<file path=ppt/ink/ink34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5:2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84700.000000 2650.000000,'-100.000000'-50.000000,"175.000000"50.000000,0.000000 0.000000,200.000000 0.000000,0.000000 0.000000,0.000000 0.000000,0.000000 0.000000,-125.000000 50.000000,0.000000 0.000000,-100.000000-25.000000,0.000000 0.000000,-50.000000 25.000000,0.000000 0.000000,-25.000000-50.000000</inkml:trace>
</inkml:ink>
</file>

<file path=ppt/ink/ink34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5:2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85550.000000 2050.000000,'-200.000000'-200.000000,"200.000000"175.000000,0.000000 0.000000,0.000000 75.000000,0.000000 0.000000,0.000000 150.000000,0.000000 0.000000,-25.000000 100.000000,0.000000 0.000000,-50.000000 75.000000,0.000000 0.000000,25.000000-50.000000,0.000000 0.000000,50.000000-200.000000,0.000000 0.000000,0.000000-75.000000</inkml:trace>
</inkml:ink>
</file>

<file path=ppt/ink/ink34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5:2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87750.000000 1650.000000,'-50.000000'-50.000000,"-25.000000"-25.000000,0.000000 0.000000,175.000000 75.000000,0.000000 0.000000,200.000000 25.000000,0.000000 0.000000,-50.000000 25.000000,0.000000 0.000000,-125.000000-25.000000,0.000000 0.000000,-100.000000 0.000000,0.000000 0.000000,-125.000000 25.000000,0.000000 0.000000,-25.000000-25.000000,0.000000 0.000000,0.000000-25.000000,0.000000 0.000000,25.000000 25.000000,0.000000 0.000000,0.000000 0.000000,0.000000 0.000000,50.000000 0.000000,0.000000 0.000000,0.000000 50.000000,0.000000 0.000000,25.000000 75.000000,0.000000 0.000000,-25.000000 75.000000,0.000000 0.000000,0.000000 25.000000,0.000000 0.000000,50.000000-50.000000,0.000000 0.000000,0.000000-100.000000,0.000000 0.000000,25.000000-100.000000</inkml:trace>
</inkml:ink>
</file>

<file path=ppt/ink/ink34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5:2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88700.000000 2200.000000,'0.000000'-100.000000,"0.000000"75.000000,0.000000 0.000000,0.000000 75.000000,0.000000 0.000000,0.000000 100.000000,0.000000 0.000000,0.000000 100.000000,0.000000 0.000000,-50.000000 0.000000,0.000000 0.000000,25.000000-50.000000,0.000000 0.000000,-50.000000-25.000000,0.000000 0.000000,25.000000-150.000000</inkml:trace>
</inkml:ink>
</file>

<file path=ppt/ink/ink3419.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5:2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87300.000000 4250.000000,'-50.000000'0.000000,"-50.000000"-50.000000,0.000000 0.000000,100.000000 25.000000,0.000000 0.000000,50.000000 25.000000,0.000000 0.000000,225.000000 0.000000,0.000000 0.000000,75.000000 0.000000,0.000000 0.000000,-50.000000 25.000000,0.000000 0.000000,-25.000000 25.000000,0.000000 0.000000,-200.000000-50.000000</inkml:trace>
</inkml:ink>
</file>

<file path=ppt/ink/ink3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0:0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64850.000000 22850.000000,'-50.000000'0.000000,"0.000000"-50.000000,0.000000 0.000000,0.000000 50.000000,0.000000 0.000000,25.000000 25.000000,0.000000 0.000000,25.000000 100.000000,0.000000 0.000000,0.000000 25.000000,0.000000 0.000000,0.000000 25.000000,0.000000 0.000000,25.000000-50.000000,0.000000 0.000000,0.000000-50.000000,0.000000 0.000000,0.000000-50.000000</inkml:trace>
</inkml:ink>
</file>

<file path=ppt/ink/ink34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5:2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91300.000000 2150.000000,'-100.000000'-150.000000,"100.000000"125.000000,0.000000 0.000000,-50.000000 150.000000,0.000000 0.000000,-75.000000 75.000000,0.000000 0.000000,-25.000000 50.000000,0.000000 0.000000,0.000000 0.000000,0.000000 0.000000,50.000000-100.000000,0.000000 0.000000,0.000000-25.000000,0.000000 0.000000,75.000000-125.000000</inkml:trace>
</inkml:ink>
</file>

<file path=ppt/ink/ink34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5:2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90000.000000 2550.000000,'50.000000'-100.000000,"0.000000"100.000000,0.000000 0.000000,75.000000 125.000000,0.000000 0.000000,25.000000 100.000000,0.000000 0.000000,-50.000000 0.000000,0.000000 0.000000,-75.000000-50.000000,0.000000 0.000000,0.000000-75.000000,0.000000 0.000000,-25.000000-75.000000</inkml:trace>
</inkml:ink>
</file>

<file path=ppt/ink/ink3422.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5:2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92300.000000 2000.000000,'50.000000'0.000000,"0.000000"-75.000000,0.000000 0.000000,125.000000 75.000000,0.000000 0.000000,-25.000000 100.000000,0.000000 0.000000,-100.000000 25.000000,0.000000 0.000000,-150.000000 75.000000,0.000000 0.000000,-100.000000 25.000000,0.000000 0.000000,25.000000-25.000000,0.000000 0.000000,100.000000-100.000000,0.000000 0.000000,50.000000-25.000000,0.000000 0.000000,100.000000-50.000000,0.000000 0.000000,125.000000-25.000000,0.000000 0.000000,100.000000-25.000000,0.000000 0.000000,-200.000000-25.000000</inkml:trace>
</inkml:ink>
</file>

<file path=ppt/ink/ink34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5:2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94550.000000 2500.000000,'0.000000'-50.000000,"0.000000"25.000000,0.000000 0.000000,125.000000 0.000000,0.000000 0.000000,75.000000 0.000000,0.000000 0.000000,50.000000 25.000000,0.000000 0.000000,-50.000000 0.000000,0.000000 0.000000,-100.000000 25.000000,0.000000 0.000000,-75.000000 0.000000</inkml:trace>
</inkml:ink>
</file>

<file path=ppt/ink/ink34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5:2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93650.000000 3300.000000,'-100.000000'-50.000000,"100.000000"25.000000,0.000000 0.000000,0.000000 0.000000,0.000000 0.000000,25.000000 0.000000,0.000000 0.000000,25.000000 0.000000,0.000000 0.000000,50.000000 0.000000,0.000000 0.000000,-25.000000 25.000000,0.000000 0.000000,-25.000000 0.000000,0.000000 0.000000,75.000000 25.000000,0.000000 0.000000,75.000000 0.000000,0.000000 0.000000,75.000000 0.000000,0.000000 0.000000,50.000000-25.000000,0.000000 0.000000,-250.000000 25.000000</inkml:trace>
</inkml:ink>
</file>

<file path=ppt/ink/ink3425.xml><?xml version="1.0" encoding="utf-8"?>
<inkml:ink xmlns:inkml="http://www.w3.org/2003/InkML">
  <annotation type="ScanImages2ExtractSignatures">1</annotation>
  <annotation type="ScanImagesWidth">3145774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5:2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97700.000000 2100.000000,'-50.000000'0.000000,"25.000000"0.000000,0.000000 0.000000,125.000000-25.000000,0.000000 0.000000,75.000000 25.000000,0.000000 0.000000,100.000000 0.000000,0.000000 0.000000,-75.000000 25.000000,0.000000 0.000000,-100.000000 25.000000,0.000000 0.000000,-150.000000-25.000000</inkml:trace>
</inkml:ink>
</file>

<file path=ppt/ink/ink34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5:2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97850.000000 2450.000000,'-200.000000'150.000000,"175.000000"-125.000000,0.000000 0.000000,0.000000 100.000000,0.000000 0.000000,0.000000 75.000000,0.000000 0.000000,0.000000 25.000000,0.000000 0.000000,0.000000-50.000000,0.000000 0.000000,25.000000-100.000000,0.000000 0.000000,0.000000-50.000000</inkml:trace>
</inkml:ink>
</file>

<file path=ppt/ink/ink34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5:2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98350.000000 2650.000000,'-50.000000'200.000000,"50.000000"-25.000000,0.000000 0.000000,-25.000000 0.000000,0.000000 0.000000,25.000000-50.000000,0.000000 0.000000,0.000000-75.000000</inkml:trace>
</inkml:ink>
</file>

<file path=ppt/ink/ink34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5:2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99200.000000 2800.000000,'50.000000'-50.000000,"-25.000000"75.000000,0.000000 0.000000,-25.000000 75.000000,0.000000 0.000000,-25.000000 150.000000,0.000000 0.000000,-50.000000 0.000000,0.000000 0.000000,0.000000-75.000000,0.000000 0.000000,25.000000-125.000000</inkml:trace>
</inkml:ink>
</file>

<file path=ppt/ink/ink34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5:2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96150.000000 4700.000000,'-300.000000'-100.000000,"475.000000"100.000000,0.000000 0.000000,250.000000 0.000000,0.000000 0.000000,175.000000 0.000000,0.000000 0.000000,50.000000 50.000000,0.000000 0.000000,-525.000000-25.000000,0.000000 0.000000,-25.000000 0.000000</inkml:trace>
</inkml:ink>
</file>

<file path=ppt/ink/ink3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0:0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65550.000000 22450.000000,'150.000000'100.000000,"-25.000000"-25.000000,0.000000 0.000000,-25.000000 25.000000,0.000000 0.000000,-75.000000 25.000000,0.000000 0.000000,-75.000000 25.000000,0.000000 0.000000,-100.000000 0.000000,0.000000 0.000000,25.000000-25.000000,0.000000 0.000000,50.000000-50.000000,0.000000 0.000000,50.000000-75.000000,0.000000 0.000000,50.000000 0.000000,0.000000 0.000000,150.000000-75.000000,0.000000 0.000000,200.000000-25.000000,0.000000 0.000000,-25.000000 0.000000,0.000000 0.000000,-250.000000 75.000000</inkml:trace>
</inkml:ink>
</file>

<file path=ppt/ink/ink34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5:2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49450.000000 31900.000000,'0.000000'-50.000000,"0.000000"-100.000000,0.000000 0.000000,0.000000 200.000000,0.000000 0.000000,50.000000 150.000000,0.000000 0.000000,75.000000 75.000000,0.000000 0.000000,75.000000 25.000000,0.000000 0.000000,-25.000000-50.000000,0.000000 0.000000,-25.000000-75.000000,0.000000 0.000000,-25.000000-75.000000,0.000000 0.000000,50.000000-100.000000,0.000000 0.000000,100.000000-225.000000,0.000000 0.000000,375.000000-400.000000,0.000000 0.000000,225.000000-75.000000,0.000000 0.000000,225.000000-125.000000,0.000000 0.000000,-325.000000 400.000000,0.000000 0.000000,-625.000000 350.000000</inkml:trace>
</inkml:ink>
</file>

<file path=ppt/ink/ink34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5:3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16200.000000 18700.000000,'-50.000000'0.000000,"0.000000"-25.000000,0.000000 0.000000,125.000000 25.000000,0.000000 0.000000,250.000000-25.000000,0.000000 0.000000,0.000000 25.000000,0.000000 0.000000,-100.000000 25.000000,0.000000 0.000000,-150.000000-25.000000,0.000000 0.000000,-50.000000 0.000000,0.000000 0.000000,-50.000000 0.000000</inkml:trace>
</inkml:ink>
</file>

<file path=ppt/ink/ink3432.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5:3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17600.000000 18100.000000,'-150.000000'-50.000000,"100.000000"50.000000,0.000000 0.000000,0.000000-25.000000,0.000000 0.000000,50.000000 50.000000,0.000000 0.000000,0.000000 175.000000,0.000000 0.000000,0.000000 25.000000,0.000000 0.000000,0.000000 50.000000,0.000000 0.000000,0.000000-50.000000,0.000000 0.000000,0.000000-175.000000</inkml:trace>
</inkml:ink>
</file>

<file path=ppt/ink/ink34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5:3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18650.000000 17700.000000,'0.000000'-50.000000,"25.000000"75.000000,0.000000 0.000000,50.000000 25.000000,0.000000 0.000000,-50.000000 25.000000,0.000000 0.000000,-25.000000 25.000000,0.000000 0.000000,-100.000000 25.000000,0.000000 0.000000,25.000000-50.000000,0.000000 0.000000,25.000000-75.000000,0.000000 0.000000,50.000000 25.000000,0.000000 0.000000,50.000000-25.000000,0.000000 0.000000,75.000000 0.000000,0.000000 0.000000,-25.000000 0.000000,0.000000 0.000000,-50.000000 50.000000,0.000000 0.000000,-50.000000 50.000000,0.000000 0.000000,-75.000000 75.000000,0.000000 0.000000,-25.000000-25.000000,0.000000 0.000000,50.000000-50.000000,0.000000 0.000000,25.000000-100.000000,0.000000 0.000000,0.000000 0.000000</inkml:trace>
</inkml:ink>
</file>

<file path=ppt/ink/ink3434.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5:3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19850.000000 17950.000000,'0.000000'-50.000000,"0.000000"25.000000,0.000000 0.000000,75.000000 25.000000,0.000000 0.000000,25.000000 25.000000,0.000000 0.000000,-75.000000 75.000000,0.000000 0.000000,-75.000000 50.000000,0.000000 0.000000,-75.000000 0.000000,0.000000 0.000000,50.000000-50.000000,0.000000 0.000000,50.000000-50.000000,0.000000 0.000000,50.000000-50.000000,0.000000 0.000000,100.000000-25.000000,0.000000 0.000000,50.000000-75.000000,0.000000 0.000000,-50.000000 50.000000,0.000000 0.000000,-75.000000 25.000000</inkml:trace>
</inkml:ink>
</file>

<file path=ppt/ink/ink3435.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5:3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21850.000000 17450.000000,'-50.000000'-50.000000,"25.000000"-75.000000,0.000000 0.000000,0.000000 75.000000,0.000000 0.000000,25.000000-75.000000,0.000000 0.000000,0.000000 50.000000,0.000000 0.000000,-25.000000 50.000000,0.000000 0.000000,-75.000000 75.000000,0.000000 0.000000,-25.000000 125.000000,0.000000 0.000000,50.000000 25.000000,0.000000 0.000000,50.000000-100.000000,0.000000 0.000000,50.000000-50.000000,0.000000 0.000000,75.000000-50.000000,0.000000 0.000000,0.000000-50.000000,0.000000 0.000000,-25.000000 0.000000,0.000000 0.000000,-50.000000 50.000000,0.000000 0.000000,-25.000000 25.000000,0.000000 0.000000,-50.000000 75.000000,0.000000 0.000000,-25.000000 125.000000,0.000000 0.000000,-25.000000 100.000000,0.000000 0.000000,-25.000000 300.000000,0.000000 0.000000,0.000000 25.000000,0.000000 0.000000,100.000000-450.000000,0.000000 0.000000,-25.000000-25.000000</inkml:trace>
</inkml:ink>
</file>

<file path=ppt/ink/ink34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5:3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72050.000000 12450.000000,'-50.000000'0.000000,"75.000000"25.000000,0.000000 0.000000,225.000000 25.000000,0.000000 0.000000,125.000000-50.000000,0.000000 0.000000,-150.000000 0.000000,0.000000 0.000000,-50.000000 0.000000,0.000000 0.000000,-175.000000 25.000000,0.000000 0.000000,-25.000000-25.000000,0.000000 0.000000,0.000000 25.000000</inkml:trace>
</inkml:ink>
</file>

<file path=ppt/ink/ink34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5:3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73400.000000 12800.000000,'-50.000000'0.000000,"-50.000000"0.000000,0.000000 0.000000,50.000000 0.000000,0.000000 0.000000,25.000000 50.000000,0.000000 0.000000,25.000000 50.000000,0.000000 0.000000,0.000000 75.000000,0.000000 0.000000,-25.000000 100.000000,0.000000 0.000000,25.000000-50.000000,0.000000 0.000000,0.000000-100.000000,0.000000 0.000000,25.000000-100.000000</inkml:trace>
</inkml:ink>
</file>

<file path=ppt/ink/ink34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5:4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74950.000000 11900.000000,'0.000000'-100.000000,"0.000000"50.000000,0.000000 0.000000,0.000000 25.000000,0.000000 0.000000,100.000000 150.000000,0.000000 0.000000,-50.000000 150.000000,0.000000 0.000000,-25.000000 75.000000,0.000000 0.000000,-75.000000 150.000000,0.000000 0.000000,-25.000000-100.000000,0.000000 0.000000,25.000000-175.000000,0.000000 0.000000,25.000000-175.000000,0.000000 0.000000,0.000000-25.000000</inkml:trace>
</inkml:ink>
</file>

<file path=ppt/ink/ink34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5:4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75400.000000 11450.000000,'0.000000'-100.000000,"-25.000000"0.000000,0.000000 0.000000,0.000000 75.000000,0.000000 0.000000,-50.000000 225.000000,0.000000 0.000000,-150.000000 100.000000,0.000000 0.000000,75.000000-100.000000,0.000000 0.000000,100.000000-150.000000,0.000000 0.000000,25.000000-25.000000</inkml:trace>
</inkml:ink>
</file>

<file path=ppt/ink/ink3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0:1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83900.000000 15700.000000,'-50.000000'0.000000,"25.000000"0.000000,0.000000 0.000000,0.000000 25.000000,0.000000 0.000000,-25.000000 25.000000,0.000000 0.000000,25.000000 0.000000,0.000000 0.000000,-25.000000 0.000000,0.000000 0.000000,0.000000 0.000000,0.000000 0.000000,0.000000 50.000000,0.000000 0.000000,0.000000 0.000000,0.000000 0.000000,25.000000 0.000000,0.000000 0.000000,25.000000-25.000000,0.000000 0.000000,0.000000 25.000000,0.000000 0.000000,0.000000-25.000000,0.000000 0.000000,50.000000 25.000000,0.000000 0.000000,0.000000-50.000000,0.000000 0.000000,25.000000-25.000000,0.000000 0.000000,0.000000 0.000000,0.000000 0.000000,-50.000000-50.000000</inkml:trace>
</inkml:ink>
</file>

<file path=ppt/ink/ink3440.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5:4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75650.000000 11550.000000,'150.000000'50.000000,"-25.000000"0.000000,0.000000 0.000000,75.000000 100.000000,0.000000 0.000000,-25.000000-50.000000,0.000000 0.000000,-100.000000-75.000000</inkml:trace>
</inkml:ink>
</file>

<file path=ppt/ink/ink34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5:4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78350.000000 13300.000000,'100.000000'-100.000000,"100.000000"100.000000,0.000000 0.000000,275.000000-25.000000,0.000000 0.000000,225.000000 25.000000,0.000000 0.000000,-125.000000 25.000000,0.000000 0.000000,-175.000000 0.000000,0.000000 0.000000,-325.000000 0.000000</inkml:trace>
</inkml:ink>
</file>

<file path=ppt/ink/ink34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5:4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83050.000000 12250.000000,'0.000000'-50.000000,"25.000000"0.000000,0.000000 0.000000,0.000000 50.000000,0.000000 0.000000,0.000000 0.000000,0.000000 0.000000,150.000000 100.000000,0.000000 0.000000,75.000000 0.000000,0.000000 0.000000,0.000000 0.000000,0.000000 0.000000,-75.000000 25.000000,0.000000 0.000000,-125.000000 0.000000,0.000000 0.000000,-125.000000 25.000000,0.000000 0.000000,-175.000000 25.000000,0.000000 0.000000,-175.000000 125.000000,0.000000 0.000000,-50.000000-25.000000,0.000000 0.000000,275.000000-175.000000</inkml:trace>
</inkml:ink>
</file>

<file path=ppt/ink/ink34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6:4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55700.000000 3000.000000,'-50.000000'0.000000,"75.000000"25.000000,0.000000 0.000000,0.000000-25.000000,0.000000 0.000000,50.000000 50.000000,0.000000 0.000000,25.000000 0.000000,0.000000 0.000000,0.000000 0.000000,0.000000 0.000000,-50.000000 0.000000,0.000000 0.000000,0.000000 0.000000,0.000000 0.000000,-25.000000 0.000000,0.000000 0.000000,0.000000-50.000000,0.000000 0.000000,-25.000000 25.000000</inkml:trace>
</inkml:ink>
</file>

<file path=ppt/ink/ink3444.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6:4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54550.000000 4750.000000,'-50.000000'50.000000,"25.000000"-50.000000,0.000000 0.000000,-25.000000 0.000000,0.000000 0.000000,25.000000 0.000000,0.000000 0.000000,0.000000 0.000000,0.000000 0.000000,25.000000-25.000000,0.000000 0.000000,50.000000 25.000000,0.000000 0.000000,25.000000 0.000000,0.000000 0.000000,-50.000000-25.000000,0.000000 0.000000,50.000000 25.000000,0.000000 0.000000,-25.000000-25.000000,0.000000 0.000000,0.000000 25.000000,0.000000 0.000000,75.000000 0.000000,0.000000 0.000000,25.000000-25.000000,0.000000 0.000000,0.000000 25.000000,0.000000 0.000000,-75.000000 0.000000,0.000000 0.000000,0.000000 0.000000,0.000000 0.000000,50.000000 0.000000,0.000000 0.000000,-25.000000 0.000000,0.000000 0.000000,0.000000 0.000000,0.000000 0.000000,-75.000000 0.000000,0.000000 0.000000,25.000000 25.000000</inkml:trace>
</inkml:ink>
</file>

<file path=ppt/ink/ink34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6:4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58900.000000 1850.000000,'100.000000'-50.000000,"-25.000000"50.000000,0.000000 0.000000,25.000000 50.000000,0.000000 0.000000,-50.000000 0.000000,0.000000 0.000000,-25.000000 50.000000,0.000000 0.000000,-75.000000-25.000000,0.000000 0.000000,25.000000-50.000000</inkml:trace>
</inkml:ink>
</file>

<file path=ppt/ink/ink34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6:5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58350.000000 2600.000000,'-200.000000'0.000000,"175.000000"0.000000,0.000000 0.000000,0.000000 0.000000,0.000000 0.000000,-25.000000 150.000000,0.000000 0.000000,25.000000 0.000000,0.000000 0.000000,-75.000000 125.000000,0.000000 0.000000,50.000000-125.000000,0.000000 0.000000,50.000000-100.000000,0.000000 0.000000,50.000000-75.000000,0.000000 0.000000,100.000000-125.000000,0.000000 0.000000,50.000000-25.000000,0.000000 0.000000,-25.000000 25.000000,0.000000 0.000000,-50.000000 100.000000,0.000000 0.000000,-75.000000 50.000000,0.000000 0.000000,-50.000000 75.000000,0.000000 0.000000,-75.000000 50.000000,0.000000 0.000000,-50.000000 25.000000,0.000000 0.000000,0.000000-50.000000,0.000000 0.000000,-50.000000 0.000000,0.000000 0.000000,50.000000-50.000000,0.000000 0.000000,75.000000-25.000000,0.000000 0.000000,100.000000-25.000000,0.000000 0.000000,175.000000-25.000000,0.000000 0.000000,50.000000-25.000000,0.000000 0.000000,-50.000000 0.000000,0.000000 0.000000,-125.000000 25.000000,0.000000 0.000000,-50.000000 25.000000,0.000000 0.000000,-125.000000-75.000000,0.000000 0.000000,-25.000000 0.000000,0.000000 0.000000,25.000000 25.000000,0.000000 0.000000,25.000000 25.000000,0.000000 0.000000,25.000000 25.000000,0.000000 0.000000,25.000000 75.000000,0.000000 0.000000,25.000000 100.000000,0.000000 0.000000,-25.000000 0.000000,0.000000 0.000000,25.000000 50.000000,0.000000 0.000000,-75.000000 0.000000,0.000000 0.000000,0.000000-75.000000,0.000000 0.000000,0.000000-100.000000,0.000000 0.000000,-50.000000-75.000000,0.000000 0.000000,0.000000-75.000000,0.000000 0.000000,75.000000-25.000000,0.000000 0.000000,50.000000 0.000000,0.000000 0.000000,125.000000 50.000000,0.000000 0.000000,25.000000 0.000000,0.000000 0.000000,0.000000 50.000000,0.000000 0.000000,-125.000000 0.000000,0.000000 0.000000,-25.000000 25.000000,0.000000 0.000000,25.000000-50.000000</inkml:trace>
</inkml:ink>
</file>

<file path=ppt/ink/ink34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6:5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60050.000000 3750.000000,'50.000000'-150.000000,"-50.000000"100.000000,0.000000 0.000000,0.000000 125.000000,0.000000 0.000000,0.000000 100.000000,0.000000 0.000000,-25.000000 25.000000,0.000000 0.000000,-25.000000-75.000000,0.000000 0.000000,50.000000-75.000000,0.000000 0.000000,25.000000-50.000000</inkml:trace>
</inkml:ink>
</file>

<file path=ppt/ink/ink3448.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6:5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60450.000000 2600.000000,'0.000000'-50.000000,"0.000000"-25.000000,0.000000 0.000000,0.000000 50.000000,0.000000 0.000000,0.000000 0.000000,0.000000 0.000000,0.000000 75.000000,0.000000 0.000000,25.000000 125.000000,0.000000 0.000000,-25.000000 175.000000,0.000000 0.000000,0.000000 75.000000,0.000000 0.000000,-25.000000 75.000000,0.000000 0.000000,25.000000 125.000000,0.000000 0.000000,25.000000-325.000000,0.000000 0.000000,-25.000000-225.000000</inkml:trace>
</inkml:ink>
</file>

<file path=ppt/ink/ink34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6:5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59700.000000 3700.000000,'0.000000'-50.000000,"0.000000"0.000000,0.000000 0.000000,75.000000 25.000000,0.000000 0.000000,75.000000 25.000000,0.000000 0.000000,75.000000 50.000000,0.000000 0.000000,-50.000000 25.000000,0.000000 0.000000,-100.000000-50.000000,0.000000 0.000000,-50.000000 0.000000</inkml:trace>
</inkml:ink>
</file>

<file path=ppt/ink/ink3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0:2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84050.000000 16550.000000,'-100.000000'0.000000,"150.000000"0.000000,0.000000 0.000000,50.000000-25.000000,0.000000 0.000000,50.000000-25.000000,0.000000 0.000000,-25.000000 50.000000,0.000000 0.000000,-25.000000 0.000000,0.000000 0.000000,25.000000-25.000000,0.000000 0.000000,-75.000000 25.000000,0.000000 0.000000,-50.000000 25.000000,0.000000 0.000000,-25.000000-25.000000</inkml:trace>
</inkml:ink>
</file>

<file path=ppt/ink/ink34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6:5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61650.000000 2400.000000,'0.000000'-100.000000,"150.000000"75.000000,0.000000 0.000000,-25.000000 25.000000,0.000000 0.000000,-75.000000 100.000000,0.000000 0.000000,-125.000000 75.000000,0.000000 0.000000,25.000000-125.000000</inkml:trace>
</inkml:ink>
</file>

<file path=ppt/ink/ink34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6:5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61450.000000 3300.000000,'-50.000000'-50.000000,"25.000000"50.000000,0.000000 0.000000,25.000000 75.000000,0.000000 0.000000,0.000000 100.000000,0.000000 0.000000,-25.000000 0.000000,0.000000 0.000000,-25.000000-25.000000,0.000000 0.000000,25.000000-75.000000,0.000000 0.000000,125.000000-200.000000,0.000000 0.000000,50.000000-50.000000,0.000000 0.000000,-50.000000 50.000000,0.000000 0.000000,-25.000000 75.000000,0.000000 0.000000,-75.000000 125.000000,0.000000 0.000000,-100.000000 75.000000,0.000000 0.000000,-25.000000-25.000000,0.000000 0.000000,75.000000-75.000000,0.000000 0.000000,75.000000-75.000000,0.000000 0.000000,0.000000 0.000000,0.000000 0.000000,100.000000-25.000000,0.000000 0.000000,-25.000000 50.000000,0.000000 0.000000,-50.000000 25.000000,0.000000 0.000000,-75.000000 75.000000,0.000000 0.000000,-125.000000 25.000000,0.000000 0.000000,25.000000-25.000000,0.000000 0.000000,-25.000000-25.000000,0.000000 0.000000,25.000000-25.000000,0.000000 0.000000,25.000000-50.000000,0.000000 0.000000,200.000000 0.000000,0.000000 0.000000,75.000000-25.000000,0.000000 0.000000,50.000000 25.000000,0.000000 0.000000,-25.000000 0.000000,0.000000 0.000000,-100.000000 25.000000,0.000000 0.000000,-25.000000-25.000000</inkml:trace>
</inkml:ink>
</file>

<file path=ppt/ink/ink3452.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6:5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63200.000000 2800.000000,'0.000000'-100.000000,"0.000000"125.000000,0.000000 0.000000,0.000000 75.000000,0.000000 0.000000,0.000000 0.000000,0.000000 0.000000,0.000000-50.000000,0.000000 0.000000,0.000000 25.000000,0.000000 0.000000,0.000000 25.000000,0.000000 0.000000,25.000000 25.000000,0.000000 0.000000,-25.000000 25.000000,0.000000 0.000000,-25.000000 0.000000,0.000000 0.000000,0.000000-25.000000,0.000000 0.000000,0.000000 25.000000,0.000000 0.000000,0.000000-25.000000,0.000000 0.000000,25.000000-100.000000,0.000000 0.000000,0.000000-125.000000,0.000000 0.000000,50.000000 25.000000,0.000000 0.000000,-25.000000 0.000000</inkml:trace>
</inkml:ink>
</file>

<file path=ppt/ink/ink34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6:5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64100.000000 2750.000000,'0.000000'-150.000000,"25.000000"125.000000,0.000000 0.000000,150.000000 0.000000,0.000000 0.000000,-50.000000 25.000000,0.000000 0.000000,-50.000000 25.000000,0.000000 0.000000,-50.000000 0.000000,0.000000 0.000000,-50.000000-50.000000</inkml:trace>
</inkml:ink>
</file>

<file path=ppt/ink/ink34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6:5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64800.000000 2050.000000,'-50.000000'-150.000000,"25.000000"125.000000,0.000000 0.000000,25.000000 75.000000,0.000000 0.000000,0.000000 75.000000,0.000000 0.000000,-50.000000 50.000000,0.000000 0.000000,-50.000000 75.000000,0.000000 0.000000,-25.000000-25.000000,0.000000 0.000000,50.000000-75.000000,0.000000 0.000000,25.000000-75.000000,0.000000 0.000000,50.000000-50.000000,0.000000 0.000000,125.000000-25.000000,0.000000 0.000000,75.000000-75.000000,0.000000 0.000000,-25.000000 0.000000,0.000000 0.000000,-75.000000 75.000000,0.000000 0.000000,-75.000000 0.000000,0.000000 0.000000,-25.000000 50.000000,0.000000 0.000000,-100.000000 75.000000,0.000000 0.000000,-25.000000-25.000000,0.000000 0.000000,25.000000 0.000000,0.000000 0.000000,25.000000 0.000000,0.000000 0.000000,50.000000-25.000000,0.000000 0.000000,25.000000-25.000000,0.000000 0.000000,75.000000-50.000000,0.000000 0.000000,25.000000-25.000000,0.000000 0.000000,100.000000-100.000000,0.000000 0.000000,-75.000000 50.000000,0.000000 0.000000,-75.000000 25.000000,0.000000 0.000000,-25.000000 50.000000,0.000000 0.000000,-25.000000-25.000000,0.000000 0.000000,0.000000 75.000000,0.000000 0.000000,0.000000 75.000000,0.000000 0.000000,0.000000-25.000000,0.000000 0.000000,50.000000 25.000000,0.000000 0.000000,-50.000000-50.000000,0.000000 0.000000,0.000000-50.000000</inkml:trace>
</inkml:ink>
</file>

<file path=ppt/ink/ink34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6:5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72700.000000 4350.000000,'-50.000000'-50.000000,"25.000000"50.000000,0.000000 0.000000,25.000000 75.000000,0.000000 0.000000,0.000000 50.000000,0.000000 0.000000,0.000000 25.000000,0.000000 0.000000,-25.000000 25.000000,0.000000 0.000000,0.000000 75.000000,0.000000 0.000000,25.000000 25.000000,0.000000 0.000000,-25.000000-50.000000,0.000000 0.000000,25.000000-100.000000,0.000000 0.000000,25.000000-50.000000,0.000000 0.000000,0.000000-50.000000</inkml:trace>
</inkml:ink>
</file>

<file path=ppt/ink/ink34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6:5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72750.000000 3400.000000,'0.000000'-50.000000,"0.000000"-50.000000,0.000000 0.000000,25.000000 75.000000,0.000000 0.000000,50.000000 0.000000,0.000000 0.000000,75.000000 25.000000,0.000000 0.000000,50.000000 0.000000,0.000000 0.000000,75.000000 0.000000,0.000000 0.000000,50.000000-25.000000,0.000000 0.000000,-25.000000 25.000000,0.000000 0.000000,-100.000000 25.000000,0.000000 0.000000,-25.000000-25.000000,0.000000 0.000000,-100.000000 0.000000,0.000000 0.000000,-50.000000 0.000000,0.000000 0.000000,-25.000000 25.000000,0.000000 0.000000,0.000000 25.000000,0.000000 0.000000,0.000000 25.000000,0.000000 0.000000,25.000000 0.000000,0.000000 0.000000,0.000000 0.000000,0.000000 0.000000,-25.000000-25.000000,0.000000 0.000000,25.000000-25.000000,0.000000 0.000000,-25.000000 25.000000,0.000000 0.000000,0.000000 0.000000,0.000000 0.000000,0.000000 0.000000,0.000000 0.000000,-25.000000 50.000000,0.000000 0.000000,0.000000 0.000000,0.000000 0.000000,25.000000 0.000000,0.000000 0.000000,0.000000 25.000000,0.000000 0.000000,25.000000 100.000000,0.000000 0.000000,0.000000 25.000000,0.000000 0.000000,0.000000 25.000000,0.000000 0.000000,-25.000000-50.000000,0.000000 0.000000,25.000000-75.000000,0.000000 0.000000,-50.000000-100.000000</inkml:trace>
</inkml:ink>
</file>

<file path=ppt/ink/ink34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6:5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72400.000000 7600.000000,'-250.000000'0.000000,"225.000000"0.000000,0.000000 0.000000,50.000000 0.000000,0.000000 0.000000,125.000000-25.000000,0.000000 0.000000,75.000000-25.000000,0.000000 0.000000,50.000000 25.000000,0.000000 0.000000,125.000000-25.000000,0.000000 0.000000,0.000000 25.000000,0.000000 0.000000,-50.000000 0.000000,0.000000 0.000000,-50.000000 0.000000,0.000000 0.000000,-250.000000 25.000000</inkml:trace>
</inkml:ink>
</file>

<file path=ppt/ink/ink3458.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0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74450.000000 950.000000,'0.000000'-50.000000,"25.000000"50.000000,0.000000 0.000000,0.000000 0.000000,0.000000 0.000000,0.000000 25.000000,0.000000 0.000000,0.000000-25.000000,0.000000 0.000000,50.000000 75.000000,0.000000 0.000000,-50.000000-50.000000,0.000000 0.000000,-25.000000 75.000000,0.000000 0.000000,0.000000 0.000000,0.000000 0.000000,-100.000000-25.000000,0.000000 0.000000,0.000000-25.000000,0.000000 0.000000,50.000000-25.000000,0.000000 0.000000,25.000000-25.000000,0.000000 0.000000,75.000000 0.000000,0.000000 0.000000,100.000000-25.000000,0.000000 0.000000,25.000000-25.000000,0.000000 0.000000,-25.000000 25.000000,0.000000 0.000000,-125.000000 25.000000,0.000000 0.000000,0.000000 0.000000</inkml:trace>
</inkml:ink>
</file>

<file path=ppt/ink/ink34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0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76250.000000 700.000000,'0.000000'-50.000000,"25.000000"-25.000000,0.000000 0.000000,0.000000 50.000000,0.000000 0.000000,-25.000000 0.000000,0.000000 0.000000,0.000000 125.000000,0.000000 0.000000,-25.000000 75.000000,0.000000 0.000000,0.000000 0.000000,0.000000 0.000000,0.000000-25.000000,0.000000 0.000000,0.000000-25.000000,0.000000 0.000000,0.000000-50.000000,0.000000 0.000000,50.000000-75.000000,0.000000 0.000000,100.000000-25.000000,0.000000 0.000000,50.000000 0.000000,0.000000 0.000000,0.000000 25.000000,0.000000 0.000000,-100.000000 0.000000,0.000000 0.000000,-25.000000 25.000000</inkml:trace>
</inkml:ink>
</file>

<file path=ppt/ink/ink346.xml><?xml version="1.0" encoding="utf-8"?>
<inkml:ink xmlns:inkml="http://www.w3.org/2003/InkML">
  <annotation type="ScanImages2ExtractSignatures">1</annotation>
  <annotation type="ScanImagesWidth">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0:2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85900.000000 15400.000000,'0.000000'-50.000000,"50.000000"50.000000,0.000000 0.000000,25.000000 0.000000,0.000000 0.000000,50.000000 50.000000,0.000000 0.000000,0.000000 50.000000,0.000000 0.000000,-25.000000 25.000000,0.000000 0.000000,-75.000000 25.000000,0.000000 0.000000,-50.000000 25.000000,0.000000 0.000000,-150.000000 75.000000,0.000000 0.000000,-100.000000 25.000000,0.000000 0.000000,175.000000-200.000000</inkml:trace>
</inkml:ink>
</file>

<file path=ppt/ink/ink34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0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75650.000000 4650.000000,'150.000000'-50.000000,"0.000000"25.000000,0.000000 0.000000,100.000000 0.000000,0.000000 0.000000,125.000000 25.000000,0.000000 0.000000,-25.000000 0.000000,0.000000 0.000000,-25.000000 0.000000,0.000000 0.000000,-25.000000-25.000000,0.000000 0.000000,-25.000000 0.000000,0.000000 0.000000,-200.000000 25.000000</inkml:trace>
</inkml:ink>
</file>

<file path=ppt/ink/ink34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0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81700.000000 2400.000000,'0.000000'-50.000000,"0.000000"25.000000,0.000000 0.000000,0.000000 0.000000,0.000000 0.000000,-25.000000 0.000000,0.000000 0.000000,25.000000 100.000000,0.000000 0.000000,-50.000000 125.000000,0.000000 0.000000,25.000000 75.000000,0.000000 0.000000,25.000000 50.000000,0.000000 0.000000,0.000000-75.000000,0.000000 0.000000,0.000000-200.000000,0.000000 0.000000,0.000000 0.000000</inkml:trace>
</inkml:ink>
</file>

<file path=ppt/ink/ink34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0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82800.000000 3000.000000,'0.000000'50.000000,"0.000000"0.000000,0.000000 0.000000,-25.000000 75.000000,0.000000 0.000000,-50.000000-50.000000,0.000000 0.000000,50.000000-25.000000,0.000000 0.000000,-50.000000 0.000000,0.000000 0.000000,100.000000-100.000000,0.000000 0.000000,125.000000-25.000000,0.000000 0.000000,-75.000000 50.000000,0.000000 0.000000,0.000000 25.000000,0.000000 0.000000,-75.000000 75.000000,0.000000 0.000000,-25.000000 0.000000,0.000000 0.000000,25.000000-50.000000,0.000000 0.000000,0.000000 0.000000,0.000000 0.000000,50.000000-25.000000,0.000000 0.000000,75.000000-75.000000,0.000000 0.000000,-25.000000 50.000000,0.000000 0.000000,-75.000000 25.000000,0.000000 0.000000,-25.000000 25.000000,0.000000 0.000000,-25.000000 25.000000,0.000000 0.000000,0.000000-50.000000,0.000000 0.000000,50.000000 0.000000,0.000000 0.000000,125.000000-75.000000,0.000000 0.000000,-25.000000-25.000000,0.000000 0.000000,-75.000000 50.000000,0.000000 0.000000,-75.000000 100.000000,0.000000 0.000000,0.000000 25.000000,0.000000 0.000000,25.000000 0.000000,0.000000 0.000000,25.000000 0.000000,0.000000 0.000000,50.000000-25.000000,0.000000 0.000000,0.000000-25.000000,0.000000 0.000000,0.000000-25.000000,0.000000 0.000000,-25.000000-75.000000,0.000000 0.000000,-50.000000-50.000000,0.000000 0.000000,-25.000000 50.000000,0.000000 0.000000,-50.000000 50.000000,0.000000 0.000000,-25.000000 25.000000,0.000000 0.000000,50.000000 25.000000,0.000000 0.000000,50.000000 0.000000,0.000000 0.000000,0.000000 0.000000,0.000000 0.000000,100.000000-25.000000,0.000000 0.000000,0.000000-50.000000,0.000000 0.000000,0.000000-25.000000,0.000000 0.000000,25.000000-75.000000,0.000000 0.000000,-25.000000-25.000000,0.000000 0.000000,-50.000000 25.000000,0.000000 0.000000,-25.000000 75.000000,0.000000 0.000000,0.000000 25.000000,0.000000 0.000000,-25.000000 75.000000,0.000000 0.000000,0.000000 75.000000,0.000000 0.000000,-25.000000 50.000000,0.000000 0.000000,-25.000000 100.000000,0.000000 0.000000,50.000000 0.000000,0.000000 0.000000,0.000000 0.000000,0.000000 0.000000,50.000000-75.000000,0.000000 0.000000,-25.000000-125.000000</inkml:trace>
</inkml:ink>
</file>

<file path=ppt/ink/ink34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0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87300.000000 2250.000000,'0.000000'-100.000000,"0.000000"75.000000,0.000000 0.000000,-25.000000 0.000000,0.000000 0.000000,-25.000000 25.000000,0.000000 0.000000,-50.000000 50.000000,0.000000 0.000000,0.000000 50.000000,0.000000 0.000000,25.000000 0.000000,0.000000 0.000000,25.000000 75.000000,0.000000 0.000000,25.000000-50.000000,0.000000 0.000000,25.000000-50.000000,0.000000 0.000000,25.000000 25.000000,0.000000 0.000000,25.000000-50.000000,0.000000 0.000000,50.000000-50.000000,0.000000 0.000000,25.000000-25.000000,0.000000 0.000000,0.000000-125.000000,0.000000 0.000000,-50.000000 25.000000,0.000000 0.000000,25.000000-50.000000,0.000000 0.000000,-25.000000 25.000000,0.000000 0.000000,-25.000000 50.000000,0.000000 0.000000,-50.000000 50.000000,0.000000 0.000000,0.000000 150.000000,0.000000 0.000000,-25.000000 50.000000,0.000000 0.000000,0.000000 50.000000,0.000000 0.000000,0.000000-25.000000,0.000000 0.000000,0.000000-25.000000,0.000000 0.000000,25.000000-100.000000,0.000000 0.000000,25.000000-100.000000</inkml:trace>
</inkml:ink>
</file>

<file path=ppt/ink/ink34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0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87950.000000 3000.000000,'50.000000'-100.000000,"0.000000"75.000000,0.000000 0.000000,25.000000 0.000000,0.000000 0.000000,0.000000 25.000000,0.000000 0.000000,-25.000000 0.000000,0.000000 0.000000,25.000000-25.000000,0.000000 0.000000,-50.000000 25.000000,0.000000 0.000000,-25.000000-50.000000</inkml:trace>
</inkml:ink>
</file>

<file path=ppt/ink/ink34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0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88900.000000 1550.000000,'0.000000'-100.000000,"-25.000000"50.000000,0.000000 0.000000,25.000000 25.000000,0.000000 0.000000,0.000000 50.000000,0.000000 0.000000,-25.000000 100.000000,0.000000 0.000000,0.000000 50.000000,0.000000 0.000000,0.000000 75.000000,0.000000 0.000000,0.000000 100.000000,0.000000 0.000000,-25.000000 50.000000,0.000000 0.000000,25.000000-100.000000,0.000000 0.000000,25.000000-200.000000,0.000000 0.000000,-25.000000-50.000000</inkml:trace>
</inkml:ink>
</file>

<file path=ppt/ink/ink34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0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89600.000000 2500.000000,'50.000000'-100.000000,"-75.000000"175.000000,0.000000 0.000000,-75.000000 75.000000,0.000000 0.000000,25.000000-25.000000,0.000000 0.000000,0.000000-25.000000,0.000000 0.000000,50.000000-50.000000,0.000000 0.000000,50.000000-25.000000,0.000000 0.000000,150.000000-25.000000,0.000000 0.000000,50.000000 0.000000,0.000000 0.000000,-75.000000 0.000000,0.000000 0.000000,-100.000000 0.000000,0.000000 0.000000,-25.000000 0.000000,0.000000 0.000000,0.000000-25.000000</inkml:trace>
</inkml:ink>
</file>

<file path=ppt/ink/ink34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0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90000.000000 2500.000000,'-150.000000'-100.000000,"125.000000"100.000000,0.000000 0.000000,0.000000 25.000000,0.000000 0.000000,25.000000 75.000000,0.000000 0.000000,0.000000 75.000000,0.000000 0.000000,0.000000 100.000000,0.000000 0.000000,0.000000 0.000000,0.000000 0.000000,-25.000000-175.000000</inkml:trace>
</inkml:ink>
</file>

<file path=ppt/ink/ink34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0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80800.000000 6500.000000,'50.000000'-50.000000,"100.000000"-75.000000,0.000000 0.000000,-100.000000 125.000000,0.000000 0.000000,0.000000 25.000000,0.000000 0.000000,0.000000 75.000000,0.000000 0.000000,-75.000000 25.000000,0.000000 0.000000,-100.000000-25.000000,0.000000 0.000000,0.000000-25.000000,0.000000 0.000000,75.000000-50.000000,0.000000 0.000000,200.000000-25.000000,0.000000 0.000000,-25.000000 0.000000,0.000000 0.000000,-25.000000 50.000000,0.000000 0.000000,-75.000000 25.000000,0.000000 0.000000,-75.000000 25.000000,0.000000 0.000000,-100.000000 25.000000,0.000000 0.000000,25.000000-25.000000,0.000000 0.000000,0.000000 0.000000,0.000000 0.000000,100.000000-75.000000</inkml:trace>
</inkml:ink>
</file>

<file path=ppt/ink/ink34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0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82900.000000 6600.000000,'50.000000'-50.000000,"0.000000"0.000000,0.000000 0.000000,-25.000000 50.000000,0.000000 0.000000,-50.000000 100.000000,0.000000 0.000000,-100.000000 25.000000,0.000000 0.000000,-25.000000 0.000000,0.000000 0.000000,75.000000-75.000000,0.000000 0.000000,50.000000-50.000000,0.000000 0.000000,125.000000-50.000000,0.000000 0.000000,75.000000 0.000000,0.000000 0.000000,-50.000000 0.000000,0.000000 0.000000,-50.000000 75.000000,0.000000 0.000000,-75.000000 25.000000,0.000000 0.000000,-50.000000 0.000000,0.000000 0.000000,25.000000-50.000000,0.000000 0.000000,50.000000 0.000000,0.000000 0.000000,125.000000-75.000000,0.000000 0.000000,-50.000000 50.000000,0.000000 0.000000,-75.000000 25.000000,0.000000 0.000000,0.000000 0.000000,0.000000 0.000000,-50.000000 25.000000,0.000000 0.000000,75.000000-25.000000,0.000000 0.000000,25.000000 0.000000,0.000000 0.000000,-25.000000-25.000000,0.000000 0.000000,-75.000000 100.000000,0.000000 0.000000,0.000000-25.000000,0.000000 0.000000,25.000000-25.000000,0.000000 0.000000,25.000000-25.000000,0.000000 0.000000,75.000000-25.000000,0.000000 0.000000,-25.000000 0.000000,0.000000 0.000000,-50.000000 25.000000,0.000000 0.000000,0.000000-50.000000,0.000000 0.000000,-50.000000 0.000000,0.000000 0.000000,0.000000 0.000000,0.000000 0.000000,-25.000000 0.000000,0.000000 0.000000,0.000000 50.000000,0.000000 0.000000,-25.000000 25.000000,0.000000 0.000000,50.000000 25.000000,0.000000 0.000000,25.000000 0.000000,0.000000 0.000000,25.000000-25.000000,0.000000 0.000000,100.000000-50.000000,0.000000 0.000000,0.000000-50.000000,0.000000 0.000000,-75.000000 50.000000</inkml:trace>
</inkml:ink>
</file>

<file path=ppt/ink/ink347.xml><?xml version="1.0" encoding="utf-8"?>
<inkml:ink xmlns:inkml="http://www.w3.org/2003/InkML">
  <annotation type="ScanImages2ExtractSignatures">1</annotation>
  <annotation type="ScanImagesWidth">3</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0:2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59000.000000 16200.000000,'-150.000000'-50.000000,"100.000000"50.000000,0.000000 0.000000,-25.000000 25.000000,0.000000 0.000000,0.000000 50.000000,0.000000 0.000000,25.000000 50.000000,0.000000 0.000000,0.000000 50.000000,0.000000 0.000000,25.000000 25.000000,0.000000 0.000000,25.000000-25.000000,0.000000 0.000000,100.000000-25.000000,0.000000 0.000000,50.000000-75.000000,0.000000 0.000000,50.000000-75.000000,0.000000 0.000000,-25.000000-50.000000,0.000000 0.000000,-125.000000 0.000000</inkml:trace>
</inkml:ink>
</file>

<file path=ppt/ink/ink34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0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84950.000000 6150.000000,'50.000000'-150.000000,"-25.000000"75.000000,0.000000 0.000000,0.000000 50.000000,0.000000 0.000000,0.000000 25.000000,0.000000 0.000000,-25.000000 175.000000,0.000000 0.000000,-50.000000 75.000000,0.000000 0.000000,25.000000 25.000000,0.000000 0.000000,25.000000 0.000000,0.000000 0.000000,25.000000-225.000000,0.000000 0.000000,0.000000 0.000000</inkml:trace>
</inkml:ink>
</file>

<file path=ppt/ink/ink34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1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87550.000000 6400.000000,'-50.000000'-100.000000,"0.000000"75.000000,0.000000 0.000000,0.000000 25.000000,0.000000 0.000000,-50.000000 25.000000,0.000000 0.000000,-50.000000 75.000000,0.000000 0.000000,25.000000 25.000000,0.000000 0.000000,0.000000 25.000000,0.000000 0.000000,100.000000-25.000000,0.000000 0.000000,25.000000-75.000000,0.000000 0.000000,100.000000-50.000000,0.000000 0.000000,75.000000-25.000000,0.000000 0.000000,-25.000000-25.000000,0.000000 0.000000,-25.000000 0.000000,0.000000 0.000000,-50.000000 0.000000,0.000000 0.000000,-50.000000 50.000000,0.000000 0.000000,-25.000000 25.000000,0.000000 0.000000,-50.000000 50.000000,0.000000 0.000000,25.000000 25.000000,0.000000 0.000000,25.000000-50.000000,0.000000 0.000000,0.000000-25.000000,0.000000 0.000000,75.000000 0.000000,0.000000 0.000000,75.000000-25.000000,0.000000 0.000000,0.000000-75.000000,0.000000 0.000000,-25.000000 0.000000,0.000000 0.000000,-75.000000-25.000000,0.000000 0.000000,-50.000000 0.000000,0.000000 0.000000,-25.000000 25.000000,0.000000 0.000000,-75.000000 50.000000,0.000000 0.000000,0.000000 50.000000,0.000000 0.000000,25.000000 0.000000,0.000000 0.000000,50.000000 25.000000,0.000000 0.000000,50.000000-25.000000,0.000000 0.000000,0.000000 0.000000</inkml:trace>
</inkml:ink>
</file>

<file path=ppt/ink/ink34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1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89150.000000 7000.000000,'100.000000'0.000000,"-75.000000"0.000000,0.000000 0.000000,75.000000 0.000000,0.000000 0.000000,25.000000 0.000000,0.000000 0.000000,-50.000000 75.000000,0.000000 0.000000,-75.000000 25.000000,0.000000 0.000000,-100.000000 0.000000,0.000000 0.000000,-25.000000 0.000000,0.000000 0.000000,25.000000-25.000000,0.000000 0.000000,100.000000-25.000000,0.000000 0.000000,25.000000-25.000000,0.000000 0.000000,125.000000-25.000000,0.000000 0.000000,50.000000-50.000000,0.000000 0.000000,-150.000000 25.000000,0.000000 0.000000,0.000000 0.000000</inkml:trace>
</inkml:ink>
</file>

<file path=ppt/ink/ink3473.xml><?xml version="1.0" encoding="utf-8"?>
<inkml:ink xmlns:inkml="http://www.w3.org/2003/InkML">
  <annotation type="ScanImages2ExtractSignatures">1</annotation>
  <annotation type="ScanImagesWidth">10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1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92900.000000 1650.000000,'200.000000'0.000000,"-175.000000"25.000000,0.000000 0.000000,0.000000 100.000000,0.000000 0.000000,-50.000000 25.000000,0.000000 0.000000,-50.000000 50.000000,0.000000 0.000000,0.000000-25.000000,0.000000 0.000000,25.000000 25.000000,0.000000 0.000000,50.000000-25.000000,0.000000 0.000000,0.000000-25.000000,0.000000 0.000000,75.000000 0.000000,0.000000 0.000000,25.000000-25.000000,0.000000 0.000000,0.000000-50.000000,0.000000 0.000000,-75.000000-50.000000</inkml:trace>
</inkml:ink>
</file>

<file path=ppt/ink/ink34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1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93300.000000 4900.000000,'-50.000000'0.000000,"0.000000"50.000000,0.000000 0.000000,-25.000000 75.000000,0.000000 0.000000,50.000000 25.000000,0.000000 0.000000,0.000000 100.000000,0.000000 0.000000,0.000000 0.000000,0.000000 0.000000,25.000000-50.000000,0.000000 0.000000,0.000000-25.000000,0.000000 0.000000,-25.000000-25.000000,0.000000 0.000000,-25.000000-25.000000,0.000000 0.000000,-75.000000-25.000000,0.000000 0.000000,75.000000-100.000000,0.000000 0.000000,0.000000 25.000000</inkml:trace>
</inkml:ink>
</file>

<file path=ppt/ink/ink34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1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94800.000000 4250.000000,'0.000000'-50.000000,"25.000000"50.000000,0.000000 0.000000,150.000000 0.000000,0.000000 0.000000,125.000000-25.000000,0.000000 0.000000,100.000000 25.000000,0.000000 0.000000,0.000000 0.000000,0.000000 0.000000,-25.000000 0.000000,0.000000 0.000000,-300.000000 0.000000,0.000000 0.000000,75.000000 0.000000,0.000000 0.000000,0.000000 0.000000,0.000000 0.000000,-125.000000 0.000000,0.000000 0.000000,0.000000 0.000000</inkml:trace>
</inkml:ink>
</file>

<file path=ppt/ink/ink34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1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98150.000000 2950.000000,'50.000000'0.000000,"-25.000000"0.000000,0.000000 0.000000,50.000000 25.000000,0.000000 0.000000,75.000000 100.000000,0.000000 0.000000,25.000000-25.000000,0.000000 0.000000,-25.000000 25.000000,0.000000 0.000000,25.000000-25.000000,0.000000 0.000000,-50.000000 0.000000,0.000000 0.000000,-75.000000-25.000000,0.000000 0.000000,-25.000000-50.000000,0.000000 0.000000,-25.000000 25.000000,0.000000 0.000000,-125.000000 25.000000,0.000000 0.000000,-125.000000 75.000000,0.000000 0.000000,-200.000000 125.000000,0.000000 0.000000,325.000000-175.000000,0.000000 0.000000,-25.000000 0.000000</inkml:trace>
</inkml:ink>
</file>

<file path=ppt/ink/ink34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1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65650.000000 12500.000000,'-300.000000'-150.000000,"275.000000"125.000000,0.000000 0.000000,0.000000-25.000000,0.000000 0.000000,0.000000 25.000000,0.000000 0.000000,0.000000 0.000000</inkml:trace>
</inkml:ink>
</file>

<file path=ppt/ink/ink34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1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66250.000000 11650.000000,'0.000000'-50.000000,"-125.000000"-25.000000,0.000000 0.000000,75.000000 50.000000,0.000000 0.000000,25.000000 25.000000,0.000000 0.000000,0.000000 0.000000,0.000000 0.000000,-25.000000 0.000000,0.000000 0.000000,-25.000000 75.000000,0.000000 0.000000,0.000000 50.000000,0.000000 0.000000,25.000000 0.000000,0.000000 0.000000,25.000000-25.000000,0.000000 0.000000,25.000000 0.000000,0.000000 0.000000,0.000000 0.000000,0.000000 0.000000,0.000000 0.000000,0.000000 0.000000,0.000000-25.000000,0.000000 0.000000,25.000000 0.000000,0.000000 0.000000,50.000000 0.000000,0.000000 0.000000,-25.000000 0.000000,0.000000 0.000000,-25.000000 25.000000,0.000000 0.000000,-25.000000 25.000000,0.000000 0.000000,0.000000 25.000000,0.000000 0.000000,0.000000-25.000000,0.000000 0.000000,-25.000000 0.000000,0.000000 0.000000,-25.000000 25.000000,0.000000 0.000000,0.000000-25.000000,0.000000 0.000000,0.000000 0.000000,0.000000 0.000000,-25.000000-25.000000,0.000000 0.000000,25.000000-25.000000,0.000000 0.000000,-25.000000 0.000000,0.000000 0.000000,0.000000 25.000000,0.000000 0.000000,-25.000000-25.000000,0.000000 0.000000,50.000000 0.000000,0.000000 0.000000,25.000000-50.000000</inkml:trace>
</inkml:ink>
</file>

<file path=ppt/ink/ink3479.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1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64400.000000 16850.000000,'0.000000'-50.000000,"0.000000"25.000000,0.000000 0.000000,25.000000 25.000000,0.000000 0.000000,0.000000 75.000000,0.000000 0.000000,0.000000 25.000000,0.000000 0.000000,0.000000 25.000000,0.000000 0.000000,25.000000 25.000000,0.000000 0.000000,-50.000000 50.000000,0.000000 0.000000,25.000000-25.000000,0.000000 0.000000,-25.000000 25.000000,0.000000 0.000000,25.000000 50.000000,0.000000 0.000000,-25.000000 25.000000,0.000000 0.000000,0.000000 0.000000,0.000000 0.000000,0.000000 25.000000,0.000000 0.000000,0.000000 0.000000,0.000000 0.000000,0.000000 125.000000,0.000000 0.000000,0.000000-100.000000,0.000000 0.000000,25.000000-100.000000,0.000000 0.000000,-25.000000 25.000000,0.000000 0.000000,0.000000 50.000000,0.000000 0.000000,0.000000-25.000000,0.000000 0.000000,25.000000-225.000000</inkml:trace>
</inkml:ink>
</file>

<file path=ppt/ink/ink348.xml><?xml version="1.0" encoding="utf-8"?>
<inkml:ink xmlns:inkml="http://www.w3.org/2003/InkML">
  <annotation type="ScanImages2ExtractSignatures">1</annotation>
  <annotation type="ScanImagesWidth">3</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0:2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59450.000000 17150.000000,'-200.000000'-50.000000,"175.000000"50.000000,0.000000 0.000000,50.000000-25.000000,0.000000 0.000000,125.000000 0.000000,0.000000 0.000000,75.000000 25.000000,0.000000 0.000000,-25.000000-25.000000,0.000000 0.000000,-75.000000 25.000000,0.000000 0.000000,-50.000000 0.000000</inkml:trace>
</inkml:ink>
</file>

<file path=ppt/ink/ink34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2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68850.000000 11550.000000,'-100.000000'-200.000000,"75.000000"150.000000,0.000000 0.000000,-25.000000 0.000000,0.000000 0.000000,0.000000 25.000000,0.000000 0.000000,25.000000 25.000000,0.000000 0.000000,-50.000000 75.000000,0.000000 0.000000,0.000000 100.000000,0.000000 0.000000,0.000000 50.000000,0.000000 0.000000,50.000000-25.000000,0.000000 0.000000,0.000000-75.000000,0.000000 0.000000,75.000000-50.000000,0.000000 0.000000,50.000000-50.000000,0.000000 0.000000,50.000000-25.000000,0.000000 0.000000,50.000000-150.000000,0.000000 0.000000,-25.000000-50.000000,0.000000 0.000000,-50.000000-25.000000,0.000000 0.000000,-50.000000-75.000000,0.000000 0.000000,-50.000000 200.000000,0.000000 0.000000,-25.000000 25.000000,0.000000 0.000000,25.000000 75.000000,0.000000 0.000000,-25.000000 125.000000,0.000000 0.000000,0.000000 50.000000,0.000000 0.000000,0.000000 25.000000,0.000000 0.000000,-25.000000-25.000000,0.000000 0.000000,-25.000000 0.000000,0.000000 0.000000,0.000000-75.000000,0.000000 0.000000,50.000000-75.000000,0.000000 0.000000,0.000000-75.000000,0.000000 0.000000,0.000000-100.000000,0.000000 0.000000,25.000000 25.000000,0.000000 0.000000,25.000000 50.000000,0.000000 0.000000,-25.000000 0.000000,0.000000 0.000000,50.000000 25.000000,0.000000 0.000000,25.000000 50.000000,0.000000 0.000000,-25.000000 0.000000,0.000000 0.000000,0.000000 50.000000,0.000000 0.000000,-25.000000 0.000000,0.000000 0.000000,-25.000000-50.000000</inkml:trace>
</inkml:ink>
</file>

<file path=ppt/ink/ink3481.xml><?xml version="1.0" encoding="utf-8"?>
<inkml:ink xmlns:inkml="http://www.w3.org/2003/InkML">
  <annotation type="ScanImages2ExtractSignatures">1</annotation>
  <annotation type="ScanImagesWidth">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2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70800.000000 10200.000000,'0.000000'-50.000000,"0.000000"0.000000,0.000000 0.000000,0.000000 100.000000,0.000000 0.000000,0.000000 100.000000,0.000000 0.000000,-50.000000 75.000000,0.000000 0.000000,0.000000 100.000000,0.000000 0.000000,0.000000 25.000000,0.000000 0.000000,0.000000-25.000000,0.000000 0.000000,25.000000-50.000000,0.000000 0.000000,25.000000-50.000000,0.000000 0.000000,25.000000-200.000000</inkml:trace>
</inkml:ink>
</file>

<file path=ppt/ink/ink3482.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2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71850.000000 11600.000000,'0.000000'-50.000000,"0.000000"25.000000,0.000000 0.000000,-25.000000 25.000000,0.000000 0.000000,0.000000 100.000000,0.000000 0.000000,-50.000000 0.000000,0.000000 0.000000,-50.000000 50.000000,0.000000 0.000000,0.000000-25.000000,0.000000 0.000000,75.000000-50.000000,0.000000 0.000000,25.000000-25.000000,0.000000 0.000000,50.000000-25.000000,0.000000 0.000000,125.000000-25.000000,0.000000 0.000000,25.000000-25.000000,0.000000 0.000000,-25.000000 0.000000,0.000000 0.000000,-50.000000 25.000000,0.000000 0.000000,-50.000000 0.000000</inkml:trace>
</inkml:ink>
</file>

<file path=ppt/ink/ink34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2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72000.000000 11650.000000,'-50.000000'0.000000,"-25.000000"-25.000000,0.000000 0.000000,50.000000 25.000000,0.000000 0.000000,25.000000 150.000000,0.000000 0.000000,0.000000 50.000000,0.000000 0.000000,0.000000 50.000000,0.000000 0.000000,0.000000 25.000000,0.000000 0.000000,-25.000000-175.000000</inkml:trace>
</inkml:ink>
</file>

<file path=ppt/ink/ink34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2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69000.000000 16450.000000,'0.000000'-50.000000,"0.000000"0.000000,0.000000 0.000000,0.000000 0.000000,0.000000 0.000000,0.000000 25.000000,0.000000 0.000000,-25.000000 25.000000,0.000000 0.000000,-50.000000 0.000000,0.000000 0.000000,-50.000000 100.000000,0.000000 0.000000,0.000000 50.000000,0.000000 0.000000,25.000000 50.000000,0.000000 0.000000,25.000000-25.000000,0.000000 0.000000,75.000000-75.000000,0.000000 0.000000,50.000000-25.000000,0.000000 0.000000,100.000000-75.000000,0.000000 0.000000,50.000000-100.000000,0.000000 0.000000,0.000000-25.000000,0.000000 0.000000,-50.000000-25.000000,0.000000 0.000000,-25.000000 25.000000,0.000000 0.000000,-75.000000 50.000000,0.000000 0.000000,-25.000000 75.000000,0.000000 0.000000,0.000000 50.000000,0.000000 0.000000,-50.000000 100.000000,0.000000 0.000000,0.000000 0.000000,0.000000 0.000000,0.000000 0.000000,0.000000 0.000000,25.000000-75.000000,0.000000 0.000000,25.000000-50.000000,0.000000 0.000000,75.000000-25.000000,0.000000 0.000000,25.000000-125.000000,0.000000 0.000000,0.000000-50.000000,0.000000 0.000000,-50.000000 25.000000,0.000000 0.000000,-75.000000 0.000000,0.000000 0.000000,-25.000000 25.000000,0.000000 0.000000,-25.000000 50.000000,0.000000 0.000000,-50.000000 75.000000,0.000000 0.000000,25.000000 25.000000,0.000000 0.000000,0.000000 25.000000,0.000000 0.000000,50.000000 0.000000</inkml:trace>
</inkml:ink>
</file>

<file path=ppt/ink/ink34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2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71250.000000 16800.000000,'50.000000'50.000000,"75.000000"-50.000000,0.000000 0.000000,-50.000000 25.000000,0.000000 0.000000,25.000000 50.000000,0.000000 0.000000,-75.000000 50.000000,0.000000 0.000000,-75.000000 25.000000,0.000000 0.000000,-75.000000-25.000000,0.000000 0.000000,-25.000000 0.000000,0.000000 0.000000,50.000000-50.000000,0.000000 0.000000,75.000000-50.000000,0.000000 0.000000,25.000000 0.000000,0.000000 0.000000,75.000000-25.000000,0.000000 0.000000,150.000000-50.000000,0.000000 0.000000,-50.000000 25.000000,0.000000 0.000000,-75.000000 25.000000,0.000000 0.000000,-50.000000 25.000000,0.000000 0.000000,-25.000000 0.000000</inkml:trace>
</inkml:ink>
</file>

<file path=ppt/ink/ink34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2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68900.000000 20900.000000,'0.000000'-50.000000,"-50.000000"-25.000000,0.000000 0.000000,75.000000 75.000000,0.000000 0.000000,0.000000 125.000000,0.000000 0.000000,-50.000000 75.000000,0.000000 0.000000,-25.000000 50.000000,0.000000 0.000000,25.000000 0.000000,0.000000 0.000000,0.000000-50.000000,0.000000 0.000000,25.000000-150.000000,0.000000 0.000000,25.000000-50.000000,0.000000 0.000000,0.000000-50.000000</inkml:trace>
</inkml:ink>
</file>

<file path=ppt/ink/ink34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2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68850.000000 21650.000000,'50.000000'-150.000000,"-25.000000"100.000000,0.000000 0.000000,75.000000 25.000000,0.000000 0.000000,25.000000 25.000000,0.000000 0.000000,-25.000000-25.000000,0.000000 0.000000,0.000000 25.000000,0.000000 0.000000,-50.000000 0.000000,0.000000 0.000000,-25.000000 0.000000</inkml:trace>
</inkml:ink>
</file>

<file path=ppt/ink/ink34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2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70400.000000 20200.000000,'0.000000'-50.000000,"0.000000"-25.000000,0.000000 0.000000,0.000000 175.000000,0.000000 0.000000,0.000000 75.000000,0.000000 0.000000,0.000000 0.000000,0.000000 0.000000,-25.000000 100.000000,0.000000 0.000000,-25.000000 100.000000,0.000000 0.000000,25.000000-50.000000,0.000000 0.000000,25.000000-100.000000,0.000000 0.000000,0.000000-125.000000,0.000000 0.000000,0.000000-75.000000</inkml:trace>
</inkml:ink>
</file>

<file path=ppt/ink/ink34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2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70700.000000 21550.000000,'100.000000'-150.000000,"-50.000000"125.000000,0.000000 0.000000,75.000000 25.000000,0.000000 0.000000,-50.000000 50.000000,0.000000 0.000000,-50.000000 50.000000,0.000000 0.000000,-75.000000 50.000000,0.000000 0.000000,-25.000000-25.000000,0.000000 0.000000,25.000000-50.000000,0.000000 0.000000,50.000000-25.000000,0.000000 0.000000,50.000000-25.000000,0.000000 0.000000,25.000000-25.000000,0.000000 0.000000,100.000000-25.000000,0.000000 0.000000,-50.000000 0.000000,0.000000 0.000000,-75.000000 0.000000,0.000000 0.000000,-25.000000 0.000000</inkml:trace>
</inkml:ink>
</file>

<file path=ppt/ink/ink3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0:2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60200.000000 16400.000000,'-100.000000'-100.000000,"50.000000"75.000000,0.000000 0.000000,25.000000 25.000000,0.000000 0.000000,25.000000 150.000000,0.000000 0.000000,0.000000 75.000000,0.000000 0.000000,0.000000 0.000000,0.000000 0.000000,0.000000-25.000000,0.000000 0.000000,0.000000-75.000000,0.000000 0.000000,25.000000-100.000000</inkml:trace>
</inkml:ink>
</file>

<file path=ppt/ink/ink3490.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2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69150.000000 25450.000000,'0.000000'-50.000000,"-25.000000"0.000000,0.000000 0.000000,-25.000000 25.000000,0.000000 0.000000,25.000000 0.000000,0.000000 0.000000,-50.000000 50.000000,0.000000 0.000000,-50.000000 50.000000,0.000000 0.000000,0.000000 75.000000,0.000000 0.000000,25.000000 0.000000,0.000000 0.000000,50.000000-25.000000,0.000000 0.000000,50.000000-50.000000,0.000000 0.000000,75.000000-50.000000,0.000000 0.000000,100.000000-25.000000,0.000000 0.000000,25.000000-100.000000,0.000000 0.000000,-25.000000 25.000000,0.000000 0.000000,-50.000000-25.000000,0.000000 0.000000,-25.000000 25.000000,0.000000 0.000000,-50.000000 25.000000,0.000000 0.000000,0.000000 50.000000,0.000000 0.000000,-25.000000 100.000000,0.000000 0.000000,-50.000000 25.000000,0.000000 0.000000,0.000000 25.000000,0.000000 0.000000,0.000000-50.000000,0.000000 0.000000,25.000000-50.000000,0.000000 0.000000,50.000000-25.000000,0.000000 0.000000,100.000000-75.000000,0.000000 0.000000,25.000000-50.000000,0.000000 0.000000,-75.000000 0.000000,0.000000 0.000000,-75.000000 25.000000,0.000000 0.000000,0.000000 0.000000,0.000000 0.000000,-100.000000 0.000000,0.000000 0.000000,-75.000000 25.000000,0.000000 0.000000,100.000000 50.000000,0.000000 0.000000,-25.000000 0.000000</inkml:trace>
</inkml:ink>
</file>

<file path=ppt/ink/ink34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3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65000.000000 24650.000000,'0.000000'-50.000000,"-25.000000"50.000000,0.000000 0.000000,25.000000 50.000000,0.000000 0.000000,-50.000000 100.000000,0.000000 0.000000,25.000000 50.000000,0.000000 0.000000,25.000000 0.000000,0.000000 0.000000,-25.000000 75.000000,0.000000 0.000000,25.000000 50.000000,0.000000 0.000000,0.000000 150.000000,0.000000 0.000000,0.000000-125.000000,0.000000 0.000000,0.000000-275.000000,0.000000 0.000000,25.000000 0.000000</inkml:trace>
</inkml:ink>
</file>

<file path=ppt/ink/ink3492.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3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68050.000000 28750.000000,'0.000000'-100.000000,"0.000000"175.000000,0.000000 0.000000,0.000000 50.000000,0.000000 0.000000,0.000000 50.000000,0.000000 0.000000,-25.000000 25.000000,0.000000 0.000000,-25.000000 0.000000,0.000000 0.000000,50.000000-50.000000,0.000000 0.000000,0.000000-100.000000,0.000000 0.000000,0.000000-125.000000,0.000000 0.000000,25.000000 25.000000</inkml:trace>
</inkml:ink>
</file>

<file path=ppt/ink/ink34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3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68050.000000 29350.000000,'50.000000'-50.000000,"-25.000000"0.000000,0.000000 0.000000,25.000000 25.000000,0.000000 0.000000,75.000000 0.000000,0.000000 0.000000,0.000000 0.000000,0.000000 0.000000,0.000000 25.000000,0.000000 0.000000,-75.000000 0.000000,0.000000 0.000000,-25.000000 0.000000,0.000000 0.000000,-25.000000-25.000000</inkml:trace>
</inkml:ink>
</file>

<file path=ppt/ink/ink34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3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69300.000000 28200.000000,'0.000000'-200.000000,"0.000000"175.000000,0.000000 0.000000,0.000000 125.000000,0.000000 0.000000,-25.000000 50.000000,0.000000 0.000000,0.000000 25.000000,0.000000 0.000000,0.000000 25.000000,0.000000 0.000000,-25.000000 75.000000,0.000000 0.000000,25.000000 50.000000,0.000000 0.000000,0.000000-100.000000,0.000000 0.000000,25.000000-175.000000,0.000000 0.000000,0.000000-75.000000</inkml:trace>
</inkml:ink>
</file>

<file path=ppt/ink/ink34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3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69450.000000 29650.000000,'0.000000'-50.000000,"50.000000"0.000000,0.000000 0.000000,50.000000-25.000000,0.000000 0.000000,-50.000000 75.000000,0.000000 0.000000,0.000000 50.000000,0.000000 0.000000,-25.000000 100.000000,0.000000 0.000000,-25.000000 0.000000,0.000000 0.000000,0.000000-75.000000,0.000000 0.000000,50.000000-50.000000,0.000000 0.000000,75.000000-175.000000,0.000000 0.000000,50.000000-25.000000,0.000000 0.000000,-25.000000 75.000000,0.000000 0.000000,-100.000000 75.000000,0.000000 0.000000,-25.000000 25.000000,0.000000 0.000000,-25.000000 25.000000,0.000000 0.000000,0.000000 25.000000,0.000000 0.000000,0.000000 50.000000,0.000000 0.000000,0.000000 0.000000,0.000000 0.000000,25.000000 25.000000,0.000000 0.000000,25.000000 25.000000,0.000000 0.000000,25.000000-50.000000,0.000000 0.000000,0.000000-100.000000,0.000000 0.000000,25.000000-75.000000,0.000000 0.000000,0.000000-75.000000,0.000000 0.000000,-75.000000-25.000000,0.000000 0.000000,-25.000000 75.000000,0.000000 0.000000,-125.000000 50.000000,0.000000 0.000000,-25.000000 50.000000,0.000000 0.000000,75.000000 25.000000</inkml:trace>
</inkml:ink>
</file>

<file path=ppt/ink/ink34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3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64650.000000 28500.000000,'0.000000'-50.000000,"0.000000"75.000000,0.000000 0.000000,0.000000 100.000000,0.000000 0.000000,0.000000 25.000000,0.000000 0.000000,0.000000 100.000000,0.000000 0.000000,0.000000 50.000000,0.000000 0.000000,25.000000 50.000000,0.000000 0.000000,50.000000-100.000000,0.000000 0.000000,25.000000-75.000000,0.000000 0.000000,0.000000-150.000000,0.000000 0.000000,-50.000000 0.000000</inkml:trace>
</inkml:ink>
</file>

<file path=ppt/ink/ink34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39"/>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76650.000000 11350.000000,'0.000000'-150.000000,"25.000000"50.000000,0.000000 0.000000,50.000000 50.000000,0.000000 0.000000,50.000000-50.000000,0.000000 0.000000,50.000000 0.000000,0.000000 0.000000,-100.000000 75.000000,0.000000 0.000000,0.000000 25.000000,0.000000 0.000000,0.000000 100.000000,0.000000 0.000000,0.000000 75.000000,0.000000 0.000000,0.000000 25.000000,0.000000 0.000000,-25.000000-25.000000,0.000000 0.000000,-25.000000 0.000000,0.000000 0.000000,0.000000-50.000000,0.000000 0.000000,-25.000000-50.000000,0.000000 0.000000,-25.000000-50.000000,0.000000 0.000000,25.000000-50.000000,0.000000 0.000000,-25.000000 0.000000</inkml:trace>
</inkml:ink>
</file>

<file path=ppt/ink/ink34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39"/>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78800.000000 10200.000000,'50.000000'-100.000000,"-50.000000"75.000000,0.000000 0.000000,0.000000 50.000000,0.000000 0.000000,-125.000000 150.000000,0.000000 0.000000,-25.000000 25.000000,0.000000 0.000000,-75.000000 100.000000,0.000000 0.000000,50.000000-50.000000,0.000000 0.000000,25.000000-50.000000,0.000000 0.000000,75.000000-100.000000</inkml:trace>
</inkml:ink>
</file>

<file path=ppt/ink/ink3499.xml><?xml version="1.0" encoding="utf-8"?>
<inkml:ink xmlns:inkml="http://www.w3.org/2003/InkML">
  <annotation type="ScanImages2ExtractSignatures">1</annotation>
  <annotation type="ScanImagesWidth">19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40"/>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76500.000000 15600.000000,'50.000000'-150.000000,"-50.000000"125.000000,0.000000 0.000000,0.000000 125.000000,0.000000 0.000000,-25.000000 50.000000,0.000000 0.000000,25.000000 0.000000,0.000000 0.000000,-25.000000 0.000000,0.000000 0.000000,25.000000-25.000000,0.000000 0.000000,0.000000-75.000000,0.000000 0.000000,50.000000-50.000000,0.000000 0.000000,75.000000-125.000000,0.000000 0.000000,25.000000-50.000000,0.000000 0.000000,0.000000 0.000000,0.000000 0.000000,-25.000000 25.000000,0.000000 0.000000,-100.000000 75.000000,0.000000 0.000000,0.000000 0.000000,0.000000 0.000000,0.000000 25.000000,0.000000 0.000000,-25.000000 25.000000,0.000000 0.000000,0.000000 50.000000,0.000000 0.000000,0.000000 75.000000,0.000000 0.000000,0.000000 25.000000,0.000000 0.000000,-25.000000 50.000000,0.000000 0.000000,0.000000 75.000000,0.000000 0.000000,-50.000000 100.000000,0.000000 0.000000,25.000000-25.000000,0.000000 0.000000,0.000000-75.000000,0.000000 0.000000,25.000000-75.000000,0.000000 0.000000,0.000000-100.000000,0.000000 0.000000,-25.000000-50.000000,0.000000 0.000000,-75.000000-50.000000,0.000000 0.000000,0.000000-75.000000,0.000000 0.000000,50.000000 0.000000,0.000000 0.000000,50.000000 25.000000,0.000000 0.000000,75.000000-25.000000,0.000000 0.000000,200.000000-50.000000,0.000000 0.000000,75.000000-50.000000,0.000000 0.000000,-100.000000 75.000000,0.000000 0.000000,-175.000000 100.000000,0.000000 0.000000,0.000000 0.000000</inkml:trace>
</inkml:ink>
</file>

<file path=ppt/ink/ink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1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78450.000000 23400.000000,'-200.000000'100.000000,"125.000000"-25.000000,0.000000 0.000000,50.000000 50.000000,0.000000 0.000000,25.000000 50.000000,0.000000 0.000000,0.000000 50.000000,0.000000 0.000000,0.000000 75.000000,0.000000 0.000000,0.000000-100.000000,0.000000 0.000000,-25.000000-125.000000,0.000000 0.000000,25.000000-50.000000,0.000000 0.000000,0.000000-75.000000,0.000000 0.000000,0.000000-150.000000,0.000000 0.000000,0.000000 50.000000,0.000000 0.000000,0.000000 25.000000,0.000000 0.000000,25.000000 75.000000,0.000000 0.000000,50.000000 25.000000,0.000000 0.000000,25.000000 25.000000,0.000000 0.000000,50.000000 0.000000,0.000000 0.000000,-25.000000 0.000000,0.000000 0.000000,0.000000-25.000000,0.000000 0.000000,-50.000000 0.000000,0.000000 0.000000,-50.000000 0.000000,0.000000 0.000000,-50.000000-50.000000,0.000000 0.000000,0.000000-25.000000,0.000000 0.000000,-25.000000 25.000000,0.000000 0.000000,25.000000 50.000000,0.000000 0.000000,-25.000000 25.000000,0.000000 0.000000,0.000000 0.000000,0.000000 0.000000,-25.000000 100.000000,0.000000 0.000000,25.000000 75.000000,0.000000 0.000000,-25.000000 50.000000,0.000000 0.000000,75.000000-75.000000,0.000000 0.000000,25.000000-100.000000,0.000000 0.000000,100.000000-25.000000,0.000000 0.000000,75.000000-75.000000,0.000000 0.000000,-100.000000 0.000000,0.000000 0.000000,-25.000000 25.000000</inkml:trace>
</inkml:ink>
</file>

<file path=ppt/ink/ink350.xml><?xml version="1.0" encoding="utf-8"?>
<inkml:ink xmlns:inkml="http://www.w3.org/2003/InkML">
  <annotation type="ScanImages2ExtractSignatures">1</annotation>
  <annotation type="ScanImagesWidth">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0:2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61150.000000 15750.000000,'150.000000'-50.000000,"-25.000000"100.000000,0.000000 0.000000,0.000000 75.000000,0.000000 0.000000,25.000000 125.000000,0.000000 0.000000,-75.000000 25.000000,0.000000 0.000000,-125.000000 50.000000,0.000000 0.000000,-275.000000 75.000000,0.000000 0.000000,175.000000-250.000000</inkml:trace>
</inkml:ink>
</file>

<file path=ppt/ink/ink35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41"/>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76200.000000 21600.000000,'0.000000'-100.000000,"0.000000"125.000000,0.000000 0.000000,-25.000000 100.000000,0.000000 0.000000,-50.000000 75.000000,0.000000 0.000000,25.000000 0.000000,0.000000 0.000000,25.000000-50.000000,0.000000 0.000000,25.000000-75.000000,0.000000 0.000000,100.000000-75.000000,0.000000 0.000000,50.000000-200.000000,0.000000 0.000000,-25.000000-25.000000,0.000000 0.000000,-75.000000 25.000000,0.000000 0.000000,-50.000000 100.000000,0.000000 0.000000,-25.000000 50.000000,0.000000 0.000000,-25.000000 25.000000,0.000000 0.000000,-50.000000 100.000000,0.000000 0.000000,25.000000 50.000000,0.000000 0.000000,50.000000-100.000000,0.000000 0.000000,0.000000 25.000000</inkml:trace>
</inkml:ink>
</file>

<file path=ppt/ink/ink35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41"/>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77200.000000 21950.000000,'50.000000'50.000000,"0.000000"0.000000,0.000000 0.000000,0.000000 25.000000,0.000000 0.000000,0.000000 0.000000,0.000000 0.000000,-50.000000-50.000000,0.000000 0.000000,25.000000 0.000000</inkml:trace>
</inkml:ink>
</file>

<file path=ppt/ink/ink35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42"/>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78450.000000 20800.000000,'-50.000000'-50.000000,"50.000000"75.000000,0.000000 0.000000,0.000000 75.000000,0.000000 0.000000,0.000000 50.000000,0.000000 0.000000,25.000000 0.000000,0.000000 0.000000,-25.000000 0.000000,0.000000 0.000000,50.000000-25.000000,0.000000 0.000000,0.000000-25.000000,0.000000 0.000000,0.000000-25.000000,0.000000 0.000000,-25.000000 0.000000,0.000000 0.000000,-25.000000 0.000000,0.000000 0.000000,-100.000000 25.000000,0.000000 0.000000,-75.000000 0.000000,0.000000 0.000000,25.000000-25.000000,0.000000 0.000000,75.000000-50.000000,0.000000 0.000000,50.000000-25.000000</inkml:trace>
</inkml:ink>
</file>

<file path=ppt/ink/ink35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42"/>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78600.000000 20750.000000,'0.000000'-50.000000,"50.000000"0.000000,0.000000 0.000000,25.000000 25.000000,0.000000 0.000000,50.000000 0.000000,0.000000 0.000000,-25.000000 25.000000,0.000000 0.000000,0.000000 0.000000,0.000000 0.000000,-75.000000 25.000000</inkml:trace>
</inkml:ink>
</file>

<file path=ppt/ink/ink35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4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77150.000000 25150.000000,'-50.000000'-100.000000,"25.000000"125.000000,0.000000 0.000000,0.000000 125.000000,0.000000 0.000000,-50.000000 100.000000,0.000000 0.000000,-25.000000-25.000000,0.000000 0.000000,25.000000-50.000000,0.000000 0.000000,75.000000-75.000000,0.000000 0.000000,25.000000-125.000000</inkml:trace>
</inkml:ink>
</file>

<file path=ppt/ink/ink35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4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77350.000000 26050.000000,'50.000000'-50.000000,"0.000000"100.000000,0.000000 0.000000,0.000000 25.000000,0.000000 0.000000,25.000000-25.000000,0.000000 0.000000,-50.000000 0.000000,0.000000 0.000000,0.000000-50.000000,0.000000 0.000000,0.000000 0.000000</inkml:trace>
</inkml:ink>
</file>

<file path=ppt/ink/ink35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4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78700.000000 24800.000000,'50.000000'-50.000000,"-75.000000"75.000000,0.000000 0.000000,25.000000 75.000000,0.000000 0.000000,0.000000 0.000000,0.000000 0.000000,0.000000 50.000000,0.000000 0.000000,50.000000 25.000000,0.000000 0.000000,0.000000-50.000000,0.000000 0.000000,-25.000000 0.000000,0.000000 0.000000,0.000000 0.000000,0.000000 0.000000,-25.000000-50.000000,0.000000 0.000000,-25.000000 25.000000,0.000000 0.000000,-50.000000-50.000000,0.000000 0.000000,-75.000000 0.000000,0.000000 0.000000,75.000000-50.000000,0.000000 0.000000,25.000000-25.000000</inkml:trace>
</inkml:ink>
</file>

<file path=ppt/ink/ink35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4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78900.000000 25200.000000,'100.000000'-200.000000,"25.000000"125.000000,0.000000 0.000000,125.000000 25.000000,0.000000 0.000000,-25.000000 0.000000,0.000000 0.000000,-125.000000 75.000000,0.000000 0.000000,-75.000000 0.000000</inkml:trace>
</inkml:ink>
</file>

<file path=ppt/ink/ink35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45"/>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77400.000000 29250.000000,'-50.000000'0.000000,"-25.000000"0.000000,0.000000 0.000000,50.000000 25.000000,0.000000 0.000000,100.000000-25.000000,0.000000 0.000000,100.000000-25.000000,0.000000 0.000000,0.000000 0.000000,0.000000 0.000000,-75.000000 25.000000,0.000000 0.000000,-75.000000 50.000000,0.000000 0.000000,-75.000000 75.000000,0.000000 0.000000,-100.000000 50.000000,0.000000 0.000000,0.000000 25.000000,0.000000 0.000000,0.000000 0.000000,0.000000 0.000000,50.000000-25.000000,0.000000 0.000000,75.000000-75.000000,0.000000 0.000000,25.000000-75.000000,0.000000 0.000000,100.000000-25.000000,0.000000 0.000000,100.000000-50.000000,0.000000 0.000000,-50.000000-25.000000,0.000000 0.000000,-75.000000 75.000000</inkml:trace>
</inkml:ink>
</file>

<file path=ppt/ink/ink35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45"/>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76850.000000 29850.000000,'-50.000000'0.000000,"100.000000"0.000000,0.000000 0.000000,125.000000 75.000000,0.000000 0.000000,50.000000 50.000000,0.000000 0.000000,-125.000000-50.000000,0.000000 0.000000,-50.000000-50.000000</inkml:trace>
</inkml:ink>
</file>

<file path=ppt/ink/ink3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1365.000000 84.000000,'2.000000'0.000000</inkml:trace>
</inkml:ink>
</file>

<file path=ppt/ink/ink3510.xml><?xml version="1.0" encoding="utf-8"?>
<inkml:ink xmlns:inkml="http://www.w3.org/2003/InkML">
  <annotation type="ScanImages2ExtractSignatures">1</annotation>
  <annotation type="ScanImagesWidth">3080212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5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63600.000000 34350.000000,'-150.000000'-150.000000,"150.000000"125.000000,0.000000 0.000000,-25.000000 25.000000,0.000000 0.000000,25.000000-25.000000,0.000000 0.000000,-50.000000 0.000000,0.000000 0.000000,25.000000 25.000000,0.000000 0.000000,-25.000000 25.000000,0.000000 0.000000,-25.000000 100.000000,0.000000 0.000000,0.000000 0.000000,0.000000 0.000000,0.000000 50.000000,0.000000 0.000000,25.000000 0.000000,0.000000 0.000000,50.000000-25.000000,0.000000 0.000000,25.000000-75.000000,0.000000 0.000000,-25.000000-50.000000,0.000000 0.000000,125.000000 0.000000,0.000000 0.000000,50.000000-50.000000,0.000000 0.000000,25.000000-75.000000,0.000000 0.000000,0.000000-25.000000,0.000000 0.000000,-125.000000 75.000000</inkml:trace>
</inkml:ink>
</file>

<file path=ppt/ink/ink35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5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65400.000000 32850.000000,'50.000000'0.000000,"-25.000000"-25.000000,0.000000 0.000000,50.000000 25.000000,0.000000 0.000000,-25.000000 75.000000,0.000000 0.000000,0.000000 0.000000,0.000000 0.000000,-25.000000-25.000000,0.000000 0.000000,-25.000000-25.000000,0.000000 0.000000,-25.000000 0.000000</inkml:trace>
</inkml:ink>
</file>

<file path=ppt/ink/ink35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55"/>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64550.000000 34800.000000,'-50.000000'0.000000,"0.000000"0.000000,0.000000 0.000000,75.000000 0.000000,0.000000 0.000000,125.000000-50.000000,0.000000 0.000000,75.000000-25.000000,0.000000 0.000000,0.000000 25.000000,0.000000 0.000000,-75.000000 25.000000,0.000000 0.000000,-125.000000 25.000000,0.000000 0.000000,-75.000000 25.000000,0.000000 0.000000,0.000000 25.000000,0.000000 0.000000,-50.000000 0.000000,0.000000 0.000000,0.000000 50.000000,0.000000 0.000000,-25.000000 50.000000,0.000000 0.000000,0.000000 0.000000,0.000000 0.000000,75.000000 0.000000,0.000000 0.000000,25.000000-100.000000,0.000000 0.000000,50.000000-50.000000,0.000000 0.000000,0.000000-25.000000,0.000000 0.000000,0.000000-25.000000</inkml:trace>
</inkml:ink>
</file>

<file path=ppt/ink/ink35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55"/>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65450.000000 35150.000000,'50.000000'0.000000,"-50.000000"25.000000,0.000000 0.000000,0.000000 75.000000,0.000000 0.000000,0.000000 25.000000,0.000000 0.000000,0.000000 0.000000,0.000000 0.000000,100.000000-75.000000,0.000000 0.000000,25.000000-50.000000,0.000000 0.000000,25.000000-50.000000,0.000000 0.000000,0.000000-50.000000,0.000000 0.000000,-100.000000 50.000000,0.000000 0.000000,0.000000 0.000000</inkml:trace>
</inkml:ink>
</file>

<file path=ppt/ink/ink35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55"/>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67050.000000 33150.000000,'0.000000'-50.000000,"50.000000"-75.000000,0.000000 0.000000,0.000000 75.000000,0.000000 0.000000,75.000000 0.000000,0.000000 0.000000,25.000000 50.000000,0.000000 0.000000,-50.000000 25.000000,0.000000 0.000000,-50.000000 0.000000,0.000000 0.000000,-50.000000 0.000000,0.000000 0.000000,0.000000-50.000000</inkml:trace>
</inkml:ink>
</file>

<file path=ppt/ink/ink35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56"/>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67950.000000 32250.000000,'0.000000'-150.000000,"0.000000"125.000000,0.000000 0.000000,0.000000 50.000000,0.000000 0.000000,-75.000000 125.000000,0.000000 0.000000,0.000000 75.000000,0.000000 0.000000,-50.000000-25.000000,0.000000 0.000000,75.000000-50.000000,0.000000 0.000000,25.000000-100.000000,0.000000 0.000000,125.000000-50.000000,0.000000 0.000000,25.000000-75.000000,0.000000 0.000000,-25.000000 50.000000,0.000000 0.000000,-75.000000 50.000000,0.000000 0.000000,-100.000000 75.000000,0.000000 0.000000,-50.000000 0.000000,0.000000 0.000000,0.000000 0.000000,0.000000 0.000000,50.000000-50.000000,0.000000 0.000000,50.000000-50.000000,0.000000 0.000000,100.000000-25.000000,0.000000 0.000000,75.000000-25.000000,0.000000 0.000000,0.000000 0.000000,0.000000 0.000000,-75.000000 50.000000,0.000000 0.000000,-75.000000 25.000000,0.000000 0.000000,-100.000000 50.000000,0.000000 0.000000,-25.000000 25.000000,0.000000 0.000000,0.000000-25.000000,0.000000 0.000000,25.000000-25.000000,0.000000 0.000000,50.000000 0.000000,0.000000 0.000000,150.000000-50.000000,0.000000 0.000000,75.000000-50.000000,0.000000 0.000000,-75.000000 0.000000,0.000000 0.000000,-50.000000 50.000000,0.000000 0.000000,-75.000000 0.000000,0.000000 0.000000,-50.000000 75.000000,0.000000 0.000000,-25.000000-25.000000,0.000000 0.000000,50.000000 25.000000,0.000000 0.000000,25.000000 25.000000,0.000000 0.000000,25.000000-25.000000,0.000000 0.000000,50.000000 25.000000,0.000000 0.000000,-25.000000 0.000000,0.000000 0.000000,0.000000 0.000000,0.000000 0.000000,-25.000000 25.000000,0.000000 0.000000,-25.000000-50.000000,0.000000 0.000000,-50.000000-50.000000,0.000000 0.000000,-25.000000 0.000000,0.000000 0.000000,25.000000-50.000000,0.000000 0.000000,25.000000 0.000000,0.000000 0.000000,50.000000-50.000000,0.000000 0.000000,150.000000-75.000000,0.000000 0.000000,25.000000-25.000000,0.000000 0.000000,25.000000 25.000000,0.000000 0.000000,-50.000000 25.000000,0.000000 0.000000,-100.000000 75.000000</inkml:trace>
</inkml:ink>
</file>

<file path=ppt/ink/ink35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56"/>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69900.000000 32550.000000,'150.000000'-100.000000,"-75.000000"75.000000,0.000000 0.000000,0.000000 125.000000,0.000000 0.000000,-75.000000 0.000000,0.000000 0.000000,-75.000000 125.000000,0.000000 0.000000,25.000000-150.000000,0.000000 0.000000,0.000000-25.000000</inkml:trace>
</inkml:ink>
</file>

<file path=ppt/ink/ink35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57"/>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69350.000000 33700.000000,'-50.000000'-50.000000,"25.000000"50.000000,0.000000 0.000000,25.000000 25.000000,0.000000 0.000000,0.000000 125.000000,0.000000 0.000000,-50.000000-25.000000,0.000000 0.000000,0.000000-25.000000,0.000000 0.000000,150.000000-175.000000,0.000000 0.000000,75.000000-50.000000,0.000000 0.000000,25.000000 25.000000,0.000000 0.000000,-100.000000 75.000000,0.000000 0.000000,-50.000000 25.000000,0.000000 0.000000,-50.000000 100.000000,0.000000 0.000000,-125.000000 25.000000,0.000000 0.000000,-50.000000 25.000000,0.000000 0.000000,25.000000-25.000000,0.000000 0.000000,-50.000000 0.000000,0.000000 0.000000,50.000000-50.000000,0.000000 0.000000,125.000000-50.000000,0.000000 0.000000,75.000000-25.000000,0.000000 0.000000,200.000000-75.000000,0.000000 0.000000,25.000000-25.000000,0.000000 0.000000,-100.000000 50.000000,0.000000 0.000000,-50.000000 25.000000,0.000000 0.000000,-100.000000 25.000000,0.000000 0.000000,-50.000000 0.000000,0.000000 0.000000,-75.000000-25.000000,0.000000 0.000000,50.000000-25.000000,0.000000 0.000000,0.000000 0.000000,0.000000 0.000000,25.000000 50.000000,0.000000 0.000000,25.000000 25.000000,0.000000 0.000000,0.000000 50.000000,0.000000 0.000000,0.000000 50.000000,0.000000 0.000000,25.000000 50.000000,0.000000 0.000000,-25.000000 25.000000,0.000000 0.000000,-25.000000 0.000000,0.000000 0.000000,-75.000000-75.000000,0.000000 0.000000,0.000000-100.000000,0.000000 0.000000,0.000000-50.000000,0.000000 0.000000,25.000000-50.000000,0.000000 0.000000,75.000000 0.000000,0.000000 0.000000,125.000000-25.000000,0.000000 0.000000,75.000000 0.000000,0.000000 0.000000,0.000000-25.000000,0.000000 0.000000,-50.000000 0.000000,0.000000 0.000000,-25.000000 25.000000,0.000000 0.000000,-25.000000-50.000000,0.000000 0.000000,-50.000000 50.000000,0.000000 0.000000,-25.000000 50.000000,0.000000 0.000000,-25.000000 100.000000,0.000000 0.000000,-25.000000 75.000000,0.000000 0.000000,-25.000000 25.000000,0.000000 0.000000,25.000000-25.000000,0.000000 0.000000,25.000000-50.000000,0.000000 0.000000,25.000000-125.000000,0.000000 0.000000,0.000000 0.000000</inkml:trace>
</inkml:ink>
</file>

<file path=ppt/ink/ink35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5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71650.000000 33150.000000,'0.000000'-50.000000,"0.000000"-25.000000,0.000000 0.000000,0.000000 50.000000,0.000000 0.000000,0.000000 125.000000,0.000000 0.000000,25.000000 150.000000,0.000000 0.000000,0.000000 50.000000,0.000000 0.000000,-25.000000 150.000000,0.000000 0.000000,-50.000000 250.000000,0.000000 0.000000,50.000000 50.000000,0.000000 0.000000,0.000000-525.000000,0.000000 0.000000,0.000000-50.000000</inkml:trace>
</inkml:ink>
</file>

<file path=ppt/ink/ink35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5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71250.000000 34400.000000,'0.000000'-50.000000,"25.000000"0.000000,0.000000 0.000000,75.000000 50.000000,0.000000 0.000000,75.000000 25.000000,0.000000 0.000000,-25.000000 50.000000,0.000000 0.000000,-100.000000-75.000000,0.000000 0.000000,-25.000000 25.000000</inkml:trace>
</inkml:ink>
</file>

<file path=ppt/ink/ink3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1314.000000 101.000000,'0.041000'0.000000,"0.062000"0.000000,0.069000 0.000000,0.067000 0.000000,0.060000 0.000000,0.050000 0.000000,0.040000 0.000000,0.030000 0.000000,0.021000 0.000000,0.014000 0.000000,0.008000 0.000000,0.403000-0.074000,0.334000-0.042000,0.623000-0.092000,0.393000-0.044000,0.217000-0.009000,0.089000 0.013000,0.461000 0.033000,0.265000 0.031000,0.064000 0.033000,-0.071000 0.032000,-0.155000 0.029000,-0.198000 0.025000,1.111000 0.020000,0.979000 0.017000,1.124000 0.013000,0.147000 0.011000,-0.378000 0.006000,-0.249000 0.003000,-0.512000 0.002000,-0.642000 0.001000,-0.678000 0.000000,-0.652000-0.001000,0.622000-0.001000,0.214000-0.001000,-0.064000-0.001000,-0.236000-0.001000,0.112000-0.001000,-0.115000-0.001000,-0.251000-0.001000,-0.321000 0.000000,-0.139000 0.000000,-0.233000 0.000000,-0.276000 0.000000,-0.283000 0.000000,-0.009000 0.037000,0.019000 0.058000,0.496000 0.030000,0.250000 0.010000,0.074000-0.003000,-0.045000-0.012000,1.061000-0.016000,0.513000-0.018000,0.124000-0.018000,-0.134000-0.016000,0.024000-0.014000,0.123000-0.012000,0.177000-0.009000,-0.169000-0.007000,-0.378000-0.005000,-0.484000-0.004000,-0.148000-0.002000,-0.291000-0.001000,-0.360000 0.000000,-0.378000 0.000000,-0.362000 0.000000,-0.030000 0.001000,0.203000 0.074000,0.042000 0.042000,-0.064000 0.019000,-0.127000 0.002000,0.045000-0.008000,0.004000-0.015000,0.248000-0.018000,0.017000-0.018000,-0.132000-0.017000,-0.217000-0.015000,-0.256000-0.013000,-0.262000-0.010000,0.422000-0.008000,0.167000-0.006000,-0.009000-0.004000,-0.121000-0.003000,0.698000-0.002000,0.172000-0.001000,-0.101000 0.000000,-0.263000 0.000000,-0.421000 0.001000,-0.300000 0.001000,-0.282000 0.001000,-0.251000 0.001000,-0.064000-0.073000,-0.088000-0.041000,-0.096000-0.018000,-0.095000 0.000000</inkml:trace>
</inkml:ink>
</file>

<file path=ppt/ink/ink35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5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72650.000000 33450.000000,'0.000000'-50.000000,"50.000000"25.000000,0.000000 0.000000,75.000000 25.000000,0.000000 0.000000,-25.000000 0.000000,0.000000 0.000000,-75.000000 75.000000,0.000000 0.000000,-50.000000 25.000000,0.000000 0.000000,0.000000-75.000000</inkml:trace>
</inkml:ink>
</file>

<file path=ppt/ink/ink35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59"/>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72650.000000 34150.000000,'-50.000000'50.000000,"25.000000"-25.000000,0.000000 0.000000,25.000000 50.000000,0.000000 0.000000,-25.000000 25.000000,0.000000 0.000000,0.000000 25.000000,0.000000 0.000000,0.000000-75.000000,0.000000 0.000000,50.000000-50.000000,0.000000 0.000000,125.000000-150.000000,0.000000 0.000000,0.000000 50.000000,0.000000 0.000000,-75.000000 50.000000,0.000000 0.000000,-50.000000 50.000000,0.000000 0.000000,-50.000000 50.000000,0.000000 0.000000,-100.000000 75.000000,0.000000 0.000000,-25.000000 0.000000,0.000000 0.000000,100.000000-50.000000,0.000000 0.000000,25.000000-25.000000,0.000000 0.000000,75.000000-50.000000,0.000000 0.000000,125.000000-50.000000,0.000000 0.000000,-75.000000 25.000000,0.000000 0.000000,-50.000000 25.000000,0.000000 0.000000,-75.000000 0.000000,0.000000 0.000000,-50.000000 75.000000,0.000000 0.000000,-50.000000 25.000000,0.000000 0.000000,-25.000000 0.000000,0.000000 0.000000,-25.000000 0.000000,0.000000 0.000000,0.000000 25.000000,0.000000 0.000000,100.000000-75.000000,0.000000 0.000000,100.000000-25.000000,0.000000 0.000000,200.000000-75.000000,0.000000 0.000000,50.000000-25.000000,0.000000 0.000000,25.000000 25.000000,0.000000 0.000000,25.000000 50.000000,0.000000 0.000000,-100.000000 25.000000,0.000000 0.000000,-150.000000 0.000000</inkml:trace>
</inkml:ink>
</file>

<file path=ppt/ink/ink35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59"/>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76150.000000 34700.000000,'200.000000'100.000000,"-175.000000"-50.000000,0.000000 0.000000,-25.000000-25.000000,0.000000 0.000000,0.000000 0.000000</inkml:trace>
</inkml:ink>
</file>

<file path=ppt/ink/ink35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7:59"/>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76000.000000 35400.000000,'-50.000000'100.000000,"50.000000"-50.000000,0.000000 0.000000,50.000000 0.000000,0.000000 0.000000,50.000000 0.000000,0.000000 0.000000,-75.000000-50.000000,0.000000 0.000000,0.000000 25.000000</inkml:trace>
</inkml:ink>
</file>

<file path=ppt/ink/ink35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01"/>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81900.000000 34500.000000,'-200.000000'0.000000,"175.000000"0.000000,0.000000 0.000000,25.000000-25.000000,0.000000 0.000000,125.000000-100.000000,0.000000 0.000000,0.000000 0.000000,0.000000 0.000000,-25.000000 50.000000,0.000000 0.000000,-50.000000 50.000000,0.000000 0.000000,0.000000 75.000000,0.000000 0.000000,25.000000 75.000000,0.000000 0.000000,25.000000 50.000000,0.000000 0.000000,-50.000000-25.000000,0.000000 0.000000,-25.000000 0.000000,0.000000 0.000000,-25.000000 25.000000,0.000000 0.000000,-25.000000-100.000000,0.000000 0.000000,0.000000-50.000000</inkml:trace>
</inkml:ink>
</file>

<file path=ppt/ink/ink35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01"/>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83600.000000 33050.000000,'50.000000'-50.000000,"-50.000000"-75.000000,0.000000 0.000000,0.000000 150.000000,0.000000 0.000000,-100.000000 150.000000,0.000000 0.000000,-75.000000 100.000000,0.000000 0.000000,-100.000000 0.000000,0.000000 0.000000,25.000000-50.000000,0.000000 0.000000,100.000000-25.000000,0.000000 0.000000,125.000000-150.000000,0.000000 0.000000,0.000000-25.000000</inkml:trace>
</inkml:ink>
</file>

<file path=ppt/ink/ink35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01"/>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83600.000000 34350.000000,'50.000000'-100.000000,"25.000000"75.000000,0.000000 0.000000,100.000000 0.000000,0.000000 0.000000,75.000000 25.000000,0.000000 0.000000,-75.000000 0.000000,0.000000 0.000000,-75.000000 25.000000,0.000000 0.000000,-75.000000 0.000000</inkml:trace>
</inkml:ink>
</file>

<file path=ppt/ink/ink35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02"/>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84600.000000 33500.000000,'0.000000'-50.000000,"-25.000000"-25.000000,0.000000 0.000000,0.000000 50.000000,0.000000 0.000000,25.000000 75.000000,0.000000 0.000000,0.000000 125.000000,0.000000 0.000000,0.000000 50.000000,0.000000 0.000000,-25.000000 25.000000,0.000000 0.000000,0.000000 25.000000,0.000000 0.000000,25.000000-200.000000,0.000000 0.000000,0.000000 0.000000</inkml:trace>
</inkml:ink>
</file>

<file path=ppt/ink/ink3528.xml><?xml version="1.0" encoding="utf-8"?>
<inkml:ink xmlns:inkml="http://www.w3.org/2003/InkML">
  <annotation type="ScanImages2ExtractSignatures">1</annotation>
  <annotation type="ScanImagesWidth">17</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03"/>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86600.000000 32700.000000,'50.000000'-100.000000,"-75.000000"250.000000,0.000000 0.000000,25.000000 25.000000,0.000000 0.000000,-25.000000 0.000000,0.000000 0.000000,0.000000-25.000000,0.000000 0.000000,25.000000-75.000000,0.000000 0.000000,50.000000-50.000000,0.000000 0.000000,50.000000-75.000000,0.000000 0.000000,25.000000-100.000000,0.000000 0.000000,0.000000-75.000000,0.000000 0.000000,-75.000000 0.000000,0.000000 0.000000,0.000000 100.000000,0.000000 0.000000,-50.000000 50.000000,0.000000 0.000000,0.000000 25.000000,0.000000 0.000000,0.000000 25.000000,0.000000 0.000000,0.000000 75.000000,0.000000 0.000000,-25.000000 100.000000,0.000000 0.000000,0.000000 50.000000,0.000000 0.000000,25.000000 25.000000,0.000000 0.000000,-25.000000 25.000000,0.000000 0.000000,0.000000 0.000000,0.000000 0.000000,0.000000-25.000000,0.000000 0.000000,25.000000 0.000000,0.000000 0.000000,-25.000000 0.000000,0.000000 0.000000,0.000000-50.000000,0.000000 0.000000,-25.000000-50.000000,0.000000 0.000000,-50.000000-50.000000,0.000000 0.000000,0.000000-75.000000,0.000000 0.000000,-50.000000 0.000000,0.000000 0.000000,50.000000-100.000000,0.000000 0.000000,25.000000-50.000000,0.000000 0.000000,75.000000-50.000000,0.000000 0.000000,125.000000 0.000000,0.000000 0.000000,150.000000-25.000000,0.000000 0.000000,-25.000000 75.000000,0.000000 0.000000,-150.000000 100.000000,0.000000 0.000000,-50.000000 25.000000</inkml:trace>
</inkml:ink>
</file>

<file path=ppt/ink/ink35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03"/>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88650.000000 34000.000000,'-50.000000'-50.000000,"100.000000"25.000000,0.000000 0.000000,125.000000 0.000000,0.000000 0.000000,50.000000 0.000000,0.000000 0.000000,0.000000 0.000000,0.000000 0.000000,-75.000000 25.000000,0.000000 0.000000,-100.000000 0.000000</inkml:trace>
</inkml:ink>
</file>

<file path=ppt/ink/ink353.xml><?xml version="1.0" encoding="utf-8"?>
<inkml:ink xmlns:inkml="http://www.w3.org/2003/InkML">
  <annotation type="ScanImages2ExtractSignatures">1</annotation>
  <annotation type="ScanImagesWidth">-1610612736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911.000000 452.000000,'2.000000'0.000000</inkml:trace>
</inkml:ink>
</file>

<file path=ppt/ink/ink35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0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89550.000000 32850.000000,'-50.000000'0.000000,"0.000000"-75.000000,0.000000 0.000000,50.000000 50.000000,0.000000 0.000000,0.000000 125.000000,0.000000 0.000000,0.000000 50.000000,0.000000 0.000000,0.000000 25.000000,0.000000 0.000000,0.000000 50.000000,0.000000 0.000000,-25.000000 75.000000,0.000000 0.000000,25.000000-175.000000,0.000000 0.000000,0.000000-50.000000</inkml:trace>
</inkml:ink>
</file>

<file path=ppt/ink/ink35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0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91900.000000 32600.000000,'0.000000'-50.000000,"-25.000000"25.000000,0.000000 0.000000,25.000000 50.000000,0.000000 0.000000,-25.000000 125.000000,0.000000 0.000000,0.000000 25.000000,0.000000 0.000000,0.000000 25.000000,0.000000 0.000000,0.000000 0.000000,0.000000 0.000000,0.000000-25.000000,0.000000 0.000000,25.000000-75.000000,0.000000 0.000000,0.000000-75.000000</inkml:trace>
</inkml:ink>
</file>

<file path=ppt/ink/ink3532.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0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92200.000000 33850.000000,'0.000000'-50.000000,"0.000000"25.000000,0.000000 0.000000,25.000000 25.000000,0.000000 0.000000,50.000000 25.000000,0.000000 0.000000,0.000000 25.000000,0.000000 0.000000,-50.000000 0.000000,0.000000 0.000000,0.000000-25.000000,0.000000 0.000000,0.000000 0.000000</inkml:trace>
</inkml:ink>
</file>

<file path=ppt/ink/ink35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05"/>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93800.000000 32300.000000,'50.000000'0.000000,"-25.000000"-50.000000,0.000000 0.000000,0.000000 0.000000,0.000000 0.000000,0.000000 50.000000,0.000000 0.000000,-25.000000 50.000000,0.000000 0.000000,-25.000000 75.000000,0.000000 0.000000,0.000000 25.000000,0.000000 0.000000,0.000000 25.000000,0.000000 0.000000,25.000000 0.000000,0.000000 0.000000,50.000000-25.000000,0.000000 0.000000,25.000000 0.000000,0.000000 0.000000,0.000000-50.000000,0.000000 0.000000,25.000000-50.000000,0.000000 0.000000,-25.000000 0.000000,0.000000 0.000000,-50.000000-25.000000,0.000000 0.000000,-25.000000 25.000000,0.000000 0.000000,-25.000000 0.000000,0.000000 0.000000,-100.000000 0.000000,0.000000 0.000000,-25.000000 50.000000,0.000000 0.000000,-50.000000 0.000000,0.000000 0.000000,50.000000-75.000000,0.000000 0.000000,100.000000-25.000000,0.000000 0.000000,50.000000-25.000000,0.000000 0.000000,25.000000-50.000000</inkml:trace>
</inkml:ink>
</file>

<file path=ppt/ink/ink35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05"/>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94250.000000 32600.000000,'0.000000'-50.000000,"0.000000"-25.000000,0.000000 0.000000,25.000000 50.000000,0.000000 0.000000,75.000000 0.000000,0.000000 0.000000,50.000000 0.000000,0.000000 0.000000,0.000000 25.000000,0.000000 0.000000,-100.000000 0.000000,0.000000 0.000000,0.000000 25.000000</inkml:trace>
</inkml:ink>
</file>

<file path=ppt/ink/ink35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06"/>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96400.000000 33050.000000,'-50.000000'0.000000,"25.000000"-25.000000,0.000000 0.000000,75.000000 0.000000,0.000000 0.000000,0.000000 25.000000,0.000000 0.000000,125.000000-25.000000,0.000000 0.000000,50.000000 0.000000,0.000000 0.000000,-75.000000 25.000000,0.000000 0.000000,-100.000000 0.000000,0.000000 0.000000,-50.000000 50.000000,0.000000 0.000000,-25.000000-25.000000</inkml:trace>
</inkml:ink>
</file>

<file path=ppt/ink/ink35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06"/>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96450.000000 33850.000000,'-50.000000'0.000000,"-25.000000"25.000000,0.000000 0.000000,0.000000 25.000000,0.000000 0.000000,150.000000-50.000000,0.000000 0.000000,125.000000 0.000000,0.000000 0.000000,50.000000-50.000000,0.000000 0.000000,-50.000000 50.000000,0.000000 0.000000,-50.000000 0.000000,0.000000 0.000000,-100.000000 0.000000,0.000000 0.000000,-25.000000 0.000000</inkml:trace>
</inkml:ink>
</file>

<file path=ppt/ink/ink3537.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06"/>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99250.000000 31750.000000,'50.000000'-100.000000,"0.000000"50.000000,0.000000 0.000000,25.000000 25.000000,0.000000 0.000000,-25.000000 0.000000,0.000000 0.000000,-50.000000 50.000000,0.000000 0.000000,-25.000000 50.000000,0.000000 0.000000,-100.000000 75.000000,0.000000 0.000000,-25.000000 25.000000,0.000000 0.000000,-25.000000 25.000000,0.000000 0.000000,50.000000 0.000000,0.000000 0.000000,75.000000-75.000000,0.000000 0.000000,50.000000-50.000000,0.000000 0.000000,125.000000-75.000000,0.000000 0.000000,100.000000 0.000000,0.000000 0.000000,0.000000-50.000000,0.000000 0.000000,-25.000000 0.000000,0.000000 0.000000,-50.000000 50.000000,0.000000 0.000000,-75.000000 0.000000,0.000000 0.000000,-50.000000 0.000000,0.000000 0.000000,-50.000000 0.000000,0.000000 0.000000,-50.000000 0.000000,0.000000 0.000000,25.000000-25.000000</inkml:trace>
</inkml:ink>
</file>

<file path=ppt/ink/ink35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07"/>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99800.000000 31850.000000,'-50.000000'-100.000000,"25.000000"100.000000,0.000000 0.000000,25.000000 25.000000,0.000000 0.000000,-50.000000 75.000000,0.000000 0.000000,50.000000 0.000000,0.000000 0.000000,-25.000000 150.000000,0.000000 0.000000,25.000000 75.000000,0.000000 0.000000,0.000000 50.000000,0.000000 0.000000,-25.000000-25.000000,0.000000 0.000000,0.000000 125.000000,0.000000 0.000000,-25.000000-325.000000</inkml:trace>
</inkml:ink>
</file>

<file path=ppt/ink/ink35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09"/>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62800.000000 39400.000000,'0.000000'-100.000000,"0.000000"150.000000,0.000000 0.000000,25.000000 50.000000,0.000000 0.000000,-25.000000 50.000000,0.000000 0.000000,-50.000000 125.000000,0.000000 0.000000,-25.000000 0.000000,0.000000 0.000000,25.000000-75.000000,0.000000 0.000000,50.000000-125.000000,0.000000 0.000000,-25.000000-75.000000</inkml:trace>
</inkml:ink>
</file>

<file path=ppt/ink/ink3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912.000000 452.000000,'-0.010000'-0.010000,"-0.015000"-0.015000,-0.017000-0.017000,-0.017000-0.017000,-0.015000-0.015000,-0.013000-0.013000,-0.010000-0.010000,-0.008000-0.008000,-0.006000-0.006000,-0.004000-0.004000,-0.003000-0.003000,-0.001000-0.001000,-0.001000-0.001000,0.000000 0.000000,0.000000 0.000000,0.000000 0.000000,0.001000 0.000000,0.000000 0.001000,0.000000 0.000000,0.000000 0.000000,0.000000 0.000000,0.000000 0.000000,0.000000 0.000000,0.000000 0.000000,0.000000 0.000000,0.000000 0.000000,-0.002000-0.131000,-0.016000-0.071000,-0.019000-0.022000,-0.019000 0.011000,-0.073000-0.061000,-0.029000-0.029000,0.002000-0.006000,0.021000 0.009000,-0.115000-0.074000,-0.047000-0.048000,-0.040000-0.038000,0.004000 0.020000,0.019000 0.037000,0.026000 0.045000,-0.004000 0.033000,-0.018000 0.021000,0.000000 0.042000,0.012000 0.053000,-0.075000-0.102000,-0.016000-0.023000,0.008000 0.018000,0.024000 0.044000,-0.121000-0.015000,-0.036000 0.006000,0.095000 0.067000,0.025000 0.013000,0.034000 0.013000,0.037000 0.012000,-0.042000-0.009000,0.015000 0.049000,-0.026000-0.026000,-0.044000-0.029000,-0.026000-0.015000,-0.012000-0.004000,0.016000 0.003000,0.033000 0.007000,0.041000 0.009000,0.044000 0.010000,0.024000 0.028000,0.009000 0.038000,-0.038000 0.041000,-0.065000 0.040000,-0.022000 0.018000,0.006000 0.003000,0.024000-0.007000,0.034000-0.013000,0.038000 0.002000,0.038000 0.012000,0.034000 0.018000,0.030000 0.020000,0.025000 0.020000,0.020000 0.018000,0.015000 0.016000,0.011000 0.013000,0.001000 0.011000,-0.005000 0.008000,-0.008000 0.006000,-0.010000 0.004000,-0.010000 0.003000,-0.010000 0.001000,-0.003000 0.010000,0.002000 0.014000,0.005000 0.016000,0.007000 0.016000,0.007000 0.015000,0.007000 0.013000,0.006000 0.011000,0.005000 0.009000,-0.051000 0.108000,-0.083000 0.164000,-0.042000 0.077000,-0.013000 0.015000,0.007000-0.025000,0.019000-0.049000,-0.122000 0.086000,-0.056000 0.020000,-0.010000-0.025000,0.021000-0.051000,-0.127000 0.046000,-0.065000 0.031000,-0.168000 0.148000,-0.074000 0.065000,-0.008000 0.007000,0.034000-0.031000,0.022000 0.095000,0.086000 0.021000,0.121000-0.028000,0.134000-0.057000,-0.014000 0.020000,0.039000-0.005000,-0.040000 0.126000,-0.014000 0.054000,0.003000 0.003000,0.014000-0.029000,0.057000-0.048000,0.080000-0.056000,0.089000-0.057000,0.088000-0.054000,-0.011000 0.007000,0.000000-0.027000,0.007000-0.048000,0.011000-0.057000,0.013000 0.088000,0.013000 0.027000,0.012000-0.013000,0.011000-0.039000,0.027000 0.151000,0.036000 0.113000,0.002000 0.044000,-0.020000-0.003000,0.005000-0.033000,0.020000-0.050000,0.028000-0.057000,0.031000-0.057000,0.031000 0.002000,0.029000-0.034000,0.025000-0.055000,0.021000-0.064000,0.017000-0.046000,0.013000-0.032000,0.009000 0.109000,0.006000 0.043000,0.004000-0.002000,0.002000-0.030000,0.001000 0.027000,0.000000-0.012000,-0.001000-0.036000,-0.001000-0.048000,-0.001000 0.002000,-0.001000 0.034000,0.017000 0.071000,0.028000 0.015000,0.033000-0.021000,0.033000-0.043000,0.031000 0.038000,0.028000 0.014000,0.023000-0.003000,0.019000-0.013000,0.015000 0.018000,0.011000-0.037000,0.007000-0.070000,0.005000-0.085000,0.058000-0.071000,0.014000-0.056000,-0.015000-0.043000,-0.032000-0.031000,0.143000 0.034000,0.097000 0.000000,0.098000 0.051000,0.091000 0.080000,0.018000 0.020000,-0.029000-0.021000,-0.058000-0.045000,-0.072000-0.057000,-0.075000-0.061000,-0.072000-0.059000,-0.040000-0.053000,-0.017000-0.046000,0.036000 0.036000,0.067000 0.086000,0.046000 0.038000,0.028000 0.004000,0.015000-0.018000,0.006000-0.030000,0.122000-0.036000,0.040000-0.037000,-0.015000-0.035000,-0.050000-0.031000,-0.068000-0.027000,-0.075000-0.021000,-0.076000-0.017000,-0.072000-0.012000,-0.064000-0.009000,-0.054000-0.006000,-0.044000-0.003000,-0.034000-0.002000,-0.025000 0.000000,-0.018000 0.000000,0.077000 0.000000,0.109000 0.001000,0.426000-0.035000,0.292000-0.056000,0.166000-0.066000,0.073000-0.067000,0.160000-0.012000,0.118000 0.001000,0.041000 0.017000,-0.012000 0.026000,0.232000-0.125000,-0.128000-0.072000,-0.304000-0.044000,-0.161000-0.019000,-0.156000 0.022000,-0.141000 0.046000,-0.158000 0.040000,-0.157000 0.033000,-0.145000 0.026000,-0.127000 0.020000,-0.069000 0.033000,-0.027000 0.039000,0.002000 0.040000,0.021000 0.037000,0.031000-0.041000,0.035000-0.087000,0.017000-0.037000,0.004000-0.003000,-0.005000 0.020000,-0.010000 0.033000,0.043000 0.002000,0.073000-0.018000,0.161000-0.085000,0.058000-0.048000,-0.012000-0.020000,-0.056000-0.001000,0.215000-0.136000,0.077000-0.065000,-0.016000-0.015000,-0.075000 0.018000,0.004000-0.017000,-0.020000 0.035000,-0.071000 0.029000,-0.098000 0.023000,-0.108000 0.018000,-0.107000 0.013000,-0.079000 0.027000,-0.056000 0.034000,-0.037000 0.037000,-0.022000 0.035000,0.044000-0.024000,0.083000-0.059000,0.029000-0.096000,-0.008000-0.039000,-0.031000 0.000000,-0.044000 0.025000,0.025000 0.021000,0.067000 0.017000,0.016000-0.116000,-0.018000-0.045000,-0.039000 0.004000,-0.049000 0.034000,-0.052000-0.096000,-0.050000-0.025000,-0.045000 0.023000,-0.039000 0.051000,-0.105000-0.081000,-0.067000-0.013000,-0.037000 0.032000,-0.015000 0.058000,-0.074000-0.132000,-0.106000-0.097000,-0.082000-0.012000,-0.060000 0.044000,-0.042000 0.076000,-0.027000 0.091000,0.021000 0.094000,0.050000 0.089000,0.065000 0.079000,0.070000 0.067000,0.031000 0.036000,0.004000 0.013000,-0.014000-0.002000,-0.024000-0.012000,-0.029000 0.020000,-0.030000 0.038000,-0.016000 0.023000,-0.006000 0.011000,0.001000 0.003000,0.005000-0.002000,0.008000-0.006000,0.009000-0.007000,0.024000-0.002000,0.032000 0.002000,0.035000 0.004000,0.034000 0.005000,0.031000 0.006000,0.027000 0.005000,0.022000 0.005000,0.018000 0.000000</inkml:trace>
</inkml:ink>
</file>

<file path=ppt/ink/ink35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09"/>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62700.000000 40300.000000,'50.000000'-50.000000,"0.000000"50.000000,0.000000 0.000000,125.000000-25.000000,0.000000 0.000000,0.000000 0.000000,0.000000 0.000000,-50.000000 50.000000,0.000000 0.000000,-50.000000 25.000000,0.000000 0.000000,-50.000000-50.000000</inkml:trace>
</inkml:ink>
</file>

<file path=ppt/ink/ink35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09"/>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64250.000000 39000.000000,'-50.000000'-150.000000,"75.000000"275.000000,0.000000 0.000000,0.000000 75.000000,0.000000 0.000000,-25.000000 50.000000,0.000000 0.000000,-25.000000 200.000000,0.000000 0.000000,-25.000000 125.000000,0.000000 0.000000,50.000000-325.000000,0.000000 0.000000,-25.000000-150.000000</inkml:trace>
</inkml:ink>
</file>

<file path=ppt/ink/ink35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10"/>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65900.000000 39050.000000,'0.000000'-50.000000,"0.000000"25.000000,0.000000 0.000000,75.000000 0.000000,0.000000 0.000000,50.000000 75.000000,0.000000 0.000000,-25.000000 50.000000,0.000000 0.000000,-75.000000-25.000000,0.000000 0.000000,-25.000000-25.000000,0.000000 0.000000,-50.000000-25.000000</inkml:trace>
</inkml:ink>
</file>

<file path=ppt/ink/ink35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10"/>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65550.000000 40050.000000,'-50.000000'0.000000,"0.000000"25.000000,0.000000 0.000000,150.000000-50.000000,0.000000 0.000000,100.000000-25.000000,0.000000 0.000000,-25.000000 0.000000,0.000000 0.000000,-100.000000 50.000000,0.000000 0.000000,-50.000000 25.000000,0.000000 0.000000,-75.000000 75.000000,0.000000 0.000000,-100.000000 25.000000,0.000000 0.000000,-25.000000 50.000000,0.000000 0.000000,25.000000 25.000000,0.000000 0.000000,25.000000-50.000000,0.000000 0.000000,100.000000-100.000000,0.000000 0.000000,75.000000-100.000000,0.000000 0.000000,75.000000-100.000000,0.000000 0.000000,-25.000000 50.000000,0.000000 0.000000,-25.000000 75.000000,0.000000 0.000000,-25.000000 25.000000,0.000000 0.000000,-25.000000 75.000000,0.000000 0.000000,0.000000 25.000000,0.000000 0.000000,50.000000 25.000000,0.000000 0.000000,75.000000-75.000000,0.000000 0.000000,50.000000-50.000000,0.000000 0.000000,0.000000-150.000000,0.000000 0.000000,-150.000000 100.000000</inkml:trace>
</inkml:ink>
</file>

<file path=ppt/ink/ink35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10"/>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67750.000000 38850.000000,'0.000000'-50.000000,"25.000000"-50.000000,0.000000 0.000000,75.000000 50.000000,0.000000 0.000000,0.000000 50.000000,0.000000 0.000000,-50.000000 50.000000,0.000000 0.000000,0.000000-25.000000,0.000000 0.000000,-25.000000-25.000000,0.000000 0.000000,0.000000 0.000000</inkml:trace>
</inkml:ink>
</file>

<file path=ppt/ink/ink35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11"/>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68600.000000 37950.000000,'0.000000'-50.000000,"0.000000"25.000000,0.000000 0.000000,0.000000 0.000000,0.000000 0.000000,-75.000000 150.000000,0.000000 0.000000,-25.000000 150.000000,0.000000 0.000000,-25.000000-75.000000,0.000000 0.000000,-25.000000 50.000000,0.000000 0.000000,125.000000-175.000000,0.000000 0.000000,50.000000-75.000000,0.000000 0.000000,175.000000-75.000000,0.000000 0.000000,-50.000000 0.000000,0.000000 0.000000,-75.000000 50.000000,0.000000 0.000000,-225.000000 150.000000,0.000000 0.000000,0.000000 0.000000,0.000000 0.000000,-50.000000 25.000000,0.000000 0.000000,150.000000-100.000000,0.000000 0.000000,75.000000-25.000000,0.000000 0.000000,150.000000-75.000000,0.000000 0.000000,-25.000000 0.000000,0.000000 0.000000,-50.000000 50.000000,0.000000 0.000000,-100.000000 50.000000,0.000000 0.000000,-75.000000 50.000000,0.000000 0.000000,0.000000 0.000000,0.000000 0.000000,50.000000 0.000000,0.000000 0.000000,25.000000-25.000000,0.000000 0.000000,25.000000 25.000000,0.000000 0.000000,50.000000 0.000000,0.000000 0.000000,-75.000000 25.000000,0.000000 0.000000,-25.000000 0.000000,0.000000 0.000000,-75.000000-50.000000,0.000000 0.000000,-25.000000-75.000000,0.000000 0.000000,25.000000-25.000000,0.000000 0.000000,50.000000-100.000000,0.000000 0.000000,125.000000-75.000000,0.000000 0.000000,150.000000-50.000000,0.000000 0.000000,50.000000 75.000000,0.000000 0.000000,-100.000000 100.000000,0.000000 0.000000,-75.000000 0.000000</inkml:trace>
</inkml:ink>
</file>

<file path=ppt/ink/ink35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12"/>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70200.000000 38250.000000,'0.000000'-50.000000,"25.000000"-25.000000,0.000000 0.000000,50.000000 50.000000,0.000000 0.000000,0.000000 0.000000,0.000000 0.000000,50.000000 100.000000,0.000000 0.000000,-100.000000 75.000000,0.000000 0.000000,-100.000000 25.000000,0.000000 0.000000,-25.000000-75.000000,0.000000 0.000000,50.000000-50.000000</inkml:trace>
</inkml:ink>
</file>

<file path=ppt/ink/ink35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12"/>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70100.000000 39150.000000,'-100.000000'0.000000,"100.000000"-25.000000,0.000000 0.000000,25.000000 25.000000,0.000000 0.000000,0.000000 25.000000,0.000000 0.000000,-50.000000 100.000000,0.000000 0.000000,-75.000000 25.000000,0.000000 0.000000,-50.000000-25.000000,0.000000 0.000000,50.000000-25.000000,0.000000 0.000000,50.000000-75.000000,0.000000 0.000000,25.000000-25.000000,0.000000 0.000000,150.000000-25.000000,0.000000 0.000000,100.000000-50.000000,0.000000 0.000000,50.000000 0.000000,0.000000 0.000000,-75.000000 25.000000,0.000000 0.000000,-125.000000 25.000000,0.000000 0.000000,-50.000000 50.000000,0.000000 0.000000,-50.000000 0.000000,0.000000 0.000000,-25.000000-25.000000,0.000000 0.000000,0.000000-25.000000,0.000000 0.000000,25.000000-50.000000,0.000000 0.000000,-25.000000 25.000000,0.000000 0.000000,25.000000 50.000000,0.000000 0.000000,25.000000 50.000000,0.000000 0.000000,0.000000 50.000000,0.000000 0.000000,0.000000 25.000000,0.000000 0.000000,25.000000 50.000000,0.000000 0.000000,-25.000000 50.000000,0.000000 0.000000,-100.000000 0.000000,0.000000 0.000000,25.000000-75.000000,0.000000 0.000000,-25.000000-125.000000,0.000000 0.000000,25.000000-50.000000,0.000000 0.000000,50.000000-125.000000,0.000000 0.000000,25.000000 25.000000,0.000000 0.000000,125.000000-25.000000,0.000000 0.000000,25.000000 50.000000,0.000000 0.000000,0.000000 50.000000,0.000000 0.000000,-75.000000 25.000000,0.000000 0.000000,-50.000000 0.000000</inkml:trace>
</inkml:ink>
</file>

<file path=ppt/ink/ink35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12"/>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72150.000000 39250.000000,'0.000000'-100.000000,"25.000000"225.000000,0.000000 0.000000,-25.000000 25.000000,0.000000 0.000000,-25.000000-25.000000,0.000000 0.000000,0.000000-50.000000,0.000000 0.000000,25.000000-100.000000,0.000000 0.000000,25.000000 0.000000</inkml:trace>
</inkml:ink>
</file>

<file path=ppt/ink/ink3549.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13"/>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72700.000000 38150.000000,'0.000000'-150.000000,"0.000000"100.000000,0.000000 0.000000,0.000000 200.000000,0.000000 0.000000,25.000000 125.000000,0.000000 0.000000,-25.000000 100.000000,0.000000 0.000000,0.000000 75.000000,0.000000 0.000000,0.000000 250.000000,0.000000 0.000000,0.000000-175.000000,0.000000 0.000000,25.000000-425.000000</inkml:trace>
</inkml:ink>
</file>

<file path=ppt/ink/ink355.xml><?xml version="1.0" encoding="utf-8"?>
<inkml:ink xmlns:inkml="http://www.w3.org/2003/InkML">
  <annotation type="ScanImages2ExtractSignatures">1</annotation>
  <annotation type="ScanImagesWidth">-1073741824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1:0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52000.000000 5500.000000,'-50.000000'0.000000,"25.000000"0.000000,0.000000 0.000000,25.000000-50.000000,0.000000 0.000000,0.000000 25.000000,0.000000 0.000000,25.000000 25.000000,0.000000 0.000000,0.000000 0.000000,0.000000 0.000000,25.000000 50.000000,0.000000 0.000000,25.000000 50.000000,0.000000 0.000000,0.000000 25.000000,0.000000 0.000000,-25.000000-50.000000,0.000000 0.000000,25.000000-25.000000,0.000000 0.000000,-25.000000-50.000000,0.000000 0.000000,25.000000 0.000000,0.000000 0.000000,0.000000 0.000000,0.000000 0.000000,50.000000-25.000000,0.000000 0.000000,0.000000-75.000000,0.000000 0.000000,-25.000000 50.000000,0.000000 0.000000,0.000000 50.000000,0.000000 0.000000,0.000000 50.000000,0.000000 0.000000,-25.000000 75.000000,0.000000 0.000000,0.000000-25.000000,0.000000 0.000000,-25.000000-50.000000,0.000000 0.000000,0.000000-50.000000,0.000000 0.000000,25.000000 0.000000,0.000000 0.000000,25.000000 0.000000,0.000000 0.000000,0.000000-25.000000,0.000000 0.000000,25.000000 0.000000,0.000000 0.000000,-25.000000-25.000000,0.000000 0.000000,50.000000-25.000000,0.000000 0.000000,-25.000000 0.000000,0.000000 0.000000,25.000000 75.000000,0.000000 0.000000,0.000000 50.000000,0.000000 0.000000,-25.000000 50.000000,0.000000 0.000000,-50.000000-25.000000,0.000000 0.000000,25.000000-75.000000,0.000000 0.000000,0.000000-25.000000,0.000000 0.000000,25.000000-75.000000,0.000000 0.000000,50.000000 0.000000,0.000000 0.000000,-25.000000 100.000000,0.000000 0.000000,0.000000 50.000000,0.000000 0.000000,0.000000 0.000000,0.000000 0.000000,0.000000 0.000000,0.000000 0.000000,25.000000-75.000000,0.000000 0.000000,-25.000000-25.000000,0.000000 0.000000,25.000000 25.000000,0.000000 0.000000,-25.000000 125.000000,0.000000 0.000000,0.000000 0.000000,0.000000 0.000000,-50.000000-25.000000,0.000000 0.000000,50.000000-75.000000,0.000000 0.000000,25.000000-100.000000,0.000000 0.000000,-25.000000 25.000000,0.000000 0.000000,25.000000 75.000000,0.000000 0.000000,0.000000 100.000000,0.000000 0.000000,25.000000 0.000000,0.000000 0.000000,50.000000-100.000000,0.000000 0.000000,0.000000-75.000000,0.000000 0.000000,25.000000-50.000000,0.000000 0.000000,-100.000000 25.000000,0.000000 0.000000,-125.000000 100.000000,0.000000 0.000000,-25.000000-25.000000</inkml:trace>
</inkml:ink>
</file>

<file path=ppt/ink/ink35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13"/>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72300.000000 39550.000000,'0.000000'-100.000000,"25.000000"75.000000,0.000000 0.000000,125.000000 25.000000,0.000000 0.000000,0.000000 25.000000,0.000000 0.000000,-75.000000 0.000000,0.000000 0.000000,-50.000000-25.000000</inkml:trace>
</inkml:ink>
</file>

<file path=ppt/ink/ink3551.xml><?xml version="1.0" encoding="utf-8"?>
<inkml:ink xmlns:inkml="http://www.w3.org/2003/InkML">
  <annotation type="ScanImages2ExtractSignatures">1</annotation>
  <annotation type="ScanImagesWidth">2097200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1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73950.000000 37900.000000,'100.000000'-50.000000,"-25.000000"50.000000,0.000000 0.000000,50.000000 0.000000,0.000000 0.000000,-100.000000 100.000000,0.000000 0.000000,-75.000000 75.000000,0.000000 0.000000,-100.000000 0.000000,0.000000 0.000000,25.000000-50.000000,0.000000 0.000000,75.000000-50.000000,0.000000 0.000000,25.000000-75.000000,0.000000 0.000000,50.000000 0.000000,0.000000 0.000000,25.000000 0.000000,0.000000 0.000000,0.000000 0.000000,0.000000 0.000000,-50.000000 50.000000,0.000000 0.000000,50.000000-25.000000,0.000000 0.000000,50.000000-25.000000,0.000000 0.000000,0.000000 0.000000,0.000000 0.000000,-50.000000 0.000000,0.000000 0.000000,-100.000000 100.000000,0.000000 0.000000,-75.000000 0.000000,0.000000 0.000000,-25.000000 0.000000,0.000000 0.000000,0.000000-25.000000,0.000000 0.000000,25.000000 0.000000,0.000000 0.000000,25.000000-25.000000,0.000000 0.000000,75.000000-25.000000,0.000000 0.000000,75.000000 0.000000,0.000000 0.000000,75.000000-25.000000,0.000000 0.000000,50.000000 0.000000,0.000000 0.000000,25.000000 0.000000,0.000000 0.000000,75.000000-25.000000,0.000000 0.000000,-150.000000 0.000000,0.000000 0.000000,-50.000000 0.000000</inkml:trace>
</inkml:ink>
</file>

<file path=ppt/ink/ink35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1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76950.000000 39150.000000,'0.000000'-50.000000,"50.000000"50.000000,0.000000 0.000000,0.000000 0.000000,0.000000 0.000000,50.000000 25.000000,0.000000 0.000000,-100.000000 75.000000,0.000000 0.000000,0.000000-25.000000,0.000000 0.000000,-50.000000-50.000000</inkml:trace>
</inkml:ink>
</file>

<file path=ppt/ink/ink35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1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76750.000000 39950.000000,'-50.000000'50.000000,"75.000000"-25.000000,0.000000 0.000000,75.000000 0.000000,0.000000 0.000000,-25.000000 25.000000,0.000000 0.000000,-50.000000-25.000000</inkml:trace>
</inkml:ink>
</file>

<file path=ppt/ink/ink35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16"/>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83900.000000 38550.000000,'0.000000'-50.000000,"0.000000"0.000000,0.000000 0.000000,-50.000000 150.000000,0.000000 0.000000,-100.000000 125.000000,0.000000 0.000000,-50.000000 25.000000,0.000000 0.000000,0.000000-75.000000,0.000000 0.000000,50.000000-75.000000,0.000000 0.000000,100.000000-75.000000,0.000000 0.000000,100.000000-25.000000,0.000000 0.000000,225.000000 0.000000,0.000000 0.000000,50.000000-75.000000,0.000000 0.000000,-75.000000 50.000000,0.000000 0.000000,-125.000000 25.000000,0.000000 0.000000,-75.000000 0.000000,0.000000 0.000000,-75.000000 0.000000</inkml:trace>
</inkml:ink>
</file>

<file path=ppt/ink/ink35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16"/>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84000.000000 38600.000000,'-150.000000'-50.000000,"125.000000"100.000000,0.000000 0.000000,0.000000 100.000000,0.000000 0.000000,25.000000 100.000000,0.000000 0.000000,-25.000000 50.000000,0.000000 0.000000,0.000000 75.000000,0.000000 0.000000,25.000000-275.000000,0.000000 0.000000,0.000000 0.000000</inkml:trace>
</inkml:ink>
</file>

<file path=ppt/ink/ink35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16"/>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85250.000000 39800.000000,'-50.000000'-100.000000,"75.000000"25.000000,0.000000 0.000000,50.000000 0.000000,0.000000 0.000000,75.000000-50.000000,0.000000 0.000000,-50.000000 25.000000,0.000000 0.000000,-25.000000 50.000000,0.000000 0.000000,0.000000 50.000000,0.000000 0.000000,-50.000000 100.000000,0.000000 0.000000,25.000000 50.000000,0.000000 0.000000,25.000000 0.000000,0.000000 0.000000,-25.000000 0.000000,0.000000 0.000000,0.000000-50.000000,0.000000 0.000000,-50.000000-25.000000,0.000000 0.000000,0.000000-50.000000</inkml:trace>
</inkml:ink>
</file>

<file path=ppt/ink/ink3557.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16"/>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87000.000000 38300.000000,'0.000000'-100.000000,"-50.000000"225.000000,0.000000 0.000000,-50.000000 125.000000,0.000000 0.000000,-75.000000 0.000000,0.000000 0.000000,-25.000000 0.000000,0.000000 0.000000,75.000000-75.000000,0.000000 0.000000,75.000000-150.000000</inkml:trace>
</inkml:ink>
</file>

<file path=ppt/ink/ink35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17"/>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87350.000000 39350.000000,'0.000000'-150.000000,"50.000000"125.000000,0.000000 0.000000,150.000000 25.000000,0.000000 0.000000,50.000000-25.000000,0.000000 0.000000,-50.000000 25.000000,0.000000 0.000000,-125.000000 0.000000,0.000000 0.000000,-50.000000 0.000000,0.000000 0.000000,-50.000000 0.000000,0.000000 0.000000,0.000000 0.000000</inkml:trace>
</inkml:ink>
</file>

<file path=ppt/ink/ink35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17"/>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88350.000000 38150.000000,'-150.000000'-150.000000,"125.000000"150.000000,0.000000 0.000000,25.000000 50.000000,0.000000 0.000000,0.000000 125.000000,0.000000 0.000000,0.000000 100.000000,0.000000 0.000000,-50.000000 25.000000,0.000000 0.000000,25.000000-25.000000,0.000000 0.000000,25.000000-150.000000,0.000000 0.000000,-25.000000-100.000000</inkml:trace>
</inkml:ink>
</file>

<file path=ppt/ink/ink356.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1:4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90000.000000 5800.000000,'0.000000'-100.000000,"0.000000"75.000000,0.000000 0.000000,50.000000 100.000000,0.000000 0.000000,-25.000000 50.000000,0.000000 0.000000,0.000000 50.000000,0.000000 0.000000,0.000000 0.000000,0.000000 0.000000,-25.000000-100.000000,0.000000 0.000000,-25.000000-25.000000</inkml:trace>
</inkml:ink>
</file>

<file path=ppt/ink/ink35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1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90100.000000 37600.000000,'-100.000000'0.000000,"75.000000"0.000000,0.000000 0.000000,0.000000 150.000000,0.000000 0.000000,25.000000 75.000000,0.000000 0.000000,0.000000 75.000000,0.000000 0.000000,0.000000 0.000000,0.000000 0.000000,0.000000-75.000000,0.000000 0.000000,-25.000000-175.000000</inkml:trace>
</inkml:ink>
</file>

<file path=ppt/ink/ink3561.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1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90750.000000 38650.000000,'-50.000000'-150.000000,"125.000000"150.000000,0.000000 0.000000,125.000000-25.000000,0.000000 0.000000,50.000000 25.000000,0.000000 0.000000,-50.000000 0.000000,0.000000 0.000000,-125.000000 25.000000,0.000000 0.000000,-50.000000-25.000000</inkml:trace>
</inkml:ink>
</file>

<file path=ppt/ink/ink3562.xml><?xml version="1.0" encoding="utf-8"?>
<inkml:ink xmlns:inkml="http://www.w3.org/2003/InkML">
  <annotation type="ScanImages2ExtractSignatures">1</annotation>
  <annotation type="ScanImagesWidth">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18"/>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91900.000000 37650.000000,'-50.000000'0.000000,"0.000000"0.000000,0.000000 0.000000,25.000000-25.000000,0.000000 0.000000,25.000000 175.000000,0.000000 0.000000,0.000000 100.000000,0.000000 0.000000,0.000000 75.000000,0.000000 0.000000,-25.000000-25.000000,0.000000 0.000000,0.000000-250.000000</inkml:trace>
</inkml:ink>
</file>

<file path=ppt/ink/ink35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19"/>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93200.000000 37600.000000,'0.000000'-50.000000,"25.000000"50.000000,0.000000 0.000000,25.000000-50.000000,0.000000 0.000000,50.000000 50.000000,0.000000 0.000000,25.000000 25.000000,0.000000 0.000000,-50.000000 75.000000,0.000000 0.000000,-75.000000 100.000000,0.000000 0.000000,-175.000000 25.000000,0.000000 0.000000,-25.000000 0.000000,0.000000 0.000000,50.000000-100.000000,0.000000 0.000000,75.000000-75.000000,0.000000 0.000000,75.000000-25.000000,0.000000 0.000000,100.000000-25.000000,0.000000 0.000000,125.000000-25.000000,0.000000 0.000000,25.000000-25.000000,0.000000 0.000000,-125.000000 0.000000,0.000000 0.000000,-50.000000 25.000000</inkml:trace>
</inkml:ink>
</file>

<file path=ppt/ink/ink35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19"/>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95250.000000 37200.000000,'0.000000'-50.000000,"50.000000"0.000000,0.000000 0.000000,25.000000 25.000000,0.000000 0.000000,100.000000 25.000000,0.000000 0.000000,-25.000000 25.000000,0.000000 0.000000,-75.000000 75.000000,0.000000 0.000000,-100.000000 50.000000,0.000000 0.000000,-100.000000 0.000000,0.000000 0.000000,-75.000000 50.000000,0.000000 0.000000,25.000000 0.000000,0.000000 0.000000,50.000000-50.000000,0.000000 0.000000,100.000000-75.000000,0.000000 0.000000,25.000000-25.000000,0.000000 0.000000,150.000000-50.000000,0.000000 0.000000,50.000000-25.000000,0.000000 0.000000,25.000000 0.000000,0.000000 0.000000,-125.000000 0.000000,0.000000 0.000000,-75.000000 0.000000</inkml:trace>
</inkml:ink>
</file>

<file path=ppt/ink/ink35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19"/>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95100.000000 38000.000000,'0.000000'-50.000000,"75.000000"50.000000,0.000000 0.000000,75.000000 75.000000,0.000000 0.000000,75.000000 75.000000,0.000000 0.000000,-100.000000-50.000000,0.000000 0.000000,-50.000000-75.000000</inkml:trace>
</inkml:ink>
</file>

<file path=ppt/ink/ink3566.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20"/>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96950.000000 37600.000000,'100.000000'-100.000000,"0.000000"75.000000,0.000000 0.000000,125.000000 25.000000,0.000000 0.000000,-75.000000 25.000000,0.000000 0.000000,-100.000000 25.000000,0.000000 0.000000,-25.000000-25.000000,0.000000 0.000000,-25.000000 0.000000</inkml:trace>
</inkml:ink>
</file>

<file path=ppt/ink/ink35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20"/>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96900.000000 38650.000000,'-50.000000'0.000000,"25.000000"25.000000,0.000000 0.000000,75.000000 0.000000,0.000000 0.000000,125.000000-25.000000,0.000000 0.000000,-25.000000 0.000000,0.000000 0.000000,100.000000 0.000000,0.000000 0.000000,-175.000000 0.000000,0.000000 0.000000,-25.000000 0.000000</inkml:trace>
</inkml:ink>
</file>

<file path=ppt/ink/ink35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20"/>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100000.000000 36900.000000,'50.000000'-50.000000,"0.000000"0.000000,0.000000 0.000000,-50.000000 25.000000,0.000000 0.000000,0.000000 75.000000,0.000000 0.000000,-125.000000 75.000000,0.000000 0.000000,-50.000000 75.000000,0.000000 0.000000,25.000000-25.000000,0.000000 0.000000,100.000000 0.000000,0.000000 0.000000,75.000000-50.000000,0.000000 0.000000,175.000000-100.000000,0.000000 0.000000,75.000000-50.000000,0.000000 0.000000,-50.000000-50.000000,0.000000 0.000000,-100.000000 25.000000,0.000000 0.000000,-125.000000 25.000000</inkml:trace>
</inkml:ink>
</file>

<file path=ppt/ink/ink3569.xml><?xml version="1.0" encoding="utf-8"?>
<inkml:ink xmlns:inkml="http://www.w3.org/2003/InkML">
  <annotation type="ScanImages2ExtractSignatures">1</annotation>
  <annotation type="ScanImagesWidth">7</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21"/>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100600.000000 37000.000000,'0.000000'-50.000000,"-50.000000"0.000000,0.000000 0.000000,0.000000 50.000000,0.000000 0.000000,25.000000 125.000000,0.000000 0.000000,0.000000 100.000000,0.000000 0.000000,-25.000000 200.000000,0.000000 0.000000,-50.000000 125.000000,0.000000 0.000000,75.000000-300.000000,0.000000 0.000000,-25.000000-125.000000</inkml:trace>
</inkml:ink>
</file>

<file path=ppt/ink/ink357.xml><?xml version="1.0" encoding="utf-8"?>
<inkml:ink xmlns:inkml="http://www.w3.org/2003/InkML">
  <annotation type="ScanImages2ExtractSignatures">1</annotation>
  <annotation type="ScanImagesWidth">309723139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1:4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89750.000000 7700.000000,'0.000000'50.000000,"25.000000"0.000000,0.000000 0.000000,-25.000000 50.000000,0.000000 0.000000,0.000000 50.000000,0.000000 0.000000,-25.000000 50.000000,0.000000 0.000000,-50.000000 0.000000,0.000000 0.000000,0.000000-25.000000,0.000000 0.000000,-25.000000-50.000000,0.000000 0.000000,75.000000-125.000000,0.000000 0.000000,0.000000 25.000000</inkml:trace>
</inkml:ink>
</file>

<file path=ppt/ink/ink3570.xml><?xml version="1.0" encoding="utf-8"?>
<inkml:ink xmlns:inkml="http://www.w3.org/2003/InkML">
  <annotation type="ScanImages2ExtractSignatures">1</annotation>
  <annotation type="ScanImagesWidth">12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22"/>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62750.000000 45300.000000,'-100.000000'0.000000,"-25.000000"50.000000,0.000000 0.000000,50.000000 50.000000,0.000000 0.000000,25.000000 100.000000,0.000000 0.000000,25.000000 50.000000,0.000000 0.000000,25.000000-25.000000,0.000000 0.000000,50.000000-75.000000,0.000000 0.000000,75.000000-100.000000,0.000000 0.000000,50.000000-100.000000,0.000000 0.000000,0.000000-175.000000,0.000000 0.000000,0.000000-75.000000,0.000000 0.000000,-100.000000 75.000000,0.000000 0.000000,-75.000000 25.000000,0.000000 0.000000,-125.000000 75.000000,0.000000 0.000000,-25.000000 100.000000,0.000000 0.000000,25.000000 25.000000,0.000000 0.000000,75.000000 50.000000,0.000000 0.000000,0.000000-25.000000</inkml:trace>
</inkml:ink>
</file>

<file path=ppt/ink/ink35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23"/>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66800.000000 43450.000000,'0.000000'-50.000000,"25.000000"50.000000,0.000000 0.000000,75.000000 75.000000,0.000000 0.000000,-50.000000-25.000000,0.000000 0.000000,-25.000000 25.000000,0.000000 0.000000,-25.000000-50.000000</inkml:trace>
</inkml:ink>
</file>

<file path=ppt/ink/ink35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23"/>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65450.000000 45300.000000,'-50.000000'50.000000,"25.000000"-50.000000,0.000000 0.000000,-25.000000 0.000000,0.000000 0.000000,225.000000 0.000000,0.000000 0.000000,75.000000-25.000000,0.000000 0.000000,-25.000000-25.000000,0.000000 0.000000,-100.000000 0.000000,0.000000 0.000000,-75.000000 50.000000,0.000000 0.000000,-75.000000 0.000000,0.000000 0.000000,-25.000000 25.000000,0.000000 0.000000,-25.000000 50.000000,0.000000 0.000000,0.000000 25.000000,0.000000 0.000000,-75.000000 50.000000,0.000000 0.000000,0.000000 50.000000,0.000000 0.000000,25.000000-25.000000,0.000000 0.000000,75.000000-100.000000,0.000000 0.000000,100.000000-100.000000,0.000000 0.000000,-25.000000-50.000000</inkml:trace>
</inkml:ink>
</file>

<file path=ppt/ink/ink35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23"/>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66200.000000 46000.000000,'100.000000'-50.000000,"-75.000000"50.000000,0.000000 0.000000,-25.000000 25.000000,0.000000 0.000000,50.000000 75.000000,0.000000 0.000000,50.000000 25.000000,0.000000 0.000000,50.000000-25.000000,0.000000 0.000000,50.000000-100.000000,0.000000 0.000000,50.000000-50.000000,0.000000 0.000000,0.000000-150.000000,0.000000 0.000000,-200.000000 125.000000</inkml:trace>
</inkml:ink>
</file>

<file path=ppt/ink/ink35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2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68600.000000 43400.000000,'0.000000'-50.000000,"25.000000"-25.000000,0.000000 0.000000,0.000000 75.000000,0.000000 0.000000,75.000000-25.000000,0.000000 0.000000,0.000000 50.000000,0.000000 0.000000,-50.000000 25.000000,0.000000 0.000000,0.000000-50.000000,0.000000 0.000000,-25.000000 0.000000</inkml:trace>
</inkml:ink>
</file>

<file path=ppt/ink/ink35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2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69500.000000 42850.000000,'0.000000'-50.000000,"-75.000000"100.000000,0.000000 0.000000,-25.000000 100.000000,0.000000 0.000000,-50.000000 100.000000,0.000000 0.000000,100.000000-150.000000,0.000000 0.000000,25.000000 0.000000,0.000000 0.000000,50.000000-75.000000,0.000000 0.000000,100.000000-25.000000,0.000000 0.000000,0.000000-25.000000,0.000000 0.000000,-100.000000 50.000000,0.000000 0.000000,-100.000000 100.000000,0.000000 0.000000,-150.000000 75.000000,0.000000 0.000000,100.000000-125.000000,0.000000 0.000000,50.000000 0.000000,0.000000 0.000000,150.000000-75.000000,0.000000 0.000000,175.000000-75.000000,0.000000 0.000000,-125.000000 75.000000,0.000000 0.000000,-75.000000 25.000000,0.000000 0.000000,-100.000000 50.000000,0.000000 0.000000,-150.000000 75.000000,0.000000 0.000000,75.000000-50.000000,0.000000 0.000000,75.000000-75.000000,0.000000 0.000000,50.000000 0.000000,0.000000 0.000000,75.000000 0.000000,0.000000 0.000000,25.000000 50.000000,0.000000 0.000000,0.000000 0.000000,0.000000 0.000000,-75.000000 75.000000,0.000000 0.000000,-75.000000 0.000000,0.000000 0.000000,-50.000000-25.000000,0.000000 0.000000,0.000000-75.000000,0.000000 0.000000,25.000000-75.000000,0.000000 0.000000,75.000000-175.000000,0.000000 0.000000,200.000000-150.000000,0.000000 0.000000,25.000000 50.000000,0.000000 0.000000,-125.000000 200.000000</inkml:trace>
</inkml:ink>
</file>

<file path=ppt/ink/ink35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2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70750.000000 43200.000000,'50.000000'-50.000000,"-25.000000"25.000000,0.000000 0.000000,75.000000 25.000000,0.000000 0.000000,-50.000000 75.000000,0.000000 0.000000,-50.000000 75.000000,0.000000 0.000000,-75.000000-50.000000,0.000000 0.000000,25.000000-50.000000</inkml:trace>
</inkml:ink>
</file>

<file path=ppt/ink/ink35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25"/>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70500.000000 44050.000000,'-100.000000'50.000000,"75.000000"25.000000,0.000000 0.000000,-50.000000 75.000000,0.000000 0.000000,25.000000-25.000000,0.000000 0.000000,0.000000-50.000000,0.000000 0.000000,75.000000-75.000000,0.000000 0.000000,175.000000-150.000000,0.000000 0.000000,25.000000 25.000000,0.000000 0.000000,-75.000000 25.000000,0.000000 0.000000,-100.000000 100.000000,0.000000 0.000000,-100.000000 75.000000,0.000000 0.000000,-125.000000 125.000000,0.000000 0.000000,-25.000000-50.000000,0.000000 0.000000,25.000000 0.000000,0.000000 0.000000,75.000000-75.000000,0.000000 0.000000,75.000000-25.000000,0.000000 0.000000,100.000000-50.000000,0.000000 0.000000,150.000000-25.000000,0.000000 0.000000,25.000000-75.000000,0.000000 0.000000,-75.000000 25.000000,0.000000 0.000000,-75.000000 25.000000,0.000000 0.000000,-75.000000 50.000000,0.000000 0.000000,-100.000000-25.000000,0.000000 0.000000,-25.000000 0.000000,0.000000 0.000000,25.000000 25.000000,0.000000 0.000000,50.000000 0.000000,0.000000 0.000000,25.000000 75.000000,0.000000 0.000000,0.000000 50.000000,0.000000 0.000000,25.000000 0.000000,0.000000 0.000000,-25.000000 75.000000,0.000000 0.000000,0.000000-25.000000,0.000000 0.000000,-50.000000-50.000000,0.000000 0.000000,-50.000000-100.000000,0.000000 0.000000,25.000000-50.000000,0.000000 0.000000,50.000000-100.000000,0.000000 0.000000,125.000000-50.000000,0.000000 0.000000,75.000000 0.000000,0.000000 0.000000,50.000000 25.000000,0.000000 0.000000,25.000000-25.000000,0.000000 0.000000,-75.000000 50.000000,0.000000 0.000000,-50.000000 25.000000,0.000000 0.000000,-100.000000 75.000000,0.000000 0.000000,-50.000000 100.000000,0.000000 0.000000,-25.000000 75.000000,0.000000 0.000000,25.000000 0.000000,0.000000 0.000000,0.000000-25.000000,0.000000 0.000000,25.000000-75.000000,0.000000 0.000000,25.000000-50.000000</inkml:trace>
</inkml:ink>
</file>

<file path=ppt/ink/ink35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26"/>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73000.000000 43050.000000,'-50.000000'0.000000,"50.000000"50.000000,0.000000 0.000000,0.000000 125.000000,0.000000 0.000000,0.000000 175.000000,0.000000 0.000000,25.000000 100.000000,0.000000 0.000000,-50.000000 150.000000,0.000000 0.000000,50.000000 175.000000,0.000000 0.000000,25.000000-175.000000,0.000000 0.000000,0.000000-225.000000,0.000000 0.000000,-50.000000-275.000000</inkml:trace>
</inkml:ink>
</file>

<file path=ppt/ink/ink35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26"/>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72600.000000 44600.000000,'0.000000'-50.000000,"0.000000"25.000000,0.000000 0.000000,25.000000 25.000000,0.000000 0.000000,150.000000 75.000000,0.000000 0.000000,-25.000000 0.000000,0.000000 0.000000,-100.000000-50.000000,0.000000 0.000000,0.000000 0.000000</inkml:trace>
</inkml:ink>
</file>

<file path=ppt/ink/ink358.xml><?xml version="1.0" encoding="utf-8"?>
<inkml:ink xmlns:inkml="http://www.w3.org/2003/InkML">
  <annotation type="ScanImages2ExtractSignatures">1</annotation>
  <annotation type="ScanImagesWidth">3</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1:4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89350.000000 7200.000000,'50.000000'-200.000000,"-25.000000"175.000000,0.000000 0.000000,50.000000 25.000000,0.000000 0.000000,0.000000 25.000000,0.000000 0.000000,-50.000000-25.000000,0.000000 0.000000,25.000000 100.000000,0.000000 0.000000,-50.000000 25.000000,0.000000 0.000000,-100.000000 0.000000,0.000000 0.000000,-25.000000-25.000000,0.000000 0.000000,25.000000-75.000000,0.000000 0.000000,25.000000 0.000000,0.000000 0.000000,50.000000-50.000000,0.000000 0.000000,75.000000-25.000000,0.000000 0.000000,100.000000 0.000000,0.000000 0.000000,0.000000 25.000000,0.000000 0.000000,50.000000 25.000000,0.000000 0.000000,25.000000 0.000000,0.000000 0.000000,-150.000000-25.000000</inkml:trace>
</inkml:ink>
</file>

<file path=ppt/ink/ink35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26"/>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74350.000000 43350.000000,'100.000000'-50.000000,"0.000000"25.000000,0.000000 0.000000,-50.000000 25.000000,0.000000 0.000000,0.000000 150.000000,0.000000 0.000000,-50.000000-100.000000,0.000000 0.000000,-25.000000 0.000000</inkml:trace>
</inkml:ink>
</file>

<file path=ppt/ink/ink35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27"/>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73850.000000 44600.000000,'-50.000000'0.000000,"50.000000"100.000000,0.000000 0.000000,-25.000000 50.000000,0.000000 0.000000,-25.000000-25.000000,0.000000 0.000000,50.000000-100.000000,0.000000 0.000000,100.000000-75.000000,0.000000 0.000000,75.000000-100.000000,0.000000 0.000000,-50.000000 25.000000,0.000000 0.000000,-75.000000 100.000000,0.000000 0.000000,-125.000000 100.000000,0.000000 0.000000,-50.000000 25.000000,0.000000 0.000000,25.000000-25.000000,0.000000 0.000000,50.000000-25.000000,0.000000 0.000000,75.000000-50.000000,0.000000 0.000000,100.000000 0.000000,0.000000 0.000000,50.000000 0.000000,0.000000 0.000000,-75.000000 0.000000,0.000000 0.000000,-100.000000 25.000000,0.000000 0.000000,-75.000000 50.000000,0.000000 0.000000,-75.000000 0.000000,0.000000 0.000000,-25.000000 25.000000,0.000000 0.000000,0.000000 0.000000,0.000000 0.000000,0.000000-25.000000,0.000000 0.000000,75.000000 0.000000,0.000000 0.000000,225.000000-50.000000,0.000000 0.000000,50.000000-50.000000,0.000000 0.000000,175.000000-50.000000,0.000000 0.000000,-25.000000 25.000000,0.000000 0.000000,-200.000000 50.000000,0.000000 0.000000,-25.000000-25.000000</inkml:trace>
</inkml:ink>
</file>

<file path=ppt/ink/ink3582.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27"/>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77400.000000 44900.000000,'0.000000'-50.000000,"50.000000"50.000000,0.000000 0.000000,0.000000-25.000000,0.000000 0.000000,25.000000 25.000000,0.000000 0.000000,-25.000000 50.000000,0.000000 0.000000,-50.000000 50.000000,0.000000 0.000000,-25.000000-75.000000</inkml:trace>
</inkml:ink>
</file>

<file path=ppt/ink/ink35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27"/>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77100.000000 45750.000000,'-50.000000'100.000000,"125.000000"-50.000000,0.000000 0.000000,50.000000 0.000000,0.000000 0.000000,-50.000000-25.000000,0.000000 0.000000,-50.000000 0.000000</inkml:trace>
</inkml:ink>
</file>

<file path=ppt/ink/ink3584.xml><?xml version="1.0" encoding="utf-8"?>
<inkml:ink xmlns:inkml="http://www.w3.org/2003/InkML">
  <annotation type="ScanImages2ExtractSignatures">1</annotation>
  <annotation type="ScanImagesWidth">3145760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29"/>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84550.000000 43250.000000,'50.000000'0.000000,"-25.000000"-75.000000,0.000000 0.000000,0.000000 75.000000,0.000000 0.000000,-25.000000-25.000000,0.000000 0.000000,-50.000000 125.000000,0.000000 0.000000,-100.000000 175.000000,0.000000 0.000000,-25.000000 100.000000,0.000000 0.000000,25.000000-50.000000,0.000000 0.000000,75.000000-75.000000,0.000000 0.000000,75.000000-75.000000,0.000000 0.000000,125.000000-125.000000,0.000000 0.000000,75.000000-100.000000,0.000000 0.000000,-25.000000-125.000000,0.000000 0.000000,-100.000000 50.000000,0.000000 0.000000,-125.000000 50.000000,0.000000 0.000000,-125.000000 75.000000,0.000000 0.000000,-50.000000 50.000000,0.000000 0.000000,100.000000 25.000000,0.000000 0.000000,100.000000-50.000000</inkml:trace>
</inkml:ink>
</file>

<file path=ppt/ink/ink35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30"/>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85800.000000 44050.000000,'-50.000000'-50.000000,"75.000000"25.000000,0.000000 0.000000,75.000000 25.000000,0.000000 0.000000,175.000000-50.000000,0.000000 0.000000,-50.000000 50.000000,0.000000 0.000000,-75.000000 0.000000,0.000000 0.000000,-150.000000 75.000000,0.000000 0.000000,-50.000000-25.000000</inkml:trace>
</inkml:ink>
</file>

<file path=ppt/ink/ink35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30"/>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85500.000000 45250.000000,'-50.000000'0.000000,"25.000000"-50.000000,0.000000 0.000000,25.000000 25.000000,0.000000 0.000000,225.000000 0.000000,0.000000 0.000000,75.000000 25.000000,0.000000 0.000000,0.000000 0.000000,0.000000 0.000000,-100.000000 0.000000,0.000000 0.000000,-175.000000 0.000000</inkml:trace>
</inkml:ink>
</file>

<file path=ppt/ink/ink35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30"/>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89200.000000 43650.000000,'0.000000'-50.000000,"25.000000"-25.000000,0.000000 0.000000,50.000000 50.000000,0.000000 0.000000,75.000000 25.000000,0.000000 0.000000,-25.000000 25.000000,0.000000 0.000000,-100.000000 50.000000,0.000000 0.000000,-150.000000 150.000000,0.000000 0.000000,-100.000000 0.000000,0.000000 0.000000,50.000000-50.000000,0.000000 0.000000,50.000000-75.000000,0.000000 0.000000,100.000000-75.000000,0.000000 0.000000,50.000000 0.000000,0.000000 0.000000,125.000000-25.000000,0.000000 0.000000,25.000000-25.000000,0.000000 0.000000,0.000000 0.000000,0.000000 0.000000,0.000000-50.000000,0.000000 0.000000,-125.000000 25.000000,0.000000 0.000000,0.000000 25.000000</inkml:trace>
</inkml:ink>
</file>

<file path=ppt/ink/ink35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31"/>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91200.000000 43050.000000,'50.000000'0.000000,"-100.000000"-25.000000,0.000000 0.000000,25.000000 50.000000,0.000000 0.000000,-25.000000 100.000000,0.000000 0.000000,25.000000 50.000000,0.000000 0.000000,25.000000-25.000000,0.000000 0.000000,0.000000-50.000000,0.000000 0.000000,75.000000-75.000000,0.000000 0.000000,0.000000-125.000000,0.000000 0.000000,25.000000-100.000000,0.000000 0.000000,-25.000000-25.000000,0.000000 0.000000,-25.000000 50.000000,0.000000 0.000000,-25.000000 50.000000,0.000000 0.000000,0.000000 75.000000,0.000000 0.000000,-25.000000 75.000000,0.000000 0.000000,0.000000 75.000000,0.000000 0.000000,0.000000 75.000000,0.000000 0.000000,0.000000 125.000000,0.000000 0.000000,-50.000000 100.000000,0.000000 0.000000,25.000000 0.000000,0.000000 0.000000,0.000000-75.000000,0.000000 0.000000,25.000000-100.000000,0.000000 0.000000,-50.000000-100.000000,0.000000 0.000000,-50.000000-100.000000,0.000000 0.000000,25.000000-75.000000,0.000000 0.000000,-75.000000-150.000000,0.000000 0.000000,125.000000 0.000000,0.000000 0.000000,100.000000 50.000000,0.000000 0.000000,175.000000-50.000000,0.000000 0.000000,-25.000000 50.000000,0.000000 0.000000,-150.000000 100.000000</inkml:trace>
</inkml:ink>
</file>

<file path=ppt/ink/ink35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32"/>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92450.000000 44050.000000,'50.000000'-100.000000,"50.000000"50.000000,0.000000 0.000000,150.000000 0.000000,0.000000 0.000000,25.000000 25.000000,0.000000 0.000000,-75.000000 25.000000,0.000000 0.000000,-125.000000 25.000000,0.000000 0.000000,-50.000000-25.000000</inkml:trace>
</inkml:ink>
</file>

<file path=ppt/ink/ink359.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1:4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91500.000000 4950.000000,'0.000000'-50.000000,"75.000000"50.000000,0.000000 0.000000,50.000000 100.000000,0.000000 0.000000,0.000000 75.000000,0.000000 0.000000,-75.000000 25.000000,0.000000 0.000000,-25.000000 0.000000,0.000000 0.000000,-50.000000-150.000000</inkml:trace>
</inkml:ink>
</file>

<file path=ppt/ink/ink3590.xml><?xml version="1.0" encoding="utf-8"?>
<inkml:ink xmlns:inkml="http://www.w3.org/2003/InkML">
  <annotation type="ScanImages2ExtractSignatures">1</annotation>
  <annotation type="ScanImagesWidth">20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32"/>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93750.000000 42600.000000,'-50.000000'-50.000000,"0.000000"25.000000,0.000000 0.000000,25.000000 25.000000,0.000000 0.000000,25.000000 25.000000,0.000000 0.000000,-25.000000 125.000000,0.000000 0.000000,-25.000000 75.000000,0.000000 0.000000,-25.000000 150.000000,0.000000 0.000000,25.000000-25.000000,0.000000 0.000000,25.000000-75.000000,0.000000 0.000000,25.000000-200.000000,0.000000 0.000000,0.000000-50.000000</inkml:trace>
</inkml:ink>
</file>

<file path=ppt/ink/ink35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33"/>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95600.000000 42650.000000,'-50.000000'150.000000,"0.000000"25.000000,0.000000 0.000000,-25.000000 25.000000,0.000000 0.000000,0.000000 50.000000,0.000000 0.000000,0.000000-25.000000,0.000000 0.000000,50.000000-150.000000,0.000000 0.000000,25.000000-50.000000</inkml:trace>
</inkml:ink>
</file>

<file path=ppt/ink/ink35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33"/>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95650.000000 43650.000000,'100.000000'0.000000,"-50.000000"50.000000,0.000000 0.000000,50.000000 50.000000,0.000000 0.000000,-25.000000 0.000000,0.000000 0.000000,-25.000000-50.000000,0.000000 0.000000,-25.000000-50.000000</inkml:trace>
</inkml:ink>
</file>

<file path=ppt/ink/ink35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33"/>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97350.000000 42350.000000,'0.000000'-100.000000,"0.000000"150.000000,0.000000 0.000000,0.000000 100.000000,0.000000 0.000000,0.000000 25.000000,0.000000 0.000000,25.000000 25.000000,0.000000 0.000000,0.000000-25.000000,0.000000 0.000000,-25.000000 25.000000,0.000000 0.000000,0.000000-50.000000,0.000000 0.000000,-25.000000-50.000000,0.000000 0.000000,-25.000000-25.000000,0.000000 0.000000,-50.000000-50.000000,0.000000 0.000000,-75.000000 25.000000,0.000000 0.000000,25.000000-25.000000,0.000000 0.000000,100.000000-25.000000</inkml:trace>
</inkml:ink>
</file>

<file path=ppt/ink/ink35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33"/>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97250.000000 42600.000000,'150.000000'-200.000000,"0.000000"125.000000,0.000000 0.000000,50.000000 25.000000,0.000000 0.000000,0.000000 25.000000,0.000000 0.000000,-125.000000 25.000000,0.000000 0.000000,-50.000000 25.000000</inkml:trace>
</inkml:ink>
</file>

<file path=ppt/ink/ink35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3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98300.000000 43550.000000,'-50.000000'0.000000,"200.000000"-50.000000,0.000000 0.000000,125.000000 25.000000,0.000000 0.000000,25.000000 0.000000,0.000000 0.000000,-125.000000 0.000000,0.000000 0.000000,-100.000000 25.000000</inkml:trace>
</inkml:ink>
</file>

<file path=ppt/ink/ink35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3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99500.000000 42800.000000,'-50.000000'0.000000,"0.000000"-50.000000,0.000000 0.000000,50.000000 150.000000,0.000000 0.000000,0.000000 100.000000,0.000000 0.000000,0.000000 150.000000,0.000000 0.000000,-25.000000-25.000000,0.000000 0.000000,25.000000-175.000000,0.000000 0.000000,0.000000-100.000000</inkml:trace>
</inkml:ink>
</file>

<file path=ppt/ink/ink3597.xml><?xml version="1.0" encoding="utf-8"?>
<inkml:ink xmlns:inkml="http://www.w3.org/2003/InkML">
  <annotation type="ScanImages2ExtractSignatures">1</annotation>
  <annotation type="ScanImagesWidth">2949168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34"/>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101350.000000 41950.000000,'0.000000'-50.000000,"125.000000"0.000000,0.000000 0.000000,0.000000 25.000000,0.000000 0.000000,25.000000 25.000000,0.000000 0.000000,-25.000000 50.000000,0.000000 0.000000,-100.000000 25.000000,0.000000 0.000000,-100.000000 75.000000,0.000000 0.000000,-100.000000 25.000000,0.000000 0.000000,-50.000000 25.000000,0.000000 0.000000,50.000000 0.000000,0.000000 0.000000,50.000000-25.000000,0.000000 0.000000,75.000000-25.000000,0.000000 0.000000,75.000000-75.000000,0.000000 0.000000,125.000000-50.000000,0.000000 0.000000,25.000000-25.000000,0.000000 0.000000,-25.000000-50.000000,0.000000 0.000000,-125.000000 50.000000,0.000000 0.000000,0.000000-25.000000</inkml:trace>
</inkml:ink>
</file>

<file path=ppt/ink/ink35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35"/>
    </inkml:context>
    <inkml:brush xml:id="br0">
      <inkml:brushProperty name="width" value="0.0730158761143684" units="cm"/>
      <inkml:brushProperty name="height" value="0.0730158761143684" units="cm"/>
      <inkml:brushProperty name="color" value="#000000"/>
      <inkml:brushProperty name="ignorePressure" value="0"/>
    </inkml:brush>
  </inkml:definitions>
  <inkml:trace contextRef="#ctx0" brushRef="#br0">101050.000000 42650.000000,'0.000000'-50.000000,"0.000000"25.000000,0.000000 0.000000,125.000000 100.000000,0.000000 0.000000,50.000000 50.000000,0.000000 0.000000,0.000000 0.000000,0.000000 0.000000,-125.000000-75.000000</inkml:trace>
</inkml:ink>
</file>

<file path=ppt/ink/ink3599.xml><?xml version="1.0" encoding="utf-8"?>
<inkml:ink xmlns:inkml="http://www.w3.org/2003/InkML">
  <annotation type="ScanImages2ExtractSignatures">1</annotation>
  <annotation type="ScanImagesWidth">2883632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4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70650.000000 50450.000000,'0.000000'-50.000000,"25.000000"-25.000000,0.000000 0.000000,0.000000 0.000000,0.000000 0.000000,-25.000000 50.000000,0.000000 0.000000,0.000000 125.000000,0.000000 0.000000,-25.000000-25.000000,0.000000 0.000000,0.000000 0.000000,0.000000 0.000000,0.000000-50.000000,0.000000 0.000000,0.000000 0.000000</inkml:trace>
</inkml:ink>
</file>

<file path=ppt/ink/ink36.xml><?xml version="1.0" encoding="utf-8"?>
<inkml:ink xmlns:inkml="http://www.w3.org/2003/InkML">
  <annotation type="ScanImages2ExtractSignatures">1</annotation>
  <annotation type="ScanImagesWidth">-2134033408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1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80950.000000 23900.000000,'0.000000'-50.000000,"-25.000000"25.000000,0.000000 0.000000,-25.000000 0.000000,0.000000 0.000000,0.000000 25.000000,0.000000 0.000000,-25.000000 50.000000,0.000000 0.000000,0.000000 50.000000,0.000000 0.000000,0.000000 75.000000,0.000000 0.000000,50.000000 0.000000,0.000000 0.000000,0.000000-25.000000,0.000000 0.000000,50.000000-50.000000,0.000000 0.000000,0.000000-50.000000,0.000000 0.000000,100.000000-50.000000,0.000000 0.000000,50.000000-125.000000,0.000000 0.000000,0.000000-75.000000,0.000000 0.000000,-75.000000 50.000000,0.000000 0.000000,-50.000000-25.000000,0.000000 0.000000,-25.000000 25.000000,0.000000 0.000000,0.000000 0.000000,0.000000 0.000000,-25.000000 75.000000,0.000000 0.000000,25.000000 50.000000,0.000000 0.000000,-25.000000 100.000000,0.000000 0.000000,-25.000000 75.000000,0.000000 0.000000,-25.000000 0.000000,0.000000 0.000000,25.000000 25.000000,0.000000 0.000000,25.000000 0.000000,0.000000 0.000000,0.000000 0.000000,0.000000 0.000000,0.000000-125.000000,0.000000 0.000000,25.000000-75.000000</inkml:trace>
</inkml:ink>
</file>

<file path=ppt/ink/ink360.xml><?xml version="1.0" encoding="utf-8"?>
<inkml:ink xmlns:inkml="http://www.w3.org/2003/InkML">
  <annotation type="ScanImages2ExtractSignatures">1</annotation>
  <annotation type="ScanImagesWidth">3211309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1:4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91850.000000 8050.000000,'0.000000'150.000000,"0.000000"-25.000000,0.000000 0.000000,0.000000 75.000000,0.000000 0.000000,0.000000 0.000000,0.000000 0.000000,-25.000000 25.000000,0.000000 0.000000,-50.000000-75.000000,0.000000 0.000000,25.000000-100.000000,0.000000 0.000000,25.000000-25.000000</inkml:trace>
</inkml:ink>
</file>

<file path=ppt/ink/ink36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4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69350.000000 51600.000000,'-50.000000'0.000000,"25.000000"0.000000,0.000000 0.000000,25.000000-50.000000,0.000000 0.000000,0.000000-25.000000,0.000000 0.000000,50.000000 0.000000,0.000000 0.000000,0.000000-25.000000,0.000000 0.000000,75.000000-25.000000,0.000000 0.000000,25.000000 25.000000,0.000000 0.000000,-25.000000 25.000000,0.000000 0.000000,-50.000000 25.000000,0.000000 0.000000,-25.000000 50.000000,0.000000 0.000000,-25.000000 0.000000,0.000000 0.000000,25.000000 50.000000,0.000000 0.000000,0.000000 75.000000,0.000000 0.000000,0.000000 0.000000,0.000000 0.000000,25.000000 25.000000,0.000000 0.000000,-50.000000 25.000000,0.000000 0.000000,0.000000 0.000000,0.000000 0.000000,0.000000-75.000000,0.000000 0.000000,-25.000000-75.000000,0.000000 0.000000,-25.000000-25.000000,0.000000 0.000000,0.000000-25.000000</inkml:trace>
</inkml:ink>
</file>

<file path=ppt/ink/ink36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4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71250.000000 50100.000000,'50.000000'-50.000000,"-50.000000"-75.000000,0.000000 0.000000,25.000000 125.000000,0.000000 0.000000,-25.000000-25.000000,0.000000 0.000000,-25.000000 125.000000,0.000000 0.000000,-75.000000 50.000000,0.000000 0.000000,-50.000000 25.000000,0.000000 0.000000,-75.000000 75.000000,0.000000 0.000000,50.000000 50.000000,0.000000 0.000000,125.000000-150.000000,0.000000 0.000000,25.000000-50.000000</inkml:trace>
</inkml:ink>
</file>

<file path=ppt/ink/ink36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4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72200.000000 50550.000000,'-50.000000'-50.000000,"50.000000"25.000000,0.000000 0.000000,50.000000 25.000000,0.000000 0.000000,125.000000 0.000000,0.000000 0.000000,25.000000-25.000000,0.000000 0.000000,-75.000000 25.000000,0.000000 0.000000,-50.000000 25.000000,0.000000 0.000000,-75.000000 25.000000,0.000000 0.000000,0.000000-25.000000,0.000000 0.000000,-50.000000 0.000000</inkml:trace>
</inkml:ink>
</file>

<file path=ppt/ink/ink3603.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4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72050.000000 51250.000000,'-100.000000'0.000000,"50.000000"0.000000,0.000000 0.000000,125.000000-25.000000,0.000000 0.000000,125.000000 25.000000,0.000000 0.000000,0.000000 0.000000,0.000000 0.000000,-25.000000 0.000000,0.000000 0.000000,-50.000000 0.000000,0.000000 0.000000,-75.000000 0.000000,0.000000 0.000000,-25.000000-25.000000</inkml:trace>
</inkml:ink>
</file>

<file path=ppt/ink/ink36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4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74900.000000 49900.000000,'0.000000'-50.000000,"0.000000"25.000000,0.000000 0.000000,-25.000000 0.000000,0.000000 0.000000,25.000000 100.000000,0.000000 0.000000,-50.000000 75.000000,0.000000 0.000000,-25.000000 0.000000,0.000000 0.000000,0.000000 25.000000,0.000000 0.000000,50.000000-50.000000,0.000000 0.000000,25.000000-50.000000,0.000000 0.000000,75.000000-100.000000,0.000000 0.000000,75.000000-100.000000,0.000000 0.000000,-25.000000-75.000000,0.000000 0.000000,-100.000000 75.000000,0.000000 0.000000,-25.000000 25.000000,0.000000 0.000000,-100.000000 100.000000,0.000000 0.000000,0.000000 50.000000,0.000000 0.000000,50.000000 0.000000,0.000000 0.000000,25.000000 0.000000</inkml:trace>
</inkml:ink>
</file>

<file path=ppt/ink/ink36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4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75300.000000 50600.000000,'150.000000'50.000000,"-75.000000"-25.000000,0.000000 0.000000,0.000000 50.000000,0.000000 0.000000,-25.000000-25.000000,0.000000 0.000000,-25.000000-50.000000</inkml:trace>
</inkml:ink>
</file>

<file path=ppt/ink/ink36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4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76600.000000 49250.000000,'0.000000'-100.000000,"0.000000"150.000000,0.000000 0.000000,0.000000 150.000000,0.000000 0.000000,0.000000-25.000000,0.000000 0.000000,0.000000 0.000000,0.000000 0.000000,0.000000-25.000000,0.000000 0.000000,50.000000-25.000000,0.000000 0.000000,25.000000-25.000000,0.000000 0.000000,-50.000000 0.000000,0.000000 0.000000,-25.000000-50.000000,0.000000 0.000000,-100.000000 75.000000,0.000000 0.000000,-75.000000 25.000000,0.000000 0.000000,25.000000-50.000000,0.000000 0.000000,75.000000-75.000000</inkml:trace>
</inkml:ink>
</file>

<file path=ppt/ink/ink36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4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76450.000000 49850.000000,'0.000000'-50.000000,"25.000000"25.000000,0.000000 0.000000,150.000000 0.000000,0.000000 0.000000,-50.000000 0.000000,0.000000 0.000000,75.000000 0.000000,0.000000 0.000000,-175.000000 25.000000,0.000000 0.000000,25.000000-25.000000</inkml:trace>
</inkml:ink>
</file>

<file path=ppt/ink/ink36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4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82650.000000 48650.000000,'0.000000'-100.000000,"50.000000"225.000000,0.000000 0.000000,-50.000000 100.000000,0.000000 0.000000,0.000000 0.000000,0.000000 0.000000,0.000000-75.000000,0.000000 0.000000,75.000000-150.000000,0.000000 0.000000,25.000000-75.000000,0.000000 0.000000,25.000000-200.000000,0.000000 0.000000,-25.000000 25.000000,0.000000 0.000000,-50.000000 75.000000,0.000000 0.000000,-25.000000 125.000000,0.000000 0.000000,-25.000000 25.000000,0.000000 0.000000,0.000000 75.000000,0.000000 0.000000,0.000000 75.000000,0.000000 0.000000,0.000000 75.000000,0.000000 0.000000,-25.000000 50.000000,0.000000 0.000000,25.000000 75.000000,0.000000 0.000000,-50.000000-50.000000,0.000000 0.000000,0.000000-25.000000,0.000000 0.000000,-25.000000-50.000000,0.000000 0.000000,0.000000-75.000000,0.000000 0.000000,-25.000000-50.000000,0.000000 0.000000,-25.000000-75.000000,0.000000 0.000000,25.000000-100.000000,0.000000 0.000000,75.000000-125.000000,0.000000 0.000000,150.000000 0.000000,0.000000 0.000000,100.000000-25.000000,0.000000 0.000000,25.000000 75.000000,0.000000 0.000000,-175.000000 125.000000,0.000000 0.000000,0.000000 0.000000</inkml:trace>
</inkml:ink>
</file>

<file path=ppt/ink/ink36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4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84850.000000 49700.000000,'0.000000'-100.000000,"50.000000"25.000000,0.000000 0.000000,-25.000000 50.000000,0.000000 0.000000,175.000000 25.000000,0.000000 0.000000,0.000000-25.000000,0.000000 0.000000,-75.000000 75.000000,0.000000 0.000000,-75.000000 50.000000,0.000000 0.000000,-50.000000-75.000000</inkml:trace>
</inkml:ink>
</file>

<file path=ppt/ink/ink361.xml><?xml version="1.0" encoding="utf-8"?>
<inkml:ink xmlns:inkml="http://www.w3.org/2003/InkML">
  <annotation type="ScanImages2ExtractSignatures">1</annotation>
  <annotation type="ScanImagesWidth">3</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1:4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91500.000000 6900.000000,'0.000000'-150.000000,"75.000000"150.000000,0.000000 0.000000,75.000000 50.000000,0.000000 0.000000,0.000000 50.000000,0.000000 0.000000,-75.000000 25.000000,0.000000 0.000000,-75.000000 0.000000,0.000000 0.000000,-50.000000 0.000000,0.000000 0.000000,-25.000000-25.000000,0.000000 0.000000,25.000000-100.000000,0.000000 0.000000,25.000000 0.000000</inkml:trace>
</inkml:ink>
</file>

<file path=ppt/ink/ink36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4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84650.000000 50500.000000,'-50.000000'0.000000,"25.000000"0.000000,0.000000 0.000000,0.000000-25.000000,0.000000 0.000000,125.000000 25.000000,0.000000 0.000000,125.000000 0.000000,0.000000 0.000000,0.000000 0.000000,0.000000 0.000000,-25.000000 0.000000,0.000000 0.000000,-125.000000 0.000000,0.000000 0.000000,-25.000000 0.000000</inkml:trace>
</inkml:ink>
</file>

<file path=ppt/ink/ink3611.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4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88050.000000 48950.000000,'100.000000'-100.000000,"25.000000"75.000000,0.000000 0.000000,25.000000 25.000000,0.000000 0.000000,-75.000000 75.000000,0.000000 0.000000,-75.000000 75.000000,0.000000 0.000000,-125.000000 75.000000,0.000000 0.000000,-75.000000 0.000000,0.000000 0.000000,25.000000-50.000000,0.000000 0.000000,75.000000-100.000000,0.000000 0.000000,25.000000-25.000000,0.000000 0.000000,75.000000-25.000000,0.000000 0.000000,75.000000-25.000000,0.000000 0.000000,125.000000-25.000000,0.000000 0.000000,0.000000 0.000000,0.000000 0.000000,25.000000 0.000000,0.000000 0.000000,-150.000000 25.000000,0.000000 0.000000,-25.000000 0.000000</inkml:trace>
</inkml:ink>
</file>

<file path=ppt/ink/ink36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4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94300.000000 48950.000000,'50.000000'-100.000000,"175.000000"50.000000,0.000000 0.000000,-50.000000 25.000000,0.000000 0.000000,-50.000000 100.000000,0.000000 0.000000,-100.000000 25.000000,0.000000 0.000000,-75.000000 50.000000,0.000000 0.000000,-125.000000 50.000000,0.000000 0.000000,0.000000-25.000000,0.000000 0.000000,25.000000-25.000000,0.000000 0.000000,75.000000-75.000000,0.000000 0.000000,75.000000-25.000000,0.000000 0.000000,75.000000-25.000000,0.000000 0.000000,75.000000 0.000000,0.000000 0.000000,25.000000-25.000000,0.000000 0.000000,-50.000000-25.000000,0.000000 0.000000,-100.000000 25.000000,0.000000 0.000000,0.000000-25.000000</inkml:trace>
</inkml:ink>
</file>

<file path=ppt/ink/ink36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4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94350.000000 49900.000000,'-50.000000'-100.000000,"25.000000"50.000000,0.000000 0.000000,50.000000 50.000000,0.000000 0.000000,150.000000 50.000000,0.000000 0.000000,0.000000 25.000000,0.000000 0.000000,0.000000 50.000000,0.000000 0.000000,-75.000000-50.000000,0.000000 0.000000,-75.000000-50.000000</inkml:trace>
</inkml:ink>
</file>

<file path=ppt/ink/ink36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4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96700.000000 49150.000000,'200.000000'-100.000000,"-50.000000"100.000000,0.000000 0.000000,25.000000 25.000000,0.000000 0.000000,-75.000000 25.000000,0.000000 0.000000,-100.000000 25.000000,0.000000 0.000000,0.000000-50.000000,0.000000 0.000000,-50.000000 25.000000</inkml:trace>
</inkml:ink>
</file>

<file path=ppt/ink/ink36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4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96750.000000 50000.000000,'-50.000000'0.000000,"-50.000000"25.000000,0.000000 0.000000,200.000000 0.000000,0.000000 0.000000,100.000000-25.000000,0.000000 0.000000,25.000000 0.000000,0.000000 0.000000,-50.000000 0.000000,0.000000 0.000000,-125.000000 25.000000</inkml:trace>
</inkml:ink>
</file>

<file path=ppt/ink/ink3616.xml><?xml version="1.0" encoding="utf-8"?>
<inkml:ink xmlns:inkml="http://www.w3.org/2003/InkML">
  <annotation type="ScanImages2ExtractSignatures">1</annotation>
  <annotation type="ScanImagesWidth">14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4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99150.000000 49000.000000,'0.000000'-50.000000,"-25.000000"25.000000,0.000000 0.000000,0.000000 25.000000,0.000000 0.000000,0.000000 75.000000,0.000000 0.000000,-50.000000 50.000000,0.000000 0.000000,-25.000000 50.000000,0.000000 0.000000,50.000000-25.000000,0.000000 0.000000,50.000000-50.000000,0.000000 0.000000,50.000000-50.000000,0.000000 0.000000,100.000000-75.000000,0.000000 0.000000,0.000000-125.000000,0.000000 0.000000,-25.000000-25.000000,0.000000 0.000000,-100.000000 0.000000,0.000000 0.000000,-75.000000 0.000000,0.000000 0.000000,-50.000000 125.000000,0.000000 0.000000,-50.000000 50.000000,0.000000 0.000000,75.000000 50.000000,0.000000 0.000000,50.000000-25.000000</inkml:trace>
</inkml:ink>
</file>

<file path=ppt/ink/ink36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4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99550.000000 49450.000000,'50.000000'50.000000,"0.000000"0.000000,0.000000 0.000000,25.000000 50.000000,0.000000 0.000000,-50.000000-25.000000,0.000000 0.000000,-25.000000-25.000000,0.000000 0.000000,25.000000-25.000000</inkml:trace>
</inkml:ink>
</file>

<file path=ppt/ink/ink36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5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100900.000000 48450.000000,'-50.000000'150.000000,"50.000000"25.000000,0.000000 0.000000,0.000000 25.000000,0.000000 0.000000,25.000000-25.000000,0.000000 0.000000,0.000000 50.000000,0.000000 0.000000,25.000000-100.000000,0.000000 0.000000,-50.000000-25.000000,0.000000 0.000000,0.000000 0.000000,0.000000 0.000000,-100.000000-50.000000,0.000000 0.000000,-50.000000 25.000000,0.000000 0.000000,-125.000000 0.000000,0.000000 0.000000,200.000000-50.000000</inkml:trace>
</inkml:ink>
</file>

<file path=ppt/ink/ink36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5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100950.000000 48950.000000,'50.000000'0.000000,"-25.000000"-25.000000,0.000000 0.000000,200.000000 0.000000,0.000000 0.000000,-25.000000 25.000000,0.000000 0.000000,-125.000000 0.000000,0.000000 0.000000,-25.000000-25.000000</inkml:trace>
</inkml:ink>
</file>

<file path=ppt/ink/ink3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1:4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92850.000000 6700.000000,'50.000000'-50.000000,"-50.000000"-25.000000,0.000000 0.000000,-75.000000 175.000000,0.000000 0.000000,-75.000000 75.000000,0.000000 0.000000,-100.000000 50.000000,0.000000 0.000000,0.000000 25.000000,0.000000 0.000000,175.000000-175.000000</inkml:trace>
</inkml:ink>
</file>

<file path=ppt/ink/ink36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5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82000.000000 10550.000000,'0.000000'-50.000000,"0.000000"25.000000,0.000000 0.000000,-25.000000 75.000000,0.000000 0.000000,0.000000 25.000000,0.000000 0.000000,0.000000 0.000000,0.000000 0.000000,-25.000000 100.000000,0.000000 0.000000,50.000000-50.000000,0.000000 0.000000,0.000000-50.000000,0.000000 0.000000,50.000000-50.000000,0.000000 0.000000,50.000000-125.000000,0.000000 0.000000,25.000000-100.000000,0.000000 0.000000,-75.000000 50.000000,0.000000 0.000000,-50.000000 25.000000,0.000000 0.000000,0.000000 75.000000,0.000000 0.000000,-50.000000 25.000000,0.000000 0.000000,-50.000000 50.000000,0.000000 0.000000,25.000000 75.000000,0.000000 0.000000,50.000000-50.000000,0.000000 0.000000,0.000000 0.000000</inkml:trace>
</inkml:ink>
</file>

<file path=ppt/ink/ink36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5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82950.000000 10900.000000,'50.000000'0.000000,"-25.000000"0.000000,0.000000 0.000000,25.000000 50.000000,0.000000 0.000000,-25.000000 25.000000,0.000000 0.000000,0.000000-50.000000,0.000000 0.000000,0.000000 0.000000</inkml:trace>
</inkml:ink>
</file>

<file path=ppt/ink/ink36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5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84000.000000 9850.000000,'-50.000000'0.000000,"0.000000"100.000000,0.000000 0.000000,50.000000 25.000000,0.000000 0.000000,25.000000-25.000000,0.000000 0.000000,0.000000 50.000000,0.000000 0.000000,25.000000-25.000000,0.000000 0.000000,0.000000 0.000000,0.000000 0.000000,-25.000000-25.000000,0.000000 0.000000,0.000000-25.000000,0.000000 0.000000,-75.000000 0.000000,0.000000 0.000000,-50.000000 25.000000,0.000000 0.000000,-50.000000-25.000000,0.000000 0.000000,50.000000-50.000000,0.000000 0.000000,50.000000 0.000000</inkml:trace>
</inkml:ink>
</file>

<file path=ppt/ink/ink36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5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83950.000000 10350.000000,'100.000000'-150.000000,"25.000000"125.000000,0.000000 0.000000,50.000000 0.000000,0.000000 0.000000,-50.000000 25.000000,0.000000 0.000000,-100.000000 0.000000</inkml:trace>
</inkml:ink>
</file>

<file path=ppt/ink/ink36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5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82350.000000 15850.000000,'50.000000'-50.000000,"50.000000"25.000000,0.000000 0.000000,25.000000 25.000000,0.000000 0.000000,-25.000000 50.000000,0.000000 0.000000,-75.000000 25.000000,0.000000 0.000000,-50.000000 75.000000,0.000000 0.000000,-100.000000 50.000000,0.000000 0.000000,0.000000-50.000000,0.000000 0.000000,0.000000-50.000000,0.000000 0.000000,100.000000-75.000000,0.000000 0.000000,25.000000 0.000000,0.000000 0.000000,150.000000-25.000000,0.000000 0.000000,25.000000-50.000000,0.000000 0.000000,100.000000 25.000000,0.000000 0.000000,-150.000000 50.000000,0.000000 0.000000,-100.000000 0.000000</inkml:trace>
</inkml:ink>
</file>

<file path=ppt/ink/ink36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5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81700.000000 28950.000000,'0.000000'-50.000000,"-25.000000"100.000000,0.000000 0.000000,-25.000000 75.000000,0.000000 0.000000,0.000000 25.000000,0.000000 0.000000,25.000000 50.000000,0.000000 0.000000,0.000000-75.000000,0.000000 0.000000,25.000000-100.000000,0.000000 0.000000,100.000000-125.000000,0.000000 0.000000,25.000000-150.000000,0.000000 0.000000,-25.000000 50.000000,0.000000 0.000000,-50.000000 75.000000,0.000000 0.000000,-50.000000 75.000000,0.000000 0.000000,-25.000000 25.000000,0.000000 0.000000,-75.000000 50.000000,0.000000 0.000000,25.000000 50.000000,0.000000 0.000000,50.000000 0.000000,0.000000 0.000000,25.000000-50.000000</inkml:trace>
</inkml:ink>
</file>

<file path=ppt/ink/ink36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5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82400.000000 29300.000000,'50.000000'50.000000,"0.000000"-25.000000,0.000000 0.000000,0.000000 25.000000,0.000000 0.000000,25.000000 25.000000,0.000000 0.000000,-25.000000 0.000000,0.000000 0.000000,-25.000000-50.000000,0.000000 0.000000,0.000000-50.000000</inkml:trace>
</inkml:ink>
</file>

<file path=ppt/ink/ink36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5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84000.000000 27800.000000,'0.000000'-50.000000,"0.000000"25.000000,0.000000 0.000000,-25.000000 75.000000,0.000000 0.000000,25.000000 100.000000,0.000000 0.000000,0.000000 25.000000,0.000000 0.000000,25.000000 0.000000,0.000000 0.000000,0.000000-25.000000,0.000000 0.000000,25.000000-25.000000,0.000000 0.000000,0.000000-50.000000,0.000000 0.000000,-25.000000 0.000000,0.000000 0.000000,0.000000-25.000000,0.000000 0.000000,-100.000000 50.000000,0.000000 0.000000,-50.000000 25.000000,0.000000 0.000000,-25.000000-50.000000,0.000000 0.000000,50.000000-25.000000,0.000000 0.000000,50.000000-25.000000</inkml:trace>
</inkml:ink>
</file>

<file path=ppt/ink/ink36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8:5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84050.000000 27750.000000,'0.000000'-100.000000,"75.000000"0.000000,0.000000 0.000000,50.000000 50.000000,0.000000 0.000000,75.000000 25.000000,0.000000 0.000000,0.000000 0.000000,0.000000 0.000000,-125.000000 0.000000</inkml:trace>
</inkml:ink>
</file>

<file path=ppt/ink/ink3629.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9:0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8000.000000 52850.000000,'0.000000'-50.000000,"0.000000"25.000000,0.000000 0.000000,0.000000 0.000000,0.000000 0.000000,-25.000000 175.000000,0.000000 0.000000,0.000000 50.000000,0.000000 0.000000,25.000000 50.000000,0.000000 0.000000,0.000000 75.000000,0.000000 0.000000,-25.000000 100.000000,0.000000 0.000000,0.000000 0.000000,0.000000 0.000000,25.000000-150.000000,0.000000 0.000000,0.000000-225.000000</inkml:trace>
</inkml:ink>
</file>

<file path=ppt/ink/ink363.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1:4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89250.000000 400.000000,'-50.000000'-50.000000,"75.000000"75.000000,0.000000 0.000000,25.000000 75.000000,0.000000 0.000000,0.000000 25.000000,0.000000 0.000000,0.000000 25.000000,0.000000 0.000000,-50.000000-75.000000,0.000000 0.000000,0.000000-25.000000</inkml:trace>
</inkml:ink>
</file>

<file path=ppt/ink/ink36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9:1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9150.000000 53750.000000,'-50.000000'0.000000,"0.000000"0.000000,0.000000 0.000000,-25.000000 75.000000,0.000000 0.000000,-50.000000 25.000000,0.000000 0.000000,0.000000 50.000000,0.000000 0.000000,50.000000-75.000000,0.000000 0.000000,0.000000 0.000000,0.000000 0.000000,75.000000-50.000000,0.000000 0.000000,25.000000 0.000000,0.000000 0.000000,50.000000 25.000000,0.000000 0.000000,50.000000 0.000000,0.000000 0.000000,25.000000 25.000000,0.000000 0.000000,25.000000 0.000000,0.000000 0.000000,-125.000000-75.000000,0.000000 0.000000,0.000000 25.000000</inkml:trace>
</inkml:ink>
</file>

<file path=ppt/ink/ink36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9:2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10900.000000 55150.000000,'0.000000'-50.000000,"0.000000"25.000000,0.000000 0.000000,-25.000000 25.000000,0.000000 0.000000,-25.000000-25.000000,0.000000 0.000000,25.000000 25.000000,0.000000 0.000000,-50.000000 25.000000,0.000000 0.000000,0.000000 25.000000,0.000000 0.000000,0.000000 50.000000,0.000000 0.000000,25.000000 0.000000,0.000000 0.000000,0.000000 0.000000,0.000000 0.000000,50.000000 0.000000,0.000000 0.000000,0.000000 0.000000,0.000000 0.000000,125.000000-25.000000,0.000000 0.000000,50.000000-75.000000,0.000000 0.000000,-25.000000-25.000000,0.000000 0.000000,-75.000000 0.000000</inkml:trace>
</inkml:ink>
</file>

<file path=ppt/ink/ink3632.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9:2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12500.000000 54150.000000,'-100.000000'0.000000,"100.000000"-25.000000,0.000000 0.000000,75.000000 0.000000,0.000000 0.000000,100.000000 0.000000,0.000000 0.000000,50.000000 0.000000,0.000000 0.000000,0.000000 25.000000,0.000000 0.000000,-125.000000 25.000000,0.000000 0.000000,-75.000000 0.000000</inkml:trace>
</inkml:ink>
</file>

<file path=ppt/ink/ink3633.xml><?xml version="1.0" encoding="utf-8"?>
<inkml:ink xmlns:inkml="http://www.w3.org/2003/InkML">
  <annotation type="ScanImages2ExtractSignatures">1</annotation>
  <annotation type="ScanImagesWidth">3145774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9:2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12400.000000 55350.000000,'-50.000000'0.000000,"-25.000000"-25.000000,0.000000 0.000000,100.000000 0.000000,0.000000 0.000000,175.000000 0.000000,0.000000 0.000000,25.000000 25.000000,0.000000 0.000000,50.000000 0.000000,0.000000 0.000000,-175.000000 0.000000,0.000000 0.000000,-50.000000-25.000000</inkml:trace>
</inkml:ink>
</file>

<file path=ppt/ink/ink36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9:2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15500.000000 52550.000000,'-50.000000'-100.000000,"25.000000"25.000000,0.000000 0.000000,25.000000 50.000000,0.000000 0.000000,0.000000 125.000000,0.000000 0.000000,0.000000 75.000000,0.000000 0.000000,-25.000000 50.000000,0.000000 0.000000,25.000000-25.000000,0.000000 0.000000,-25.000000 225.000000,0.000000 0.000000,25.000000-50.000000,0.000000 0.000000,25.000000-100.000000,0.000000 0.000000,-25.000000-50.000000,0.000000 0.000000,0.000000-175.000000,0.000000 0.000000,0.000000-25.000000</inkml:trace>
</inkml:ink>
</file>

<file path=ppt/ink/ink36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9:2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16800.000000 53400.000000,'50.000000'-150.000000,"0.000000"25.000000,0.000000 0.000000,-125.000000 250.000000,0.000000 0.000000,-75.000000 25.000000,0.000000 0.000000,0.000000-25.000000,0.000000 0.000000,50.000000-25.000000,0.000000 0.000000,25.000000 0.000000,0.000000 0.000000,50.000000-50.000000,0.000000 0.000000,25.000000-25.000000,0.000000 0.000000,100.000000 0.000000,0.000000 0.000000,50.000000 0.000000,0.000000 0.000000,50.000000 25.000000,0.000000 0.000000,25.000000 0.000000,0.000000 0.000000,-100.000000-25.000000,0.000000 0.000000,-50.000000 0.000000</inkml:trace>
</inkml:ink>
</file>

<file path=ppt/ink/ink36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9:2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18000.000000 54050.000000,'-50.000000'0.000000,"25.000000"-25.000000,0.000000 0.000000,25.000000 50.000000,0.000000 0.000000,0.000000 125.000000,0.000000 0.000000,-25.000000 100.000000,0.000000 0.000000,25.000000 100.000000,0.000000 0.000000,-25.000000 25.000000,0.000000 0.000000,25.000000-25.000000,0.000000 0.000000,0.000000 25.000000,0.000000 0.000000,-50.000000-75.000000,0.000000 0.000000,25.000000-225.000000</inkml:trace>
</inkml:ink>
</file>

<file path=ppt/ink/ink36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9:2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18200.000000 54150.000000,'0.000000'-100.000000,"0.000000"75.000000,0.000000 0.000000,25.000000-25.000000,0.000000 0.000000,50.000000 0.000000,0.000000 0.000000,25.000000 50.000000,0.000000 0.000000,0.000000 50.000000,0.000000 0.000000,-25.000000 75.000000,0.000000 0.000000,-75.000000 25.000000,0.000000 0.000000,-75.000000 25.000000,0.000000 0.000000,-125.000000 75.000000,0.000000 0.000000,75.000000-100.000000,0.000000 0.000000,50.000000-75.000000</inkml:trace>
</inkml:ink>
</file>

<file path=ppt/ink/ink36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9:2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20200.000000 53650.000000,'0.000000'-50.000000,"150.000000"-25.000000,0.000000 0.000000,-25.000000 50.000000,0.000000 0.000000,125.000000 25.000000,0.000000 0.000000,-50.000000 0.000000,0.000000 0.000000,-75.000000 75.000000,0.000000 0.000000,-125.000000-50.000000</inkml:trace>
</inkml:ink>
</file>

<file path=ppt/ink/ink36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9:2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20500.000000 54400.000000,'-150.000000'50.000000,"125.000000"-50.000000,0.000000 0.000000,100.000000 0.000000,0.000000 0.000000,125.000000 0.000000,0.000000 0.000000,100.000000-25.000000,0.000000 0.000000,-25.000000 0.000000,0.000000 0.000000,-150.000000 25.000000,0.000000 0.000000,-50.000000-25.000000</inkml:trace>
</inkml:ink>
</file>

<file path=ppt/ink/ink364.xml><?xml version="1.0" encoding="utf-8"?>
<inkml:ink xmlns:inkml="http://www.w3.org/2003/InkML">
  <annotation type="ScanImages2ExtractSignatures">1</annotation>
  <annotation type="ScanImagesWidth">3145774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1:4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89350.000000 1950.000000,'0.000000'50.000000,"-25.000000"25.000000,0.000000 0.000000,-25.000000 50.000000,0.000000 0.000000,0.000000 0.000000,0.000000 0.000000,-50.000000 50.000000,0.000000 0.000000,25.000000 0.000000,0.000000 0.000000,50.000000-125.000000,0.000000 0.000000,0.000000-25.000000</inkml:trace>
</inkml:ink>
</file>

<file path=ppt/ink/ink36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9:2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23400.000000 52150.000000,'-50.000000'-100.000000,"25.000000"25.000000,0.000000 0.000000,0.000000 50.000000,0.000000 0.000000,25.000000 125.000000,0.000000 0.000000,0.000000 100.000000,0.000000 0.000000,0.000000 100.000000,0.000000 0.000000,-50.000000 75.000000,0.000000 0.000000,25.000000 100.000000,0.000000 0.000000,25.000000-50.000000,0.000000 0.000000,50.000000-175.000000,0.000000 0.000000,-25.000000-175.000000,0.000000 0.000000,0.000000-50.000000</inkml:trace>
</inkml:ink>
</file>

<file path=ppt/ink/ink3641.xml><?xml version="1.0" encoding="utf-8"?>
<inkml:ink xmlns:inkml="http://www.w3.org/2003/InkML">
  <annotation type="ScanImages2ExtractSignatures">1</annotation>
  <annotation type="ScanImagesWidth">345183920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9:2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24850.000000 53350.000000,'0.000000'-100.000000,"0.000000"75.000000,0.000000 0.000000,-50.000000-50.000000,0.000000 0.000000,-50.000000 50.000000,0.000000 0.000000,-75.000000 125.000000,0.000000 0.000000,50.000000 0.000000,0.000000 0.000000,75.000000-75.000000,0.000000 0.000000,-100.000000 100.000000,0.000000 0.000000,100.000000-50.000000,0.000000 0.000000,50.000000-25.000000,0.000000 0.000000,125.000000 0.000000,0.000000 0.000000,75.000000 25.000000,0.000000 0.000000,0.000000 25.000000,0.000000 0.000000,-75.000000 0.000000,0.000000 0.000000,-75.000000-75.000000</inkml:trace>
</inkml:ink>
</file>

<file path=ppt/ink/ink36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9:2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25050.000000 54600.000000,'-50.000000'-150.000000,"100.000000"75.000000,0.000000 0.000000,25.000000 50.000000,0.000000 0.000000,25.000000 0.000000,0.000000 0.000000,-25.000000 25.000000,0.000000 0.000000,25.000000 25.000000,0.000000 0.000000,-50.000000 100.000000,0.000000 0.000000,-25.000000 50.000000,0.000000 0.000000,0.000000 25.000000,0.000000 0.000000,-25.000000-50.000000,0.000000 0.000000,-25.000000-25.000000,0.000000 0.000000,25.000000-100.000000,0.000000 0.000000,-25.000000 0.000000</inkml:trace>
</inkml:ink>
</file>

<file path=ppt/ink/ink36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9:2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26600.000000 54000.000000,'-50.000000'-100.000000,"25.000000"75.000000,0.000000 0.000000,-50.000000 100.000000,0.000000 0.000000,-125.000000 200.000000,0.000000 0.000000,-125.000000 150.000000,0.000000 0.000000,225.000000-275.000000</inkml:trace>
</inkml:ink>
</file>

<file path=ppt/ink/ink36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9:2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27300.000000 53950.000000,'0.000000'-50.000000,"0.000000"25.000000,0.000000 0.000000,175.000000 25.000000,0.000000 0.000000,-125.000000 0.000000,0.000000 0.000000,0.000000 0.000000,0.000000 0.000000,75.000000 0.000000,0.000000 0.000000,125.000000 25.000000,0.000000 0.000000,-200.000000-25.000000,0.000000 0.000000,0.000000 0.000000</inkml:trace>
</inkml:ink>
</file>

<file path=ppt/ink/ink3645.xml><?xml version="1.0" encoding="utf-8"?>
<inkml:ink xmlns:inkml="http://www.w3.org/2003/InkML">
  <annotation type="ScanImages2ExtractSignatures">1</annotation>
  <annotation type="ScanImagesWidth">19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9:2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27450.000000 55200.000000,'-50.000000'-50.000000,"25.000000"0.000000,0.000000 0.000000,50.000000 0.000000,0.000000 0.000000,125.000000 25.000000,0.000000 0.000000,50.000000 0.000000,0.000000 0.000000,50.000000 25.000000,0.000000 0.000000,-25.000000 25.000000,0.000000 0.000000,-150.000000 0.000000</inkml:trace>
</inkml:ink>
</file>

<file path=ppt/ink/ink36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9:2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30350.000000 54750.000000,'0.000000'-50.000000,"75.000000"50.000000,0.000000 0.000000,50.000000-25.000000,0.000000 0.000000,0.000000 0.000000,0.000000 0.000000,50.000000 25.000000,0.000000 0.000000,0.000000-25.000000,0.000000 0.000000,-25.000000 25.000000,0.000000 0.000000,50.000000 0.000000,0.000000 0.000000,0.000000 0.000000,0.000000 0.000000,25.000000 0.000000,0.000000 0.000000,25.000000 0.000000,0.000000 0.000000,0.000000-25.000000,0.000000 0.000000,-25.000000 0.000000,0.000000 0.000000,-25.000000 25.000000,0.000000 0.000000,0.000000-25.000000,0.000000 0.000000,-25.000000 25.000000,0.000000 0.000000,25.000000 0.000000,0.000000 0.000000,25.000000-25.000000,0.000000 0.000000,0.000000 25.000000,0.000000 0.000000,50.000000-25.000000,0.000000 0.000000,0.000000 25.000000,0.000000 0.000000,50.000000-25.000000,0.000000 0.000000,0.000000 0.000000,0.000000 0.000000,-25.000000 0.000000,0.000000 0.000000,-25.000000 25.000000,0.000000 0.000000,25.000000-25.000000,0.000000 0.000000,25.000000 25.000000,0.000000 0.000000,25.000000-25.000000,0.000000 0.000000,25.000000 0.000000,0.000000 0.000000,-50.000000 0.000000,0.000000 0.000000,-225.000000 25.000000,0.000000 0.000000,-25.000000-25.000000</inkml:trace>
</inkml:ink>
</file>

<file path=ppt/ink/ink36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9:3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33150.000000 52300.000000,'-50.000000'-50.000000,"50.000000"25.000000,0.000000 0.000000,-100.000000 50.000000,0.000000 0.000000,50.000000 100.000000,0.000000 0.000000,0.000000 0.000000,0.000000 0.000000,25.000000 0.000000,0.000000 0.000000,25.000000-50.000000,0.000000 0.000000,25.000000-25.000000,0.000000 0.000000,50.000000-50.000000,0.000000 0.000000,25.000000-100.000000,0.000000 0.000000,-25.000000-75.000000,0.000000 0.000000,-50.000000 0.000000,0.000000 0.000000,-25.000000 75.000000,0.000000 0.000000,-25.000000 25.000000,0.000000 0.000000,-50.000000 75.000000,0.000000 0.000000,25.000000 100.000000,0.000000 0.000000,25.000000 0.000000,0.000000 0.000000,0.000000-50.000000</inkml:trace>
</inkml:ink>
</file>

<file path=ppt/ink/ink36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9:3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33650.000000 52850.000000,'0.000000'-50.000000,"0.000000"100.000000,0.000000 0.000000,100.000000 50.000000,0.000000 0.000000,-50.000000-50.000000,0.000000 0.000000,-25.000000-25.000000</inkml:trace>
</inkml:ink>
</file>

<file path=ppt/ink/ink36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9:3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34850.000000 51600.000000,'-100.000000'0.000000,"100.000000"100.000000,0.000000 0.000000,-25.000000 100.000000,0.000000 0.000000,25.000000-25.000000,0.000000 0.000000,0.000000-50.000000,0.000000 0.000000,25.000000-25.000000,0.000000 0.000000,25.000000 25.000000,0.000000 0.000000,-25.000000-25.000000,0.000000 0.000000,-50.000000-25.000000,0.000000 0.000000,0.000000-50.000000,0.000000 0.000000,-100.000000 75.000000,0.000000 0.000000,-25.000000 0.000000,0.000000 0.000000,75.000000-100.000000,0.000000 0.000000,25.000000 25.000000</inkml:trace>
</inkml:ink>
</file>

<file path=ppt/ink/ink365.xml><?xml version="1.0" encoding="utf-8"?>
<inkml:ink xmlns:inkml="http://www.w3.org/2003/InkML">
  <annotation type="ScanImages2ExtractSignatures">1</annotation>
  <annotation type="ScanImagesWidth">3145772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1:4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88900.000000 1600.000000,'0.000000'-150.000000,"75.000000"100.000000,0.000000 0.000000,0.000000 50.000000,0.000000 0.000000,0.000000 50.000000,0.000000 0.000000,-75.000000 100.000000,0.000000 0.000000,-75.000000-25.000000,0.000000 0.000000,-25.000000-50.000000,0.000000 0.000000,25.000000-25.000000,0.000000 0.000000,50.000000-50.000000,0.000000 0.000000,150.000000-50.000000,0.000000 0.000000,100.000000 0.000000,0.000000 0.000000,0.000000 0.000000,0.000000 0.000000,-150.000000 25.000000</inkml:trace>
</inkml:ink>
</file>

<file path=ppt/ink/ink36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9:3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34850.000000 51800.000000,'0.000000'-50.000000,"25.000000"25.000000,0.000000 0.000000,25.000000 0.000000,0.000000 0.000000,0.000000 0.000000,0.000000 0.000000,100.000000 25.000000,0.000000 0.000000,-25.000000 25.000000,0.000000 0.000000,-75.000000 0.000000</inkml:trace>
</inkml:ink>
</file>

<file path=ppt/ink/ink36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9:3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37550.000000 51850.000000,'-50.000000'0.000000,"25.000000"25.000000,0.000000 0.000000,0.000000 0.000000,0.000000 0.000000,0.000000 100.000000,0.000000 0.000000,-50.000000 50.000000,0.000000 0.000000,-75.000000 0.000000,0.000000 0.000000,0.000000 25.000000,0.000000 0.000000,50.000000-75.000000,0.000000 0.000000,75.000000-100.000000,0.000000 0.000000,0.000000 0.000000</inkml:trace>
</inkml:ink>
</file>

<file path=ppt/ink/ink36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9:3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36300.000000 52350.000000,'0.000000'-100.000000,"0.000000"50.000000,0.000000 0.000000,125.000000 150.000000,0.000000 0.000000,50.000000 75.000000,0.000000 0.000000,25.000000 25.000000,0.000000 0.000000,-25.000000-25.000000,0.000000 0.000000,-125.000000-125.000000</inkml:trace>
</inkml:ink>
</file>

<file path=ppt/ink/ink36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9:3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39650.000000 51200.000000,'0.000000'50.000000,"-25.000000"100.000000,0.000000 0.000000,-25.000000 75.000000,0.000000 0.000000,-25.000000 75.000000,0.000000 0.000000,25.000000-75.000000,0.000000 0.000000,50.000000-150.000000,0.000000 0.000000,-25.000000-50.000000</inkml:trace>
</inkml:ink>
</file>

<file path=ppt/ink/ink36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9:3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39850.000000 52350.000000,'50.000000'0.000000,"-50.000000"25.000000,0.000000 0.000000,25.000000 50.000000,0.000000 0.000000,75.000000 25.000000,0.000000 0.000000,0.000000-50.000000,0.000000 0.000000,-75.000000-25.000000</inkml:trace>
</inkml:ink>
</file>

<file path=ppt/ink/ink36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9:3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41200.000000 51150.000000,'0.000000'-50.000000,"0.000000"25.000000,0.000000 0.000000,-25.000000 50.000000,0.000000 0.000000,25.000000 100.000000,0.000000 0.000000,25.000000 50.000000,0.000000 0.000000,0.000000-25.000000,0.000000 0.000000,50.000000 25.000000,0.000000 0.000000,0.000000-50.000000,0.000000 0.000000,0.000000-25.000000,0.000000 0.000000,-50.000000-50.000000,0.000000 0.000000,0.000000 0.000000,0.000000 0.000000,-100.000000 0.000000,0.000000 0.000000,-100.000000 50.000000,0.000000 0.000000,-25.000000 25.000000,0.000000 0.000000,75.000000-50.000000,0.000000 0.000000,75.000000-50.000000</inkml:trace>
</inkml:ink>
</file>

<file path=ppt/ink/ink3656.xml><?xml version="1.0" encoding="utf-8"?>
<inkml:ink xmlns:inkml="http://www.w3.org/2003/InkML">
  <annotation type="ScanImages2ExtractSignatures">1</annotation>
  <annotation type="ScanImagesWidth">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9:3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41650.000000 51200.000000,'0.000000'-100.000000,"50.000000"75.000000,0.000000 0.000000,75.000000 25.000000,0.000000 0.000000,175.000000 0.000000,0.000000 0.000000,-200.000000 0.000000</inkml:trace>
</inkml:ink>
</file>

<file path=ppt/ink/ink3657.xml><?xml version="1.0" encoding="utf-8"?>
<inkml:ink xmlns:inkml="http://www.w3.org/2003/InkML">
  <annotation type="ScanImages2ExtractSignatures">1</annotation>
  <annotation type="ScanImagesWidth">-2014642170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9:3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33950.000000 56100.000000,'-50.000000'0.000000,"0.000000"-75.000000,0.000000 0.000000,100.000000 50.000000,0.000000 0.000000,100.000000 25.000000,0.000000 0.000000,25.000000 50.000000,0.000000 0.000000,-125.000000 75.000000,0.000000 0.000000,-100.000000 0.000000,0.000000 0.000000,-150.000000 50.000000,0.000000 0.000000,0.000000-25.000000,0.000000 0.000000,75.000000-75.000000,0.000000 0.000000,75.000000-50.000000,0.000000 0.000000,275.000000-50.000000,0.000000 0.000000,25.000000-25.000000,0.000000 0.000000,0.000000 0.000000,0.000000 0.000000,-175.000000 50.000000,0.000000 0.000000,-25.000000-25.000000</inkml:trace>
</inkml:ink>
</file>

<file path=ppt/ink/ink36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9:3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37500.000000 55750.000000,'-100.000000'-50.000000,"-25.000000"75.000000,0.000000 0.000000,0.000000 100.000000,0.000000 0.000000,50.000000 25.000000,0.000000 0.000000,0.000000-25.000000,0.000000 0.000000,-50.000000 100.000000,0.000000 0.000000,0.000000-25.000000,0.000000 0.000000,75.000000-125.000000,0.000000 0.000000,25.000000-25.000000</inkml:trace>
</inkml:ink>
</file>

<file path=ppt/ink/ink3659.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9:3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36050.000000 56150.000000,'-50.000000'-50.000000,"125.000000"125.000000,0.000000 0.000000,75.000000 75.000000,0.000000 0.000000,25.000000 50.000000,0.000000 0.000000,0.000000 0.000000,0.000000 0.000000,-125.000000-175.000000</inkml:trace>
</inkml:ink>
</file>

<file path=ppt/ink/ink366.xml><?xml version="1.0" encoding="utf-8"?>
<inkml:ink xmlns:inkml="http://www.w3.org/2003/InkML">
  <annotation type="ScanImages2ExtractSignatures">1</annotation>
  <annotation type="ScanImagesWidth">6750305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1:4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91450.000000 350.000000,'0.000000'-100.000000,"25.000000"100.000000,0.000000 0.000000,0.000000 125.000000,0.000000 0.000000,0.000000 25.000000,0.000000 0.000000,-25.000000 50.000000,0.000000 0.000000,-50.000000-50.000000,0.000000 0.000000,25.000000-100.000000</inkml:trace>
</inkml:ink>
</file>

<file path=ppt/ink/ink36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9:3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38800.000000 56300.000000,'-50.000000'-50.000000,"0.000000"25.000000,0.000000 0.000000,25.000000 100.000000,0.000000 0.000000,0.000000 50.000000,0.000000 0.000000,-25.000000 50.000000,0.000000 0.000000,25.000000-50.000000,0.000000 0.000000,25.000000-75.000000,0.000000 0.000000,25.000000-50.000000,0.000000 0.000000,125.000000-150.000000,0.000000 0.000000,-25.000000 0.000000,0.000000 0.000000,-100.000000 50.000000,0.000000 0.000000,-50.000000 25.000000,0.000000 0.000000,-100.000000 50.000000,0.000000 0.000000,25.000000 75.000000,0.000000 0.000000,75.000000-25.000000</inkml:trace>
</inkml:ink>
</file>

<file path=ppt/ink/ink36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9:3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39600.000000 56550.000000,'0.000000'50.000000,"25.000000"-25.000000,0.000000 0.000000,50.000000 50.000000,0.000000 0.000000,-25.000000 0.000000,0.000000 0.000000,0.000000-25.000000,0.000000 0.000000,-25.000000-50.000000</inkml:trace>
</inkml:ink>
</file>

<file path=ppt/ink/ink36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9:3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40650.000000 55850.000000,'0.000000'-50.000000,"0.000000"25.000000,0.000000 0.000000,0.000000 175.000000,0.000000 0.000000,25.000000-25.000000,0.000000 0.000000,0.000000 0.000000,0.000000 0.000000,25.000000 0.000000,0.000000 0.000000,0.000000 25.000000,0.000000 0.000000,0.000000-25.000000,0.000000 0.000000,-50.000000 0.000000,0.000000 0.000000,-25.000000 0.000000,0.000000 0.000000,-125.000000 50.000000,0.000000 0.000000,-75.000000-25.000000,0.000000 0.000000,150.000000-100.000000,0.000000 0.000000,0.000000 0.000000</inkml:trace>
</inkml:ink>
</file>

<file path=ppt/ink/ink36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9:3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40850.000000 56350.000000,'50.000000'-150.000000,"100.000000"125.000000,0.000000 0.000000,0.000000 25.000000,0.000000 0.000000,-25.000000 0.000000,0.000000 0.000000,-25.000000 25.000000</inkml:trace>
</inkml:ink>
</file>

<file path=ppt/ink/ink3664.xml><?xml version="1.0" encoding="utf-8"?>
<inkml:ink xmlns:inkml="http://www.w3.org/2003/InkML">
  <annotation type="ScanImages2ExtractSignatures">1</annotation>
  <annotation type="ScanImagesWidth">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9:3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45150.000000 53500.000000,'-100.000000'0.000000,"75.000000"-50.000000,0.000000 0.000000,50.000000 25.000000,0.000000 0.000000,100.000000 25.000000,0.000000 0.000000,100.000000 0.000000,0.000000 0.000000,-25.000000 0.000000,0.000000 0.000000,-100.000000 0.000000,0.000000 0.000000,-75.000000 25.000000</inkml:trace>
</inkml:ink>
</file>

<file path=ppt/ink/ink36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9:3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44900.000000 54350.000000,'-50.000000'0.000000,"75.000000"-50.000000,0.000000 0.000000,50.000000 50.000000,0.000000 0.000000,150.000000-25.000000,0.000000 0.000000,25.000000 0.000000,0.000000 0.000000,-50.000000 0.000000,0.000000 0.000000,-75.000000 25.000000,0.000000 0.000000,-100.000000-25.000000</inkml:trace>
</inkml:ink>
</file>

<file path=ppt/ink/ink36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9:3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47300.000000 53550.000000,'50.000000'-100.000000,"-125.000000"175.000000,0.000000 0.000000,-25.000000 50.000000,0.000000 0.000000,50.000000 25.000000,0.000000 0.000000,50.000000-25.000000,0.000000 0.000000,50.000000-100.000000,0.000000 0.000000,125.000000-100.000000,0.000000 0.000000,25.000000-125.000000,0.000000 0.000000,-100.000000 0.000000,0.000000 0.000000,-75.000000 75.000000,0.000000 0.000000,-50.000000 75.000000,0.000000 0.000000,-75.000000 25.000000,0.000000 0.000000,25.000000 100.000000,0.000000 0.000000,50.000000-25.000000,0.000000 0.000000,0.000000-25.000000</inkml:trace>
</inkml:ink>
</file>

<file path=ppt/ink/ink36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9:3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48300.000000 53600.000000,'0.000000'50.000000,"25.000000"-50.000000,0.000000 0.000000,0.000000 50.000000,0.000000 0.000000,75.000000 25.000000,0.000000 0.000000,-25.000000 25.000000,0.000000 0.000000,-50.000000-75.000000,0.000000 0.000000,0.000000-25.000000</inkml:trace>
</inkml:ink>
</file>

<file path=ppt/ink/ink36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9:3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49250.000000 52450.000000,'0.000000'-50.000000,"-25.000000"-25.000000,0.000000 0.000000,125.000000 75.000000,0.000000 0.000000,75.000000 50.000000,0.000000 0.000000,-25.000000 0.000000,0.000000 0.000000,-100.000000 0.000000,0.000000 0.000000,-50.000000 50.000000,0.000000 0.000000,-75.000000 25.000000,0.000000 0.000000,-25.000000 100.000000,0.000000 0.000000,-25.000000 125.000000,0.000000 0.000000,-50.000000 250.000000,0.000000 0.000000,25.000000 0.000000,0.000000 0.000000,75.000000-250.000000,0.000000 0.000000,50.000000-275.000000</inkml:trace>
</inkml:ink>
</file>

<file path=ppt/ink/ink36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9:4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51450.000000 52700.000000,'0.000000'-100.000000,"-25.000000"75.000000,0.000000 0.000000,25.000000 100.000000,0.000000 0.000000,0.000000 75.000000,0.000000 0.000000,0.000000 50.000000,0.000000 0.000000,0.000000-50.000000,0.000000 0.000000,50.000000 0.000000,0.000000 0.000000,-25.000000-100.000000,0.000000 0.000000,0.000000-25.000000,0.000000 0.000000,25.000000 25.000000,0.000000 0.000000,-100.000000-25.000000,0.000000 0.000000,-100.000000 0.000000,0.000000 0.000000,-50.000000 50.000000,0.000000 0.000000,50.000000-25.000000,0.000000 0.000000,100.000000-50.000000</inkml:trace>
</inkml:ink>
</file>

<file path=ppt/ink/ink367.xml><?xml version="1.0" encoding="utf-8"?>
<inkml:ink xmlns:inkml="http://www.w3.org/2003/InkML">
  <annotation type="ScanImages2ExtractSignatures">1</annotation>
  <annotation type="ScanImagesWidth">3211309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1:4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91400.000000 2050.000000,'0.000000'50.000000,"-25.000000"-25.000000,0.000000 0.000000,25.000000 50.000000,0.000000 0.000000,0.000000 25.000000,0.000000 0.000000,0.000000 75.000000,0.000000 0.000000,-50.000000 0.000000,0.000000 0.000000,-50.000000 75.000000,0.000000 0.000000,50.000000-150.000000</inkml:trace>
</inkml:ink>
</file>

<file path=ppt/ink/ink36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0:59:4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51550.000000 52700.000000,'50.000000'-100.000000,"50.000000"-25.000000,0.000000 0.000000,-50.000000 100.000000,0.000000 0.000000,125.000000-25.000000,0.000000 0.000000,50.000000 50.000000,0.000000 0.000000,-50.000000 25.000000,0.000000 0.000000,-150.000000 0.000000</inkml:trace>
</inkml:ink>
</file>

<file path=ppt/ink/ink36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869.000000 102.000000,'0.110000'0.000000,"0.173000"0.000000,0.164000-0.037000,0.145000-0.058000,0.068000-0.030000,0.013000-0.010000,-0.023000 0.003000,-0.044000 0.012000,0.038000 0.016000,0.013000 0.018000,-0.003000 0.018000,-0.013000 0.016000,0.000000 0.014000,0.008000 0.012000,0.012000 0.009000,0.014000 0.007000,0.107000 0.005000,0.158000 0.004000,0.216000 0.002000,0.090000 0.001000,0.003000 0.000000,-0.053000 0.000000,-0.085000 0.000000,-0.100000-0.001000,-0.101000-0.001000,-0.095000-0.001000,0.211000-0.001000,0.096000 0.000000,0.016000 0.000000,-0.037000 0.000000,-0.068000 0.000000,-0.082000 0.000000,-0.012000 0.000000,-0.040000 0.000000,0.126000 0.000000,-0.012000 0.000000,-0.069000 0.000000,-0.099000 0.000000,0.026000 0.000000,0.015000 0.000000,-0.019000 0.000000,-0.039000 0.000000,0.467000 0.000000,0.314000 0.000000,0.376000 0.000000,0.219000 0.000000,0.047000 0.000000,-0.069000 0.000000,0.464000 0.162000,-0.008000 0.088000,-0.158000 0.034000,-0.239000-0.002000,-0.038000-0.035000,-0.045000-0.032000,0.273000 0.000000,0.088000 0.021000,-0.037000 0.033000,-0.115000 0.038000,0.176000 0.002000,-0.019000-0.022000,-0.143000-0.035000,-0.211000-0.041000,0.000000 0.105000,-0.086000 0.044000,0.565000 0.002000,0.203000-0.026000,-0.043000-0.041000,-0.197000-0.048000,-0.134000-0.049000,-0.084000-0.046000,0.457000 0.033000,0.107000 0.007000,-0.124000-0.009000,-0.263000-0.020000,-0.333000-0.025000,-0.353000-0.026000,0.040000-0.025000,-0.005000-0.022000,0.150000-0.019000,0.018000-0.016000,0.042000-0.012000,-0.093000-0.009000,-0.172000-0.007000,-0.211000-0.004000,-0.219000-0.003000,-0.209000-0.001000,-0.003000 0.000000,-0.018000 0.000000,0.139000 0.001000,0.083000 0.001000,0.040000 0.001000,0.010000 0.001000,0.192000 0.001000,0.074000 0.001000,-0.007000 0.001000,-0.058000 0.000000,0.723000 0.000000,0.433000 0.000000,0.400000 0.000000,0.202000 0.000000,0.208000 0.000000,-0.098000 0.000000,-0.287000 0.000000,-0.387000 0.000000,-0.091000 0.000000,-0.189000 0.000000,-0.238000 0.000000,-0.252000 0.000000,-0.095000 0.000000,-0.135000 0.000000,-0.150000 0.000000,-0.149000 0.000000,0.194000 0.000000,0.178000 0.000000,0.376000 0.000000,0.107000 0.000000,-0.074000 0.000000,-0.183000 0.000000,0.275000 0.000000,0.180000 0.000000,0.382000 0.000000,0.115000 0.000000,-0.064000 0.000000,-0.174000 0.000000,-0.084000 0.000000,-0.168000 0.000000,-0.209000 0.000000,-0.220000 0.000000,0.378000 0.000000,0.144000 0.000000,-0.016000 0.000000,-0.118000 0.000000,0.249000 0.000000,0.098000 0.000000,0.251000 0.000000,-0.037000 0.000000,-0.219000 0.000000,-0.319000 0.000000,-0.010000 0.000000,-0.106000 0.000000,-0.160000 0.000000,-0.182000 0.000000,0.093000 0.000000,0.041000 0.000000,0.079000 0.000000,-0.050000 0.000000,-0.129000 0.000000,-0.170000 0.000000,0.074000 0.000000,0.004000 0.000000,0.198000 0.000000,0.013000 0.000000,-0.106000 0.000000,-0.175000 0.000000,0.015000 0.000000,-0.085000 0.000000,-0.143000 0.000000,-0.170000 0.000000,0.212000 0.000000,0.147000 0.000000,0.155000 0.000000,0.002000 0.000000,-0.096000 0.000000,-0.152000 0.000000,-0.177000 0.000000,-0.179000 0.000000,0.986000 0.000000,0.702000 0.000000,0.505000 0.000000,0.342000 0.000000,0.452000 0.000000,0.047000 0.000000,-0.216000 0.000000,-0.368000 0.000000,-0.272000 0.000000,-0.412000 0.000000,-0.471000 0.000000,-0.474000 0.000000,-0.313000 0.000000,-0.333000 0.000000,-0.322000 0.000000,-0.291000 0.000000,0.026000 0.037000,0.006000 0.058000,0.030000 0.030000,-0.030000 0.010000,-0.067000-0.003000,-0.085000-0.012000,0.056000-0.016000,-0.004000-0.018000,-0.043000-0.018000,-0.064000-0.016000,0.074000-0.014000,0.010000-0.012000,0.097000-0.009000,-0.002000-0.007000,-0.065000-0.005000,-0.101000-0.004000,0.307000-0.002000,0.178000-0.001000,0.082000 0.000000,0.014000 0.000000,0.301000 0.000000,0.095000 0.001000,-0.044000 0.001000,-0.130000 0.001000,-0.028000 0.001000,-0.108000 0.000000,0.069000-0.018000,-0.043000-0.029000,-0.112000-0.033000,-0.147000-0.034000,-0.012000-0.013000,0.002000 0.001000,0.010000-0.082000,-0.058000-0.056000,-0.098000-0.035000,-0.116000-0.018000,0.009000 0.012000,-0.058000 0.030000,-0.097000 0.039000,-0.115000 0.043000,-0.127000 0.042000,-0.125000 0.038000,-0.115000 0.033000,-0.100000 0.027000,-0.083000 0.021000,-0.066000 0.016000,-0.050000 0.012000,-0.036000 0.008000,-0.009000 0.006000,-0.004000 0.003000,0.005000 0.001000,0.011000 0.000000,0.014000-0.001000,0.014000-0.002000,0.013000-0.002000,0.011000-0.002000,0.009000-0.001000,0.007000-0.001000,0.005000-0.001000,0.004000-0.001000,0.003000 0.000000,-0.008000 0.000000,0.014000 0.000000,0.016000 0.000000,0.016000 0.000000,0.015000 0.000000,0.013000 0.000000,0.020000-0.041000,-0.002000-0.063000,-0.007000-0.071000,-0.009000 0.000000</inkml:trace>
</inkml:ink>
</file>

<file path=ppt/ink/ink3672.xml><?xml version="1.0" encoding="utf-8"?>
<inkml:ink xmlns:inkml="http://www.w3.org/2003/InkML">
  <annotation type="ScanImages2ExtractSignatures">1</annotation>
  <annotation type="ScanImagesWidth">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1403.000000 850.000000,'0.000000'0.029000,"0.000000"0.045000,0.000000 0.052000,0.000000 0.052000,0.000000 0.048000,0.000000 0.042000,0.000000 0.035000,0.000000 0.028000,0.000000 0.135000,0.000000 0.091000,0.000000 0.044000,0.000000 0.010000,0.000000-0.012000,0.000000-0.026000,0.000000 0.364000,0.000000 0.262000,0.081000 0.655000,0.044000 0.321000,0.017000 0.125000,-0.001000-0.008000,-0.018000 0.160000,-0.016000 0.065000,-0.018000-0.070000,-0.018000-0.151000,-0.017000-0.045000,-0.015000-0.121000,-0.012000-0.142000,-0.010000-0.219000,-0.008000-0.252000,-0.006000-0.254000,-0.004000-0.125000,-0.003000-0.212000,-0.001000-0.203000,0.000000-0.180000,0.000000-0.151000,0.000000-0.121000,0.001000-0.092000,0.001000-0.067000,0.001000-0.046000,0.001000-0.029000,0.000000-0.016000,0.000000-0.007000,0.000000 0.000000,0.000000 0.004000,0.000000 0.006000,0.000000 0.007000,0.000000 0.007000,0.008000 0.018000,0.012000 0.022000,0.014000 0.023000,0.013000 0.021000,0.012000 0.018000,0.010000 0.015000,0.008000 0.012000,0.006000 0.009000,0.004000 0.006000,0.003000 0.004000,0.002000 0.002000,-0.014000 0.046000,-0.010000 0.096000,0.026000 0.074000,0.046000 0.055000,0.019000 0.038000,0.000000 0.025000,-0.004000-0.019000,-0.021000-0.091000,-0.024000-0.111000,-0.024000-0.115000,-0.022000-0.108000,-0.019000-0.094000,-0.016000-0.079000,-0.012000-0.062000,-0.009000-0.047000,-0.006000-0.034000,-0.004000-0.023000,-0.003000-0.014000,-0.001000-0.008000,0.000000-0.003000,0.000000 0.000000,0.000000 0.002000,0.001000 0.003000,0.001000 0.004000,0.001000 0.000000</inkml:trace>
</inkml:ink>
</file>

<file path=ppt/ink/ink36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1399.000000 855.000000,'-0.009000'0.037000,"-0.015000"0.058000,-0.017000 0.067000,-0.017000 0.068000,-0.016000 0.063000,-0.014000 0.056000,-0.012000 0.047000,-0.009000 0.038000,-0.035000 0.029000,-0.049000 0.021000,-0.054000-0.022000,-0.053000-0.048000,-0.012000 0.123000,0.015000 0.076000,0.031000 0.040000,0.040000 0.015000,-0.105000 0.034000,-0.043000 0.044000,-0.166000 0.157000,-0.085000 0.071000,-0.027000 0.011000,0.012000-0.029000,-0.019000-0.070000,0.036000-0.092000,0.069000-0.099000,0.085000 0.000000</inkml:trace>
</inkml:ink>
</file>

<file path=ppt/ink/ink36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1395.000000 856.000000,'0.147000'0.147000,"0.231000"0.231000,0.279000 0.279000,0.143000 0.143000,0.045000 0.045000,-0.021000-0.021000,-0.062000-0.062000,-0.083000-0.083000,0.007000 0.081000,-0.009000 0.033000,-0.019000 0.128000,-0.024000 0.033000,-0.025000-0.031000,-0.024000-0.069000,-0.058000 0.003000,-0.076000-0.024000,-0.045000-0.058000,-0.022000-0.076000,-0.005000-0.082000,0.005000 0.000000</inkml:trace>
</inkml:ink>
</file>

<file path=ppt/ink/ink36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1399.000000 883.000000,'0.007000'0.033000,"0.010000"0.050000,0.011000 0.056000,0.011000 0.056000,0.010000 0.050000,0.009000 0.043000,0.007000 0.034000,0.005000 0.026000,0.004000 0.019000,0.003000 0.013000,0.002000 0.008000,0.001000 0.005000,0.000000 0.002000,-0.011000 0.017000,-0.009000 0.072000,0.064000 0.195000,0.032000 0.111000,0.009000 0.050000,-0.006000 0.007000,0.021000-0.021000,0.037000-0.038000,0.008000 0.004000,-0.011000-0.044000,-0.023000-0.071000,-0.029000-0.083000,-0.030000-0.085000,-0.029000-0.080000,-0.005000-0.068000,0.001000-0.099000,0.009000-0.089000,0.014000-0.075000,0.015000-0.060000,0.015000-0.046000,0.013000-0.033000,0.011000-0.023000,0.009000-0.014000,0.007000-0.008000,0.005000-0.003000,0.003000 0.000000,0.002000 0.002000,0.001000 0.003000,0.000000 0.003000,-0.021000-0.017000,0.007000-0.044000,0.009000-0.053000,0.009000-0.055000,0.039000-0.109000,0.037000-0.108000,0.040000-0.109000,0.038000-0.101000,0.090000-0.199000,0.043000-0.100000,0.010000-0.029000,-0.012000 0.019000,-0.044000-0.100000,-0.061000-0.021000,-0.067000 0.031000,-0.067000 0.062000,0.013000 0.004000,-0.011000 0.040000,-0.026000-0.014000,-0.033000 0.027000,-0.036000 0.051000,-0.034000 0.062000,-0.013000 0.102000,0.002000 0.120000,0.011000 0.122000,0.017000 0.000000</inkml:trace>
</inkml:ink>
</file>

<file path=ppt/ink/ink36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1533.000000 569.000000,'-0.009000'0.046000,"-0.015000"0.072000,-0.017000 0.083000,-0.017000 0.085000,-0.016000 0.079000,-0.014000 0.070000,-0.012000 0.059000,-0.009000 0.047000,-0.120000 0.577000,-0.068000 0.305000,-0.037000 0.147000,-0.015000 0.038000,0.078000-0.045000,0.026000 0.104000,0.032000 0.001000,0.034000-0.069000,0.022000 0.481000,0.038000 0.151000,0.033000 0.043000,0.027000-0.029000,0.022000 0.626000,0.016000 0.484000,-0.080000 0.909000,-0.063000 0.452000,-0.046000 0.126000,-0.033000-0.092000,-0.187000 0.365000,-0.125000 0.115000,0.011000-0.308000,0.011000-0.171000,0.041000-0.348000,0.058000-0.445000,0.066000-0.482000,0.085000-0.472000,0.054000-0.264000,0.050000-0.289000,0.044000-0.291000,0.029000 0.348000,0.041000-0.096000,0.031000 0.092000,0.022000-0.088000,0.015000-0.198000,0.009000-0.253000,0.005000-0.012000,0.002000-0.004000,-0.074000-0.122000,-0.043000-0.188000,-0.021000-0.216000,-0.005000-0.219000,0.006000-0.204000,0.012000-0.180000,-0.030000-0.075000,-0.023000 0.038000,-0.007000 0.038000,-0.002000 0.190000,0.013000 0.106000,0.018000 0.065000,0.020000 0.033000,-0.010000 0.188000,-0.029000 0.103000,-0.048000 0.400000,-0.024000 0.046000,-0.017000-0.078000,-0.011000-0.151000,-0.007000-0.021000,-0.004000-0.084000,-0.001000-0.118000,0.000000-0.130000,-0.054000 0.073000,-0.011000 0.051000,0.029000 0.086000,0.031000 0.002000,0.039000-0.093000,0.041000-0.148000,0.040000-0.174000,-0.061000 0.034000,-0.043000 0.106000,-0.016000 0.057000,0.003000 0.020000,-0.025000 0.309000,0.036000 0.064000,0.042000-0.052000,0.043000-0.122000,0.040000-0.158000,0.035000-0.169000,0.030000-0.164000,0.024000-0.149000,0.018000-0.128000,0.014000-0.105000,0.009000-0.009000,0.006000-0.021000,0.003000 0.029000,0.001000 0.024000,0.000000-0.017000,0.000000-0.044000,-0.001000-0.059000,-0.002000 0.020000,-0.001000 0.039000,-0.001000 0.018000,-0.001000 0.002000,-0.074000 0.184000,-0.043000 0.012000,-0.037000-0.040000,-0.031000-0.070000,-0.025000-0.084000,-0.019000-0.086000,0.004000 0.121000,0.019000 0.097000,0.015000 0.013000,0.011000-0.041000,0.008000-0.073000,0.005000-0.088000,0.003000-0.091000,0.001000-0.086000,-0.025000 0.000000,-0.021000 0.036000,-0.003000 0.015000,-0.032000 0.180000,0.028000-0.003000,0.035000-0.047000,0.036000-0.070000,0.034000-0.079000,0.030000-0.078000,0.025000-0.071000,0.020000-0.010000,0.014000 0.055000,0.010000 0.025000,0.007000 0.004000,0.005000-0.010000,0.003000-0.018000,0.002000 0.005000,0.000000-0.041000,-0.001000-0.041000,-0.001000-0.038000,-0.001000-0.033000,-0.001000-0.026000,0.005000-0.026000,0.008000-0.005000,0.010000 0.001000,0.010000 0.004000,0.009000 0.006000,0.008000 0.006000,0.007000 0.006000,0.005000 0.006000,0.004000 0.005000,0.003000 0.004000,0.002000 0.003000,0.001000 0.002000,0.001000 0.002000,-0.010000-0.008000,-0.008000 0.008000,-0.010000 0.009000,-0.010000 0.009000,-0.009000 0.009000,-0.008000 0.008000,-0.007000 0.007000,-0.007000-0.018000,-0.004000 0.024000,-0.003000 0.029000,-0.002000 0.030000,0.035000 0.100000,0.056000 0.031000,0.043000 0.001000,0.009000-0.090000,-0.007000-0.111000,-0.016000-0.115000,-0.021000-0.107000,-0.021000-0.093000,-0.020000-0.076000,-0.017000-0.059000,-0.014000-0.044000,-0.011000-0.031000,-0.008000-0.020000,-0.006000-0.012000,-0.004000-0.006000,-0.002000-0.001000,-0.001000 0.001000,0.000000 0.003000,0.000000 0.003000,0.000000 0.003000,0.001000 0.003000,0.001000 0.003000,0.001000 0.002000,0.001000 0.000000</inkml:trace>
</inkml:ink>
</file>

<file path=ppt/ink/ink36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1498.000000 748.000000,'0.007000'0.029000,"0.012000"0.046000,0.013000 0.053000,0.014000 0.054000,0.013000 0.051000,0.011000 0.045000,0.009000 0.038000,0.008000 0.030000,0.006000 0.023000,0.004000 0.017000,0.014000 0.093000,0.019000 0.061000,0.021000 0.036000,0.021000 0.017000,0.192000 0.116000,0.105000 0.036000,0.047000 0.003000,0.008000-0.019000,-0.073000 0.023000,0.004000 0.101000,0.057000 0.190000,0.003000 0.057000,0.001000-0.007000,-0.001000-0.048000,0.054000-0.016000,0.011000-0.068000,-0.017000-0.096000,-0.034000-0.107000,-0.049000-0.112000,-0.054000-0.107000,-0.054000-0.096000,-0.050000-0.082000,-0.043000-0.067000,-0.036000-0.052000,-0.036000-0.007000,-0.044000 0.011000,-0.040000 0.027000,-0.035000 0.035000,-0.029000 0.037000,-0.023000 0.035000,-0.004000 0.016000,0.007000-0.041000,0.014000-0.056000,0.017000-0.061000,0.017000-0.058000,0.016000-0.051000,0.014000-0.042000,0.011000-0.033000,0.009000-0.025000,0.006000-0.018000,0.004000-0.012000,0.003000-0.007000,0.002000-0.004000,0.001000-0.001000,0.000000 0.000000,0.000000 0.001000,0.000000 0.002000,0.000000 0.002000,0.000000 0.002000,0.000000 0.002000,-0.025000-0.109000,-0.017000-0.172000,0.000000-0.126000,0.010000-0.087000,0.016000-0.056000,0.019000-0.032000,0.221000-0.456000,0.188000-0.325000,0.134000-0.200000,0.090000-0.104000,0.055000-0.036000,0.028000 0.011000,0.277000-0.386000,0.093000-0.059000,-0.002000 0.097000,-0.061000 0.185000,-0.177000 0.342000,-0.036000 0.142000,0.006000 0.049000,-0.136000 0.208000,-0.148000 0.197000,-0.145000 0.176000,-0.133000 0.057000,-0.115000 0.000000</inkml:trace>
</inkml:ink>
</file>

<file path=ppt/ink/ink36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1527.000000 568.000000,'-0.037000'0.074000,"-0.058000"0.115000,-0.067000 0.134000,-0.068000 0.135000,-0.100000 0.127000,-0.114000 0.112000,-0.187000 0.204000,-0.074000 0.101000,0.005000 0.028000,0.055000-0.021000,-0.065000 0.023000,0.011000-0.025000,-0.015000 0.076000,0.043000-0.013000,0.077000-0.068000,0.093000-0.099000,0.004000 0.017000,0.021000-0.057000,0.030000-0.100000,0.034000-0.120000,-0.095000 0.170000,-0.024000 0.196000,-0.086000 0.217000,-0.047000 0.067000,-0.018000-0.034000,0.002000-0.096000,0.015000-0.074000,0.022000-0.127000,0.031000-0.119000,0.093000-0.183000,0.101000-0.173000,0.097000-0.152000,0.087000-0.127000,0.073000-0.100000,0.059000-0.076000,0.045000-0.055000,0.033000-0.037000,0.022000-0.023000,0.014000-0.012000,0.008000-0.005000,0.003000 0.000000,0.000000 0.004000,-0.001000 0.005000,-0.003000 0.006000,-0.003000 0.006000,0.033000-0.060000,0.055000 0.000000</inkml:trace>
</inkml:ink>
</file>

<file path=ppt/ink/ink36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1527.000000 568.000000,'0.037000'0.012000,"0.058000"0.019000,0.067000 0.022000,0.068000 0.023000,0.063000 0.021000,0.056000 0.019000,0.130000 0.030000,0.052000 0.023000,0.009000 0.021000,-0.018000 0.018000,0.019000 0.003000,0.007000 0.011000,-0.018000 0.009000,-0.032000 0.007000,-0.043000 0.026000,-0.009000 0.057000,-0.002000 0.066000,0.002000 0.068000,0.140000 0.150000,0.105000 0.073000,0.221000 0.199000,0.064000 0.053000,-0.022000-0.025000,-0.073000-0.072000,-0.100000-0.095000,0.002000-0.064000,-0.025000-0.073000,-0.059000-0.091000,-0.077000-0.096000,-0.083000-0.092000,-0.080000-0.083000,-0.073000 0.000000</inkml:trace>
</inkml:ink>
</file>

<file path=ppt/ink/ink368.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1:4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91950.000000 1300.000000,'0.000000'-50.000000,"-50.000000"-25.000000,0.000000 0.000000,0.000000 50.000000,0.000000 0.000000,0.000000 25.000000,0.000000 0.000000,-25.000000 25.000000,0.000000 0.000000,25.000000 25.000000,0.000000 0.000000,25.000000 0.000000,0.000000 0.000000,25.000000 25.000000,0.000000 0.000000,75.000000 25.000000,0.000000 0.000000,0.000000-25.000000,0.000000 0.000000,-50.000000 0.000000,0.000000 0.000000,-50.000000 0.000000,0.000000 0.000000,-75.000000 0.000000,0.000000 0.000000,-25.000000-25.000000,0.000000 0.000000,25.000000-50.000000,0.000000 0.000000,75.000000-25.000000,0.000000 0.000000,50.000000-75.000000,0.000000 0.000000,125.000000 0.000000,0.000000 0.000000,75.000000-25.000000,0.000000 0.000000,-50.000000 50.000000,0.000000 0.000000,-50.000000 25.000000,0.000000 0.000000,-100.000000 25.000000</inkml:trace>
</inkml:ink>
</file>

<file path=ppt/ink/ink36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1757.000000 552.000000,'-0.018000'0.092000,"-0.029000"0.144000,-0.033000 0.167000,-0.034000 0.169000,-0.013000 0.103000,0.001000 0.053000,0.010000 0.017000,0.015000-0.007000,0.017000 0.328000,0.017000 0.223000,0.016000 0.140000,0.014000 0.076000,0.012000 0.343000,0.009000 0.268000,0.007000 0.126000,0.005000 0.026000,0.004000 0.034000,0.002000 0.036000,0.001000 0.551000,0.001000 0.397000,0.000000 0.638000,0.000000 0.230000,0.000000-0.048000,-0.001000-0.223000,0.000000-0.208000,-0.001000-0.183000,0.000000-0.190000,0.000000-0.181000,0.000000-0.106000,0.000000-0.198000,0.000000-0.242000,0.000000-0.253000,0.000000-0.001000,0.000000-0.061000,0.000000 0.126000,0.000000-0.058000,0.000000-0.172000,0.000000-0.232000,-0.074000 0.225000,-0.042000 0.060000,-0.092000 0.078000,-0.043000-0.063000,-0.009000-0.149000,0.013000-0.193000,0.027000-0.023000,0.033000-0.133000,0.035000-0.194000,0.034000-0.218000,0.030000-0.052000,0.026000-0.090000,-0.016000-0.107000,-0.041000-0.110000,-0.017000-0.067000,-0.001000-0.035000,0.009000 0.173000,0.016000 0.072000,0.018000 0.002000,0.019000-0.043000,0.017000 0.152000,0.016000 0.045000,0.013000-0.027000,0.011000-0.071000,-0.065000 0.029000,-0.036000-0.056000,-0.014000-0.107000,0.001000-0.132000,0.010000-0.138000,0.016000-0.131000,0.018000-0.044000,0.018000-0.058000,0.017000-0.063000,0.015000-0.062000,0.012000-0.056000,0.010000-0.049000,0.008000 0.003000,0.006000 0.035000,0.004000 0.054000,0.003000 0.062000,0.001000 0.099000,0.001000 0.042000,0.000000 0.002000,0.000000-0.023000,-0.074000 0.017000,-0.116000-0.032000,-0.060000-0.024000,-0.021000-0.017000,0.006000-0.011000,0.023000-0.007000,0.032000 0.033000,0.036000 0.056000,0.035000 0.086000,0.032000 0.024000,0.028000-0.017000,0.023000-0.042000,0.000000 0.001000,-0.015000-0.046000,-0.023000-0.073000,-0.027000-0.084000,-0.017000-0.038000,0.012000-0.061000,0.022000-0.044000,0.027000-0.030000,0.027000-0.018000,0.024000-0.010000,0.021000-0.004000,0.017000 0.000000,0.013000 0.003000,0.009000 0.004000,0.006000 0.004000,0.004000 0.004000,0.002000 0.004000,0.001000 0.003000,0.000000 0.002000,0.000000 0.002000,-0.001000 0.001000,-0.001000 0.001000,-0.001000 0.000000,-0.001000 0.000000,-0.009000 0.032000,-0.006000 0.088000,-0.006000 0.066000,-0.006000 0.047000,0.013000 0.013000,0.024000-0.010000,0.029000-0.024000,0.031000 0.000000</inkml:trace>
</inkml:ink>
</file>

<file path=ppt/ink/ink36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1733.000000 672.000000,'0.000000'0.028000,"0.000000"0.043000,0.000000 0.050000,0.000000 0.051000,0.000000 0.047000,0.000000 0.042000,0.000000 0.035000,0.000000 0.028000,0.000000 0.112000,0.000000 0.161000,0.037000 0.230000,0.058000 0.118000,0.104000 0.411000,0.125000 0.273000,0.081000 0.386000,0.047000 0.136000,0.021000-0.035000,0.003000-0.141000,-0.008000-0.199000,-0.015000-0.221000,-0.043000 0.038000,-0.058000-0.019000,0.111000 0.161000,0.020000-0.029000,-0.026000-0.096000,-0.053000-0.129000,-0.046000-0.240000,0.046000-0.033000,0.100000 0.172000,-0.038000-0.137000,-0.060000-0.193000,-0.067000-0.210000,-0.066000-0.202000,-0.059000-0.179000,-0.050000-0.149000,-0.040000-0.117000,-0.030000-0.088000,-0.021000-0.063000,-0.015000-0.042000,-0.009000-0.025000,-0.005000-0.013000,-0.002000-0.004000,0.000000 0.001000,0.001000 0.004000,0.002000 0.006000,0.002000 0.006000,0.002000 0.006000,0.002000 0.005000,-0.008000-0.069000,-0.005000-0.112000,0.104000-0.242000,0.093000-0.159000,0.079000-0.095000,0.064000-0.047000,0.308000-0.417000,0.220000-0.256000,0.240000-0.318000,0.087000-0.113000,-0.017000 0.027000,-0.082000 0.114000,-0.062000 0.014000,-0.119000 0.096000,-0.146000 0.142000,-0.153000 0.161000,-0.108000 0.052000,-0.112000 0.152000,-0.084000 0.162000,-0.061000 0.156000,-0.057000 0.137000,0.006000-0.034000,0.026000-0.053000,-0.008000 0.066000,-0.012000 0.090000,-0.013000 0.099000,-0.013000 0.097000,-0.012000 0.089000,-0.006000 0.040000,-0.035000 0.039000,-0.036000 0.016000,-0.033000 0.001000,-0.029000-0.008000,-0.023000-0.013000,-0.018000-0.014000,-0.013000-0.014000,-0.009000-0.013000,-0.006000-0.011000,-0.003000 0.000000</inkml:trace>
</inkml:ink>
</file>

<file path=ppt/ink/ink36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1755.000000 545.000000,'-0.013000'0.039000,"-0.020000"0.061000,-0.023000 0.070000,-0.023000 0.070000,-0.021000 0.064000,-0.019000 0.056000,-0.109000 0.216000,-0.092000 0.177000,-0.072000 0.131000,-0.054000 0.093000,-0.296000 0.245000,-0.208000 0.177000,-0.155000 0.195000,-0.036000 0.044000,0.042000-0.056000,0.090000-0.115000,0.058000-0.034000,0.034000-0.054000,-0.021000-0.026000,0.019000-0.079000,0.043000-0.108000,0.055000-0.118000,-0.070000 0.105000,0.003000 0.019000,0.049000-0.037000,0.075000-0.071000,-0.006000 0.134000,0.016000 0.034000,0.048000 0.097000,0.064000-0.018000,0.070000-0.089000,0.069000-0.129000,0.081000-0.151000,0.083000-0.154000,0.078000-0.144000,0.070000-0.128000,0.059000-0.107000,0.047000 0.000000</inkml:trace>
</inkml:ink>
</file>

<file path=ppt/ink/ink36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1756.000000 543.000000,'0.029000'0.039000,"0.045000"0.060000,0.052000 0.069000,0.052000 0.069000,0.048000 0.064000,0.042000 0.056000,0.035000 0.046000,0.028000 0.037000,0.162000 0.206000,0.197000 0.286000,0.227000 0.329000,0.066000 0.107000,0.006000 0.023000,-0.032000-0.033000,0.232000 0.523000,0.059000 0.151000,-0.024000-0.051000,-0.074000-0.172000,-0.089000-0.132000,-0.081000-0.116000,-0.106000-0.152000,-0.114000-0.164000,-0.091000-0.194000,-0.020000 0.000000</inkml:trace>
</inkml:ink>
</file>

<file path=ppt/ink/ink36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1399.000000 855.000000,'-0.004000'0.013000,"-0.007000"0.020000,-0.008000 0.023000,-0.008000 0.023000,-0.007000 0.021000,-0.006000 0.018000,-0.005000 0.014000,-0.004000 0.011000,-0.003000 0.008000,-0.002000 0.006000,-0.001000 0.004000,-0.001000 0.002000,0.000000 0.001000,0.000000 0.000000,0.000000 0.000000,0.000000-0.001000,0.000000-0.001000,0.000000-0.001000,0.000000-0.001000,-0.030000 0.089000,-0.052000 0.155000,-0.060000 0.143000,-0.061000 0.125000,-0.038000 0.141000,-0.021000 0.067000,-0.009000 0.015000,0.000000-0.020000,-0.048000-0.005000,-0.021000 0.000000</inkml:trace>
</inkml:ink>
</file>

<file path=ppt/ink/ink36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1404.000000 853.000000,'0.022000'0.000000,"0.035000"0.000000,0.040000 0.000000,0.041000 0.000000,0.038000 0.000000,0.034000 0.000000,0.028000 0.000000,0.023000 0.000000,0.017000 0.000000,0.013000 0.000000,0.005000 0.000000,0.000000 0.000000,-0.003000 0.000000,-0.005000 0.000000,-0.006000 0.037000,-0.006000 0.058000,-0.006000 0.067000,-0.005000 0.068000,0.029000 0.061000,0.026000 0.028000,0.031000 0.012000,0.032000 0.001000,0.008000-0.003000,0.025000 0.021000,0.077000 0.080000,0.032000 0.038000,0.000000 0.008000,-0.020000-0.011000,-0.038000 0.032000,-0.046000-0.016000,-0.048000-0.045000,-0.046000-0.061000,-0.041000-0.067000,-0.035000 0.000000</inkml:trace>
</inkml:ink>
</file>

<file path=ppt/ink/ink36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1400.000000 859.000000,'-0.018000'0.027000,"-0.027000"0.040000,-0.030000 0.045000,-0.029000 0.044000,-0.026000 0.039000,-0.022000 0.033000,-0.018000 0.026000,-0.013000 0.020000,-0.010000 0.014000,-0.006000 0.010000,0.008000-0.020000,0.018000-0.038000,0.022000-0.044000,0.022000-0.044000,0.020000-0.041000,0.017000-0.034000,0.014000-0.028000,0.011000-0.021000,0.008000-0.015000,0.005000-0.010000,0.003000-0.007000,0.002000-0.004000,0.001000-0.002000,0.000000 0.000000,0.000000 0.001000,-0.001000 0.001000,-0.001000 0.001000,-0.001000 0.001000,-0.001000 0.001000,0.000000 0.001000,0.000000 0.001000,0.000000 0.001000,0.000000 0.000000,0.000000 0.000000,0.000000 0.000000,0.000000 0.000000,0.000000 0.000000,0.000000 0.000000,0.000000 0.000000,0.000000 0.000000,0.000000 0.000000,0.000000 0.000000,0.000000 0.000000,0.000000 0.000000,0.000000 0.000000,0.000000 0.000000,0.000000 0.000000,0.000000 0.000000</inkml:trace>
</inkml:ink>
</file>

<file path=ppt/ink/ink36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1108.000000 465.000000,'0.037000'0.055000,"0.058000"0.086000,0.067000 0.100000,0.068000 0.102000,0.211000 0.297000,0.139000 0.180000,0.083000 0.092000,0.041000 0.028000,0.306000 0.427000,0.158000 0.210000,0.052000 0.055000,-0.020000-0.048000,-0.064000 0.129000,-0.088000 0.011000,-0.097000-0.064000,-0.095000-0.108000,0.060000 0.001000,0.008000-0.077000,-0.026000-0.121000,-0.046000-0.140000,0.092000 0.005000,0.026000-0.050000,-0.018000-0.118000,-0.045000-0.153000,-0.077000-0.173000,-0.092000-0.173000,-0.095000-0.161000,-0.090000-0.141000,-0.080000-0.118000,-0.068000-0.094000,-0.055000-0.072000,-0.042000-0.053000,0.366000-0.542000,0.245000-0.385000,0.159000-0.258000,0.092000-0.159000,0.014000-0.170000,0.141000-0.307000,0.609000-1.055000,0.206000-0.339000,0.076000-0.065000,-0.011000 0.111000,0.168000 0.126000,0.074000 0.175000,-0.059000 0.293000,-0.140000 0.347000,-0.108000 0.098000,-0.227000 0.000000</inkml:trace>
</inkml:ink>
</file>

<file path=ppt/ink/ink36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749.000000 746.000000,'0.022000'0.000000,"0.035000"0.000000,0.040000 0.000000,0.041000 0.000000,0.038000 0.000000,0.034000 0.000000,0.028000 0.000000,0.023000 0.000000,0.018000 0.000000,0.013000 0.000000,0.097000 0.000000,0.071000 0.000000,0.036000 0.000000,0.011000 0.000000,-0.005000 0.000000,-0.016000 0.000000,-0.021000 0.000000,-0.023000 0.000000,0.192000 0.074000,0.095000 0.042000,0.026000 0.018000,-0.021000 0.002000,0.025000 0.065000,-0.021000 0.027000,-0.049000 0.000000,-0.064000-0.016000,-0.068000-0.008000,-0.066000-0.001000,-0.060000 0.003000,-0.051000 0.005000,-0.029000 0.008000,-0.070000-0.029000,-0.063000-0.034000,-0.053000-0.035000,-0.042000-0.032000,-0.032000-0.027000,-0.023000-0.022000,-0.016000-0.017000,-0.010000-0.012000,-0.005000-0.008000,-0.002000-0.005000,0.000000-0.003000,0.001000-0.001000,0.002000 0.000000,0.002000 0.001000,0.002000 0.001000,0.002000 0.001000,0.001000 0.001000,0.001000 0.001000,0.001000 0.001000,0.001000 0.001000,0.000000 0.000000,0.004000 0.000000,0.011000 0.000000,0.013000 0.000000,0.013000 0.000000,0.012000 0.000000,0.010000 0.000000,0.008000 0.000000,0.007000 0.000000,0.005000 0.000000,0.003000 0.000000,0.002000 0.000000,0.001000 0.000000,0.001000 0.000000,0.000000 0.000000,0.000000 0.000000,0.095000-0.147000,0.158000-0.231000,0.215000-0.316000,0.142000-0.240000,0.108000-0.195000,0.078000-0.151000,0.143000-0.270000,0.104000-0.170000,0.016000-0.019000,-0.041000 0.079000,0.426000-0.759000,0.225000-0.499000,0.202000-0.450000,0.178000-0.302000,0.045000-0.015000,-0.043000 0.170000,0.069000-0.148000,-0.085000 0.101000,-0.178000 0.253000,-0.224000 0.332000,-0.016000 0.064000,-0.029000 0.000000</inkml:trace>
</inkml:ink>
</file>

<file path=ppt/ink/ink36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783.000000 1003.000000,'0.004000'0.013000,"0.007000"0.020000,0.008000 0.023000,0.007000 0.022000,0.007000 0.020000,0.006000 0.018000,0.005000 0.014000,0.004000 0.011000,0.003000 0.008000,0.002000 0.006000,0.001000 0.004000,0.001000 0.002000,0.000000 0.001000,0.000000 0.000000,0.000000 0.000000,0.000000-0.001000,0.000000-0.001000,0.000000-0.001000,0.000000-0.001000,0.006000 0.004000,0.013000 0.020000,0.015000 0.024000,0.016000 0.024000,0.015000 0.023000,0.013000 0.020000,0.014000 0.104000,-0.008000 0.015000,-0.013000-0.026000,-0.015000-0.048000,-0.015000-0.057000,-0.014000-0.058000,-0.012000-0.053000,-0.009000-0.046000,-0.007000-0.037000,-0.005000-0.029000,-0.004000-0.021000,-0.002000-0.015000,-0.001000-0.009000,-0.001000-0.005000,0.000000-0.002000,0.000000 0.000000,0.000000 0.001000,0.000000 0.001000,0.000000 0.002000,0.000000 0.002000,0.000000 0.002000,0.000000 0.001000,0.000000 0.001000,0.000000 0.001000,0.104000-0.036000,0.169000-0.057000,0.527000-0.287000,0.349000-0.266000,0.191000-0.159000,0.076000-0.079000,-0.003000-0.022000,-0.054000 0.016000,0.452000-0.403000,0.374000-0.346000,0.370000-0.303000,0.119000-0.106000,-0.050000 0.028000,-0.154000 0.112000,0.214000-0.045000,-0.009000 0.078000,-0.150000 0.152000,-0.230000 0.187000,0.013000-0.061000,-0.128000 0.005000,-0.172000 0.084000,-0.187000 0.128000,-0.220000 0.184000,-0.225000 0.206000,-0.174000 0.050000,-0.203000 0.094000,-0.206000 0.116000,-0.193000 0.121000,-0.171000 0.115000,-0.144000 0.103000,-0.116000 0.088000,-0.089000 0.071000,-0.066000 0.056000,-0.046000 0.000000</inkml:trace>
</inkml:ink>
</file>

<file path=ppt/ink/ink369.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1:4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92900.000000 50.000000,'50.000000'-150.000000,"-25.000000"125.000000,0.000000 0.000000,50.000000 75.000000,0.000000 0.000000,0.000000 75.000000,0.000000 0.000000,25.000000 25.000000,0.000000 0.000000,-25.000000 25.000000,0.000000 0.000000,-50.000000-125.000000,0.000000 0.000000,-25.000000 0.000000</inkml:trace>
</inkml:ink>
</file>

<file path=ppt/ink/ink36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798.000000 494.000000,'0.046000'0.000000,"0.072000"0.000000,0.083000 0.000000,0.085000 0.000000,0.079000 0.000000,0.070000 0.000000,0.059000 0.000000,0.047000 0.000000,0.174000 0.000000,0.243000 0.000000,0.182000 0.000000,0.031000 0.000000,-0.035000 0.000000,-0.073000 0.000000,0.566000 0.000000,0.569000 0.000000,1.565000 0.000000,1.203000 0.000000,1.030000 0.000000,0.844000 0.000000,1.343000 0.000000,0.533000 0.000000,-0.024000 0.000000,-0.380000 0.000000,0.691000 0.000000,0.221000 0.000000,0.585000 0.000000,-0.109000 0.000000,-0.544000 0.000000,-0.784000 0.000000,0.134000 0.000000,-0.099000 0.000000,1.072000 0.000000,0.123000 0.000000,-0.493000 0.000000,-0.852000 0.000000,-1.018000 0.000000,-1.050000 0.000000,-0.023000 0.000000,-0.101000 0.000000,0.428000 0.000000,-0.002000 0.000000,-0.277000 0.000000,-0.432000 0.000000,0.439000-0.074000,0.228000-0.042000,0.573000-0.092000,0.015000-0.044000,-0.343000-0.009000,-0.547000 0.013000,0.417000-0.003000,-0.282000 0.006000,-0.503000 0.003000,-0.599000 0.001000,-0.248000-0.044000,-0.235000-0.014000,-0.368000 0.013000,-0.425000 0.029000,0.287000-0.036000,0.133000-0.002000,0.411000 0.021000,0.043000 0.033000,-0.195000 0.039000,-0.334000 0.040000,0.099000 0.037000,-0.072000 0.033000,0.209000 0.028000,-0.141000 0.022000,-0.355000 0.017000,-0.466000 0.013000,-0.005000 0.009000,-0.078000 0.006000,0.101000 0.004000,-0.230000 0.002000,-0.310000 0.000000,-0.335000-0.001000,-0.126000-0.002000,-0.094000-0.001000,-0.148000-0.001000,-0.172000-0.001000,0.175000-0.001000,0.016000-0.001000,-0.087000-0.001000,-0.146000-0.001000,0.048000 0.000000,-0.053000 0.000000,0.108000 0.000000,-0.019000 0.000000,-0.098000 0.000000,-0.141000 0.000000,-0.085000-0.037000,-0.117000 0.000000</inkml:trace>
</inkml:ink>
</file>

<file path=ppt/ink/ink36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1193.000000 477.000000,'0.037000'0.000000,"0.058000"0.000000,0.067000 0.000000,0.068000 0.000000,0.063000 0.000000,0.056000 0.000000,0.047000 0.000000,0.038000 0.000000,0.103000 0.037000,0.137000 0.058000,0.222000 0.104000,0.113000 0.052000,0.035000 0.015000,-0.017000-0.010000,0.240000 0.107000,0.055000 0.070000,-0.032000 0.049000,-0.084000 0.032000,0.009000-0.007000,0.009000 0.011000,-0.029000 0.006000,-0.051000 0.002000,-0.089000 0.007000,0.014000 0.098000,0.286000 0.164000,-0.022000-0.007000,-0.101000-0.048000,-0.142000-0.069000,-0.196000-0.137000,-0.051000-0.030000,0.046000 0.015000,-0.110000-0.084000,-0.111000-0.088000,-0.103000-0.082000,-0.121000-0.064000,-0.125000-0.047000,-0.116000-0.033000,-0.101000-0.022000,-0.084000-0.013000,-0.066000-0.006000,-0.050000-0.001000,-0.035000 0.002000,-0.024000 0.003000,-0.014000 0.004000,-0.008000 0.004000,-0.003000 0.004000,0.001000 0.004000,0.003000 0.003000,0.004000 0.002000,0.004000 0.002000,0.004000 0.001000,0.003000 0.001000,0.003000 0.001000,-0.088000-0.013000,-0.154000-0.012000,-0.179000 0.097000,-0.182000 0.159000,-0.152000 0.114000,-0.122000 0.076000,-0.093000 0.047000,-0.068000 0.024000,-0.250000 0.192000,-0.200000 0.138000,-0.540000 0.204000,-0.276000 0.084000,-0.087000 0.001000,0.040000-0.052000,-0.120000 0.101000,0.007000 0.000000</inkml:trace>
</inkml:ink>
</file>

<file path=ppt/ink/ink36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8819" units="cm"/>
      <inkml:brushProperty name="height" value="0.35278" units="cm"/>
      <inkml:brushProperty name="color" value="#FF0000"/>
      <inkml:brushProperty name="tip" value="rectangle"/>
      <inkml:brushProperty name="rasterOp" value="maskPen"/>
      <inkml:brushProperty name="ignorePressure" value="0"/>
    </inkml:brush>
  </inkml:definitions>
  <inkml:trace contextRef="#ctx0" brushRef="#br0">1109.000000 731.000000,'0.007000'0.000000,"0.010000"0.000000,0.011000 0.000000,0.011000 0.000000,0.010000 0.000000,0.009000 0.000000,0.007000 0.000000,0.005000 0.000000,0.004000 0.000000,0.003000 0.000000,0.002000 0.000000,0.001000 0.000000,0.000000 0.000000,0.039000 0.000000,0.099000 0.000000,0.123000 0.000000,0.372000 0.000000,0.240000 0.000000,0.165000 0.000000,0.104000 0.000000,0.207000 0.000000,0.014000 0.000000,-0.024000 0.000000,-0.046000 0.000000,1.416000 0.000000,1.069000 0.000000,1.339000 0.000000,0.677000 0.000000,0.203000 0.000000,-0.115000 0.000000,0.629000 0.000000,0.249000 0.000000,1.403000 0.000000,-0.055000 0.000000,-0.518000 0.000000,-0.751000 0.000000,-1.303000 0.000000,-0.231000 0.000000,-0.343000 0.000000,-0.398000 0.000000,1.491000 0.000000,0.111000 0.000000,-0.276000 0.000000,-0.494000 0.000000,-0.797000 0.000000,-0.110000 0.000000,0.631000 0.000000,-0.193000 0.000000,-0.382000 0.000000,-0.474000 0.000000,0.164000-0.037000,0.045000-0.058000,1.063000-0.046000,0.074000-0.009000,-0.267000 0.008000,-0.449000 0.017000,-0.507000 0.016000,-0.056000-0.010000,-0.184000-0.015000,-0.256000-0.018000,0.654000-0.010000,0.297000 0.011000,0.597000-0.056000,0.156000-0.021000,-0.138000 0.004000,-0.316000 0.019000,0.164000-0.083000,-0.130000-0.069000,-0.308000-0.055000,-0.400000-0.042000,0.197000-0.214000,0.049000-0.162000,0.245000-0.116000,-0.089000-0.005000,0.206000-0.014000,-0.382000 0.135000,-0.818000 0.229000,-0.294000 0.116000,-0.341000 0.109000,-0.349000 0.096000,0.000000 0.076000,-0.205000 0.073000,-0.229000 0.056000,-0.227000 0.041000,0.252000 0.029000,0.171000 0.019000,0.383000 0.011000,0.122000 0.005000,-0.054000 0.001000,-0.162000-0.002000,-0.017000-0.003000,-0.071000-0.004000,0.798000-0.004000,0.246000-0.005000,-0.032000-0.004000,-0.203000-0.003000,-0.311000-0.003000,-0.164000-0.002000,-0.279000-0.001000,-0.336000-0.001000,0.182000-0.001000,0.024000 0.000000,-0.071000 0.000000,-0.125000 0.000000,-0.151000 0.000000,-0.157000 0.000000,0.919000 0.000000,0.509000 0.000000,0.209000 0.000000,0.002000 0.000000,0.421000 0.000000,0.143000 0.000000,0.209000 0.000000,-0.296000 0.000000,-0.450000 0.000000,-0.509000 0.000000,-0.380000 0.000000,-0.154000 0.000000,-0.203000 0.000000,-0.222000 0.000000,0.396000 0.000000,0.064000 0.000000,-0.075000 0.000000,-0.158000 0.000000,-0.033000 0.000000,-0.099000 0.000000,0.493000 0.000000,0.393000 0.000000,0.779000 0.000000,0.380000 0.000000,0.096000 0.000000,-0.093000 0.000000,0.829000 0.000000,0.167000 0.000000,-0.119000 0.000000,-0.287000 0.000000,0.197000 0.000000,0.057000 0.000000,-0.191000 0.000000,-0.336000 0.000000,1.087000 0.000000,0.593000 0.000000,-0.015000 0.000000,-0.161000 0.000000,-0.459000 0.000000,-0.625000 0.000000,0.299000 0.000000,-0.678000 0.000000,-0.788000 0.000000,-0.466000 0.000000,-0.508000 0.000000,-0.498000 0.000000,-0.128000 0.000000,-0.300000 0.000000,-0.302000 0.000000,-0.278000 0.000000,-0.121000 0.000000,0.133000 0.000000,0.466000 0.000000,0.106000 0.000000,-0.019000 0.000000,-0.097000 0.000000,0.007000 0.000000,0.074000 0.000000,0.626000 0.000000,0.492000 0.000000,0.241000 0.000000,0.062000 0.000000,-0.057000 0.000000,-0.128000 0.000000,1.768000 0.000000,1.158000 0.000000,1.554000 0.000000,0.336000 0.000000,-0.253000 0.000000,-0.599000 0.000000,-1.074000 0.000000,-0.182000 0.000000,0.518000 0.000000,-0.513000 0.000000,-0.703000 0.000000,-0.773000 0.000000,-0.558000 0.000000,-0.600000 0.000000,-0.583000 0.000000,-0.529000 0.000000,-0.235000 0.000000,-0.250000 0.000000,-0.241000 0.000000,-0.218000 0.000000,0.310000 0.000000,0.257000 0.000000,0.810000 0.000000,0.339000 0.000000,0.080000 0.000000,-0.087000 0.000000,-0.031000 0.000000,0.086000 0.000000,-0.037000 0.000000,-0.116000 0.000000,0.552000 0.000000,0.248000 0.000000,0.504000 0.000000,0.042000 0.000000,-0.257000 0.000000,-0.429000 0.000000,-0.361000-0.018000,-0.437000-0.029000,-0.454000-0.033000,-0.432000-0.034000,-0.349000-0.013000,-0.270000 0.001000,-0.111000 0.005000,-0.173000 0.017000,-0.155000 0.019000,-0.131000 0.019000,0.057000 0.016000,-0.048000 0.016000,-0.090000 0.013000,-0.107000 0.010000,-0.109000 0.007000,-0.100000 0.005000,-0.086000 0.003000,-0.070000 0.002000,-0.054000 0.001000,0.035000 0.000000,0.034000 0.000000,0.021000 0.000000,0.011000 0.000000,0.012000 0.000000,-0.001000-0.001000,-0.005000 0.000000,-0.007000 0.000000,-0.007000 0.000000,-0.007000 0.000000,-0.006000 0.000000,-0.006000 0.000000</inkml:trace>
</inkml:ink>
</file>

<file path=ppt/ink/ink36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8819" units="cm"/>
      <inkml:brushProperty name="height" value="0.35278" units="cm"/>
      <inkml:brushProperty name="color" value="#FF0000"/>
      <inkml:brushProperty name="tip" value="rectangle"/>
      <inkml:brushProperty name="rasterOp" value="maskPen"/>
      <inkml:brushProperty name="ignorePressure" value="0"/>
    </inkml:brush>
  </inkml:definitions>
  <inkml:trace contextRef="#ctx0" brushRef="#br0">821.000000 719.000000,'0.018000'0.000000,"0.029000"0.000000,0.033000 0.000000,0.034000 0.000000,0.400000 0.000000,0.310000 0.000000,0.230000 0.000000,0.161000 0.000000,0.345000 0.000000,0.290000 0.000000,0.160000 0.000000,0.065000 0.000000,-0.001000 0.000000,-0.043000 0.000000,1.148000 0.000000,0.795000 0.000000,0.842000 0.000000,0.295000 0.000000,-0.077000 0.000000,-0.310000 0.000000,0.043000-0.018000,-0.250000-0.029000,-0.419000-0.033000,-0.496000-0.034000,-0.178000-0.050000,-0.329000-0.057000,-0.402000-0.057000,-0.419000-0.053000,-0.196000-0.009000,-0.260000 0.019000,-0.282000 0.036000,-0.275000 0.044000,-0.251000 0.046000,-0.216000 0.044000,-0.179000 0.039000,-0.141000 0.033000,-0.033000 0.027000,-0.035000 0.021000,-0.034000 0.016000,-0.031000 0.011000,0.089000 0.008000,0.051000 0.005000,0.033000 0.002000,0.019000 0.000000,-0.013000-0.007000,-0.054000-0.011000,-0.066000-0.013000,-0.068000-0.013000,-0.064000-0.012000,-0.055000-0.010000,-0.046000-0.008000,-0.036000-0.006000,-0.027000-0.005000,-0.019000-0.003000,-0.012000-0.002000,-0.007000-0.001000,-0.004000 0.000000,0.026000 0.011000,0.050000 0.009000,0.058000 0.010000,0.060000 0.010000,0.056000 0.009000,0.050000 0.008000,0.226000 0.007000,0.175000 0.005000,0.240000-0.069000,0.116000-0.039000,0.029000-0.016000,-0.029000 0.000000,0.058000 0.010000,-0.037000 0.015000,-0.095000 0.018000,-0.126000 0.018000,-0.136000 0.017000,-0.132000 0.015000,-0.022000 0.013000,-0.024000 0.010000,-0.041000 0.008000,-0.050000 0.006000,-0.051000 0.004000,-0.048000 0.003000,0.343000 0.002000,0.274000 0.001000,0.173000 0.000000,0.096000 0.000000,0.194000 0.000000,0.021000-0.001000,-0.091000-0.001000,-0.156000-0.001000,-0.186000 0.000000,-0.191000 0.000000,-0.181000 0.000000,-0.161000 0.000000,-0.136000 0.000000,-0.110000 0.000000</inkml:trace>
</inkml:ink>
</file>

<file path=ppt/ink/ink36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8819" units="cm"/>
      <inkml:brushProperty name="height" value="0.35278" units="cm"/>
      <inkml:brushProperty name="color" value="#FF0000"/>
      <inkml:brushProperty name="tip" value="rectangle"/>
      <inkml:brushProperty name="rasterOp" value="maskPen"/>
      <inkml:brushProperty name="ignorePressure" value="0"/>
    </inkml:brush>
  </inkml:definitions>
  <inkml:trace contextRef="#ctx0" brushRef="#br0">1602.000000 378.000000,'0.018000'0.000000,"0.029000"0.000000,0.033000 0.000000,0.034000 0.000000,0.032000 0.000000,0.028000 0.000000,0.024000 0.000000,0.019000 0.000000,0.622000 0.000000,0.373000 0.000000,0.187000 0.000000,0.053000 0.000000,0.038000 0.000000,0.025000 0.000000,0.309000 0.000000,0.248000 0.000000,0.430000 0.000000,0.146000 0.000000,-0.046000 0.000000,-0.166000 0.000000,0.156000 0.000000,0.057000 0.000000,-0.122000 0.000000,-0.227000 0.000000,-0.278000 0.000000,-0.290000 0.000000,0.055000 0.000000,-0.023000 0.000000,0.132000 0.000000,-0.086000 0.000000,-0.160000 0.000000,-0.193000 0.000000,-0.267000 0.000000,-0.196000 0.000000,-0.180000 0.000000,-0.157000 0.000000,-0.038000 0.000000,-0.033000 0.000000,-0.028000 0.000000,-0.022000 0.000000,0.057000 0.000000,0.030000 0.000000,0.065000 0.000000,0.009000 0.000000,-0.027000 0.000000,-0.048000 0.000000,0.034000 0.000000,0.010000 0.000000,-0.006000 0.000000,-0.016000 0.000000</inkml:trace>
</inkml:ink>
</file>

<file path=ppt/ink/ink3695.xml><?xml version="1.0" encoding="utf-8"?>
<inkml:ink xmlns:inkml="http://www.w3.org/2003/InkML">
  <annotation type="ScanImages2ExtractSignatures">1</annotation>
  <annotation type="ScanImagesWidth">238338048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5292" units="cm"/>
      <inkml:brushProperty name="height" value="0.05292" units="cm"/>
      <inkml:brushProperty name="color" value="#00B0F0"/>
      <inkml:brushProperty name="ignorePressure" value="0"/>
    </inkml:brush>
  </inkml:definitions>
  <inkml:trace contextRef="#ctx0" brushRef="#br0">598.000000 930.000000,'0.036000'0.009000,"0.055000"0.014000,0.063000 0.016000,0.063000 0.016000,0.057000 0.014000,0.050000 0.012000,0.041000 0.010000,0.032000 0.008000,0.024000 0.006000,0.126000 0.067000,0.806000 0.132000,0.421000 0.035000,0.231000-0.003000,0.092000-0.026000,0.162000-0.040000,0.048000-0.045000,-0.029000-0.045000,-0.076000-0.042000,0.636000-0.037000,0.529000-0.031000,0.938000-0.025000,0.467000-0.019000,0.132000-0.014000,-0.093000-0.010000,0.525000-0.006000,0.146000-0.004000,-0.108000-0.002000,-0.262000 0.000000,0.597000 0.001000,0.293000 0.001000,0.445000 0.001000,-0.079000 0.002000,-0.409000 0.001000,-0.590000 0.001000,0.203000 0.001000,-0.189000 0.001000,-0.425000 0.001000,-0.545000 0.000000,-0.195000 0.000000,-0.325000 0.000000,-0.458000 0.000000,-0.509000 0.000000,-0.504000 0.000000,-0.464000 0.000000,0.387000 0.000000,0.167000 0.000000,0.014000 0.000000,-0.085000 0.000000,0.153000 0.000000,-0.001000 0.000000,-0.100000 0.000000,-0.155000 0.000000,0.207000 0.074000,0.129000 0.042000,0.328000 0.018000,0.136000 0.002000,0.003000-0.009000,-0.082000-0.015000,0.091000-0.018000,-0.100000-0.018000,-0.252000-0.017000,-0.330000-0.015000,-0.356000-0.013000,-0.347000-0.010000,0.514000-0.008000,0.290000-0.006000,0.125000-0.004000,0.011000-0.003000,0.581000-0.002000,0.388000-0.001000,0.604000 0.000000,0.182000 0.000000,-0.101000 0.000000,-0.275000 0.001000,0.002000 0.001000,-0.115000 0.001000,-0.200000-0.073000,-0.387000-0.041000,-0.478000-0.018000,-0.501000-0.002000,-0.258000 0.009000,-0.231000 0.015000,-0.197000 0.018000,-0.160000 0.018000,0.225000-0.020000,0.087000-0.042000,0.027000-0.036000,-0.118000-0.019000,-0.162000-0.010000,-0.176000-0.004000,-0.171000 0.001000,-0.155000 0.004000,0.601000-0.382000,0.429000-0.316000,0.172000-0.173000,-0.005000-0.068000,-0.118000 0.003000,-0.182000 0.049000,0.288000-0.404000,0.126000-0.222000,-0.061000-0.034000,-0.176000 0.088000,-0.237000 0.160000,-0.258000 0.195000,0.005000 0.055000,-0.122000 0.109000,-0.194000 0.135000,-0.226000 0.142000,-0.156000-0.029000,-0.100000 0.010000,-0.130000-0.094000,-0.140000-0.007000,-0.136000 0.050000,-0.123000 0.082000,-0.106000 0.042000,-0.087000 0.013000,-0.087000-0.044000,-0.081000-0.003000,-0.071000 0.024000,-0.059000 0.039000,-0.268000-0.175000,-0.161000-0.079000,-0.081000-0.011000,-0.024000 0.033000,0.015000 0.059000,0.038000 0.071000,0.050000 0.074000,0.055000 0.070000,-0.278000-0.085000,-0.176000-0.030000,-0.098000 0.007000,-0.041000 0.030000,-0.682000-0.362000,-0.453000-0.219000,-0.347000-0.184000,-0.106000-0.001000,-0.055000 0.024000,0.129000 0.112000,0.238000 0.160000,0.290000 0.179000,0.136000 0.178000,0.175000 0.164000,0.187000 0.143000,0.181000 0.119000,-0.094000 0.040000,-0.042000 0.060000,-0.006000 0.068000,0.018000 0.069000,-0.281000 0.064000,-0.231000 0.056000,-0.605000-0.045000,-0.359000-0.033000,-0.174000-0.023000,-0.043000-0.014000,-0.564000 0.010000,-0.266000 0.025000,-0.056000 0.033000,0.082000 0.036000,-0.682000 0.035000,-0.458000 0.031000,-0.631000 0.027000,-0.106000 0.022000,0.238000 0.018000,0.440000 0.013000,-0.328000 0.010000,0.162000 0.007000,0.114000 0.004000,0.369000 0.002000,0.505000 0.001000,0.555000 0.000000,0.344000-0.001000,0.404000-0.001000,0.413000-0.001000,0.388000-0.001000,-0.061000-0.001000,-0.050000-0.001000,-0.063000-0.001000,0.080000-0.001000,0.166000 0.000000,0.208000 0.000000,0.220000 0.000000,0.212000 0.000000,-0.337000 0.037000,-0.516000 0.058000,-0.280000 0.030000,-0.108000 0.010000,0.010000-0.003000,0.085000-0.012000,-0.702000-0.016000,-0.491000-0.018000,-0.909000-0.018000,-0.300000-0.016000,0.112000-0.014000,0.368000-0.012000,0.302000-0.009000,0.458000-0.007000,0.525000-0.005000,0.528000-0.004000,0.111000 0.086000,0.392000 0.045000,0.434000 0.010000,0.186000 0.026000,0.220000 0.022000,0.227000 0.019000,-0.084000 0.083000,0.033000 0.025000,0.063000-0.007000,0.078000-0.027000,-0.398000 0.115000,-0.207000 0.062000,-0.031000-0.026000,-0.064000-0.003000,0.024000-0.015000,0.078000-0.022000,-0.169000 0.031000,-0.020000-0.011000,0.076000-0.038000,0.133000-0.052000,-0.043000 0.017000,0.068000-0.014000,-0.363000 0.151000,-0.097000 0.099000,0.081000 0.058000,0.189000 0.027000,0.078000-0.031000,0.149000-0.066000,0.183000-0.084000,0.192000-0.089000,0.036000 0.025000,0.007000 0.022000,-0.159000 0.129000,-0.033000 0.041000,0.050000-0.018000,0.100000-0.055000,-0.023000-0.075000,0.047000-0.081000,0.089000-0.080000,0.109000-0.073000,0.003000 0.084000,0.009000 0.031000,-0.080000-0.005000,0.016000-0.028000,0.077000-0.040000,0.110000-0.045000,-0.154000 0.139000,-0.090000 0.099000,-0.208000 0.251000,-0.047000 0.108000,0.059000 0.009000,0.123000-0.055000,0.007000 0.055000,0.080000-0.026000,0.121000-0.075000,0.138000-0.102000,0.047000-0.001000,0.058000-0.009000,0.099000-0.033000,0.117000-0.045000,0.120000-0.050000,0.113000-0.049000,0.064000-0.027000,0.027000-0.011000,-0.053000 0.222000,-0.027000 0.133000,-0.009000 0.066000,0.004000 0.019000,0.030000 0.282000,0.045000 0.135000,0.051000 0.031000,0.051000-0.038000,0.047000 0.068000,0.041000-0.017000,0.035000-0.069000,0.028000-0.098000,0.169000 0.075000,0.173000 0.033000,0.255000 0.224000,0.141000 0.036000,0.058000-0.087000,0.000000-0.160000,0.203000 0.137000,0.097000 0.022000,0.022000-0.053000,-0.028000-0.097000,0.200000-0.081000,0.110000-0.065000,0.137000-0.124000,-0.004000-0.152000,-0.093000-0.159000,-0.144000-0.152000,0.037000-0.136000,0.003000-0.116000,-0.081000-0.094000,-0.128000-0.074000,-0.149000-0.055000,-0.152000-0.039000,-0.142000-0.026000,-0.125000-0.016000,0.066000-0.008000,0.037000-0.002000,0.089000 0.001000,0.042000 0.004000,0.009000 0.005000,-0.013000 0.005000,0.158000-0.068000,0.109000-0.037000,0.032000-0.014000,-0.019000 0.002000,0.023000-0.062000,0.048000-0.098000,0.098000-0.059000,0.049000-0.030000,0.014000-0.009000,-0.010000 0.000000</inkml:trace>
</inkml:ink>
</file>

<file path=ppt/ink/ink36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5292" units="cm"/>
      <inkml:brushProperty name="height" value="0.05292" units="cm"/>
      <inkml:brushProperty name="color" value="#00B0F0"/>
      <inkml:brushProperty name="ignorePressure" value="0"/>
    </inkml:brush>
  </inkml:definitions>
  <inkml:trace contextRef="#ctx0" brushRef="#br0">843.000000 917.000000,'-0.037000'0.055000,"-0.058000"0.086000,-0.067000 0.100000,-0.068000 0.102000,-0.284000 0.518000,-0.181000 0.305000,-0.102000 0.146000,-0.043000 0.034000,-0.371000 0.475000,-0.259000 0.354000,-0.315000 0.324000,-0.107000 0.060000,0.034000-0.113000,0.122000-0.216000,0.169000 0.011000,0.187000-0.140000,0.184000-0.226000,0.169000-0.264000,0.147000-0.177000,0.122000-0.182000,0.097000-0.172000,0.074000-0.153000,-0.020000-0.019000,-0.005000-0.005000,-0.006000 0.080000,0.084000-0.096000,0.098000-0.143000,0.098000-0.160000,0.089000-0.156000,0.076000-0.140000,0.061000-0.118000,0.047000-0.094000,0.034000-0.071000,0.023000-0.051000,0.015000-0.035000,0.008000-0.021000,0.004000-0.012000,0.000000-0.005000,-0.002000 0.000000,-0.003000 0.003000,-0.003000 0.004000,-0.003000 0.005000,-0.003000 0.005000,-0.002000 0.004000,-0.002000 0.004000,-0.001000 0.003000,-0.001000 0.002000,-0.001000 0.002000,0.000000 0.001000,0.000000 0.001000,0.000000 0.000000,0.000000 0.000000,0.000000 0.000000,0.000000 0.000000,0.000000 0.000000,0.000000 0.000000,0.000000 0.000000,0.000000 0.000000,0.000000 0.000000</inkml:trace>
</inkml:ink>
</file>

<file path=ppt/ink/ink36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5292" units="cm"/>
      <inkml:brushProperty name="height" value="0.05292" units="cm"/>
      <inkml:brushProperty name="color" value="#00B0F0"/>
      <inkml:brushProperty name="ignorePressure" value="0"/>
    </inkml:brush>
  </inkml:definitions>
  <inkml:trace contextRef="#ctx0" brushRef="#br0">818.000000 924.000000,'0.055000'0.055000,"0.086000"0.086000,0.100000 0.100000,0.102000 0.102000,0.095000 0.077000,0.084000 0.055000,0.070000 0.037000,0.057000 0.023000,0.118000 0.114000,0.100000 0.100000,0.054000 0.061000,0.464000 0.492000,0.117000 0.179000,-0.026000 0.042000,-0.031000 0.018000,-0.030000 0.014000,-0.087000-0.050000,-0.117000-0.088000,-0.053000 0.024000,-0.083000-0.054000,-0.095000-0.100000,-0.096000-0.122000,-0.016000 0.020000,-0.038000-0.037000,-0.048000-0.072000,-0.052000-0.088000,-0.050000-0.129000,-0.045000-0.146000,-0.076000-0.127000,-0.090000-0.106000,-0.092000-0.085000,-0.087000-0.065000,-0.003000-0.066000,0.050000-0.062000,0.017000-0.054000,-0.006000-0.046000,-0.021000-0.037000,-0.028000-0.028000,-0.031000-0.021000,-0.030000-0.015000,-0.028000-0.009000,-0.024000 0.000000</inkml:trace>
</inkml:ink>
</file>

<file path=ppt/ink/ink36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5292" units="cm"/>
      <inkml:brushProperty name="height" value="0.05292" units="cm"/>
      <inkml:brushProperty name="color" value="#00B050"/>
      <inkml:brushProperty name="ignorePressure" value="0"/>
    </inkml:brush>
  </inkml:definitions>
  <inkml:trace contextRef="#ctx0" brushRef="#br0">711.000000 593.000000,'0.074000'-0.018000,"0.115000"-0.029000,0.134000-0.033000,0.135000-0.034000,0.114000-0.013000,0.092000 0.001000,0.072000 0.010000,0.053000 0.015000,0.037000 0.017000,0.024000 0.017000,0.800000 0.016000,0.648000 0.014000,1.111000 0.012000,0.662000 0.009000,0.327000 0.007000,0.088000 0.005000,0.941000 0.004000,0.460000 0.002000,0.119000 0.001000,-0.108000 0.001000,2.386000 0.000000,1.238000 0.000000,0.598000-0.019000,0.486000-0.029000,-0.175000-0.034000,-0.586000-0.034000,0.484000-0.014000,0.028000 0.001000,0.231000 0.010000,-0.466000 0.015000,-0.878000 0.017000,-1.077000 0.017000,-0.959000 0.016000,-0.813000 0.014000,-0.733000 0.012000,-0.628000 0.009000,-0.110000 0.007000,-0.212000 0.005000,-0.372000 0.004000,-0.447000 0.002000,-0.425000 0.001000,-0.380000 0.001000,-0.010000 0.000000,-0.141000 0.000000,-0.214000 0.000000,-0.245000-0.001000,0.360000-0.001000,0.206000-0.001000,0.129000 0.000000,0.070000 0.000000,-0.083000 0.000000,-0.175000 0.000000,-0.221000 0.000000,-0.234000 0.000000,0.327000 0.000000,0.220000 0.000000,0.467000 0.000000,0.149000 0.000000,0.008000 0.000000,-0.083000 0.000000,-0.246000 0.000000,-0.331000 0.000000,-0.049000 0.000000,-0.159000 0.000000,-0.218000 0.000000,-0.240000 0.000000,0.280000 0.000000,0.076000 0.000000,-0.060000 0.000000,-0.143000 0.000000,0.091000 0.000000,-0.060000 0.000000,-0.153000 0.000000,-0.201000 0.000000,0.114000 0.000000,0.087000 0.000000,0.302000 0.000000,0.050000 0.000000,-0.116000 0.000000,-0.213000 0.000000,0.053000-0.074000,-0.001000-0.042000,0.020000-0.018000,-0.116000-0.002000,-0.194000 0.009000,-0.230000 0.015000,-0.033000 0.018000,-0.126000 0.018000,-0.176000 0.017000,-0.195000 0.015000,-0.009000 0.013000,-0.036000 0.010000,0.041000 0.008000,-0.060000 0.006000,-0.120000 0.004000,-0.150000 0.003000,-0.093000 0.002000,-0.124000 0.001000,-0.134000 0.000000,-0.131000 0.000000,-0.120000 0.000000,-0.103000-0.001000,-0.085000-0.001000,-0.067000-0.001000,-0.042000-0.001000,-0.022000 0.000000,-0.008000 0.000000,0.001000 0.000000,0.007000 0.000000,0.011000 0.000000,0.012000 0.000000,0.012000 0.000000</inkml:trace>
</inkml:ink>
</file>

<file path=ppt/ink/ink36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5292" units="cm"/>
      <inkml:brushProperty name="height" value="0.05292" units="cm"/>
      <inkml:brushProperty name="color" value="#00B050"/>
      <inkml:brushProperty name="ignorePressure" value="0"/>
    </inkml:brush>
  </inkml:definitions>
  <inkml:trace contextRef="#ctx0" brushRef="#br0">748.000000 567.000000,'-0.045000'0.000000,"-0.068000"0.000000,-0.075000 0.000000,-0.073000 0.000000,-0.066000 0.000000,-0.055000 0.000000,-0.020000 0.060000,-0.066000 0.037000,-0.047000 0.019000,-0.031000 0.006000,-0.341000 0.267000,-0.261000 0.244000,-0.469000 0.239000,-0.273000 0.144000,-0.128000 0.072000,-0.025000 0.021000,-0.142000 0.083000,-0.049000 0.012000,0.083000-0.072000,0.164000-0.123000,-0.403000-0.034000,-0.008000-0.126000,0.109000-0.106000,0.172000-0.086000,0.352000-0.140000,-0.104000 0.019000,-0.064000 0.020000,-0.393000 0.054000,0.007000-0.047000,0.113000-0.065000,0.178000-0.074000,-0.093000 0.028000,0.223000-0.045000,0.264000-0.059000,0.271000-0.063000,0.237000-0.025000,0.198000 0.002000,0.067000 0.095000,0.120000 0.042000,0.115000 0.014000,0.102000-0.004000,0.029000 0.022000,0.021000-0.005000,0.030000-0.035000,0.034000-0.051000,-0.068000 0.053000,-0.062000 0.066000,0.031000-0.023000,0.040000-0.036000,0.058000-0.055000,0.065000-0.062000,0.064000-0.061000,0.058000-0.056000,0.050000-0.048000,0.041000-0.040000,0.031000-0.031000,0.023000-0.023000,0.016000-0.016000,0.011000-0.011000,0.006000-0.006000,0.003000-0.003000,0.001000-0.001000,-0.001000 0.000000,-0.002000 0.001000,-0.020000 0.014000,-0.034000 0.021000,-0.039000 0.024000,-0.039000 0.024000,-0.036000 0.022000,-0.032000 0.020000,-0.012000 0.004000,0.002000-0.006000,0.011000-0.012000,0.016000-0.015000,0.018000-0.016000,0.018000-0.015000,0.016000-0.014000,0.014000-0.012000,0.012000-0.003000,0.034000 0.000000,0.034000 0.003000,0.031000 0.005000,0.026000 0.006000,0.021000 0.006000,0.016000 0.005000,0.012000 0.004000,0.008000 0.003000,0.005000 0.003000,0.003000 0.002000,0.001000 0.001000,0.000000 0.001000,0.000000 0.000000,-0.001000 0.000000,-0.001000 0.000000,-0.001000 0.000000,-0.001000 0.000000,-0.001000 0.000000,-0.001000 0.000000,0.000000 0.000000,0.000000 0.000000,0.000000 0.000000,0.000000 0.000000,0.000000 0.000000,0.000000 0.000000,0.000000 0.000000,0.000000 0.000000,0.000000 0.000000,0.000000 0.000000,0.000000 0.000000,0.473000 0.136000,0.304000 0.076000,0.172000 0.028000,0.075000-0.004000,0.154000 0.012000,0.046000 0.021000,-0.026000 0.026000,-0.070000 0.027000,0.054000-0.011000,-0.018000-0.035000,0.214000 0.127000,0.002000 0.030000,-0.093000-0.022000,-0.145000-0.052000,0.036000-0.029000,0.050000-0.019000,-0.018000-0.037000,-0.061000-0.047000,0.299000 0.107000,0.116000 0.029000,-0.025000-0.013000,-0.113000-0.039000,-0.161000-0.053000,-0.180000-0.058000,-0.013000 0.017000,-0.053000-0.010000,-0.074000-0.027000,-0.083000-0.035000,0.102000 0.072000,0.066000 0.062000,0.034000 0.033000,-0.081000-0.021000,-0.112000-0.042000,-0.123000-0.052000,-0.089000-0.003000,-0.022000-0.003000,-0.026000-0.019000,-0.026000-0.028000,0.078000-0.025000,0.015000-0.037000,-0.024000 0.002000,-0.048000 0.027000,-0.059000 0.041000,-0.062000 0.047000,0.014000 0.010000,-0.011000-0.014000,-0.027000-0.028000,-0.035000-0.035000,-0.019000-0.037000,-0.008000 0.000000</inkml:trace>
</inkml:ink>
</file>

<file path=ppt/ink/ink37.xml><?xml version="1.0" encoding="utf-8"?>
<inkml:ink xmlns:inkml="http://www.w3.org/2003/InkML">
  <annotation type="ScanImages2ExtractSignatures">1</annotation>
  <annotation type="ScanImagesWidth">1226571841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1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82000.000000 24100.000000,'250.000000'-150.000000,"-225.000000"150.000000,0.000000 0.000000,25.000000 25.000000,0.000000 0.000000,-50.000000 100.000000,0.000000 0.000000,-25.000000 0.000000,0.000000 0.000000,-25.000000-25.000000,0.000000 0.000000,50.000000-50.000000,0.000000 0.000000,50.000000 0.000000,0.000000 0.000000,25.000000 25.000000,0.000000 0.000000,-50.000000-25.000000,0.000000 0.000000,0.000000-25.000000,0.000000 0.000000,-25.000000 125.000000,0.000000 0.000000,-50.000000 25.000000,0.000000 0.000000,-100.000000 50.000000,0.000000 0.000000,25.000000-50.000000,0.000000 0.000000,50.000000-125.000000,0.000000 0.000000,50.000000-25.000000</inkml:trace>
</inkml:ink>
</file>

<file path=ppt/ink/ink370.xml><?xml version="1.0" encoding="utf-8"?>
<inkml:ink xmlns:inkml="http://www.w3.org/2003/InkML">
  <annotation type="ScanImages2ExtractSignatures">1</annotation>
  <annotation type="ScanImagesWidth">3145774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1:4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93500.000000 1900.000000,'50.000000'50.000000,"0.000000"25.000000,0.000000 0.000000,-25.000000 25.000000,0.000000 0.000000,-25.000000 100.000000,0.000000 0.000000,-50.000000 25.000000,0.000000 0.000000,-100.000000 50.000000,0.000000 0.000000,25.000000-100.000000,0.000000 0.000000,100.000000-125.000000</inkml:trace>
</inkml:ink>
</file>

<file path=ppt/ink/ink37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5292" units="cm"/>
      <inkml:brushProperty name="height" value="0.05292" units="cm"/>
      <inkml:brushProperty name="color" value="#00B050"/>
      <inkml:brushProperty name="ignorePressure" value="0"/>
    </inkml:brush>
  </inkml:definitions>
  <inkml:trace contextRef="#ctx0" brushRef="#br0">665.000000 827.000000,'-0.037000'0.055000,"-0.058000"0.086000,-0.067000 0.100000,-0.068000 0.102000,-0.873000 0.813000,-0.662000 0.619000,-0.423000 0.376000,-0.238000 0.193000,-0.103000 0.061000,-0.009000-0.028000,-0.481000 0.323000,-0.233000 0.081000,-0.002000-0.061000,0.220000-0.221000,0.346000-0.307000,0.401000-0.340000,0.406000-0.335000,0.380000-0.308000,0.335000-0.268000,0.282000-0.222000,0.218000-0.178000,0.253000-0.212000,0.198000-0.171000,0.148000-0.131000,0.104000-0.095000,0.068000-0.065000,0.041000-0.041000,0.020000-0.023000,0.006000-0.010000,-0.003000-0.001000,-0.008000 0.004000,-0.010000 0.007000,-0.011000 0.008000,-0.010000 0.008000,-0.009000 0.007000,-0.007000 0.006000,-0.006000 0.005000,-0.004000 0.004000,-0.003000 0.003000,-0.002000 0.000000</inkml:trace>
</inkml:ink>
</file>

<file path=ppt/ink/ink37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5292" units="cm"/>
      <inkml:brushProperty name="height" value="0.05292" units="cm"/>
      <inkml:brushProperty name="color" value="#00B050"/>
      <inkml:brushProperty name="ignorePressure" value="0"/>
    </inkml:brush>
  </inkml:definitions>
  <inkml:trace contextRef="#ctx0" brushRef="#br0">638.000000 829.000000,'0.037000'0.037000,"0.058000"0.058000,0.067000 0.067000,0.068000 0.068000,0.063000 0.063000,0.056000 0.056000,0.047000 0.047000,0.038000 0.038000,0.029000 0.029000,0.021000 0.021000,0.420000 0.530000,0.276000 0.375000,0.421000 0.506000,0.188000 0.258000,0.026000 0.080000,-0.080000-0.039000,0.300000 0.329000,0.079000 0.098000,-0.068000-0.056000,-0.157000-0.151000,-0.056000-0.090000,-0.134000-0.192000,-0.174000-0.243000,-0.187000-0.258000,-0.034000-0.138000,-0.081000 0.000000</inkml:trace>
</inkml:ink>
</file>

<file path=ppt/ink/ink37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756.000000 797.000000,'0.000000'0.092000,"0.000000"0.144000,0.000000 0.167000,0.000000 0.169000,0.000000 0.434000,0.000000 0.351000,-0.037000 0.235000,-0.058000 0.144000,-0.067000 0.075000,-0.068000 0.025000,-0.026000 0.286000,0.002000 0.211000,0.020000 0.147000,0.030000-0.052000,0.034000-0.175000,0.034000-0.241000,0.032000-0.192000,0.028000-0.220000,0.023000-0.222000,0.019000-0.207000,0.014000-0.133000,0.011000-0.149000,0.007000-0.149000,0.005000-0.137000,0.003000-0.120000,0.001000-0.100000,0.000000 0.067000,0.000000 0.022000,-0.001000-0.008000,-0.001000-0.027000,-0.001000-0.037000,-0.001000-0.041000,-0.001000-0.016000,-0.001000 0.001000,-0.001000 0.012000,-0.001000 0.018000,0.000000 0.082000,0.000000 0.044000,0.000000 0.016000,0.000000-0.003000,0.000000-0.016000,0.000000-0.022000,0.000000-0.030000,0.000000-0.104000,0.000000-0.111000,0.000000-0.106000,0.000000-0.093000,0.000000-0.077000,0.000000-0.060000,0.000000-0.045000,0.000000-0.032000,0.000000-0.021000,0.000000-0.012000,0.000000-0.006000,0.000000-0.002000,0.000000 0.001000,0.000000 0.002000,0.000000 0.003000,0.000000 0.003000,0.000000 0.003000,0.000000 0.003000,0.000000 0.000000</inkml:trace>
</inkml:ink>
</file>

<file path=ppt/ink/ink3703.xml><?xml version="1.0" encoding="utf-8"?>
<inkml:ink xmlns:inkml="http://www.w3.org/2003/InkML">
  <annotation type="ScanImages2ExtractSignatures">1</annotation>
  <annotation type="ScanImagesWidth">-893596672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756.000000 800.000000,'-0.006000'-0.009000,"-0.009000"-0.014000,-0.010000-0.016000,-0.010000-0.015000,-0.009000-0.014000,-0.008000-0.012000,-0.006000-0.010000,-0.005000-0.007000,-0.004000-0.005000,-0.003000-0.004000,-0.002000-0.002000,-0.001000-0.001000,0.000000-0.001000,0.000000 0.000000,0.000000 0.000000,0.000000 0.000000,0.000000 0.000000,0.000000 0.000000,0.000000 0.000000,0.000000 0.000000,0.000000 0.000000,0.000000 0.000000,0.000000 0.000000,0.000000 0.000000,0.000000 0.000000,0.000000 0.000000,0.000000 0.000000,0.000000 0.000000,0.032000 0.006000,0.044000 0.000000,0.050000 0.000000,0.051000 0.000000,0.047000 0.000000,0.041000 0.000000,0.034000 0.000000,0.027000 0.000000,0.021000 0.000000,0.015000 0.000000,0.178000 0.009000,0.132000 0.011000,0.090000 0.013000,0.105000 0.013000,0.033000 0.012000,-0.015000 0.011000,0.078000-0.009000,-0.016000-0.021000,-0.075000-0.028000,-0.107000-0.030000,-0.107000-0.010000,-0.099000 0.003000,-0.087000 0.011000,-0.073000 0.015000,-0.058000 0.017000,-0.045000 0.017000,-0.027000 0.034000,-0.013000 0.042000,-0.004000 0.045000,0.003000 0.043000,0.007000 0.038000,0.009000 0.033000,0.009000 0.027000,0.009000 0.021000,0.137000 0.181000,0.062000 0.123000,0.156000 0.206000,0.058000 0.097000,-0.009000 0.019000,-0.052000-0.031000,-0.075000-0.056000,-0.084000-0.067000,-0.084000-0.069000,-0.078000-0.066000,-0.068000-0.058000,-0.057000-0.050000,-0.045000 0.027000,-0.035000 0.001000,-0.025000-0.016000,-0.018000-0.026000,-0.011000-0.024000,-0.006000-0.021000,-0.003000-0.018000,0.000000-0.028000,0.001000-0.033000,0.002000-0.033000,0.003000-0.031000,0.003000-0.028000,0.003000-0.023000,0.002000-0.019000,-0.013000-0.010000,-0.021000-0.004000,-0.025000 0.000000,-0.026000 0.003000,-0.025000 0.004000,-0.022000 0.005000,-0.018000 0.005000,-0.015000 0.005000,-0.012000 0.004000,-0.009000 0.003000,-0.047000 0.025000,-0.067000 0.037000,-0.076000 0.042000,-0.076000 0.042000,-0.125000 0.149000,-0.074000 0.060000,-0.073000 0.010000,0.007000-0.022000,0.058000-0.041000,0.086000-0.050000,0.098000-0.053000,0.098000-0.050000,-0.066000-0.057000,-0.018000-0.057000,0.014000-0.053000,0.033000-0.047000,0.043000-0.039000,0.046000-0.031000,0.045000-0.024000,0.041000-0.018000,-0.005000-0.012000,-0.034000-0.008000,-0.050000-0.005000,-0.051000-0.004000,0.015000 0.000000,0.033000 0.001000,0.041000 0.002000,0.042000 0.002000,0.039000 0.002000,0.034000 0.002000,0.028000 0.002000,0.022000 0.001000,0.016000 0.001000,0.002000 0.013000,-0.021000 0.020000,-0.028000 0.023000,-0.031000 0.023000,-0.030000 0.021000,-0.027000 0.019000,-0.091000 0.003000,-0.051000-0.007000,-0.022000-0.013000,-0.002000-0.016000,-0.007000-0.016000,-0.010000-0.015000,0.013000-0.002000,0.027000 0.007000,0.034000 0.013000,0.036000 0.015000,0.035000 0.016000,0.031000 0.015000,0.030000 0.022000,0.064000 0.003000,0.063000-0.002000,0.056000-0.004000,0.047000-0.006000,0.038000-0.006000,0.028000-0.005000,0.020000-0.005000,0.014000-0.004000,0.008000-0.003000,0.004000-0.002000,0.002000-0.002000,0.000000-0.001000,-0.001000-0.001000,-0.002000 0.000000,-0.002000 0.000000,-0.002000 0.000000,-0.002000 0.000000,-0.001000 0.000000,-0.001000 0.000000,-0.001000 0.000000,-0.001000 0.000000,0.000000 0.000000,0.000000 0.000000,0.000000 0.000000,0.000000 0.000000,0.000000 0.000000,0.000000 0.000000,0.000000 0.000000,0.012000 0.012000,0.029000 0.029000,0.033000 0.033000,0.033000 0.033000,0.030000 0.030000,0.026000 0.026000,0.319000 0.098000,0.203000 0.078000,0.109000 0.054000,0.040000 0.035000,0.178000 0.094000,0.105000 0.051000,-0.023000 0.001000,-0.103000-0.031000,-0.146000-0.049000,-0.164000-0.057000,0.009000-0.003000,-0.028000-0.041000,-0.050000-0.063000,0.013000-0.048000,-0.021000-0.034000,-0.041000-0.023000,-0.057000-0.021000,-0.063000-0.018000,-0.062000-0.014000,-0.057000-0.011000,-0.061000-0.019000,-0.059000-0.023000,-0.053000-0.024000,-0.045000-0.023000,-0.037000-0.020000,-0.029000-0.017000,-0.022000-0.014000,-0.016000-0.011000,-0.011000-0.008000,-0.006000-0.006000,0.038000-0.011000,0.064000-0.014000,0.076000-0.014000,0.039000-0.014000,0.013000-0.012000,-0.005000-0.011000,-0.016000-0.009000,-0.022000-0.007000,-0.024000-0.005000,-0.023000-0.004000,-0.011000-0.003000,-0.031000-0.002000,-0.028000-0.001000,-0.024000 0.000000,-0.020000 0.000000,-0.015000 0.000000,-0.011000 0.001000,-0.008000 0.001000,-0.005000 0.000000,-0.003000 0.000000,-0.001000 0.000000,0.000000 0.000000,0.000000 0.000000,0.001000 0.000000,0.001000 0.000000,0.001000 0.000000,0.001000 0.000000,0.001000 0.000000,0.001000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0.000000,0.061000 0.000000,0.107000 0.000000,0.068000 0.018000,0.039000 0.029000,0.017000 0.033000,0.002000 0.034000,0.139000 0.105000,0.070000 0.070000,0.020000 0.042000,-0.013000 0.021000,0.046000-0.013000,0.007000-0.033000,-0.018000 0.000000</inkml:trace>
</inkml:ink>
</file>

<file path=ppt/ink/ink37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791.000000 812.000000,'0.029000'0.000000,"0.046000"0.000000,0.053000 0.000000,0.054000 0.000000,0.051000 0.000000,0.045000 0.000000,0.038000 0.000000,0.030000 0.000000,0.023000 0.000000,0.017000 0.000000,0.012000-0.015000,0.008000-0.023000,0.005000-0.027000,0.002000-0.027000,0.000000-0.025000,0.412000-0.044000,0.252000-0.037000,0.148000-0.034000,0.098000-0.060000,0.051000-0.026000,0.097000 0.007000,-0.028000 0.027000,-0.106000 0.038000,-0.148000 0.043000,-0.175000 0.042000,-0.179000 0.039000,-0.169000 0.034000,-0.150000 0.028000,-0.127000 0.023000,-0.102000 0.017000,-0.079000 0.013000,-0.059000 0.009000,-0.041000 0.005000,-0.027000 0.000000</inkml:trace>
</inkml:ink>
</file>

<file path=ppt/ink/ink3705.xml><?xml version="1.0" encoding="utf-8"?>
<inkml:ink xmlns:inkml="http://www.w3.org/2003/InkML">
  <annotation type="ScanImages2ExtractSignatures">1</annotation>
  <annotation type="ScanImagesWidth">-1958074368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804.000000 797.000000,'0.000000'0.037000,"0.000000"0.058000,0.000000 0.067000,0.000000 0.068000,0.000000 0.063000,0.000000 0.056000,0.000000 0.047000,0.000000 0.038000,0.000000-0.044000,0.000000 0.059000,0.000000 0.068000,0.000000 0.142000,0.000000 0.188000,-0.092000 0.653000,-0.071000 0.246000,-0.052000 0.103000,-0.036000 0.003000,-0.023000 0.124000,-0.013000-0.029000,-0.006000-0.125000,-0.001000-0.177000,-0.052000 0.060000,-0.008000 0.061000,-0.053000 0.093000,-0.004000-0.040000,0.028000-0.123000,0.046000-0.166000,0.032000 0.088000,0.067000-0.160000,0.061000-0.204000,0.053000-0.212000,-0.014000-0.211000,-0.051000 0.000000</inkml:trace>
</inkml:ink>
</file>

<file path=ppt/ink/ink37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805.000000 816.000000,'0.055000'0.074000,"0.086000"0.115000,0.100000 0.134000,0.102000 0.135000,0.058000 0.090000,0.026000 0.054000,0.004000 0.027000,-0.011000 0.008000,0.073000 0.142000,0.047000 0.071000,0.027000 0.019000,0.012000-0.015000,0.076000 0.075000,0.037000-0.020000,0.065000 0.030000,0.004000-0.013000,-0.035000-0.040000,-0.057000-0.054000,-0.012000-0.004000,-0.056000-0.045000,-0.080000-0.068000,-0.090000-0.078000,0.011000 0.075000,-0.024000-0.022000,-0.035000-0.068000,-0.039000-0.092000,-0.038000-0.099000,-0.035000-0.096000,-0.035000-0.085000,-0.019000-0.058000,-0.014000-0.044000,-0.009000-0.032000,-0.005000-0.021000,-0.003000-0.013000,-0.001000-0.007000,0.001000-0.003000,0.001000 0.000000,0.002000 0.002000,0.006000 0.004000,-0.015000-0.004000,-0.018000-0.006000,-0.018000-0.006000,-0.017000-0.006000,-0.015000-0.005000,-0.012000-0.004000,-0.009000-0.003000,-0.007000-0.003000,-0.005000-0.002000,-0.003000-0.001000,-0.002000-0.001000,-0.001000 0.000000,0.000000 0.000000,0.000000 0.000000,0.000000 0.000000,0.001000 0.000000,0.001000 0.000000,0.001000 0.000000,0.000000 0.000000,0.000000 0.000000,0.000000 0.000000,0.000000 0.000000,0.000000 0.000000,0.000000 0.000000,0.000000 0.000000</inkml:trace>
</inkml:ink>
</file>

<file path=ppt/ink/ink37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4:56:04"/>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1061.000000 766.000000,'0.011000'0.000000,"0.017000"0.000000,0.019000 0.000000,0.018000 0.000000,0.016000 0.000000,0.014000 0.000000,0.011000 0.000000,0.008000 0.000000,0.006000 0.000000,0.004000 0.000000,0.003000 0.000000,0.001000 0.000000,0.001000 0.000000,0.000000 0.000000,0.000000 0.000000,0.000000 0.000000,0.000000 0.000000,-0.001000 0.000000,0.000000 0.000000,0.000000 0.000000,0.000000 0.000000,0.000000 0.000000,0.000000 0.000000,0.000000 0.000000,0.017000 0.000000,0.044000 0.000000,0.051000 0.000000,0.052000 0.000000,0.031000-0.037000,0.014000-0.058000,0.003000-0.067000,-0.005000-0.068000,0.065000-0.192000,0.031000-0.110000,0.006000-0.050000,-0.009000-0.008000,0.147000-0.182000,0.089000-0.134000,0.026000-0.037000,-0.015000 0.027000,-0.041000 0.066000,-0.054000 0.086000,0.006000 0.112000,-0.030000 0.119000,-0.051000 0.115000,-0.060000 0.105000,-0.062000 0.090000,-0.058000 0.074000,-0.052000 0.058000,-0.044000 0.044000,-0.026000 0.022000,-0.013000 0.007000,-0.004000-0.004000,0.003000-0.010000,0.006000-0.013000,0.008000-0.015000,0.009000-0.014000,0.009000-0.013000,0.063000 0.035000,0.093000 0.063000,0.044000 0.052000,0.010000 0.041000,-0.013000 0.031000,-0.027000 0.022000,-0.033000 0.015000,-0.035000 0.009000,0.064000 0.103000,0.123000 0.155000,0.078000 0.086000,0.044000 0.035000,0.018000-0.001000,0.001000-0.023000,0.137000 0.093000,0.067000 0.087000,-0.002000 0.003000,-0.045000-0.051000,-0.070000-0.082000,-0.081000-0.095000,-0.059000-0.075000,-0.111000-0.104000,-0.103000-0.090000,-0.089000-0.074000,-0.073000-0.058000,-0.057000-0.043000,-0.042000-0.030000,-0.030000-0.020000,-0.019000-0.012000,-0.011000-0.006000,-0.006000-0.002000,-0.002000 0.001000,0.001000 0.003000,0.009000 0.003000,0.013000 0.003000,0.015000 0.003000,0.014000 0.003000,0.013000 0.002000,0.011000 0.002000,0.009000 0.001000,0.007000 0.001000,0.005000 0.001000,0.003000 0.000000,0.002000 0.000000,0.001000 0.000000,0.000000 0.000000,0.511000-0.184000,0.377000-0.141000,0.256000-0.103000,0.160000-0.071000,0.308000-0.009000,0.159000 0.032000,0.052000 0.055000,-0.021000 0.066000,0.155000-0.079000,0.036000-0.018000,-0.043000 0.021000,-0.091000 0.045000,0.530000-0.108000,0.225000-0.051000,0.014000-0.011000,-0.123000 0.015000,-0.054000 0.013000,-0.226000 0.010000,-0.096000 0.012000,-0.360000 0.075000,-0.378000 0.083000,-0.357000 0.080000,-0.314000 0.072000,-0.260000 0.061000,-0.206000 0.049000,-0.154000 0.037000,-0.110000 0.027000,-0.073000 0.018000,-0.045000 0.012000,-0.023000 0.006000,-0.008000 0.003000,0.107000 0.073000,0.171000 0.114000,0.107000 0.095000,0.059000 0.076000,0.024000 0.058000,-0.001000 0.042000,0.002000 0.029000,0.004000 0.018000,0.005000 0.010000,0.005000 0.004000,0.189000 0.184000,0.145000 0.139000,0.261000 0.246000,0.095000 0.076000,-0.018000-0.038000,-0.089000-0.109000,-0.128000-0.146000,-0.143000-0.159000,-0.143000-0.155000,-0.132000-0.142000,-0.115000-0.123000,-0.096000-0.101000,-0.056000-0.080000,-0.027000-0.061000,-0.006000-0.044000,0.008000-0.030000,0.016000-0.019000,0.020000-0.010000,0.021000-0.004000,0.021000 0.000000,0.377000-0.015000,0.283000-0.024000,0.203000-0.028000,0.136000-0.029000,0.396000-0.192000,0.313000-0.136000,0.236000-0.090000,0.170000-0.053000,0.380000-0.093000,0.057000-0.002000,-0.257000 0.041000,-0.153000 0.034000,-0.013000 0.024000,-0.348000 0.102000,-0.386000 0.106000,-0.375000 0.099000,-0.336000 0.086000,-0.282000 0.071000,-0.225000 0.055000,-0.171000 0.041000,-0.123000 0.029000,-0.083000 0.019000,-0.051000 0.011000,0.076000-0.034000,0.152000-0.056000,0.114000-0.030000,0.081000-0.012000,0.053000 0.001000,0.032000 0.009000,0.347000-0.097000,0.303000-0.084000,0.657000-0.204000,0.320000-0.119000,0.080000-0.056000,-0.079000-0.011000,-0.175000 0.018000,-0.223000 0.036000,-0.017000 0.032000,-0.105000 0.027000,0.000000 0.025000,-0.215000 0.088000,-0.249000 0.092000,-0.249000 0.087000,-0.227000 0.077000,-0.195000 0.064000,-0.158000 0.050000,-0.123000 0.038000,-0.090000 0.027000,-0.063000 0.018000,-0.040000 0.011000,-0.023000 0.006000,-0.011000 0.002000,0.150000 0.170000,0.096000 0.120000,0.054000 0.079000,0.023000 0.046000,0.001000 0.022000,-0.013000 0.005000,0.225000 0.393000,0.139000 0.244000,0.074000 0.130000,0.027000 0.048000,0.216000 0.121000,0.100000 0.011000,-0.018000-0.084000,-0.093000-0.139000,-0.134000-0.164000,-0.150000-0.168000,-0.149000-0.158000,-0.138000-0.140000,-0.083000-0.112000,-0.043000-0.086000,-0.013000-0.063000,0.006000-0.044000,0.019000-0.046000,0.025000-0.045000,0.027000-0.040000,0.027000-0.035000,0.208000-0.047000,0.162000-0.051000,0.121000-0.050000,0.085000-0.046000,0.461000-0.058000,0.300000-0.062000,0.487000-0.207000,0.277000-0.137000,0.122000-0.082000,0.014000-0.041000,0.293000-0.196000,0.156000-0.133000,0.277000-0.010000,-0.033000 0.070000,-0.230000 0.116000,-0.339000 0.137000,-0.236000-0.007000,-0.300000 0.048000,-0.241000 0.045000,-0.402000 0.110000,-0.371000 0.111000,-0.320000 0.103000,-0.262000 0.089000,-0.204000 0.073000,-0.152000 0.057000,-0.106000 0.042000,-0.069000 0.030000,-0.041000 0.019000,-0.020000 0.011000,-0.005000 0.006000,0.004000 0.002000,0.009000-0.001000,0.012000-0.003000,0.012000-0.003000,0.012000-0.003000,0.271000 0.107000,0.206000 0.097000,0.146000 0.083000,0.097000 0.068000,0.077000 0.090000,0.058000 0.097000,0.152000 0.058000,0.054000 0.029000,-0.013000 0.008000,-0.054000-0.006000,0.046000 0.096000,-0.041000 0.007000,-0.094000-0.051000,-0.120000-0.084000,-0.128000-0.099000,-0.124000-0.101000,-0.033000-0.095000,-0.045000-0.084000,-0.050000-0.071000,-0.049000-0.058000,-0.045000-0.035000,-0.039000-0.019000,-0.033000-0.006000,-0.026000 0.002000,-0.020000 0.007000,-0.014000 0.010000,-0.010000 0.011000,-0.006000 0.011000,0.052000 0.001000,0.085000-0.006000,0.229000-0.028000,0.157000-0.040000,0.099000-0.045000,0.055000-0.045000,0.594000-0.170000,0.452000-0.091000,0.292000-0.051000,0.094000-0.023000,-0.039000-0.002000,-0.122000 0.011000,0.221000-0.055000,0.056000-0.020000,-0.054000 0.004000,-0.120000 0.019000,0.417000-0.101000,0.141000-0.024000,-0.101000 0.028000,-0.249000 0.059000,-0.325000 0.074000,-0.350000 0.078000,-0.165000 0.043000,-0.339000 0.055000,-0.313000 0.039000,-0.271000 0.026000,-0.221000 0.016000,-0.172000 0.008000,-0.126000 0.003000,-0.088000-0.001000,-0.057000-0.003000,-0.033000-0.004000,-0.016000-0.004000,0.043000 0.024000,0.079000 0.017000,0.095000 0.020000,0.098000 0.021000,0.203000 0.093000,0.109000 0.059000,0.040000 0.033000,-0.007000 0.014000,0.036000 0.019000,0.057000 0.042000,0.022000 0.048000,-0.003000 0.049000,-0.018000 0.015000,0.029000 0.050000,-0.002000 0.051000,0.233000 0.143000,-0.039000 0.009000,-0.080000-0.015000,-0.101000-0.030000,-0.107000-0.037000,-0.102000-0.039000,-0.092000-0.037000,-0.079000-0.034000,0.166000 0.156000,0.064000 0.028000,-0.060000-0.055000,-0.026000-0.021000,-0.041000-0.029000,-0.048000-0.031000,-0.055000-0.049000,-0.056000-0.057000,-0.052000-0.058000,-0.045000-0.054000,-0.038000-0.048000,-0.031000-0.040000,0.167000-0.032000,0.133000-0.025000,0.102000-0.018000,0.075000-0.013000,0.273000-0.082000,0.158000-0.047000,0.073000-0.020000,0.014000-0.002000,1.134000-0.138000,0.884000-0.141000,1.083000-0.316000,0.541000-0.184000,0.154000-0.086000,-0.105000-0.017000,-0.060000-0.082000,-0.322000-0.044000,-1.226000 0.268000,-0.361000 0.068000,0.345000-0.139000,-0.727000 0.183000,-0.660000 0.180000,-0.561000 0.162000,-0.452000 0.136000,-0.346000 0.109000,-0.251000 0.083000,-0.172000 0.060000,-0.108000 0.041000,-0.060000 0.025000,-0.026000 0.014000,-0.003000 0.006000,0.011000 0.000000,0.019000-0.003000,0.022000-0.005000,0.274000 0.140000,0.266000 0.152000,0.243000 0.148000,0.211000 0.133000,0.248000 0.152000,0.254000 0.152000,0.367000 0.233000,0.192000 0.120000,0.066000 0.040000,-0.020000-0.015000,0.240000 0.043000,0.020000-0.070000,-0.122000-0.137000,-0.204000-0.170000,-0.094000-0.032000,-0.164000-0.088000,-0.050000-0.117000,-0.120000-0.128000,-0.156000-0.125000,-0.168000-0.114000,-0.016000-0.098000,-0.064000-0.081000,-0.091000-0.064000,-0.101000-0.049000,0.342000-0.035000,0.305000-0.024000,0.499000-0.107000,0.218000-0.079000,0.022000-0.055000,-0.105000-0.035000,0.245000-0.076000,0.083000-0.022000,0.175000-0.097000,0.000000-0.064000,-0.111000-0.038000,-0.175000-0.019000,0.037000 0.032000,-0.125000 0.062000,-0.219000 0.077000,-0.263000 0.080000,-0.051000-0.107000,-0.059000-0.072000,-0.089000-0.008000,-0.176000 0.034000,-0.218000 0.059000,-0.229000 0.070000,-0.219000 0.072000,-0.197000 0.068000,-0.168000 0.060000,-0.137000 0.051000,-0.107000 0.041000,-0.080000 0.032000,-0.037000 0.033000,-0.006000 0.031000,0.014000 0.028000,0.025000 0.023000,0.031000 0.019000,0.032000 0.015000,0.031000 0.011000,0.028000 0.008000,0.290000 0.290000,0.216000 0.229000,0.116000 0.136000,0.044000 0.067000,-0.006000 0.017000,-0.037000-0.016000,0.092000-0.036000,0.021000-0.046000,-0.025000-0.049000,-0.054000-0.047000,0.116000 0.068000,0.069000-0.011000,0.255000-0.060000,0.134000-0.088000,0.047000-0.099000,-0.012000-0.099000,0.282000-0.091000,0.081000-0.080000,-0.053000-0.066000,-0.135000-0.053000,0.264000-0.114000,0.206000-0.145000,-0.320000-0.065000,0.139000-0.106000,0.113000-0.091000,0.090000-0.076000,0.069000-0.062000,1.016000-0.408000,0.130000-0.117000,-0.078000-0.013000,-0.206000 0.055000,0.151000-0.071000,0.000000 0.000000,0.014000 0.009000,-0.199000 0.088000,-0.321000 0.132000,-0.375000 0.150000,-0.273000 0.114000,-0.468000 0.163000,-0.419000 0.140000,-0.353000 0.114000,-0.282000 0.088000,-0.215000 0.064000,-0.155000 0.044000,-0.073000 0.040000,0.031000 0.042000,0.064000 0.044000,0.193000 0.362000,0.096000 0.205000,0.056000 0.100000,0.026000 0.025000,0.226000 0.160000,0.116000 0.087000,0.037000 0.034000,-0.016000-0.003000,0.135000 0.140000,0.075000 0.073000,0.068000-0.030000,-0.016000-0.093000,-0.068000-0.127000,-0.096000-0.140000,-0.080000-0.216000,-0.010000-0.126000,-0.039000-0.119000,-0.056000-0.106000,-0.036000-0.110000,0.053000-0.062000,0.040000-0.052000,0.919000-0.038000,0.399000-0.047000,0.582000-0.161000,0.288000-0.148000,0.079000-0.129000,-0.061000-0.107000,0.572000-0.306000,0.273000-0.190000,0.061000-0.102000,-0.079000-0.038000,0.407000-0.123000,0.026000-0.021000,-0.219000 0.046000,-0.361000 0.085000,-0.762000 0.231000,-0.394000 0.133000,-0.384000 0.138000,-0.354000 0.133000,-0.008000 0.065000,-0.432000 0.151000,-0.392000 0.120000,-0.333000 0.090000,-0.269000 0.065000,-0.206000 0.043000,-0.149000 0.026000,-0.102000 0.014000,-0.064000 0.005000,-0.036000-0.001000,-0.015000-0.004000,-0.002000-0.006000,0.007000-0.006000,0.011000-0.006000,0.013000-0.005000,0.373000 0.032000,0.285000 0.055000,0.317000 0.027000,0.315000 0.008000,0.290000 0.069000,0.253000 0.103000,0.449000 0.190000,0.174000 0.085000,-0.015000 0.012000,-0.135000-0.036000,0.185000-0.064000,0.082000-0.078000,0.341000-0.080000,0.113000-0.076000,-0.041000-0.068000,-0.136000-0.058000,0.383000-0.176000,0.099000-0.165000,-0.091000-0.145000,-0.205000-0.122000,0.086000-0.117000,-0.102000-0.031000,-0.215000 0.026000,-0.271000 0.060000,-0.214000 0.041000,-0.308000 0.026000,-0.259000 0.030000,-0.370000 0.072000,-0.334000 0.075000,-0.284000 0.070000,-0.230000 0.062000,-0.178000 0.052000,-0.130000 0.041000,-0.090000 0.031000,-0.058000 0.022000,-0.033000 0.015000,-0.016000 0.009000,-0.003000 0.005000,0.005000 0.002000,0.009000 0.000000,0.011000-0.001000,0.012000-0.002000,0.011000-0.002000,0.216000 0.108000,0.193000 0.097000,0.161000 0.065000,0.128000 0.039000,0.098000 0.020000,0.072000 0.006000,0.454000 0.126000,0.371000 0.046000,0.291000-0.009000,0.218000-0.043000,0.155000-0.062000,0.104000-0.069000,0.468000-0.069000,0.151000-0.064000,-0.063000-0.056000,-0.195000-0.046000,0.490000-0.055000,0.229000-0.057000,0.045000-0.054000,-0.076000-0.048000,0.607000-0.243000,0.337000-0.203000,0.121000-0.181000,-0.248000-0.079000,-0.465000-0.009000,-0.570000 0.037000,-0.327000 0.026000,-0.645000 0.127000,-0.594000 0.133000,-0.512000 0.125000,-0.417000 0.110000,-0.323000 0.090000,-0.237000 0.071000,-0.164000 0.053000,-0.106000 0.037000,-0.061000 0.024000,-0.028000 0.015000,0.029000 0.047000,0.058000 0.065000,0.073000 0.070000,0.076000 0.068000,0.040000 0.008000,0.056000 0.020000,0.050000 0.010000,0.043000 0.003000,0.097000 0.069000,0.087000 0.006000,0.179000 0.049000,0.078000 0.000000,0.007000-0.032000,-0.039000-0.050000,-0.047000-0.058000,-0.048000-0.059000,-0.046000-0.055000,-0.041000-0.048000,0.444000-0.041000,0.280000-0.033000,0.359000-0.025000,0.084000-0.020000,-0.052000-0.013000,-0.132000-0.008000,-0.047000-0.004000,-0.022000-0.002000,-0.035000-0.009000,-0.114000-0.013000,-0.156000-0.015000,-0.172000-0.015000,-0.169000-0.014000,-0.155000-0.012000,-0.134000-0.010000,-0.111000-0.008000,-0.075000-0.008000,-0.108000 0.013000,-0.087000 0.017000,-0.067000 0.018000,-0.049000 0.017000,-0.033000 0.015000,-0.021000 0.013000,-0.012000 0.010000,-0.005000 0.007000,-0.001000 0.005000,0.002000 0.003000,0.003000 0.002000,0.004000 0.001000,0.004000 0.000000,0.004000 0.000000,0.003000 0.000000,0.003000-0.001000,0.002000-0.001000,0.001000 0.000000,0.001000 0.000000,0.001000 0.000000,0.000000 0.000000,0.000000 0.000000,0.000000 0.000000,0.000000 0.000000,0.000000 0.000000,0.000000 0.000000,0.000000 0.000000,0.000000 0.000000,0.000000 0.000000,0.000000 0.000000,0.000000 0.000000,0.000000 0.000000,0.000000 0.000000,0.000000 0.000000,0.000000 0.000000,0.000000 0.000000,0.000000 0.000000,0.230000 0.000000,0.148000 0.000000,0.082000 0.000000,0.033000 0.000000,0.110000-0.074000,0.077000-0.042000,0.051000-0.018000,0.030000-0.002000,0.125000-0.010000,0.103000-0.014000,0.081000-0.016000,0.061000-0.016000,0.099000-0.033000,0.116000 0.000000</inkml:trace>
</inkml:ink>
</file>

<file path=ppt/ink/ink37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1:08:2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54450.000000 53750.000000,'-100.000000'0.000000,"200.000000"0.000000,0.000000 0.000000,75.000000 0.000000,0.000000 0.000000,-50.000000 0.000000,0.000000 0.000000,-75.000000 0.000000,0.000000 0.000000,-25.000000 0.000000,0.000000 0.000000,0.000000 0.000000,0.000000 0.000000,-25.000000-50.000000,0.000000 0.000000,-25.000000-75.000000,0.000000 0.000000,0.000000 25.000000,0.000000 0.000000,0.000000 50.000000,0.000000 0.000000,0.000000 50.000000,0.000000 0.000000,0.000000 0.000000,0.000000 0.000000,0.000000 0.000000,0.000000 0.000000,25.000000 50.000000,0.000000 0.000000,-50.000000 100.000000,0.000000 0.000000,0.000000 50.000000,0.000000 0.000000,0.000000 0.000000,0.000000 0.000000,50.000000-75.000000,0.000000 0.000000,0.000000-100.000000,0.000000 0.000000,25.000000-50.000000,0.000000 0.000000,25.000000-50.000000,0.000000 0.000000,-25.000000 50.000000,0.000000 0.000000,-50.000000 50.000000,0.000000 0.000000,-50.000000 125.000000,0.000000 0.000000,-25.000000 0.000000,0.000000 0.000000,0.000000-25.000000,0.000000 0.000000,50.000000-50.000000,0.000000 0.000000,25.000000-25.000000,0.000000 0.000000,-25.000000 25.000000,0.000000 0.000000,25.000000-50.000000,0.000000 0.000000,0.000000 125.000000,0.000000 0.000000,25.000000-75.000000,0.000000 0.000000,25.000000 25.000000,0.000000 0.000000,75.000000-25.000000,0.000000 0.000000,0.000000-50.000000,0.000000 0.000000,50.000000-150.000000,0.000000 0.000000,25.000000-100.000000,0.000000 0.000000,-25.000000-25.000000,0.000000 0.000000,-100.000000 100.000000,0.000000 0.000000,-50.000000 125.000000,0.000000 0.000000,-50.000000 25.000000,0.000000 0.000000,-50.000000 100.000000,0.000000 0.000000,0.000000 0.000000,0.000000 0.000000,0.000000-25.000000,0.000000 0.000000,50.000000-25.000000,0.000000 0.000000,50.000000-25.000000,0.000000 0.000000,25.000000 0.000000,0.000000 0.000000,125.000000 50.000000,0.000000 0.000000,75.000000 0.000000,0.000000 0.000000,-25.000000 0.000000,0.000000 0.000000,-50.000000-50.000000,0.000000 0.000000,-25.000000-25.000000,0.000000 0.000000,-75.000000-25.000000</inkml:trace>
</inkml:ink>
</file>

<file path=ppt/ink/ink37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1:08:2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56350.000000 55100.000000,'-50.000000'-150.000000,"50.000000"75.000000,0.000000 0.000000,0.000000 25.000000,0.000000 0.000000,25.000000 25.000000,0.000000 0.000000,0.000000 50.000000,0.000000 0.000000,-25.000000 25.000000,0.000000 0.000000,0.000000 0.000000,0.000000 0.000000,0.000000 0.000000,0.000000 0.000000,0.000000-25.000000,0.000000 0.000000,0.000000 0.000000,0.000000 0.000000,0.000000 0.000000,0.000000 0.000000,0.000000 50.000000,0.000000 0.000000,0.000000 25.000000,0.000000 0.000000,0.000000 50.000000,0.000000 0.000000,0.000000 0.000000,0.000000 0.000000,25.000000-50.000000,0.000000 0.000000,-25.000000-75.000000,0.000000 0.000000,25.000000-25.000000</inkml:trace>
</inkml:ink>
</file>

<file path=ppt/ink/ink3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1:4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93100.000000 1300.000000,'-50.000000'0.000000,"0.000000"-25.000000,0.000000 0.000000,25.000000 25.000000,0.000000 0.000000,25.000000 75.000000,0.000000 0.000000,-25.000000 50.000000,0.000000 0.000000,25.000000-25.000000,0.000000 0.000000,25.000000-50.000000,0.000000 0.000000,50.000000-50.000000,0.000000 0.000000,50.000000-50.000000,0.000000 0.000000,25.000000-75.000000,0.000000 0.000000,-50.000000 0.000000,0.000000 0.000000,-75.000000 50.000000,0.000000 0.000000,-25.000000 50.000000,0.000000 0.000000,0.000000 100.000000,0.000000 0.000000,0.000000 25.000000,0.000000 0.000000,0.000000 0.000000,0.000000 0.000000,0.000000 50.000000,0.000000 0.000000,0.000000 0.000000,0.000000 0.000000,-50.000000 0.000000,0.000000 0.000000,-25.000000-50.000000,0.000000 0.000000,-25.000000-25.000000,0.000000 0.000000,-25.000000-25.000000,0.000000 0.000000,0.000000-50.000000,0.000000 0.000000,25.000000-25.000000,0.000000 0.000000,100.000000-75.000000,0.000000 0.000000,175.000000-100.000000,0.000000 0.000000,200.000000-25.000000,0.000000 0.000000,-125.000000 75.000000,0.000000 0.000000,-100.000000 75.000000</inkml:trace>
</inkml:ink>
</file>

<file path=ppt/ink/ink37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1:08:2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56500.000000 55000.000000,'-50.000000'-50.000000,"125.000000"50.000000,0.000000 0.000000,100.000000-25.000000,0.000000 0.000000,50.000000-50.000000,0.000000 0.000000,-50.000000 50.000000,0.000000 0.000000,-75.000000 50.000000,0.000000 0.000000,-25.000000 25.000000,0.000000 0.000000,-50.000000 25.000000,0.000000 0.000000,-25.000000 0.000000,0.000000 0.000000,-100.000000 25.000000,0.000000 0.000000,-50.000000-25.000000,0.000000 0.000000,25.000000 25.000000,0.000000 0.000000,-125.000000 50.000000,0.000000 0.000000,125.000000-75.000000,0.000000 0.000000,100.000000-25.000000,0.000000 0.000000,25.000000-25.000000,0.000000 0.000000,100.000000-25.000000,0.000000 0.000000,75.000000-50.000000,0.000000 0.000000,0.000000-25.000000,0.000000 0.000000,-75.000000 25.000000,0.000000 0.000000,-75.000000 25.000000,0.000000 0.000000,0.000000-25.000000,0.000000 0.000000,-50.000000 50.000000,0.000000 0.000000,0.000000-50.000000</inkml:trace>
</inkml:ink>
</file>

<file path=ppt/ink/ink3711.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1:08:2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57300.000000 53600.000000,'0.000000'-50.000000,"-25.000000"-50.000000,0.000000 0.000000,-25.000000 25.000000,0.000000 0.000000,50.000000 50.000000,0.000000 0.000000,0.000000 75.000000,0.000000 0.000000,0.000000 125.000000,0.000000 0.000000,0.000000 200.000000,0.000000 0.000000,0.000000 225.000000,0.000000 0.000000,25.000000 25.000000,0.000000 0.000000,-25.000000 200.000000,0.000000 0.000000,0.000000-600.000000</inkml:trace>
</inkml:ink>
</file>

<file path=ppt/ink/ink3712.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1:08:2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59450.000000 54650.000000,'-100.000000'-50.000000,"75.000000"50.000000,0.000000 0.000000,75.000000-50.000000,0.000000 0.000000,225.000000-75.000000,0.000000 0.000000,0.000000 0.000000,0.000000 0.000000,-100.000000 125.000000,0.000000 0.000000,-125.000000 25.000000,0.000000 0.000000,-25.000000 0.000000,0.000000 0.000000,-100.000000-25.000000,0.000000 0.000000,-25.000000-125.000000,0.000000 0.000000,0.000000-75.000000,0.000000 0.000000,25.000000 25.000000,0.000000 0.000000,25.000000 75.000000,0.000000 0.000000,50.000000 50.000000,0.000000 0.000000,0.000000 75.000000,0.000000 0.000000,0.000000 125.000000,0.000000 0.000000,0.000000 100.000000,0.000000 0.000000,25.000000 50.000000,0.000000 0.000000,-25.000000 50.000000,0.000000 0.000000,0.000000-50.000000,0.000000 0.000000,25.000000-175.000000,0.000000 0.000000,-25.000000-150.000000,0.000000 0.000000,-50.000000-200.000000,0.000000 0.000000,-75.000000-175.000000,0.000000 0.000000,0.000000 75.000000,0.000000 0.000000,50.000000 200.000000,0.000000 0.000000,50.000000 75.000000,0.000000 0.000000,50.000000 75.000000,0.000000 0.000000,75.000000 25.000000,0.000000 0.000000,0.000000-50.000000,0.000000 0.000000,50.000000-25.000000,0.000000 0.000000,0.000000 0.000000,0.000000 0.000000,-100.000000 0.000000,0.000000 0.000000,-25.000000 25.000000,0.000000 0.000000,-50.000000 25.000000,0.000000 0.000000,-100.000000 75.000000,0.000000 0.000000,-25.000000 100.000000,0.000000 0.000000,-25.000000 25.000000,0.000000 0.000000,50.000000-50.000000,0.000000 0.000000,50.000000-100.000000,0.000000 0.000000,75.000000-125.000000,0.000000 0.000000,125.000000-75.000000,0.000000 0.000000,50.000000 0.000000,0.000000 0.000000,0.000000 100.000000,0.000000 0.000000,-50.000000 25.000000,0.000000 0.000000,-25.000000 75.000000,0.000000 0.000000,-25.000000 50.000000,0.000000 0.000000,-75.000000 25.000000,0.000000 0.000000,-50.000000-125.000000</inkml:trace>
</inkml:ink>
</file>

<file path=ppt/ink/ink37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1:08:2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60100.000000 55250.000000,'0.000000'-50.000000,"25.000000"50.000000,0.000000 0.000000,25.000000 100.000000,0.000000 0.000000,-75.000000 100.000000,0.000000 0.000000,-75.000000 0.000000,0.000000 0.000000,0.000000-25.000000,0.000000 0.000000,25.000000-75.000000,0.000000 0.000000,75.000000-50.000000,0.000000 0.000000,50.000000-25.000000,0.000000 0.000000,75.000000-25.000000,0.000000 0.000000,25.000000 0.000000,0.000000 0.000000,0.000000 25.000000,0.000000 0.000000,-75.000000 0.000000,0.000000 0.000000,-50.000000 0.000000,0.000000 0.000000,-25.000000-100.000000,0.000000 0.000000,0.000000 25.000000</inkml:trace>
</inkml:ink>
</file>

<file path=ppt/ink/ink3714.xml><?xml version="1.0" encoding="utf-8"?>
<inkml:ink xmlns:inkml="http://www.w3.org/2003/InkML">
  <annotation type="ScanImages2ExtractSignatures">1</annotation>
  <annotation type="ScanImagesWidth">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1:08:2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60700.000000 55850.000000,'0.000000'-50.000000,"0.000000"-50.000000,0.000000 0.000000,0.000000 75.000000,0.000000 0.000000,0.000000 75.000000,0.000000 0.000000,25.000000 50.000000,0.000000 0.000000,-75.000000 25.000000,0.000000 0.000000,-25.000000 0.000000,0.000000 0.000000,-75.000000 0.000000,0.000000 0.000000,0.000000-75.000000,0.000000 0.000000,-25.000000-50.000000,0.000000 0.000000,50.000000-75.000000,0.000000 0.000000,100.000000 0.000000,0.000000 0.000000,175.000000-50.000000,0.000000 0.000000,25.000000 25.000000,0.000000 0.000000,125.000000-50.000000,0.000000 0.000000,0.000000-25.000000,0.000000 0.000000,-100.000000-25.000000,0.000000 0.000000,-100.000000 25.000000,0.000000 0.000000,-75.000000 125.000000,0.000000 0.000000,0.000000 25.000000,0.000000 0.000000,-25.000000 50.000000,0.000000 0.000000,-25.000000 100.000000,0.000000 0.000000,25.000000 75.000000,0.000000 0.000000,25.000000-150.000000,0.000000 0.000000,75.000000-25.000000,0.000000 0.000000,0.000000 0.000000,0.000000 0.000000,-50.000000 50.000000,0.000000 0.000000,-100.000000 75.000000,0.000000 0.000000,-75.000000 0.000000,0.000000 0.000000,100.000000-100.000000,0.000000 0.000000,-125.000000 100.000000,0.000000 0.000000,-50.000000 25.000000,0.000000 0.000000,75.000000-150.000000,0.000000 0.000000,50.000000-100.000000,0.000000 0.000000,50.000000-125.000000,0.000000 0.000000,75.000000 75.000000,0.000000 0.000000,0.000000 75.000000,0.000000 0.000000,50.000000 50.000000,0.000000 0.000000,0.000000 75.000000,0.000000 0.000000,75.000000 50.000000,0.000000 0.000000,75.000000-25.000000,0.000000 0.000000,-150.000000-100.000000,0.000000 0.000000,-50.000000 0.000000</inkml:trace>
</inkml:ink>
</file>

<file path=ppt/ink/ink3715.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1:08:2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63000.000000 54950.000000,'0.000000'-50.000000,"75.000000"25.000000,0.000000 0.000000,150.000000-50.000000,0.000000 0.000000,-50.000000 50.000000,0.000000 0.000000,-100.000000 0.000000,0.000000 0.000000,-50.000000 25.000000,0.000000 0.000000,-25.000000-25.000000,0.000000 0.000000,0.000000 0.000000</inkml:trace>
</inkml:ink>
</file>

<file path=ppt/ink/ink37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1:08:2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64000.000000 53900.000000,'-50.000000'-50.000000,"25.000000"0.000000,0.000000 0.000000,-25.000000-50.000000,0.000000 0.000000,0.000000 75.000000,0.000000 0.000000,50.000000 200.000000,0.000000 0.000000,25.000000 25.000000,0.000000 0.000000,25.000000 150.000000,0.000000 0.000000,-25.000000 50.000000,0.000000 0.000000,-25.000000-125.000000,0.000000 0.000000,-50.000000-150.000000,0.000000 0.000000,-75.000000-125.000000,0.000000 0.000000,-25.000000-75.000000,0.000000 0.000000,75.000000 0.000000,0.000000 0.000000,75.000000 0.000000,0.000000 0.000000,50.000000 25.000000,0.000000 0.000000,100.000000 25.000000,0.000000 0.000000,50.000000-100.000000,0.000000 0.000000,-75.000000 0.000000,0.000000 0.000000,-75.000000 50.000000,0.000000 0.000000,0.000000 0.000000</inkml:trace>
</inkml:ink>
</file>

<file path=ppt/ink/ink37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1:08:2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65100.000000 52800.000000,'50.000000'-100.000000,"25.000000"75.000000,0.000000 0.000000,50.000000 100.000000,0.000000 0.000000,-25.000000 50.000000,0.000000 0.000000,-50.000000 25.000000,0.000000 0.000000,-125.000000 0.000000,0.000000 0.000000,-75.000000-25.000000,0.000000 0.000000,25.000000-75.000000,0.000000 0.000000,25.000000 0.000000,0.000000 0.000000,75.000000-25.000000,0.000000 0.000000,50.000000-25.000000,0.000000 0.000000,125.000000-50.000000,0.000000 0.000000,-75.000000 0.000000,0.000000 0.000000,-25.000000-25.000000,0.000000 0.000000,-50.000000 25.000000,0.000000 0.000000,-50.000000 0.000000,0.000000 0.000000,-50.000000-25.000000,0.000000 0.000000,25.000000 50.000000,0.000000 0.000000,50.000000 50.000000,0.000000 0.000000,0.000000 50.000000,0.000000 0.000000,50.000000 75.000000,0.000000 0.000000,0.000000 175.000000,0.000000 0.000000,-75.000000 125.000000,0.000000 0.000000,-75.000000-25.000000,0.000000 0.000000,-50.000000-100.000000,0.000000 0.000000,25.000000-150.000000,0.000000 0.000000,100.000000-150.000000</inkml:trace>
</inkml:ink>
</file>

<file path=ppt/ink/ink37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1:08:2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64750.000000 55450.000000,'0.000000'-50.000000,"75.000000"-25.000000,0.000000 0.000000,125.000000 25.000000,0.000000 0.000000,-25.000000-25.000000,0.000000 0.000000,-75.000000 75.000000,0.000000 0.000000,-75.000000 0.000000,0.000000 0.000000,-50.000000-25.000000</inkml:trace>
</inkml:ink>
</file>

<file path=ppt/ink/ink37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1:08:2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65650.000000 54550.000000,'0.000000'-50.000000,"25.000000"75.000000,0.000000 0.000000,0.000000 50.000000,0.000000 0.000000,0.000000 125.000000,0.000000 0.000000,-50.000000 0.000000,0.000000 0.000000,-50.000000-50.000000,0.000000 0.000000,50.000000-100.000000</inkml:trace>
</inkml:ink>
</file>

<file path=ppt/ink/ink3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2:0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84900.000000 8300.000000,'-50.000000'-100.000000,"100.000000"50.000000</inkml:trace>
</inkml:ink>
</file>

<file path=ppt/ink/ink37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1:08:2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65100.000000 56200.000000,'-50.000000'-50.000000,"100.000000"100.000000,0.000000 0.000000,-25.000000 75.000000,0.000000 0.000000,-25.000000 0.000000,0.000000 0.000000,0.000000-75.000000,0.000000 0.000000,0.000000-25.000000</inkml:trace>
</inkml:ink>
</file>

<file path=ppt/ink/ink37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1:08:2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65250.000000 56200.000000,'100.000000'-100.000000,"-50.000000"100.000000,0.000000 0.000000,150.000000-50.000000,0.000000 0.000000,-50.000000 25.000000,0.000000 0.000000,-50.000000 25.000000,0.000000 0.000000,-50.000000 25.000000,0.000000 0.000000,-50.000000 50.000000,0.000000 0.000000,-50.000000 0.000000,0.000000 0.000000,-75.000000 25.000000,0.000000 0.000000,-25.000000 0.000000,0.000000 0.000000,25.000000 25.000000,0.000000 0.000000,100.000000-100.000000,0.000000 0.000000,50.000000 0.000000,0.000000 0.000000,125.000000-75.000000,0.000000 0.000000,-50.000000 0.000000,0.000000 0.000000,-50.000000 0.000000</inkml:trace>
</inkml:ink>
</file>

<file path=ppt/ink/ink37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1:08:2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69450.000000 53200.000000,'-50.000000'-50.000000,"50.000000"150.000000,0.000000 0.000000,0.000000 75.000000,0.000000 0.000000,0.000000 50.000000,0.000000 0.000000,0.000000 50.000000,0.000000 0.000000,-25.000000-50.000000,0.000000 0.000000,0.000000-150.000000,0.000000 0.000000,50.000000-125.000000</inkml:trace>
</inkml:ink>
</file>

<file path=ppt/ink/ink3723.xml><?xml version="1.0" encoding="utf-8"?>
<inkml:ink xmlns:inkml="http://www.w3.org/2003/InkML">
  <annotation type="ScanImages2ExtractSignatures">1</annotation>
  <annotation type="ScanImagesWidth">19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1:08:2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69400.000000 53200.000000,'0.000000'-50.000000,"25.000000"-25.000000,0.000000 0.000000,25.000000 50.000000,0.000000 0.000000,75.000000 75.000000,0.000000 0.000000,-25.000000 50.000000,0.000000 0.000000,-100.000000 50.000000,0.000000 0.000000,-25.000000 75.000000,0.000000 0.000000,-100.000000 25.000000,0.000000 0.000000,50.000000-25.000000,0.000000 0.000000,25.000000-100.000000,0.000000 0.000000,0.000000-50.000000</inkml:trace>
</inkml:ink>
</file>

<file path=ppt/ink/ink37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1:08:2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69450.000000 56600.000000,'-100.000000'100.000000,"75.000000"-25.000000,0.000000 0.000000,25.000000 50.000000,0.000000 0.000000,25.000000-25.000000,0.000000 0.000000,0.000000-50.000000,0.000000 0.000000,50.000000-25.000000,0.000000 0.000000,50.000000-125.000000,0.000000 0.000000,0.000000-50.000000,0.000000 0.000000,-100.000000 50.000000,0.000000 0.000000,-75.000000 50.000000,0.000000 0.000000,-25.000000 50.000000,0.000000 0.000000,-25.000000 0.000000,0.000000 0.000000,50.000000 0.000000</inkml:trace>
</inkml:ink>
</file>

<file path=ppt/ink/ink373.xml><?xml version="1.0" encoding="utf-8"?>
<inkml:ink xmlns:inkml="http://www.w3.org/2003/InkML">
  <annotation type="ScanImages2ExtractSignatures">1</annotation>
  <annotation type="ScanImagesWidth">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2:3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69800.000000 22950.000000,'0.000000'-50.000000,"0.000000"0.000000,0.000000 0.000000,0.000000 25.000000,0.000000 0.000000,0.000000-25.000000,0.000000 0.000000,0.000000 0.000000,0.000000 0.000000,-25.000000 0.000000,0.000000 0.000000,0.000000 25.000000,0.000000 0.000000,-25.000000-50.000000,0.000000 0.000000,0.000000 0.000000,0.000000 0.000000,-25.000000 50.000000,0.000000 0.000000,25.000000 0.000000,0.000000 0.000000,-25.000000 25.000000,0.000000 0.000000,0.000000 25.000000,0.000000 0.000000,-25.000000 50.000000,0.000000 0.000000,25.000000 25.000000,0.000000 0.000000,0.000000-25.000000,0.000000 0.000000,0.000000 25.000000,0.000000 0.000000,25.000000 0.000000,0.000000 0.000000,0.000000 0.000000,0.000000 0.000000,0.000000 0.000000,0.000000 0.000000,25.000000 25.000000,0.000000 0.000000,0.000000-25.000000,0.000000 0.000000,25.000000 25.000000,0.000000 0.000000,0.000000 0.000000,0.000000 0.000000,25.000000 0.000000,0.000000 0.000000,25.000000-50.000000,0.000000 0.000000,50.000000 0.000000,0.000000 0.000000,25.000000-50.000000,0.000000 0.000000,50.000000-25.000000,0.000000 0.000000,0.000000-25.000000,0.000000 0.000000,25.000000 0.000000,0.000000 0.000000,-50.000000 0.000000,0.000000 0.000000,-25.000000 0.000000,0.000000 0.000000,-25.000000 0.000000,0.000000 0.000000,-50.000000-50.000000,0.000000 0.000000,25.000000-100.000000,0.000000 0.000000,0.000000-50.000000,0.000000 0.000000,-75.000000 0.000000,0.000000 0.000000,0.000000 50.000000,0.000000 0.000000,-50.000000 50.000000,0.000000 0.000000,-50.000000 25.000000,0.000000 0.000000,-25.000000 100.000000,0.000000 0.000000,75.000000 0.000000,0.000000 0.000000,-25.000000 25.000000</inkml:trace>
</inkml:ink>
</file>

<file path=ppt/ink/ink374.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2:3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54850.000000 23950.000000,'0.000000'-50.000000,"-25.000000"25.000000,0.000000 0.000000,0.000000 25.000000,0.000000 0.000000,0.000000-25.000000,0.000000 0.000000,-25.000000 25.000000,0.000000 0.000000,0.000000 0.000000,0.000000 0.000000,-25.000000 0.000000,0.000000 0.000000,-25.000000 0.000000,0.000000 0.000000,0.000000 0.000000,0.000000 0.000000,-25.000000 0.000000,0.000000 0.000000,25.000000 50.000000,0.000000 0.000000,0.000000 0.000000,0.000000 0.000000,-25.000000 75.000000,0.000000 0.000000,25.000000-25.000000,0.000000 0.000000,0.000000 50.000000,0.000000 0.000000,50.000000 0.000000,0.000000 0.000000,0.000000 50.000000,0.000000 0.000000,0.000000 0.000000,0.000000 0.000000,50.000000-25.000000,0.000000 0.000000,-25.000000-25.000000,0.000000 0.000000,50.000000 0.000000,0.000000 0.000000,0.000000-25.000000,0.000000 0.000000,75.000000 0.000000,0.000000 0.000000,50.000000-25.000000,0.000000 0.000000,25.000000-50.000000,0.000000 0.000000,0.000000-25.000000,0.000000 0.000000,50.000000-50.000000,0.000000 0.000000,-25.000000-25.000000,0.000000 0.000000,0.000000-50.000000,0.000000 0.000000,0.000000 0.000000,0.000000 0.000000,-50.000000 0.000000,0.000000 0.000000,-25.000000-50.000000,0.000000 0.000000,-25.000000-25.000000,0.000000 0.000000,-50.000000-50.000000,0.000000 0.000000,-25.000000-25.000000,0.000000 0.000000,-25.000000-25.000000,0.000000 0.000000,-50.000000 50.000000,0.000000 0.000000,-50.000000 50.000000,0.000000 0.000000,-75.000000 25.000000,0.000000 0.000000,-25.000000 75.000000,0.000000 0.000000,25.000000 50.000000,0.000000 0.000000,75.000000 75.000000,0.000000 0.000000,25.000000 0.000000</inkml:trace>
</inkml:ink>
</file>

<file path=ppt/ink/ink3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2:3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69300.000000 22250.000000,'-50.000000'0.000000,"50.000000"-25.000000,0.000000 0.000000,25.000000-25.000000,0.000000 0.000000,0.000000-25.000000,0.000000 0.000000,0.000000-50.000000,0.000000 0.000000,-25.000000 0.000000,0.000000 0.000000,-25.000000-25.000000,0.000000 0.000000,-25.000000-75.000000,0.000000 0.000000,25.000000-75.000000,0.000000 0.000000,-25.000000-100.000000,0.000000 0.000000,-50.000000 50.000000,0.000000 0.000000,-25.000000 0.000000,0.000000 0.000000,-50.000000 0.000000,0.000000 0.000000,0.000000-50.000000,0.000000 0.000000,-50.000000 125.000000,0.000000 0.000000,-50.000000-25.000000,0.000000 0.000000,-25.000000 50.000000,0.000000 0.000000,-50.000000 0.000000,0.000000 0.000000,-50.000000 100.000000,0.000000 0.000000,-25.000000 75.000000,0.000000 0.000000,-75.000000 50.000000,0.000000 0.000000,25.000000 50.000000,0.000000 0.000000,-25.000000 100.000000,0.000000 0.000000,25.000000 75.000000,0.000000 0.000000,25.000000 50.000000,0.000000 0.000000,0.000000-25.000000,0.000000 0.000000,75.000000 25.000000,0.000000 0.000000,25.000000 75.000000,0.000000 0.000000,50.000000 75.000000,0.000000 0.000000,-25.000000-25.000000,0.000000 0.000000,0.000000 0.000000,0.000000 0.000000,100.000000 25.000000,0.000000 0.000000,75.000000-50.000000,0.000000 0.000000,75.000000-125.000000,0.000000 0.000000,100.000000-150.000000,0.000000 0.000000,75.000000-75.000000,0.000000 0.000000,-75.000000-25.000000</inkml:trace>
</inkml:ink>
</file>

<file path=ppt/ink/ink376.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2:3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53500.000000 19050.000000,'-50.000000'0.000000,"50.000000"50.000000,0.000000 0.000000,-25.000000 125.000000,0.000000 0.000000,25.000000 100.000000,0.000000 0.000000,0.000000-75.000000,0.000000 0.000000,0.000000 100.000000,0.000000 0.000000,0.000000-125.000000,0.000000 0.000000,25.000000-75.000000,0.000000 0.000000,25.000000-75.000000,0.000000 0.000000,75.000000-125.000000,0.000000 0.000000,175.000000-225.000000,0.000000 0.000000,300.000000-325.000000,0.000000 0.000000,-200.000000 300.000000,0.000000 0.000000,-175.000000 175.000000</inkml:trace>
</inkml:ink>
</file>

<file path=ppt/ink/ink377.xml><?xml version="1.0" encoding="utf-8"?>
<inkml:ink xmlns:inkml="http://www.w3.org/2003/InkML">
  <annotation type="ScanImages2ExtractSignatures">1</annotation>
  <annotation type="ScanImagesWidth">6619250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2:5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9300.000000 1350.000000,'-250.000000'-50.000000,"150.000000"50.000000,0.000000 0.000000,-50.000000 50.000000,0.000000 0.000000,75.000000 0.000000,0.000000 0.000000,-25.000000 25.000000,0.000000 0.000000,0.000000 75.000000,0.000000 0.000000,25.000000 25.000000,0.000000 0.000000,50.000000 50.000000,0.000000 0.000000,25.000000-75.000000,0.000000 0.000000,50.000000 25.000000,0.000000 0.000000,50.000000-75.000000,0.000000 0.000000,75.000000-50.000000,0.000000 0.000000,125.000000-150.000000,0.000000 0.000000,200.000000-225.000000,0.000000 0.000000,-325.000000 200.000000</inkml:trace>
</inkml:ink>
</file>

<file path=ppt/ink/ink378.xml><?xml version="1.0" encoding="utf-8"?>
<inkml:ink xmlns:inkml="http://www.w3.org/2003/InkML">
  <annotation type="ScanImages2ExtractSignatures">1</annotation>
  <annotation type="ScanImagesWidth">4587574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3:0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14200.000000 1650.000000,'-150.000000'-50.000000,"125.000000"50.000000,0.000000 0.000000,0.000000-50.000000,0.000000 0.000000,25.000000 0.000000,0.000000 0.000000,0.000000 100.000000,0.000000 0.000000,-25.000000 100.000000,0.000000 0.000000,-100.000000 175.000000,0.000000 0.000000,25.000000-50.000000,0.000000 0.000000,25.000000-25.000000,0.000000 0.000000,50.000000-125.000000,0.000000 0.000000,50.000000-125.000000,0.000000 0.000000,125.000000-250.000000,0.000000 0.000000,-50.000000 25.000000,0.000000 0.000000,-50.000000 125.000000</inkml:trace>
</inkml:ink>
</file>

<file path=ppt/ink/ink379.xml><?xml version="1.0" encoding="utf-8"?>
<inkml:ink xmlns:inkml="http://www.w3.org/2003/InkML">
  <annotation type="ScanImages2ExtractSignatures">1</annotation>
  <annotation type="ScanImagesWidth">1701672291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3:0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14250.000000 1850.000000,'0.000000'-50.000000,"-25.000000"75.000000,0.000000 0.000000,25.000000 50.000000,0.000000 0.000000,0.000000 0.000000,0.000000 0.000000,50.000000 25.000000,0.000000 0.000000,25.000000 50.000000,0.000000 0.000000,-25.000000 25.000000,0.000000 0.000000,0.000000 0.000000,0.000000 0.000000,0.000000-75.000000,0.000000 0.000000,0.000000-50.000000,0.000000 0.000000,0.000000-125.000000,0.000000 0.000000,75.000000-225.000000,0.000000 0.000000,50.000000-100.000000,0.000000 0.000000,75.000000-50.000000,0.000000 0.000000,0.000000 0.000000,0.000000 0.000000,-150.000000 300.000000,0.000000 0.000000,-25.000000 50.000000</inkml:trace>
</inkml:ink>
</file>

<file path=ppt/ink/ink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1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83650.000000 24050.000000,'0.000000'-50.000000,"50.000000"50.000000,0.000000 0.000000,75.000000-25.000000,0.000000 0.000000,25.000000 0.000000,0.000000 0.000000,25.000000 25.000000,0.000000 0.000000,-50.000000 0.000000,0.000000 0.000000,-100.000000-25.000000</inkml:trace>
</inkml:ink>
</file>

<file path=ppt/ink/ink380.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3:0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18700.000000 1200.000000,'-100.000000'0.000000,"75.000000"25.000000,0.000000 0.000000,-25.000000 75.000000,0.000000 0.000000,-25.000000 100.000000,0.000000 0.000000,25.000000-50.000000,0.000000 0.000000,50.000000 0.000000,0.000000 0.000000,50.000000-25.000000,0.000000 0.000000,50.000000-75.000000,0.000000 0.000000,75.000000-100.000000,0.000000 0.000000,-25.000000-100.000000,0.000000 0.000000,-25.000000 0.000000,0.000000 0.000000,-75.000000-25.000000,0.000000 0.000000,-50.000000 25.000000,0.000000 0.000000,-100.000000 75.000000,0.000000 0.000000,-25.000000 50.000000,0.000000 0.000000,25.000000 25.000000,0.000000 0.000000,25.000000 50.000000,0.000000 0.000000,75.000000 0.000000,0.000000 0.000000,0.000000-25.000000</inkml:trace>
</inkml:ink>
</file>

<file path=ppt/ink/ink381.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3:0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21950.000000 950.000000,'-100.000000'-50.000000,"100.000000"-25.000000,0.000000 0.000000,50.000000 25.000000,0.000000 0.000000,25.000000 0.000000,0.000000 0.000000,25.000000 50.000000,0.000000 0.000000,50.000000 0.000000,0.000000 0.000000,-25.000000 25.000000,0.000000 0.000000,-100.000000-25.000000,0.000000 0.000000,50.000000 25.000000,0.000000 0.000000,-50.000000 50.000000,0.000000 0.000000,-25.000000-25.000000,0.000000 0.000000,-25.000000-25.000000,0.000000 0.000000,-25.000000 25.000000</inkml:trace>
</inkml:ink>
</file>

<file path=ppt/ink/ink382.xml><?xml version="1.0" encoding="utf-8"?>
<inkml:ink xmlns:inkml="http://www.w3.org/2003/InkML">
  <annotation type="ScanImages2ExtractSignatures">1</annotation>
  <annotation type="ScanImagesWidth">16777216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3:0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22050.000000 1450.000000,'-50.000000'0.000000,"-25.000000"25.000000,0.000000 0.000000,25.000000-25.000000,0.000000 0.000000,25.000000 50.000000,0.000000 0.000000,25.000000 25.000000,0.000000 0.000000,0.000000 75.000000,0.000000 0.000000,0.000000 75.000000,0.000000 0.000000,25.000000 150.000000,0.000000 0.000000,0.000000 0.000000,0.000000 0.000000,0.000000-100.000000,0.000000 0.000000,25.000000 0.000000,0.000000 0.000000,-50.000000-250.000000,0.000000 0.000000,0.000000 0.000000</inkml:trace>
</inkml:ink>
</file>

<file path=ppt/ink/ink3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3:0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21650.000000 2650.000000,'0.000000'-50.000000,"0.000000"-75.000000,0.000000 0.000000,25.000000 100.000000,0.000000 0.000000,75.000000-25.000000,0.000000 0.000000,75.000000 25.000000,0.000000 0.000000,100.000000-25.000000,0.000000 0.000000,25.000000 0.000000,0.000000 0.000000,-25.000000 25.000000,0.000000 0.000000,-200.000000 0.000000</inkml:trace>
</inkml:ink>
</file>

<file path=ppt/ink/ink384.xml><?xml version="1.0" encoding="utf-8"?>
<inkml:ink xmlns:inkml="http://www.w3.org/2003/InkML">
  <annotation type="ScanImages2ExtractSignatures">1</annotation>
  <annotation type="ScanImagesWidth">6488162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3:0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26500.000000 1300.000000,'0.000000'-50.000000,"0.000000"-25.000000,0.000000 0.000000,0.000000 50.000000,0.000000 0.000000,-75.000000-25.000000,0.000000 0.000000,-25.000000 50.000000,0.000000 0.000000,-25.000000 0.000000,0.000000 0.000000,-50.000000 125.000000,0.000000 0.000000,25.000000 25.000000,0.000000 0.000000,75.000000-50.000000,0.000000 0.000000,75.000000-25.000000,0.000000 0.000000,0.000000-25.000000,0.000000 0.000000,100.000000 75.000000,0.000000 0.000000,100.000000-75.000000,0.000000 0.000000,0.000000 0.000000,0.000000 0.000000,-25.000000 25.000000,0.000000 0.000000,-50.000000 50.000000,0.000000 0.000000,-75.000000 25.000000,0.000000 0.000000,-75.000000 0.000000,0.000000 0.000000,-125.000000 0.000000,0.000000 0.000000,-100.000000 0.000000,0.000000 0.000000,-125.000000 0.000000,0.000000 0.000000,225.000000-100.000000,0.000000 0.000000,75.000000-50.000000</inkml:trace>
</inkml:ink>
</file>

<file path=ppt/ink/ink385.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3:1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13600.000000 29350.000000,'-50.000000'0.000000,"-25.000000"-50.000000,0.000000 0.000000,25.000000 50.000000,0.000000 0.000000,-75.000000 0.000000,0.000000 0.000000,25.000000 75.000000,0.000000 0.000000,25.000000 0.000000,0.000000 0.000000,25.000000 25.000000,0.000000 0.000000,25.000000 50.000000,0.000000 0.000000,50.000000 25.000000,0.000000 0.000000,75.000000 25.000000,0.000000 0.000000,25.000000-50.000000,0.000000 0.000000,-25.000000 0.000000,0.000000 0.000000,-25.000000-50.000000,0.000000 0.000000,-25.000000-25.000000,0.000000 0.000000,-50.000000-25.000000,0.000000 0.000000,-50.000000 25.000000,0.000000 0.000000,-75.000000 0.000000,0.000000 0.000000,-50.000000 0.000000,0.000000 0.000000,25.000000 0.000000,0.000000 0.000000,100.000000-75.000000,0.000000 0.000000,25.000000-25.000000,0.000000 0.000000,25.000000-25.000000</inkml:trace>
</inkml:ink>
</file>

<file path=ppt/ink/ink386.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3:1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13750.000000 30750.000000,'50.000000'0.000000,"25.000000"25.000000,0.000000 0.000000,0.000000 0.000000,0.000000 0.000000,0.000000 50.000000,0.000000 0.000000,-50.000000 50.000000,0.000000 0.000000,-25.000000 25.000000,0.000000 0.000000,-100.000000-25.000000,0.000000 0.000000,50.000000-50.000000,0.000000 0.000000,0.000000-75.000000,0.000000 0.000000,75.000000 0.000000,0.000000 0.000000,75.000000-25.000000,0.000000 0.000000,25.000000-50.000000,0.000000 0.000000,25.000000-25.000000,0.000000 0.000000,0.000000-25.000000,0.000000 0.000000,-25.000000 0.000000,0.000000 0.000000,-50.000000-75.000000,0.000000 0.000000,-25.000000 25.000000,0.000000 0.000000,-25.000000 50.000000,0.000000 0.000000,-25.000000 100.000000,0.000000 0.000000,0.000000 75.000000,0.000000 0.000000,-25.000000 150.000000,0.000000 0.000000,0.000000 0.000000,0.000000 0.000000,25.000000 0.000000,0.000000 0.000000,25.000000-25.000000,0.000000 0.000000,0.000000-75.000000,0.000000 0.000000,50.000000-75.000000,0.000000 0.000000,25.000000-50.000000,0.000000 0.000000,0.000000-150.000000,0.000000 0.000000,25.000000-75.000000,0.000000 0.000000,-75.000000-75.000000,0.000000 0.000000,-50.000000 50.000000,0.000000 0.000000,-75.000000 150.000000,0.000000 0.000000,-25.000000 100.000000,0.000000 0.000000,-25.000000 25.000000,0.000000 0.000000,25.000000 125.000000,0.000000 0.000000,50.000000 50.000000,0.000000 0.000000,50.000000-75.000000,0.000000 0.000000,0.000000-50.000000</inkml:trace>
</inkml:ink>
</file>

<file path=ppt/ink/ink387.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3:1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16600.000000 30950.000000,'0.000000'-50.000000,"25.000000"25.000000,0.000000 0.000000,75.000000 0.000000,0.000000 0.000000,-75.000000 25.000000,0.000000 0.000000,50.000000 25.000000,0.000000 0.000000,-25.000000 100.000000,0.000000 0.000000,-50.000000 50.000000,0.000000 0.000000,-75.000000 0.000000,0.000000 0.000000,25.000000-25.000000,0.000000 0.000000,25.000000-75.000000,0.000000 0.000000,50.000000-25.000000,0.000000 0.000000,50.000000-25.000000,0.000000 0.000000,25.000000-25.000000,0.000000 0.000000,0.000000 25.000000,0.000000 0.000000,-50.000000 50.000000,0.000000 0.000000,-25.000000 50.000000,0.000000 0.000000,-100.000000 125.000000,0.000000 0.000000,-25.000000 0.000000,0.000000 0.000000,-25.000000-75.000000,0.000000 0.000000,100.000000-125.000000,0.000000 0.000000,0.000000-50.000000</inkml:trace>
</inkml:ink>
</file>

<file path=ppt/ink/ink388.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3:1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17050.000000 28650.000000,'0.000000'-50.000000,"75.000000"0.000000,0.000000 0.000000,25.000000 75.000000,0.000000 0.000000,-50.000000 125.000000,0.000000 0.000000,-50.000000 0.000000,0.000000 0.000000,-75.000000 0.000000,0.000000 0.000000,0.000000 0.000000,0.000000 0.000000,25.000000-75.000000,0.000000 0.000000,50.000000-50.000000,0.000000 0.000000,125.000000-50.000000,0.000000 0.000000,125.000000-75.000000,0.000000 0.000000,-50.000000 50.000000,0.000000 0.000000,-50.000000 0.000000,0.000000 0.000000,-75.000000 50.000000,0.000000 0.000000,-50.000000-25.000000</inkml:trace>
</inkml:ink>
</file>

<file path=ppt/ink/ink389.xml><?xml version="1.0" encoding="utf-8"?>
<inkml:ink xmlns:inkml="http://www.w3.org/2003/InkML">
  <annotation type="ScanImages2ExtractSignatures">1</annotation>
  <annotation type="ScanImagesWidth">6553698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3:1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18250.000000 29050.000000,'-50.000000'0.000000,"50.000000"-50.000000,0.000000 0.000000,25.000000 25.000000,0.000000 0.000000,125.000000-50.000000,0.000000 0.000000,100.000000 25.000000,0.000000 0.000000,-75.000000 50.000000,0.000000 0.000000,-75.000000-25.000000</inkml:trace>
</inkml:ink>
</file>

<file path=ppt/ink/ink39.xml><?xml version="1.0" encoding="utf-8"?>
<inkml:ink xmlns:inkml="http://www.w3.org/2003/InkML">
  <annotation type="ScanImages2ExtractSignatures">1</annotation>
  <annotation type="ScanImagesWidth">310116354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1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84450.000000 23350.000000,'-150.000000'-100.000000,"150.000000"175.000000,0.000000 0.000000,0.000000 75.000000,0.000000 0.000000,0.000000 50.000000,0.000000 0.000000,-25.000000 75.000000,0.000000 0.000000,25.000000-25.000000,0.000000 0.000000,-25.000000-200.000000</inkml:trace>
</inkml:ink>
</file>

<file path=ppt/ink/ink3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3:2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87550.000000 30100.000000,'0.000000'-100.000000,"0.000000"50.000000,0.000000 0.000000,0.000000 150.000000,0.000000 0.000000,-25.000000 25.000000,0.000000 0.000000,0.000000 0.000000,0.000000 0.000000,25.000000-25.000000,0.000000 0.000000,50.000000-75.000000,0.000000 0.000000,100.000000-25.000000,0.000000 0.000000,25.000000-50.000000,0.000000 0.000000,-75.000000 25.000000,0.000000 0.000000,-75.000000 25.000000,0.000000 0.000000,0.000000-50.000000,0.000000 0.000000,-25.000000 0.000000,0.000000 0.000000,0.000000 25.000000,0.000000 0.000000,0.000000 0.000000,0.000000 0.000000,0.000000 0.000000,0.000000 0.000000,25.000000 0.000000</inkml:trace>
</inkml:ink>
</file>

<file path=ppt/ink/ink391.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3:3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88500.000000 29650.000000,'-150.000000'-100.000000,"50.000000"100.000000,0.000000 0.000000,50.000000 0.000000,0.000000 0.000000,-50.000000 50.000000,0.000000 0.000000,-50.000000 25.000000,0.000000 0.000000,100.000000 0.000000,0.000000 0.000000,0.000000 0.000000,0.000000 0.000000,25.000000 25.000000,0.000000 0.000000,25.000000-25.000000,0.000000 0.000000,0.000000 0.000000,0.000000 0.000000,25.000000 0.000000,0.000000 0.000000,50.000000 25.000000,0.000000 0.000000,50.000000-25.000000,0.000000 0.000000,0.000000 0.000000,0.000000 0.000000,-50.000000 0.000000,0.000000 0.000000,-50.000000 0.000000,0.000000 0.000000,-25.000000-25.000000,0.000000 0.000000,-50.000000 25.000000,0.000000 0.000000,-50.000000-25.000000,0.000000 0.000000,-25.000000-25.000000,0.000000 0.000000,25.000000 25.000000,0.000000 0.000000,-25.000000 0.000000,0.000000 0.000000,25.000000-25.000000,0.000000 0.000000,50.000000-25.000000,0.000000 0.000000,100.000000-50.000000,0.000000 0.000000,0.000000-25.000000</inkml:trace>
</inkml:ink>
</file>

<file path=ppt/ink/ink3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3:3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89750.000000 30150.000000,'0.000000'-50.000000,"25.000000"25.000000,0.000000 0.000000,0.000000 25.000000,0.000000 0.000000,-25.000000-25.000000,0.000000 0.000000,0.000000 0.000000,0.000000 0.000000,-75.000000 25.000000,0.000000 0.000000,-25.000000 75.000000,0.000000 0.000000,-50.000000 50.000000,0.000000 0.000000,25.000000 50.000000,0.000000 0.000000,25.000000 0.000000,0.000000 0.000000,25.000000 0.000000,0.000000 0.000000,75.000000-50.000000,0.000000 0.000000,25.000000-25.000000,0.000000 0.000000,50.000000-50.000000,0.000000 0.000000,75.000000-25.000000,0.000000 0.000000,50.000000-100.000000,0.000000 0.000000,25.000000-100.000000,0.000000 0.000000,-50.000000 50.000000,0.000000 0.000000,-50.000000 25.000000,0.000000 0.000000,-50.000000-25.000000,0.000000 0.000000,-25.000000 0.000000,0.000000 0.000000,0.000000 50.000000,0.000000 0.000000,-25.000000 25.000000,0.000000 0.000000,0.000000 150.000000,0.000000 0.000000,-50.000000 75.000000,0.000000 0.000000,-25.000000-50.000000,0.000000 0.000000,-50.000000 25.000000,0.000000 0.000000,0.000000 0.000000,0.000000 0.000000,-25.000000-25.000000,0.000000 0.000000,75.000000-75.000000,0.000000 0.000000,50.000000-25.000000,0.000000 0.000000,75.000000-125.000000,0.000000 0.000000,50.000000-75.000000,0.000000 0.000000,25.000000-25.000000,0.000000 0.000000,-50.000000 50.000000,0.000000 0.000000,-50.000000 50.000000,0.000000 0.000000,0.000000 50.000000,0.000000 0.000000,-25.000000 25.000000,0.000000 0.000000,25.000000 50.000000,0.000000 0.000000,0.000000 50.000000,0.000000 0.000000,-25.000000 25.000000,0.000000 0.000000,-25.000000 50.000000,0.000000 0.000000,0.000000 0.000000,0.000000 0.000000,0.000000-25.000000,0.000000 0.000000,0.000000-25.000000,0.000000 0.000000,25.000000-50.000000,0.000000 0.000000,25.000000-50.000000,0.000000 0.000000,25.000000-75.000000,0.000000 0.000000,50.000000-100.000000,0.000000 0.000000,25.000000-75.000000,0.000000 0.000000,-25.000000 25.000000,0.000000 0.000000,-100.000000 50.000000,0.000000 0.000000,0.000000 100.000000,0.000000 0.000000,-25.000000 25.000000,0.000000 0.000000,0.000000 25.000000,0.000000 0.000000,-25.000000 0.000000</inkml:trace>
</inkml:ink>
</file>

<file path=ppt/ink/ink393.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3:3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93800.000000 29300.000000,'0.000000'-100.000000,"25.000000"100.000000,0.000000 0.000000,75.000000-25.000000,0.000000 0.000000,50.000000 25.000000,0.000000 0.000000,0.000000 0.000000,0.000000 0.000000,-25.000000 0.000000,0.000000 0.000000,-75.000000 0.000000,0.000000 0.000000,-25.000000 0.000000</inkml:trace>
</inkml:ink>
</file>

<file path=ppt/ink/ink394.xml><?xml version="1.0" encoding="utf-8"?>
<inkml:ink xmlns:inkml="http://www.w3.org/2003/InkML">
  <annotation type="ScanImages2ExtractSignatures">1</annotation>
  <annotation type="ScanImagesWidth">3145760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3:3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100800.000000 29650.000000,'-50.000000'-50.000000,"-25.000000"50.000000,0.000000 0.000000,0.000000 25.000000,0.000000 0.000000,-75.000000 125.000000,0.000000 0.000000,-25.000000 50.000000,0.000000 0.000000,25.000000 50.000000,0.000000 0.000000,75.000000-50.000000,0.000000 0.000000,50.000000-100.000000,0.000000 0.000000,150.000000-50.000000,0.000000 0.000000,75.000000-50.000000,0.000000 0.000000,50.000000-125.000000,0.000000 0.000000,-25.000000-50.000000,0.000000 0.000000,-50.000000 0.000000,0.000000 0.000000,-50.000000 25.000000,0.000000 0.000000,-75.000000 75.000000,0.000000 0.000000,-50.000000 50.000000,0.000000 0.000000,0.000000 50.000000,0.000000 0.000000,-50.000000 100.000000,0.000000 0.000000,0.000000 25.000000,0.000000 0.000000,0.000000 0.000000,0.000000 0.000000,50.000000-25.000000,0.000000 0.000000,75.000000-75.000000,0.000000 0.000000,50.000000-50.000000,0.000000 0.000000,25.000000-125.000000,0.000000 0.000000,0.000000-75.000000,0.000000 0.000000,-75.000000-25.000000,0.000000 0.000000,-75.000000 25.000000,0.000000 0.000000,-25.000000 125.000000,0.000000 0.000000,-100.000000 50.000000,0.000000 0.000000,-50.000000 25.000000,0.000000 0.000000,-25.000000 100.000000,0.000000 0.000000,150.000000-75.000000,0.000000 0.000000,0.000000 25.000000</inkml:trace>
</inkml:ink>
</file>

<file path=ppt/ink/ink395.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3:3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102950.000000 30800.000000,'50.000000'0.000000,"25.000000"0.000000,0.000000 0.000000,0.000000 25.000000,0.000000 0.000000,0.000000 0.000000,0.000000 0.000000,0.000000 50.000000,0.000000 0.000000,-50.000000 0.000000,0.000000 0.000000,-50.000000 50.000000,0.000000 0.000000,-125.000000 0.000000,0.000000 0.000000,-25.000000-25.000000,0.000000 0.000000,75.000000-50.000000,0.000000 0.000000,50.000000-25.000000,0.000000 0.000000,100.000000-25.000000,0.000000 0.000000,75.000000 0.000000,0.000000 0.000000,100.000000 0.000000,0.000000 0.000000,0.000000 0.000000,0.000000 0.000000,-25.000000 0.000000,0.000000 0.000000,-100.000000 0.000000,0.000000 0.000000,-75.000000 0.000000,0.000000 0.000000,-50.000000 0.000000,0.000000 0.000000,-50.000000 0.000000,0.000000 0.000000,0.000000 0.000000</inkml:trace>
</inkml:ink>
</file>

<file path=ppt/ink/ink3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3:3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98150.000000 33200.000000,'-100.000000'-50.000000,"100.000000"25.000000,0.000000 0.000000,50.000000 25.000000,0.000000 0.000000,75.000000 0.000000,0.000000 0.000000,175.000000 0.000000,0.000000 0.000000,50.000000 0.000000,0.000000 0.000000,50.000000 0.000000,0.000000 0.000000,100.000000-25.000000,0.000000 0.000000,75.000000 0.000000,0.000000 0.000000,-75.000000 25.000000,0.000000 0.000000,-25.000000 25.000000,0.000000 0.000000,-175.000000 25.000000,0.000000 0.000000,-225.000000-25.000000,0.000000 0.000000,-25.000000-25.000000</inkml:trace>
</inkml:ink>
</file>

<file path=ppt/ink/ink3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3:3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93850.000000 33400.000000,'0.000000'-50.000000,"-25.000000"-50.000000,0.000000 0.000000,0.000000 75.000000,0.000000 0.000000,0.000000 50.000000,0.000000 0.000000,-25.000000 75.000000,0.000000 0.000000,0.000000 25.000000,0.000000 0.000000,50.000000-25.000000,0.000000 0.000000,50.000000-100.000000,0.000000 0.000000,100.000000-50.000000,0.000000 0.000000,50.000000-25.000000,0.000000 0.000000,-100.000000 50.000000,0.000000 0.000000,-75.000000 25.000000,0.000000 0.000000,-75.000000 75.000000,0.000000 0.000000,-100.000000 0.000000,0.000000 0.000000,50.000000-25.000000,0.000000 0.000000,75.000000-25.000000,0.000000 0.000000,75.000000-25.000000,0.000000 0.000000,100.000000 0.000000,0.000000 0.000000,-25.000000 0.000000,0.000000 0.000000,-75.000000 25.000000,0.000000 0.000000,-75.000000 50.000000,0.000000 0.000000,-150.000000 25.000000,0.000000 0.000000,0.000000-25.000000,0.000000 0.000000,75.000000-50.000000,0.000000 0.000000,50.000000-25.000000,0.000000 0.000000,100.000000 0.000000,0.000000 0.000000,75.000000 0.000000,0.000000 0.000000,25.000000 0.000000,0.000000 0.000000,-75.000000 25.000000,0.000000 0.000000,-50.000000 0.000000,0.000000 0.000000,-150.000000 50.000000,0.000000 0.000000,-75.000000 0.000000,0.000000 0.000000,-100.000000 0.000000,0.000000 0.000000,0.000000 25.000000,0.000000 0.000000,50.000000-25.000000,0.000000 0.000000,125.000000-25.000000,0.000000 0.000000,375.000000-100.000000,0.000000 0.000000,150.000000-25.000000,0.000000 0.000000,75.000000 25.000000,0.000000 0.000000,-175.000000 50.000000,0.000000 0.000000,-150.000000 0.000000,0.000000 0.000000,-125.000000 25.000000,0.000000 0.000000,-125.000000-50.000000,0.000000 0.000000,-75.000000-50.000000,0.000000 0.000000,25.000000 0.000000,0.000000 0.000000,50.000000 25.000000,0.000000 0.000000,50.000000 50.000000,0.000000 0.000000,25.000000 0.000000,0.000000 0.000000,25.000000 100.000000,0.000000 0.000000,50.000000 100.000000,0.000000 0.000000,-25.000000 25.000000,0.000000 0.000000,-25.000000 50.000000,0.000000 0.000000,-50.000000-50.000000,0.000000 0.000000,-25.000000-75.000000,0.000000 0.000000,-50.000000-125.000000,0.000000 0.000000,-25.000000-75.000000,0.000000 0.000000,25.000000-50.000000,0.000000 0.000000,125.000000 0.000000,0.000000 0.000000,100.000000-50.000000,0.000000 0.000000,175.000000 25.000000,0.000000 0.000000,0.000000-25.000000,0.000000 0.000000,-150.000000 75.000000,0.000000 0.000000,-50.000000 25.000000</inkml:trace>
</inkml:ink>
</file>

<file path=ppt/ink/ink398.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3:3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95450.000000 34550.000000,'50.000000'-100.000000,"-25.000000"75.000000,0.000000 0.000000,-50.000000 125.000000,0.000000 0.000000,25.000000 50.000000,0.000000 0.000000,-25.000000 50.000000,0.000000 0.000000,0.000000 25.000000,0.000000 0.000000,25.000000-75.000000,0.000000 0.000000,-25.000000-100.000000,0.000000 0.000000,25.000000-75.000000,0.000000 0.000000,0.000000-25.000000</inkml:trace>
</inkml:ink>
</file>

<file path=ppt/ink/ink399.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3:3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95950.000000 34500.000000,'400.000000'-200.000000,"-250.000000"175.000000,0.000000 0.000000,-75.000000 75.000000,0.000000 0.000000,-25.000000 75.000000,0.000000 0.000000,-50.000000-25.000000,0.000000 0.000000,-100.000000 50.000000,0.000000 0.000000,-25.000000 0.000000,0.000000 0.000000,-50.000000-75.000000,0.000000 0.000000,25.000000-75.000000,0.000000 0.000000,75.000000-100.000000,0.000000 0.000000,150.000000-75.000000,0.000000 0.000000,125.000000 75.000000,0.000000 0.000000,-50.000000 75.000000,0.000000 0.000000,-100.000000 50.000000,0.000000 0.000000,-100.000000 125.000000,0.000000 0.000000,-175.000000 50.000000,0.000000 0.000000,25.000000-25.000000,0.000000 0.000000,75.000000-75.000000,0.000000 0.000000,100.000000-100.000000,0.000000 0.000000,50.000000-25.000000,0.000000 0.000000,150.000000-75.000000,0.000000 0.000000,25.000000 0.000000,0.000000 0.000000,-100.000000 50.000000,0.000000 0.000000,-50.000000 0.000000,0.000000 0.000000,-50.000000-50.000000,0.000000 0.000000,-25.000000 75.000000</inkml:trace>
</inkml:ink>
</file>

<file path=ppt/ink/ink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2:5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70650.000000 14650.000000,'-50.000000'-300.000000,"50.000000"275.000000,0.000000 0.000000,-50.000000-25.000000,0.000000 0.000000,25.000000 50.000000,0.000000 0.000000,-25.000000-25.000000,0.000000 0.000000,-25.000000 25.000000,0.000000 0.000000,0.000000 75.000000,0.000000 0.000000,0.000000 0.000000,0.000000 0.000000,0.000000 50.000000,0.000000 0.000000,25.000000 25.000000,0.000000 0.000000,-25.000000-25.000000,0.000000 0.000000,50.000000 0.000000,0.000000 0.000000,25.000000-50.000000,0.000000 0.000000,0.000000-25.000000,0.000000 0.000000,25.000000-25.000000,0.000000 0.000000,50.000000 0.000000,0.000000 0.000000,25.000000-100.000000,0.000000 0.000000,50.000000-50.000000,0.000000 0.000000,0.000000 0.000000,0.000000 0.000000,-50.000000 75.000000,0.000000 0.000000,-75.000000 25.000000,0.000000 0.000000,0.000000 75.000000,0.000000 0.000000,0.000000 25.000000,0.000000 0.000000,-25.000000 0.000000,0.000000 0.000000,0.000000 0.000000,0.000000 0.000000,0.000000 25.000000,0.000000 0.000000,0.000000-50.000000,0.000000 0.000000,-25.000000-25.000000,0.000000 0.000000,75.000000-100.000000,0.000000 0.000000,75.000000-125.000000,0.000000 0.000000,0.000000 25.000000,0.000000 0.000000,-50.000000 75.000000,0.000000 0.000000,-25.000000 50.000000,0.000000 0.000000,-75.000000 100.000000</inkml:trace>
</inkml:ink>
</file>

<file path=ppt/ink/ink40.xml><?xml version="1.0" encoding="utf-8"?>
<inkml:ink xmlns:inkml="http://www.w3.org/2003/InkML">
  <annotation type="ScanImages2ExtractSignatures">1</annotation>
  <annotation type="ScanImagesWidth">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1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87250.000000 23200.000000,'0.000000'-50.000000,"0.000000"-25.000000,0.000000 0.000000,0.000000 0.000000,0.000000 0.000000,-50.000000 25.000000,0.000000 0.000000,25.000000 25.000000,0.000000 0.000000,-50.000000 25.000000,0.000000 0.000000,-50.000000 125.000000,0.000000 0.000000,0.000000 25.000000,0.000000 0.000000,25.000000 25.000000,0.000000 0.000000,25.000000-25.000000,0.000000 0.000000,25.000000 25.000000,0.000000 0.000000,50.000000 25.000000,0.000000 0.000000,50.000000-50.000000,0.000000 0.000000,50.000000-75.000000,0.000000 0.000000,25.000000-75.000000,0.000000 0.000000,50.000000-150.000000,0.000000 0.000000,-25.000000-50.000000,0.000000 0.000000,-75.000000 100.000000,0.000000 0.000000,-50.000000 75.000000,0.000000 0.000000,-50.000000 25.000000,0.000000 0.000000,0.000000 50.000000,0.000000 0.000000,0.000000 50.000000,0.000000 0.000000,25.000000 0.000000,0.000000 0.000000,0.000000-25.000000,0.000000 0.000000,50.000000-75.000000,0.000000 0.000000,0.000000 0.000000,0.000000 0.000000,50.000000-125.000000,0.000000 0.000000,-25.000000 25.000000,0.000000 0.000000,-50.000000 25.000000,0.000000 0.000000,-25.000000 50.000000,0.000000 0.000000,25.000000 25.000000,0.000000 0.000000,-25.000000 50.000000,0.000000 0.000000,0.000000 75.000000,0.000000 0.000000,25.000000 25.000000,0.000000 0.000000,25.000000 25.000000,0.000000 0.000000,-25.000000-125.000000,0.000000 0.000000,0.000000-25.000000</inkml:trace>
</inkml:ink>
</file>

<file path=ppt/ink/ink400.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3:3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96350.000000 33600.000000,'0.000000'-100.000000,"0.000000"50.000000,0.000000 0.000000,-25.000000 75.000000,0.000000 0.000000,0.000000 175.000000,0.000000 0.000000,0.000000 75.000000,0.000000 0.000000,-25.000000 50.000000,0.000000 0.000000,0.000000 25.000000,0.000000 0.000000,0.000000-75.000000,0.000000 0.000000,75.000000-125.000000,0.000000 0.000000,75.000000-125.000000,0.000000 0.000000,100.000000-150.000000,0.000000 0.000000,0.000000-100.000000,0.000000 0.000000,-125.000000 150.000000</inkml:trace>
</inkml:ink>
</file>

<file path=ppt/ink/ink401.xml><?xml version="1.0" encoding="utf-8"?>
<inkml:ink xmlns:inkml="http://www.w3.org/2003/InkML">
  <annotation type="ScanImages2ExtractSignatures">1</annotation>
  <annotation type="ScanImagesWidth">-2135836608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3:3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97550.000000 34600.000000,'0.000000'-100.000000,"-25.000000"100.000000,0.000000 0.000000,75.000000 25.000000,0.000000 0.000000,25.000000 25.000000,0.000000 0.000000,-75.000000 0.000000,0.000000 0.000000,50.000000 100.000000,0.000000 0.000000,-50.000000 50.000000,0.000000 0.000000,-50.000000 75.000000,0.000000 0.000000,-75.000000-50.000000,0.000000 0.000000,0.000000-100.000000,0.000000 0.000000,50.000000-125.000000,0.000000 0.000000,25.000000-125.000000,0.000000 0.000000,125.000000-100.000000,0.000000 0.000000,125.000000-25.000000,0.000000 0.000000,-25.000000 100.000000,0.000000 0.000000,25.000000 100.000000,0.000000 0.000000,-100.000000 0.000000,0.000000 0.000000,-50.000000 25.000000</inkml:trace>
</inkml:ink>
</file>

<file path=ppt/ink/ink402.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3:3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99650.000000 33700.000000,'0.000000'-50.000000,"-25.000000"75.000000,0.000000 0.000000,0.000000 125.000000,0.000000 0.000000,-50.000000 0.000000,0.000000 0.000000,-25.000000 75.000000,0.000000 0.000000,-50.000000 0.000000,0.000000 0.000000,125.000000-150.000000,0.000000 0.000000,-25.000000 25.000000,0.000000 0.000000,25.000000-75.000000,0.000000 0.000000,150.000000-175.000000,0.000000 0.000000,-25.000000 0.000000,0.000000 0.000000,-25.000000 100.000000,0.000000 0.000000,-50.000000 50.000000,0.000000 0.000000,-25.000000 50.000000,0.000000 0.000000,0.000000 125.000000,0.000000 0.000000,0.000000-100.000000,0.000000 0.000000,-75.000000 175.000000,0.000000 0.000000,25.000000-100.000000,0.000000 0.000000,50.000000-125.000000,0.000000 0.000000,0.000000-150.000000,0.000000 0.000000,25.000000 50.000000</inkml:trace>
</inkml:ink>
</file>

<file path=ppt/ink/ink403.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3:3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99400.000000 35100.000000,'250.000000'-300.000000,"-100.000000"225.000000,0.000000 0.000000,50.000000 0.000000,0.000000 0.000000,-25.000000 25.000000,0.000000 0.000000,-50.000000 25.000000,0.000000 0.000000,-25.000000 0.000000,0.000000 0.000000,-25.000000 0.000000,0.000000 0.000000,-75.000000-50.000000,0.000000 0.000000,-50.000000-25.000000,0.000000 0.000000,-50.000000-25.000000,0.000000 0.000000,25.000000-25.000000,0.000000 0.000000,25.000000 50.000000,0.000000 0.000000,0.000000 25.000000,0.000000 0.000000,25.000000 25.000000,0.000000 0.000000,25.000000 75.000000,0.000000 0.000000,0.000000 100.000000,0.000000 0.000000,0.000000 150.000000,0.000000 0.000000,-25.000000 75.000000,0.000000 0.000000,-50.000000 200.000000,0.000000 0.000000,-25.000000 150.000000,0.000000 0.000000,50.000000 0.000000,0.000000 0.000000,25.000000-125.000000,0.000000 0.000000,0.000000-200.000000,0.000000 0.000000,25.000000-175.000000,0.000000 0.000000,-25.000000-200.000000</inkml:trace>
</inkml:ink>
</file>

<file path=ppt/ink/ink404.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3:4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100500.000000 34800.000000,'0.000000'-50.000000,"0.000000"25.000000,0.000000 0.000000,-25.000000 25.000000,0.000000 0.000000,-25.000000 25.000000,0.000000 0.000000,-50.000000 100.000000,0.000000 0.000000,-75.000000 75.000000,0.000000 0.000000,0.000000 75.000000,0.000000 0.000000,100.000000-150.000000,0.000000 0.000000,50.000000-100.000000</inkml:trace>
</inkml:ink>
</file>

<file path=ppt/ink/ink405.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3:4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100850.000000 35050.000000,'350.000000'-100.000000,"-250.000000"100.000000,0.000000 0.000000,0.000000 75.000000,0.000000 0.000000,-25.000000 50.000000,0.000000 0.000000,-100.000000 0.000000,0.000000 0.000000,0.000000-100.000000</inkml:trace>
</inkml:ink>
</file>

<file path=ppt/ink/ink406.xml><?xml version="1.0" encoding="utf-8"?>
<inkml:ink xmlns:inkml="http://www.w3.org/2003/InkML">
  <annotation type="ScanImages2ExtractSignatures">1</annotation>
  <annotation type="ScanImagesWidth">129544419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3:4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99500.000000 36400.000000,'-50.000000'-100.000000,"125.000000"75.000000,0.000000 0.000000,250.000000-50.000000,0.000000 0.000000,50.000000 75.000000,0.000000 0.000000,25.000000 25.000000,0.000000 0.000000,-325.000000 0.000000</inkml:trace>
</inkml:ink>
</file>

<file path=ppt/ink/ink4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4:1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25000.000000 44750.000000,'-100.000000'-100.000000,"25.000000"100.000000,0.000000 0.000000,0.000000 25.000000,0.000000 0.000000,-50.000000 75.000000,0.000000 0.000000,-25.000000 25.000000,0.000000 0.000000,50.000000 25.000000,0.000000 0.000000,25.000000-25.000000,0.000000 0.000000,50.000000 0.000000,0.000000 0.000000,75.000000 0.000000,0.000000 0.000000,100.000000-25.000000,0.000000 0.000000,125.000000-100.000000,0.000000 0.000000,50.000000-100.000000,0.000000 0.000000,-150.000000 0.000000,0.000000 0.000000,-50.000000 25.000000</inkml:trace>
</inkml:ink>
</file>

<file path=ppt/ink/ink408.xml><?xml version="1.0" encoding="utf-8"?>
<inkml:ink xmlns:inkml="http://www.w3.org/2003/InkML">
  <annotation type="ScanImages2ExtractSignatures">1</annotation>
  <annotation type="ScanImagesWidth">7209065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4:2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29750.000000 44050.000000,'-50.000000'150.000000,"50.000000"25.000000,0.000000 0.000000,-50.000000 25.000000,0.000000 0.000000,-25.000000 25.000000,0.000000 0.000000,-25.000000-50.000000,0.000000 0.000000,75.000000-75.000000,0.000000 0.000000,50.000000-225.000000,0.000000 0.000000,50.000000-50.000000,0.000000 0.000000,-25.000000 25.000000,0.000000 0.000000,0.000000 75.000000,0.000000 0.000000,0.000000 0.000000,0.000000 0.000000,0.000000 75.000000,0.000000 0.000000,25.000000 50.000000,0.000000 0.000000,-25.000000 75.000000,0.000000 0.000000,-25.000000 50.000000,0.000000 0.000000,25.000000 0.000000,0.000000 0.000000,-25.000000-50.000000,0.000000 0.000000,50.000000-75.000000,0.000000 0.000000,0.000000-50.000000,0.000000 0.000000,75.000000-125.000000,0.000000 0.000000,75.000000-100.000000,0.000000 0.000000,-50.000000 25.000000,0.000000 0.000000,-50.000000 25.000000,0.000000 0.000000,-25.000000 50.000000,0.000000 0.000000,-75.000000 75.000000,0.000000 0.000000,0.000000 25.000000</inkml:trace>
</inkml:ink>
</file>

<file path=ppt/ink/ink4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4:2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34800.000000 43700.000000,'100.000000'-50.000000,"25.000000"50.000000,0.000000 0.000000,25.000000 0.000000,0.000000 0.000000,-25.000000 0.000000,0.000000 0.000000,0.000000 25.000000,0.000000 0.000000,-75.000000 0.000000,0.000000 0.000000,-25.000000 0.000000,0.000000 0.000000,-25.000000 0.000000,0.000000 0.000000,-25.000000 0.000000</inkml:trace>
</inkml:ink>
</file>

<file path=ppt/ink/ink41.xml><?xml version="1.0" encoding="utf-8"?>
<inkml:ink xmlns:inkml="http://www.w3.org/2003/InkML">
  <annotation type="ScanImages2ExtractSignatures">1</annotation>
  <annotation type="ScanImagesWidth">32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1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89100.000000 23700.000000,'100.000000'-50.000000,"0.000000"25.000000,0.000000 0.000000,100.000000 0.000000,0.000000 0.000000,25.000000 25.000000,0.000000 0.000000,-75.000000 0.000000,0.000000 0.000000,-100.000000 25.000000,0.000000 0.000000,-25.000000 0.000000</inkml:trace>
</inkml:ink>
</file>

<file path=ppt/ink/ink4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4:2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35050.000000 44350.000000,'-50.000000'50.000000,"0.000000"-50.000000,0.000000 0.000000,0.000000 25.000000,0.000000 0.000000,25.000000 25.000000,0.000000 0.000000,0.000000 100.000000,0.000000 0.000000,25.000000 75.000000,0.000000 0.000000,-25.000000 125.000000,0.000000 0.000000,0.000000 150.000000,0.000000 0.000000,0.000000-75.000000,0.000000 0.000000,50.000000-175.000000,0.000000 0.000000,-25.000000-200.000000,0.000000 0.000000,0.000000-25.000000</inkml:trace>
</inkml:ink>
</file>

<file path=ppt/ink/ink4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4:2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34850.000000 45250.000000,'0.000000'-100.000000,"25.000000"100.000000,0.000000 0.000000,125.000000 0.000000,0.000000 0.000000,50.000000 0.000000,0.000000 0.000000,50.000000 25.000000,0.000000 0.000000,-200.000000-25.000000</inkml:trace>
</inkml:ink>
</file>

<file path=ppt/ink/ink4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4:4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77650.000000 37450.000000,'-150.000000'0.000000,"100.000000"25.000000,0.000000 0.000000,25.000000-25.000000,0.000000 0.000000,150.000000 0.000000,0.000000 0.000000,75.000000-25.000000,0.000000 0.000000,75.000000 0.000000,0.000000 0.000000,50.000000 25.000000,0.000000 0.000000,125.000000-25.000000,0.000000 0.000000,-25.000000 25.000000,0.000000 0.000000,-25.000000 0.000000,0.000000 0.000000,-50.000000 0.000000,0.000000 0.000000,-75.000000 25.000000,0.000000 0.000000,-200.000000 0.000000</inkml:trace>
</inkml:ink>
</file>

<file path=ppt/ink/ink4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4:4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73400.000000 31850.000000,'100.000000'-200.000000,"-25.000000"175.000000,0.000000 0.000000,75.000000 0.000000,0.000000 0.000000,225.000000 25.000000,0.000000 0.000000,-100.000000 0.000000,0.000000 0.000000,-100.000000 0.000000,0.000000 0.000000,-100.000000 0.000000,0.000000 0.000000,-100.000000 0.000000,0.000000 0.000000,-100.000000-50.000000,0.000000 0.000000,-25.000000-25.000000,0.000000 0.000000,25.000000-100.000000,0.000000 0.000000,125.000000 100.000000,0.000000 0.000000,-25.000000 0.000000,0.000000 0.000000,25.000000 150.000000,0.000000 0.000000,-75.000000 150.000000,0.000000 0.000000,-100.000000 25.000000,0.000000 0.000000,25.000000-50.000000,0.000000 0.000000,25.000000-25.000000,0.000000 0.000000,125.000000-100.000000,0.000000 0.000000,25.000000-50.000000,0.000000 0.000000,75.000000-125.000000,0.000000 0.000000,-25.000000 25.000000,0.000000 0.000000,-50.000000 75.000000,0.000000 0.000000,-25.000000 50.000000,0.000000 0.000000,-25.000000 125.000000,0.000000 0.000000,-50.000000 25.000000,0.000000 0.000000,50.000000 0.000000,0.000000 0.000000,0.000000-75.000000,0.000000 0.000000,0.000000-75.000000,0.000000 0.000000,100.000000-100.000000,0.000000 0.000000,75.000000-175.000000,0.000000 0.000000,-25.000000-50.000000,0.000000 0.000000,-50.000000 125.000000,0.000000 0.000000,-50.000000 100.000000,0.000000 0.000000,0.000000 50.000000,0.000000 0.000000,-25.000000 100.000000,0.000000 0.000000,0.000000 50.000000,0.000000 0.000000,-25.000000 25.000000,0.000000 0.000000,-25.000000 0.000000,0.000000 0.000000,-25.000000-75.000000,0.000000 0.000000,50.000000-100.000000,0.000000 0.000000,25.000000-75.000000,0.000000 0.000000,25.000000-100.000000,0.000000 0.000000,100.000000 0.000000,0.000000 0.000000,-50.000000 100.000000,0.000000 0.000000,-50.000000 75.000000,0.000000 0.000000,-25.000000 100.000000,0.000000 0.000000,-75.000000 50.000000,0.000000 0.000000,-100.000000 0.000000,0.000000 0.000000,0.000000-25.000000,0.000000 0.000000,25.000000-75.000000,0.000000 0.000000,50.000000-25.000000,0.000000 0.000000,75.000000-25.000000,0.000000 0.000000,175.000000-25.000000,0.000000 0.000000,100.000000 25.000000,0.000000 0.000000,75.000000-25.000000,0.000000 0.000000,-25.000000 0.000000,0.000000 0.000000,-100.000000 25.000000,0.000000 0.000000,-150.000000-25.000000</inkml:trace>
</inkml:ink>
</file>

<file path=ppt/ink/ink4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4:4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76750.000000 31200.000000,'0.000000'-100.000000,"-50.000000"50.000000,0.000000 0.000000,-50.000000 125.000000,0.000000 0.000000,0.000000 50.000000,0.000000 0.000000,25.000000 0.000000,0.000000 0.000000,75.000000-75.000000,0.000000 0.000000,25.000000-25.000000,0.000000 0.000000,50.000000 50.000000,0.000000 0.000000,-50.000000 25.000000,0.000000 0.000000,-25.000000 50.000000,0.000000 0.000000,-100.000000 75.000000,0.000000 0.000000,50.000000-25.000000,0.000000 0.000000,25.000000-150.000000,0.000000 0.000000,-25.000000 125.000000,0.000000 0.000000,50.000000-100.000000,0.000000 0.000000,50.000000-50.000000,0.000000 0.000000,25.000000-150.000000,0.000000 0.000000,-50.000000 50.000000</inkml:trace>
</inkml:ink>
</file>

<file path=ppt/ink/ink4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4:4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76700.000000 31950.000000,'150.000000'-200.000000,"-50.000000"125.000000,0.000000 0.000000,25.000000 75.000000,0.000000 0.000000,-50.000000 25.000000,0.000000 0.000000,-75.000000 75.000000,0.000000 0.000000,-150.000000 25.000000,0.000000 0.000000,-50.000000 50.000000,0.000000 0.000000,0.000000-25.000000,0.000000 0.000000,50.000000-25.000000,0.000000 0.000000,75.000000-50.000000,0.000000 0.000000,100.000000-75.000000,0.000000 0.000000,175.000000-50.000000,0.000000 0.000000,75.000000-100.000000,0.000000 0.000000,25.000000 0.000000,0.000000 0.000000,-150.000000 75.000000,0.000000 0.000000,-100.000000 0.000000,0.000000 0.000000,-50.000000 50.000000,0.000000 0.000000,-25.000000-25.000000</inkml:trace>
</inkml:ink>
</file>

<file path=ppt/ink/ink416.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4:4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77300.000000 31000.000000,'-50.000000'-50.000000,"0.000000"0.000000,0.000000 0.000000,0.000000-25.000000,0.000000 0.000000,25.000000 75.000000,0.000000 0.000000,125.000000 125.000000,0.000000 0.000000,25.000000 150.000000,0.000000 0.000000,25.000000 175.000000,0.000000 0.000000,-50.000000 125.000000,0.000000 0.000000,-25.000000-200.000000,0.000000 0.000000,0.000000-125.000000,0.000000 0.000000,-50.000000-150.000000,0.000000 0.000000,0.000000-75.000000</inkml:trace>
</inkml:ink>
</file>

<file path=ppt/ink/ink4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4:4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78550.000000 32550.000000,'0.000000'-100.000000,"0.000000"50.000000,0.000000 0.000000,0.000000-25.000000,0.000000 0.000000,-75.000000 125.000000,0.000000 0.000000,-25.000000 200.000000,0.000000 0.000000,-50.000000 75.000000,0.000000 0.000000,-50.000000-25.000000,0.000000 0.000000,50.000000-150.000000,0.000000 0.000000,75.000000-125.000000,0.000000 0.000000,50.000000-50.000000</inkml:trace>
</inkml:ink>
</file>

<file path=ppt/ink/ink4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4:4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78550.000000 30100.000000,'100.000000'0.000000,"-75.000000"175.000000,0.000000 0.000000,0.000000-125.000000,0.000000 0.000000,0.000000 25.000000</inkml:trace>
</inkml:ink>
</file>

<file path=ppt/ink/ink419.xml><?xml version="1.0" encoding="utf-8"?>
<inkml:ink xmlns:inkml="http://www.w3.org/2003/InkML">
  <annotation type="ScanImages2ExtractSignatures">1</annotation>
  <annotation type="ScanImagesWidth">129543549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4:4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80050.000000 31200.000000,'0.000000'-50.000000,"0.000000"-50.000000,0.000000 0.000000,75.000000 75.000000,0.000000 0.000000,50.000000 100.000000,0.000000 0.000000,-50.000000 50.000000,0.000000 0.000000,-50.000000 0.000000,0.000000 0.000000,-75.000000 25.000000,0.000000 0.000000,-50.000000-75.000000,0.000000 0.000000,50.000000-50.000000</inkml:trace>
</inkml:ink>
</file>

<file path=ppt/ink/ink42.xml><?xml version="1.0" encoding="utf-8"?>
<inkml:ink xmlns:inkml="http://www.w3.org/2003/InkML">
  <annotation type="ScanImages2ExtractSignatures">1</annotation>
  <annotation type="ScanImagesWidth">-10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1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89150.000000 24050.000000,'-150.000000'50.000000,"300.000000"-50.000000,0.000000 0.000000,50.000000 0.000000,0.000000 0.000000,25.000000-25.000000,0.000000 0.000000,25.000000 25.000000,0.000000 0.000000,-175.000000 0.000000</inkml:trace>
</inkml:ink>
</file>

<file path=ppt/ink/ink4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4:4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78950.000000 32700.000000,'-100.000000'100.000000,"0.000000"-75.000000,0.000000 0.000000,275.000000-75.000000,0.000000 0.000000,100.000000-25.000000,0.000000 0.000000,25.000000 25.000000,0.000000 0.000000,-125.000000 50.000000,0.000000 0.000000,-125.000000 0.000000,0.000000 0.000000,-75.000000-25.000000</inkml:trace>
</inkml:ink>
</file>

<file path=ppt/ink/ink421.xml><?xml version="1.0" encoding="utf-8"?>
<inkml:ink xmlns:inkml="http://www.w3.org/2003/InkML">
  <annotation type="ScanImages2ExtractSignatures">1</annotation>
  <annotation type="ScanImagesWidth">3014704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4:4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79850.000000 32050.000000,'-150.000000'-100.000000,"100.000000"75.000000,0.000000 0.000000,50.000000 125.000000,0.000000 0.000000,-25.000000 150.000000,0.000000 0.000000,-25.000000 0.000000,0.000000 0.000000,50.000000-75.000000,0.000000 0.000000,25.000000-100.000000,0.000000 0.000000,0.000000-75.000000,0.000000 0.000000,25.000000-25.000000</inkml:trace>
</inkml:ink>
</file>

<file path=ppt/ink/ink422.xml><?xml version="1.0" encoding="utf-8"?>
<inkml:ink xmlns:inkml="http://www.w3.org/2003/InkML">
  <annotation type="ScanImages2ExtractSignatures">1</annotation>
  <annotation type="ScanImagesWidth">3014704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4:4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80300.000000 32100.000000,'0.000000'-150.000000,"-25.000000"150.000000,0.000000 0.000000,0.000000 50.000000,0.000000 0.000000,0.000000 0.000000,0.000000 0.000000,0.000000 325.000000,0.000000 0.000000,-25.000000 200.000000,0.000000 0.000000,0.000000-25.000000,0.000000 0.000000,0.000000-50.000000,0.000000 0.000000,50.000000-400.000000</inkml:trace>
</inkml:ink>
</file>

<file path=ppt/ink/ink423.xml><?xml version="1.0" encoding="utf-8"?>
<inkml:ink xmlns:inkml="http://www.w3.org/2003/InkML">
  <annotation type="ScanImages2ExtractSignatures">1</annotation>
  <annotation type="ScanImagesWidth">2097229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4:5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81550.000000 31350.000000,'0.000000'-50.000000,"50.000000"-50.000000,0.000000 0.000000,-50.000000 150.000000,0.000000 0.000000,-25.000000 100.000000,0.000000 0.000000,-25.000000 25.000000,0.000000 0.000000,25.000000-75.000000,0.000000 0.000000,75.000000-50.000000,0.000000 0.000000,50.000000-25.000000,0.000000 0.000000,-75.000000 0.000000,0.000000 0.000000,-25.000000 50.000000,0.000000 0.000000,-100.000000 25.000000,0.000000 0.000000,0.000000-25.000000,0.000000 0.000000,50.000000-50.000000,0.000000 0.000000,75.000000-25.000000,0.000000 0.000000,150.000000 0.000000,0.000000 0.000000,-25.000000 50.000000,0.000000 0.000000,-100.000000 50.000000,0.000000 0.000000,-75.000000 75.000000,0.000000 0.000000,-100.000000-25.000000,0.000000 0.000000,-100.000000 25.000000,0.000000 0.000000,0.000000 50.000000,0.000000 0.000000,50.000000-25.000000,0.000000 0.000000,150.000000-150.000000,0.000000 0.000000,-25.000000 25.000000,0.000000 0.000000,0.000000 0.000000</inkml:trace>
</inkml:ink>
</file>

<file path=ppt/ink/ink424.xml><?xml version="1.0" encoding="utf-8"?>
<inkml:ink xmlns:inkml="http://www.w3.org/2003/InkML">
  <annotation type="ScanImages2ExtractSignatures">1</annotation>
  <annotation type="ScanImagesWidth">-2127861184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5:3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85400.000000 44200.000000,'-50.000000'0.000000,"-50.000000"-50.000000,0.000000 0.000000,75.000000 50.000000,0.000000 0.000000,125.000000 0.000000,0.000000 0.000000,75.000000 0.000000,0.000000 0.000000,75.000000-50.000000,0.000000 0.000000,50.000000 0.000000,0.000000 0.000000,0.000000 25.000000,0.000000 0.000000,50.000000-25.000000,0.000000 0.000000,-50.000000 25.000000,0.000000 0.000000,-75.000000 25.000000,0.000000 0.000000,-100.000000 0.000000,0.000000 0.000000,-75.000000 25.000000,0.000000 0.000000,-75.000000-50.000000</inkml:trace>
</inkml:ink>
</file>

<file path=ppt/ink/ink425.xml><?xml version="1.0" encoding="utf-8"?>
<inkml:ink xmlns:inkml="http://www.w3.org/2003/InkML">
  <annotation type="ScanImages2ExtractSignatures">1</annotation>
  <annotation type="ScanImagesWidth">-266965103</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5:4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92500.000000 41950.000000,'0.000000'-50.000000,"-150.000000"-25.000000,0.000000 0.000000,-175.000000 300.000000,0.000000 0.000000,300.000000-175.000000,0.000000 0.000000,25.000000 0.000000,0.000000 0.000000,75.000000 0.000000,0.000000 0.000000,50.000000 25.000000,0.000000 0.000000,-25.000000-25.000000,0.000000 0.000000,-50.000000 0.000000,0.000000 0.000000,-50.000000 0.000000,0.000000 0.000000,-75.000000 25.000000,0.000000 0.000000,-50.000000 25.000000,0.000000 0.000000,-25.000000-25.000000,0.000000 0.000000,25.000000-50.000000,0.000000 0.000000,50.000000 0.000000,0.000000 0.000000,175.000000-25.000000,0.000000 0.000000,125.000000-50.000000,0.000000 0.000000,50.000000-50.000000,0.000000 0.000000,-50.000000 0.000000,0.000000 0.000000,-75.000000 0.000000,0.000000 0.000000,-50.000000 50.000000,0.000000 0.000000,-75.000000-25.000000,0.000000 0.000000,-25.000000 50.000000,0.000000 0.000000,0.000000 50.000000,0.000000 0.000000,-50.000000 75.000000,0.000000 0.000000,25.000000 50.000000,0.000000 0.000000,-25.000000 50.000000,0.000000 0.000000,25.000000 150.000000,0.000000 0.000000,0.000000 0.000000,0.000000 0.000000,0.000000-50.000000,0.000000 0.000000,0.000000-25.000000,0.000000 0.000000,0.000000-175.000000,0.000000 0.000000,0.000000-25.000000</inkml:trace>
</inkml:ink>
</file>

<file path=ppt/ink/ink426.xml><?xml version="1.0" encoding="utf-8"?>
<inkml:ink xmlns:inkml="http://www.w3.org/2003/InkML">
  <annotation type="ScanImages2ExtractSignatures">1</annotation>
  <annotation type="ScanImagesWidth">959980856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5:4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93150.000000 42550.000000,'0.000000'-50.000000,"0.000000"-50.000000,0.000000 0.000000,50.000000 50.000000,0.000000 0.000000,50.000000 50.000000,0.000000 0.000000,25.000000 25.000000,0.000000 0.000000,0.000000 0.000000,0.000000 0.000000,-50.000000 25.000000,0.000000 0.000000,-25.000000 50.000000,0.000000 0.000000,-75.000000 25.000000,0.000000 0.000000,-150.000000 50.000000,0.000000 0.000000,-25.000000 0.000000,0.000000 0.000000,75.000000-75.000000,0.000000 0.000000,75.000000-75.000000,0.000000 0.000000,25.000000-50.000000</inkml:trace>
</inkml:ink>
</file>

<file path=ppt/ink/ink4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5:4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94650.000000 41050.000000,'100.000000'-150.000000,"-50.000000"125.000000,0.000000 0.000000,75.000000 50.000000,0.000000 0.000000,-75.000000 50.000000,0.000000 0.000000,-75.000000 50.000000,0.000000 0.000000,-75.000000 0.000000,0.000000 0.000000,0.000000-50.000000,0.000000 0.000000,75.000000-50.000000,0.000000 0.000000,0.000000-25.000000,0.000000 0.000000,125.000000 0.000000,0.000000 0.000000,25.000000 0.000000,0.000000 0.000000,-25.000000 50.000000,0.000000 0.000000,-50.000000 0.000000,0.000000 0.000000,-50.000000 0.000000,0.000000 0.000000,-100.000000 50.000000,0.000000 0.000000,-100.000000 50.000000,0.000000 0.000000,50.000000-25.000000,0.000000 0.000000,75.000000-75.000000</inkml:trace>
</inkml:ink>
</file>

<file path=ppt/ink/ink4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5:4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72500.000000 49050.000000,'0.000000'-50.000000,"0.000000"25.000000,0.000000 0.000000,-25.000000 75.000000,0.000000 0.000000,0.000000 100.000000,0.000000 0.000000,0.000000 0.000000,0.000000 0.000000,-25.000000 25.000000,0.000000 0.000000,-25.000000-25.000000,0.000000 0.000000,50.000000-75.000000,0.000000 0.000000,-25.000000 50.000000,0.000000 0.000000,50.000000-75.000000,0.000000 0.000000,25.000000-50.000000,0.000000 0.000000,-25.000000-25.000000,0.000000 0.000000,25.000000 0.000000</inkml:trace>
</inkml:ink>
</file>

<file path=ppt/ink/ink4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5:4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72800.000000 49100.000000,'-50.000000'-50.000000,"50.000000"25.000000,0.000000 0.000000,25.000000 50.000000,0.000000 0.000000,0.000000 75.000000,0.000000 0.000000,25.000000 75.000000,0.000000 0.000000,-25.000000-50.000000,0.000000 0.000000,25.000000 0.000000,0.000000 0.000000,0.000000 25.000000,0.000000 0.000000,-25.000000-50.000000,0.000000 0.000000,25.000000 0.000000,0.000000 0.000000,-25.000000-75.000000,0.000000 0.000000,-25.000000 0.000000,0.000000 0.000000,25.000000-50.000000,0.000000 0.000000,0.000000-50.000000,0.000000 0.000000,50.000000-50.000000,0.000000 0.000000,0.000000-75.000000,0.000000 0.000000,0.000000-75.000000,0.000000 0.000000,25.000000 0.000000,0.000000 0.000000,0.000000 100.000000,0.000000 0.000000,0.000000 75.000000,0.000000 0.000000,-50.000000 50.000000,0.000000 0.000000,-25.000000 50.000000</inkml:trace>
</inkml:ink>
</file>

<file path=ppt/ink/ink43.xml><?xml version="1.0" encoding="utf-8"?>
<inkml:ink xmlns:inkml="http://www.w3.org/2003/InkML">
  <annotation type="ScanImages2ExtractSignatures">1</annotation>
  <annotation type="ScanImagesWidth">3145730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1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93300.000000 22250.000000,'-50.000000'0.000000,"50.000000"-25.000000,0.000000 0.000000,100.000000 0.000000,0.000000 0.000000,50.000000 25.000000,0.000000 0.000000,-25.000000 0.000000,0.000000 0.000000,-25.000000 50.000000,0.000000 0.000000,-50.000000 0.000000,0.000000 0.000000,-50.000000 0.000000,0.000000 0.000000,-25.000000-25.000000</inkml:trace>
</inkml:ink>
</file>

<file path=ppt/ink/ink4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5:5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75450.000000 50150.000000,'0.000000'-50.000000,"0.000000"25.000000,0.000000 0.000000,75.000000 25.000000,0.000000 0.000000,25.000000 0.000000,0.000000 0.000000,25.000000 0.000000,0.000000 0.000000,50.000000 0.000000,0.000000 0.000000,100.000000 0.000000,0.000000 0.000000,25.000000 0.000000,0.000000 0.000000,-50.000000 0.000000,0.000000 0.000000,-25.000000 0.000000,0.000000 0.000000,-100.000000 25.000000,0.000000 0.000000,-100.000000 0.000000,0.000000 0.000000,0.000000 0.000000</inkml:trace>
</inkml:ink>
</file>

<file path=ppt/ink/ink4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5:5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67150.000000 50200.000000,'-100.000000'-100.000000,"100.000000"75.000000,0.000000 0.000000,25.000000 0.000000,0.000000 0.000000,150.000000-50.000000,0.000000 0.000000,-75.000000 50.000000,0.000000 0.000000,200.000000-50.000000,0.000000 0.000000,150.000000-50.000000,0.000000 0.000000,25.000000 50.000000,0.000000 0.000000,-225.000000 75.000000,0.000000 0.000000,-150.000000 0.000000</inkml:trace>
</inkml:ink>
</file>

<file path=ppt/ink/ink4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6:0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72500.000000 47150.000000,'-50.000000'0.000000,"75.000000"50.000000,0.000000 0.000000,-25.000000-25.000000,0.000000 0.000000,0.000000 25.000000,0.000000 0.000000,25.000000-25.000000,0.000000 0.000000,0.000000-25.000000,0.000000 0.000000,0.000000 0.000000</inkml:trace>
</inkml:ink>
</file>

<file path=ppt/ink/ink4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6:0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73750.000000 47000.000000,'0.000000'-50.000000,"25.000000"50.000000,0.000000 0.000000,-25.000000 25.000000,0.000000 0.000000,0.000000 25.000000,0.000000 0.000000,0.000000-25.000000,0.000000 0.000000,25.000000 25.000000,0.000000 0.000000,0.000000-25.000000,0.000000 0.000000,-25.000000 0.000000,0.000000 0.000000,50.000000 0.000000,0.000000 0.000000,-25.000000-25.000000,0.000000 0.000000,0.000000 25.000000</inkml:trace>
</inkml:ink>
</file>

<file path=ppt/ink/ink4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6:0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73600.000000 52450.000000,'0.000000'-50.000000,"0.000000"25.000000,0.000000 0.000000,25.000000 50.000000,0.000000 0.000000,-25.000000 0.000000,0.000000 0.000000,0.000000 0.000000,0.000000 0.000000,0.000000 0.000000,0.000000 0.000000,0.000000 0.000000,0.000000 0.000000,-25.000000-25.000000,0.000000 0.000000,0.000000-50.000000,0.000000 0.000000,0.000000-25.000000,0.000000 0.000000,25.000000 50.000000,0.000000 0.000000,0.000000 0.000000,0.000000 0.000000,50.000000 25.000000,0.000000 0.000000,-25.000000 25.000000,0.000000 0.000000,0.000000-25.000000,0.000000 0.000000,-50.000000 0.000000,0.000000 0.000000,25.000000 25.000000,0.000000 0.000000,-25.000000 0.000000</inkml:trace>
</inkml:ink>
</file>

<file path=ppt/ink/ink4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6:0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73650.000000 52550.000000,'0.000000'-50.000000,"0.000000"75.000000,0.000000 0.000000,-25.000000 0.000000,0.000000 0.000000,-25.000000 0.000000,0.000000 0.000000,25.000000-25.000000,0.000000 0.000000,25.000000-50.000000,0.000000 0.000000,25.000000 25.000000,0.000000 0.000000,0.000000 25.000000,0.000000 0.000000,0.000000 0.000000,0.000000 0.000000,-50.000000 25.000000,0.000000 0.000000,0.000000-25.000000,0.000000 0.000000,50.000000 0.000000,0.000000 0.000000,0.000000-25.000000</inkml:trace>
</inkml:ink>
</file>

<file path=ppt/ink/ink436.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6:1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72000.000000 52500.000000,'-50.000000'0.000000,"25.000000"-25.000000,0.000000 0.000000,50.000000 25.000000,0.000000 0.000000,0.000000 0.000000,0.000000 0.000000,-25.000000-50.000000,0.000000 0.000000,0.000000-25.000000,0.000000 0.000000,50.000000 0.000000,0.000000 0.000000,-25.000000 50.000000,0.000000 0.000000,-25.000000 50.000000,0.000000 0.000000,0.000000 50.000000,0.000000 0.000000,-25.000000-25.000000,0.000000 0.000000,0.000000-25.000000,0.000000 0.000000,0.000000-25.000000,0.000000 0.000000,0.000000 0.000000,0.000000 0.000000,0.000000-25.000000,0.000000 0.000000,25.000000 0.000000,0.000000 0.000000,25.000000 25.000000,0.000000 0.000000,0.000000 0.000000,0.000000 0.000000,-25.000000 25.000000,0.000000 0.000000,-25.000000 0.000000,0.000000 0.000000,50.000000-25.000000</inkml:trace>
</inkml:ink>
</file>

<file path=ppt/ink/ink4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6:4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84700.000000 47850.000000,'0.000000'-50.000000,"25.000000"25.000000,0.000000 0.000000,-25.000000 125.000000,0.000000 0.000000,-25.000000 50.000000,0.000000 0.000000,-25.000000 25.000000,0.000000 0.000000,-25.000000 50.000000,0.000000 0.000000,25.000000 0.000000,0.000000 0.000000,25.000000-75.000000,0.000000 0.000000,25.000000-100.000000,0.000000 0.000000,50.000000-150.000000,0.000000 0.000000,-25.000000 50.000000,0.000000 0.000000,0.000000-25.000000</inkml:trace>
</inkml:ink>
</file>

<file path=ppt/ink/ink438.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6:4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84850.000000 47950.000000,'50.000000'-200.000000,"-25.000000"125.000000,0.000000 0.000000,0.000000 75.000000,0.000000 0.000000,25.000000 100.000000,0.000000 0.000000,-25.000000 150.000000,0.000000 0.000000,-25.000000-150.000000,0.000000 0.000000,25.000000 100.000000,0.000000 0.000000,-25.000000 50.000000,0.000000 0.000000,25.000000-75.000000,0.000000 0.000000,25.000000-75.000000,0.000000 0.000000,-25.000000-75.000000,0.000000 0.000000,0.000000-75.000000,0.000000 0.000000,50.000000-100.000000,0.000000 0.000000,0.000000-100.000000,0.000000 0.000000,0.000000-25.000000,0.000000 0.000000,25.000000 50.000000,0.000000 0.000000,0.000000 50.000000,0.000000 0.000000,-25.000000 25.000000,0.000000 0.000000,0.000000 100.000000,0.000000 0.000000,-50.000000 50.000000</inkml:trace>
</inkml:ink>
</file>

<file path=ppt/ink/ink4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6:4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87200.000000 47950.000000,'0.000000'-150.000000,"0.000000"175.000000,0.000000 0.000000,0.000000 100.000000,0.000000 0.000000,-50.000000 50.000000,0.000000 0.000000,-50.000000 0.000000,0.000000 0.000000,25.000000-50.000000,0.000000 0.000000,50.000000-75.000000,0.000000 0.000000,50.000000-50.000000,0.000000 0.000000,50.000000-75.000000,0.000000 0.000000,0.000000 25.000000,0.000000 0.000000,-75.000000 75.000000,0.000000 0.000000,-25.000000 125.000000,0.000000 0.000000,-25.000000 50.000000,0.000000 0.000000,-25.000000-25.000000,0.000000 0.000000,50.000000-100.000000,0.000000 0.000000,25.000000-50.000000,0.000000 0.000000,50.000000-25.000000,0.000000 0.000000,75.000000-150.000000,0.000000 0.000000,0.000000-125.000000,0.000000 0.000000,-75.000000 175.000000</inkml:trace>
</inkml:ink>
</file>

<file path=ppt/ink/ink44.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1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93350.000000 22700.000000,'-150.000000'50.000000,"100.000000"0.000000,0.000000 0.000000,25.000000 50.000000,0.000000 0.000000,25.000000 50.000000,0.000000 0.000000,25.000000 25.000000,0.000000 0.000000,-25.000000 0.000000,0.000000 0.000000,0.000000-75.000000,0.000000 0.000000,25.000000-75.000000,0.000000 0.000000,0.000000-75.000000</inkml:trace>
</inkml:ink>
</file>

<file path=ppt/ink/ink440.xml><?xml version="1.0" encoding="utf-8"?>
<inkml:ink xmlns:inkml="http://www.w3.org/2003/InkML">
  <annotation type="ScanImages2ExtractSignatures">1</annotation>
  <annotation type="ScanImagesWidth">1769234787</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6:4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87850.000000 48250.000000,'150.000000'-350.000000,"-150.000000"300.000000,0.000000 0.000000,25.000000 75.000000,0.000000 0.000000,25.000000 25.000000,0.000000 0.000000,25.000000 25.000000,0.000000 0.000000,50.000000-50.000000,0.000000 0.000000,25.000000-25.000000,0.000000 0.000000,-25.000000 0.000000,0.000000 0.000000,-100.000000-25.000000,0.000000 0.000000,-25.000000 50.000000,0.000000 0.000000,-125.000000 50.000000,0.000000 0.000000,-25.000000 25.000000,0.000000 0.000000,-25.000000 25.000000,0.000000 0.000000,75.000000 0.000000,0.000000 0.000000,25.000000-25.000000,0.000000 0.000000,50.000000 25.000000,0.000000 0.000000,25.000000-25.000000,0.000000 0.000000,0.000000-50.000000,0.000000 0.000000,75.000000-75.000000,0.000000 0.000000,-25.000000-25.000000,0.000000 0.000000,0.000000 0.000000</inkml:trace>
</inkml:ink>
</file>

<file path=ppt/ink/ink4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6:4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88800.000000 48700.000000,'100.000000'-200.000000,"-100.000000"300.000000,0.000000 0.000000,-50.000000 150.000000,0.000000 0.000000,25.000000 100.000000,0.000000 0.000000,-25.000000 150.000000,0.000000 0.000000,-25.000000 275.000000,0.000000 0.000000,50.000000-575.000000</inkml:trace>
</inkml:ink>
</file>

<file path=ppt/ink/ink4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6:5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90200.000000 48750.000000,'0.000000'-50.000000,"150.000000"-100.000000,0.000000 0.000000,-50.000000 125.000000,0.000000 0.000000,125.000000 25.000000,0.000000 0.000000,-50.000000 25.000000,0.000000 0.000000,-100.000000 75.000000,0.000000 0.000000,-75.000000-25.000000,0.000000 0.000000,-50.000000-25.000000</inkml:trace>
</inkml:ink>
</file>

<file path=ppt/ink/ink4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6:5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90350.000000 49450.000000,'-150.000000'50.000000,"150.000000"-25.000000,0.000000 0.000000,150.000000-25.000000,0.000000 0.000000,100.000000 0.000000,0.000000 0.000000,75.000000-25.000000,0.000000 0.000000,-100.000000 0.000000,0.000000 0.000000,-175.000000 0.000000</inkml:trace>
</inkml:ink>
</file>

<file path=ppt/ink/ink444.xml><?xml version="1.0" encoding="utf-8"?>
<inkml:ink xmlns:inkml="http://www.w3.org/2003/InkML">
  <annotation type="ScanImages2ExtractSignatures">1</annotation>
  <annotation type="ScanImagesWidth">6553697</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6:5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93750.000000 47650.000000,'-50.000000'0.000000,"0.000000"-75.000000,0.000000 0.000000,25.000000 50.000000,0.000000 0.000000,0.000000 50.000000,0.000000 0.000000,0.000000 100.000000,0.000000 0.000000,-50.000000 125.000000,0.000000 0.000000,-25.000000 25.000000,0.000000 0.000000,25.000000 100.000000,0.000000 0.000000,50.000000-125.000000,0.000000 0.000000,25.000000-150.000000,0.000000 0.000000,25.000000-100.000000,0.000000 0.000000,25.000000-50.000000</inkml:trace>
</inkml:ink>
</file>

<file path=ppt/ink/ink445.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6:5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93800.000000 47650.000000,'0.000000'-300.000000,"0.000000"275.000000,0.000000 0.000000,-25.000000 25.000000,0.000000 0.000000,50.000000 125.000000,0.000000 0.000000,25.000000 150.000000,0.000000 0.000000,-25.000000-25.000000,0.000000 0.000000,0.000000-25.000000,0.000000 0.000000,25.000000 75.000000,0.000000 0.000000,-25.000000-150.000000,0.000000 0.000000,-25.000000-75.000000,0.000000 0.000000,25.000000-75.000000,0.000000 0.000000,0.000000-50.000000,0.000000 0.000000,25.000000-75.000000,0.000000 0.000000,0.000000 0.000000,0.000000 0.000000,25.000000-50.000000,0.000000 0.000000,0.000000-25.000000,0.000000 0.000000,0.000000 50.000000,0.000000 0.000000,-25.000000 50.000000,0.000000 0.000000,0.000000 0.000000,0.000000 0.000000,100.000000-50.000000,0.000000 0.000000,-100.000000 100.000000</inkml:trace>
</inkml:ink>
</file>

<file path=ppt/ink/ink4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6:5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96450.000000 48450.000000,'0.000000'-50.000000,"-25.000000"25.000000,0.000000 0.000000,-25.000000 0.000000,0.000000 0.000000,25.000000 25.000000,0.000000 0.000000,-50.000000 25.000000,0.000000 0.000000,25.000000 50.000000,0.000000 0.000000,0.000000 0.000000,0.000000 0.000000,25.000000 25.000000,0.000000 0.000000,25.000000 0.000000,0.000000 0.000000,100.000000 50.000000,0.000000 0.000000,0.000000-50.000000,0.000000 0.000000,0.000000 0.000000,0.000000 0.000000,-50.000000-25.000000,0.000000 0.000000,-50.000000-25.000000,0.000000 0.000000,0.000000 0.000000,0.000000 0.000000,-75.000000-25.000000,0.000000 0.000000,-75.000000 0.000000,0.000000 0.000000,-25.000000-25.000000,0.000000 0.000000,25.000000-25.000000,0.000000 0.000000,75.000000 0.000000,0.000000 0.000000,50.000000-25.000000,0.000000 0.000000,100.000000 0.000000,0.000000 0.000000,125.000000 25.000000,0.000000 0.000000,25.000000 0.000000,0.000000 0.000000,-150.000000 0.000000,0.000000 0.000000,-25.000000 25.000000</inkml:trace>
</inkml:ink>
</file>

<file path=ppt/ink/ink4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6:5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96900.000000 48600.000000,'0.000000'-50.000000,"25.000000"50.000000,0.000000 0.000000,175.000000-25.000000,0.000000 0.000000,25.000000 0.000000,0.000000 0.000000,0.000000 25.000000,0.000000 0.000000,-150.000000 0.000000,0.000000 0.000000,-50.000000 0.000000</inkml:trace>
</inkml:ink>
</file>

<file path=ppt/ink/ink448.xml><?xml version="1.0" encoding="utf-8"?>
<inkml:ink xmlns:inkml="http://www.w3.org/2003/InkML">
  <annotation type="ScanImages2ExtractSignatures">1</annotation>
  <annotation type="ScanImagesWidth">-1578585159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6:5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97800.000000 47750.000000,'-50.000000'0.000000,"0.000000"-50.000000,0.000000 0.000000,25.000000 25.000000,0.000000 0.000000,25.000000 100.000000,0.000000 0.000000,-25.000000 150.000000,0.000000 0.000000,-25.000000 175.000000,0.000000 0.000000,0.000000 75.000000,0.000000 0.000000,25.000000-225.000000,0.000000 0.000000,25.000000-175.000000</inkml:trace>
</inkml:ink>
</file>

<file path=ppt/ink/ink4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6:5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100050.000000 47300.000000,'0.000000'-50.000000,"0.000000"-25.000000,0.000000 0.000000,0.000000 50.000000,0.000000 0.000000,25.000000 25.000000,0.000000 0.000000,-25.000000 125.000000,0.000000 0.000000,-50.000000 125.000000,0.000000 0.000000,-50.000000 50.000000,0.000000 0.000000,25.000000 50.000000,0.000000 0.000000,25.000000-100.000000,0.000000 0.000000,50.000000-100.000000,0.000000 0.000000,0.000000-125.000000,0.000000 0.000000,50.000000-75.000000,0.000000 0.000000,50.000000-225.000000,0.000000 0.000000,50.000000-75.000000,0.000000 0.000000,-50.000000 75.000000,0.000000 0.000000,-25.000000 50.000000,0.000000 0.000000,-50.000000 75.000000,0.000000 0.000000,-25.000000 50.000000,0.000000 0.000000,0.000000 200.000000,0.000000 0.000000,0.000000 150.000000,0.000000 0.000000,0.000000 0.000000,0.000000 0.000000,0.000000 0.000000,0.000000 0.000000,0.000000-50.000000,0.000000 0.000000,0.000000-75.000000,0.000000 0.000000,25.000000-75.000000,0.000000 0.000000,0.000000-50.000000,0.000000 0.000000,0.000000-75.000000,0.000000 0.000000,50.000000-100.000000,0.000000 0.000000,50.000000-75.000000,0.000000 0.000000,100.000000-25.000000,0.000000 0.000000,25.000000 0.000000,0.000000 0.000000,-125.000000 75.000000,0.000000 0.000000,-25.000000 50.000000,0.000000 0.000000,-75.000000 100.000000,0.000000 0.000000,0.000000 25.000000</inkml:trace>
</inkml:ink>
</file>

<file path=ppt/ink/ink45.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1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93500.000000 23550.000000,'0.000000'-50.000000,"0.000000"25.000000,0.000000 0.000000,25.000000 25.000000,0.000000 0.000000,50.000000-25.000000,0.000000 0.000000,100.000000 25.000000,0.000000 0.000000,-25.000000 0.000000,0.000000 0.000000,0.000000 0.000000,0.000000 0.000000,-75.000000-50.000000,0.000000 0.000000,-50.000000-25.000000,0.000000 0.000000,-25.000000 0.000000,0.000000 0.000000,-50.000000 0.000000,0.000000 0.000000,-25.000000 25.000000,0.000000 0.000000,0.000000 50.000000,0.000000 0.000000,0.000000 75.000000,0.000000 0.000000,0.000000 25.000000,0.000000 0.000000,25.000000 25.000000,0.000000 0.000000,25.000000-25.000000,0.000000 0.000000,25.000000-25.000000,0.000000 0.000000,75.000000-25.000000,0.000000 0.000000,150.000000-50.000000,0.000000 0.000000,0.000000-100.000000,0.000000 0.000000,-25.000000-25.000000,0.000000 0.000000,-75.000000 0.000000,0.000000 0.000000,-100.000000 25.000000,0.000000 0.000000,-25.000000 50.000000,0.000000 0.000000,-50.000000 50.000000,0.000000 0.000000,0.000000 100.000000,0.000000 0.000000,-25.000000 50.000000,0.000000 0.000000,75.000000 0.000000,0.000000 0.000000,25.000000-50.000000,0.000000 0.000000,50.000000-75.000000,0.000000 0.000000,100.000000-75.000000,0.000000 0.000000,25.000000-100.000000,0.000000 0.000000,-75.000000-75.000000,0.000000 0.000000,-75.000000-25.000000,0.000000 0.000000,-25.000000 75.000000,0.000000 0.000000,-25.000000 75.000000,0.000000 0.000000,0.000000 150.000000,0.000000 0.000000,0.000000 100.000000,0.000000 0.000000,0.000000 25.000000,0.000000 0.000000,0.000000 25.000000,0.000000 0.000000,0.000000-25.000000,0.000000 0.000000,-25.000000-150.000000,0.000000 0.000000,0.000000 0.000000</inkml:trace>
</inkml:ink>
</file>

<file path=ppt/ink/ink450.xml><?xml version="1.0" encoding="utf-8"?>
<inkml:ink xmlns:inkml="http://www.w3.org/2003/InkML">
  <annotation type="ScanImages2ExtractSignatures">1</annotation>
  <annotation type="ScanImagesWidth">4259887</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6:5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102400.000000 47700.000000,'0.000000'-50.000000,"25.000000"25.000000,0.000000 0.000000,75.000000 0.000000,0.000000 0.000000,-25.000000 25.000000,0.000000 0.000000,-50.000000 50.000000,0.000000 0.000000,-25.000000 75.000000,0.000000 0.000000,-125.000000 25.000000,0.000000 0.000000,25.000000 0.000000,0.000000 0.000000,50.000000-25.000000,0.000000 0.000000,50.000000-25.000000,0.000000 0.000000,75.000000 0.000000,0.000000 0.000000,-25.000000 0.000000,0.000000 0.000000,-50.000000 0.000000,0.000000 0.000000,0.000000 0.000000,0.000000 0.000000,-25.000000 25.000000,0.000000 0.000000,-50.000000-75.000000,0.000000 0.000000,-25.000000-25.000000,0.000000 0.000000,-25.000000-50.000000,0.000000 0.000000,0.000000-75.000000,0.000000 0.000000,50.000000-25.000000,0.000000 0.000000,50.000000 25.000000,0.000000 0.000000,75.000000 25.000000,0.000000 0.000000,125.000000 0.000000,0.000000 0.000000,50.000000 0.000000,0.000000 0.000000,0.000000-25.000000,0.000000 0.000000,-150.000000 50.000000</inkml:trace>
</inkml:ink>
</file>

<file path=ppt/ink/ink451.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6:5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104150.000000 47750.000000,'50.000000'-50.000000,"-25.000000"0.000000,0.000000 0.000000,-25.000000 75.000000,0.000000 0.000000,-125.000000 125.000000,0.000000 0.000000,-100.000000 0.000000,0.000000 0.000000,0.000000 50.000000,0.000000 0.000000,75.000000-50.000000,0.000000 0.000000,100.000000-75.000000,0.000000 0.000000,75.000000-75.000000,0.000000 0.000000,150.000000-75.000000,0.000000 0.000000,-50.000000-25.000000,0.000000 0.000000,-50.000000 50.000000,0.000000 0.000000,-75.000000 125.000000,0.000000 0.000000,-25.000000 75.000000,0.000000 0.000000,-25.000000 75.000000,0.000000 0.000000,0.000000 0.000000,0.000000 0.000000,25.000000-75.000000,0.000000 0.000000,25.000000-75.000000</inkml:trace>
</inkml:ink>
</file>

<file path=ppt/ink/ink4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6:5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103800.000000 48650.000000,'0.000000'-50.000000,"25.000000"50.000000,0.000000 0.000000,-25.000000 75.000000,0.000000 0.000000,0.000000 75.000000,0.000000 0.000000,-25.000000 50.000000,0.000000 0.000000,0.000000 0.000000,0.000000 0.000000,25.000000-75.000000,0.000000 0.000000,0.000000-75.000000,0.000000 0.000000,0.000000-75.000000,0.000000 0.000000,25.000000 0.000000</inkml:trace>
</inkml:ink>
</file>

<file path=ppt/ink/ink4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6:5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104450.000000 48800.000000,'50.000000'-150.000000,"-50.000000"125.000000,0.000000 0.000000,-50.000000 175.000000,0.000000 0.000000,-25.000000 25.000000,0.000000 0.000000,75.000000 25.000000,0.000000 0.000000,25.000000-125.000000,0.000000 0.000000,25.000000-75.000000,0.000000 0.000000,50.000000-75.000000,0.000000 0.000000,25.000000-125.000000,0.000000 0.000000,-50.000000 25.000000,0.000000 0.000000,-25.000000 50.000000,0.000000 0.000000,-50.000000 100.000000,0.000000 0.000000,0.000000 0.000000,0.000000 0.000000,0.000000 100.000000,0.000000 0.000000,0.000000 150.000000,0.000000 0.000000,75.000000 125.000000,0.000000 0.000000,125.000000 50.000000,0.000000 0.000000,-150.000000-325.000000,0.000000 0.000000,0.000000 0.000000</inkml:trace>
</inkml:ink>
</file>

<file path=ppt/ink/ink4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6:5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90350.000000 53000.000000,'0.000000'-50.000000,"-50.000000"0.000000,0.000000 0.000000,125.000000 25.000000,0.000000 0.000000,75.000000 0.000000,0.000000 0.000000,100.000000 25.000000,0.000000 0.000000,-50.000000 50.000000,0.000000 0.000000,-75.000000 50.000000,0.000000 0.000000,-125.000000-50.000000,0.000000 0.000000,-25.000000 0.000000</inkml:trace>
</inkml:ink>
</file>

<file path=ppt/ink/ink4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6:5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90150.000000 53850.000000,'0.000000'-50.000000,"25.000000"50.000000,0.000000 0.000000,125.000000 0.000000,0.000000 0.000000,150.000000 0.000000,0.000000 0.000000,25.000000 0.000000,0.000000 0.000000,-200.000000 25.000000,0.000000 0.000000,-25.000000-25.000000</inkml:trace>
</inkml:ink>
</file>

<file path=ppt/ink/ink4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6:5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94200.000000 52800.000000,'0.000000'-50.000000,"100.000000"-25.000000,0.000000 0.000000,50.000000 75.000000,0.000000 0.000000,-50.000000 100.000000,0.000000 0.000000,-75.000000 50.000000,0.000000 0.000000,-125.000000 25.000000,0.000000 0.000000,-50.000000-50.000000,0.000000 0.000000,125.000000-100.000000,0.000000 0.000000,-150.000000 50.000000,0.000000 0.000000,75.000000-25.000000,0.000000 0.000000,75.000000 0.000000,0.000000 0.000000,150.000000-25.000000,0.000000 0.000000,75.000000-25.000000,0.000000 0.000000,50.000000 0.000000,0.000000 0.000000,-25.000000-25.000000,0.000000 0.000000,-150.000000 0.000000</inkml:trace>
</inkml:ink>
</file>

<file path=ppt/ink/ink4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6:5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96250.000000 53400.000000,'0.000000'-50.000000,"0.000000"25.000000,0.000000 0.000000,100.000000 0.000000,0.000000 0.000000,75.000000 25.000000,0.000000 0.000000,25.000000 0.000000,0.000000 0.000000,-50.000000 25.000000,0.000000 0.000000,-100.000000-25.000000,0.000000 0.000000,-25.000000 25.000000</inkml:trace>
</inkml:ink>
</file>

<file path=ppt/ink/ink4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6:5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96950.000000 52550.000000,'-50.000000'-50.000000,"25.000000"25.000000,0.000000 0.000000,0.000000 0.000000,0.000000 0.000000,25.000000 125.000000,0.000000 0.000000,-25.000000 125.000000,0.000000 0.000000,0.000000 25.000000,0.000000 0.000000,0.000000 50.000000,0.000000 0.000000,25.000000-75.000000,0.000000 0.000000,0.000000-150.000000</inkml:trace>
</inkml:ink>
</file>

<file path=ppt/ink/ink459.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6:5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98200.000000 52800.000000,'50.000000'-100.000000,"50.000000"75.000000,0.000000 0.000000,-50.000000 25.000000,0.000000 0.000000,75.000000 75.000000,0.000000 0.000000,-75.000000 75.000000,0.000000 0.000000,-75.000000 25.000000,0.000000 0.000000,-150.000000 0.000000,0.000000 0.000000,25.000000-75.000000,0.000000 0.000000,100.000000-50.000000,0.000000 0.000000,175.000000-50.000000,0.000000 0.000000,150.000000-50.000000,0.000000 0.000000,-150.000000 25.000000,0.000000 0.000000,-50.000000 0.000000</inkml:trace>
</inkml:ink>
</file>

<file path=ppt/ink/ink46.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1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97150.000000 23050.000000,'50.000000'-50.000000,"75.000000"-25.000000,0.000000 0.000000,-100.000000 75.000000,0.000000 0.000000,25.000000 0.000000,0.000000 0.000000,-50.000000 100.000000,0.000000 0.000000,-50.000000 50.000000,0.000000 0.000000,-50.000000-25.000000,0.000000 0.000000,50.000000-75.000000,0.000000 0.000000,50.000000-25.000000,0.000000 0.000000,100.000000 0.000000,0.000000 0.000000,100.000000-50.000000,0.000000 0.000000,-150.000000 0.000000,0.000000 0.000000,0.000000 25.000000</inkml:trace>
</inkml:ink>
</file>

<file path=ppt/ink/ink460.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6:5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100200.000000 53000.000000,'0.000000'-50.000000,"125.000000"25.000000,0.000000 0.000000,-25.000000 25.000000,0.000000 0.000000,25.000000 50.000000,0.000000 0.000000,-100.000000-25.000000,0.000000 0.000000,0.000000 0.000000</inkml:trace>
</inkml:ink>
</file>

<file path=ppt/ink/ink461.xml><?xml version="1.0" encoding="utf-8"?>
<inkml:ink xmlns:inkml="http://www.w3.org/2003/InkML">
  <annotation type="ScanImages2ExtractSignatures">1</annotation>
  <annotation type="ScanImagesWidth">1273328904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6:5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99700.000000 53700.000000,'150.000000'0.000000,"25.000000"0.000000,0.000000 0.000000,25.000000 0.000000,0.000000 0.000000,0.000000 0.000000,0.000000 0.000000,-100.000000 0.000000,0.000000 0.000000,-50.000000 0.000000</inkml:trace>
</inkml:ink>
</file>

<file path=ppt/ink/ink462.xml><?xml version="1.0" encoding="utf-8"?>
<inkml:ink xmlns:inkml="http://www.w3.org/2003/InkML">
  <annotation type="ScanImages2ExtractSignatures">1</annotation>
  <annotation type="ScanImagesWidth">3014704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6:5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103200.000000 51650.000000,'0.000000'-50.000000,"-25.000000"0.000000,0.000000 0.000000,-50.000000 150.000000,0.000000 0.000000,-50.000000 100.000000,0.000000 0.000000,0.000000 25.000000,0.000000 0.000000,50.000000-25.000000,0.000000 0.000000,75.000000-25.000000,0.000000 0.000000,100.000000-50.000000,0.000000 0.000000,125.000000-50.000000,0.000000 0.000000,50.000000-75.000000,0.000000 0.000000,-225.000000 0.000000,0.000000 0.000000,25.000000-25.000000</inkml:trace>
</inkml:ink>
</file>

<file path=ppt/ink/ink463.xml><?xml version="1.0" encoding="utf-8"?>
<inkml:ink xmlns:inkml="http://www.w3.org/2003/InkML">
  <annotation type="ScanImages2ExtractSignatures">1</annotation>
  <annotation type="ScanImagesWidth">3145774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6:5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103850.000000 51900.000000,'0.000000'-50.000000,"-50.000000"25.000000,0.000000 0.000000,50.000000 75.000000,0.000000 0.000000,-25.000000 175.000000,0.000000 0.000000,-75.000000 150.000000,0.000000 0.000000,-75.000000 200.000000,0.000000 0.000000,75.000000-125.000000,0.000000 0.000000,25.000000-225.000000</inkml:trace>
</inkml:ink>
</file>

<file path=ppt/ink/ink4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1:15:28"/>
    </inkml:context>
    <inkml:brush xml:id="br0">
      <inkml:brushProperty name="width" value="0.0730158761143684" units="cm"/>
      <inkml:brushProperty name="height" value="0.0730158761143684" units="cm"/>
      <inkml:brushProperty name="color" value="#FED406"/>
      <inkml:brushProperty name="ignorePressure" value="0"/>
    </inkml:brush>
  </inkml:definitions>
  <inkml:trace contextRef="#ctx0" brushRef="#br0">91300.000000 14800.000000,'0.000000'-50.000000,"0.000000"0.000000,0.000000 0.000000,-25.000000 100.000000,0.000000 0.000000,25.000000 0.000000,0.000000 0.000000,-25.000000 0.000000,0.000000 0.000000,0.000000 50.000000,0.000000 0.000000,0.000000 0.000000,0.000000 0.000000,0.000000 25.000000,0.000000 0.000000,-25.000000 0.000000,0.000000 0.000000,25.000000 25.000000,0.000000 0.000000,-25.000000-25.000000,0.000000 0.000000,50.000000-75.000000,0.000000 0.000000,25.000000-150.000000,0.000000 0.000000,0.000000 25.000000</inkml:trace>
</inkml:ink>
</file>

<file path=ppt/ink/ink4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1:15:32"/>
    </inkml:context>
    <inkml:brush xml:id="br0">
      <inkml:brushProperty name="width" value="0.0730158761143684" units="cm"/>
      <inkml:brushProperty name="height" value="0.0730158761143684" units="cm"/>
      <inkml:brushProperty name="color" value="#FED406"/>
      <inkml:brushProperty name="ignorePressure" value="0"/>
    </inkml:brush>
  </inkml:definitions>
  <inkml:trace contextRef="#ctx0" brushRef="#br0">91700.000000 15150.000000,'-50.000000'0.000000,"25.000000"0.000000,0.000000 0.000000,0.000000 0.000000,0.000000 0.000000,25.000000-25.000000,0.000000 0.000000,-25.000000 25.000000</inkml:trace>
</inkml:ink>
</file>

<file path=ppt/ink/ink4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1:15:33"/>
    </inkml:context>
    <inkml:brush xml:id="br0">
      <inkml:brushProperty name="width" value="0.0730158761143684" units="cm"/>
      <inkml:brushProperty name="height" value="0.0730158761143684" units="cm"/>
      <inkml:brushProperty name="color" value="#FED406"/>
      <inkml:brushProperty name="ignorePressure" value="0"/>
    </inkml:brush>
  </inkml:definitions>
  <inkml:trace contextRef="#ctx0" brushRef="#br0">91450.000000 15000.000000,'0.000000'-50.000000,"-25.000000"50.000000,0.000000 0.000000,25.000000-25.000000,0.000000 0.000000,-25.000000 25.000000,0.000000 0.000000,50.000000 0.000000,0.000000 0.000000,-25.000000 25.000000,0.000000 0.000000,25.000000 25.000000,0.000000 0.000000,-25.000000 0.000000,0.000000 0.000000,25.000000 0.000000,0.000000 0.000000,0.000000 0.000000,0.000000 0.000000,0.000000 25.000000,0.000000 0.000000,25.000000-25.000000,0.000000 0.000000,-25.000000 25.000000,0.000000 0.000000,0.000000 0.000000,0.000000 0.000000,0.000000 0.000000,0.000000 0.000000,0.000000 0.000000,0.000000 0.000000,0.000000-25.000000,0.000000 0.000000,0.000000 0.000000,0.000000 0.000000,0.000000-25.000000,0.000000 0.000000,-25.000000 0.000000,0.000000 0.000000,25.000000-25.000000,0.000000 0.000000,-25.000000-25.000000,0.000000 0.000000,0.000000 0.000000,0.000000 0.000000,25.000000-50.000000,0.000000 0.000000,-25.000000 0.000000,0.000000 0.000000,0.000000 50.000000,0.000000 0.000000,25.000000-50.000000,0.000000 0.000000,0.000000-25.000000,0.000000 0.000000,0.000000 75.000000,0.000000 0.000000,0.000000-75.000000,0.000000 0.000000,25.000000-25.000000,0.000000 0.000000,-25.000000 25.000000,0.000000 0.000000,-25.000000 25.000000,0.000000 0.000000,25.000000 50.000000,0.000000 0.000000,-25.000000 0.000000,0.000000 0.000000,0.000000 0.000000,0.000000 0.000000,0.000000 0.000000,0.000000 0.000000,0.000000 0.000000,0.000000 0.000000,25.000000 0.000000,0.000000 0.000000,-25.000000 0.000000,0.000000 0.000000,25.000000 0.000000,0.000000 0.000000,-25.000000 0.000000,0.000000 0.000000,0.000000 50.000000,0.000000 0.000000,0.000000 50.000000,0.000000 0.000000,0.000000-50.000000</inkml:trace>
</inkml:ink>
</file>

<file path=ppt/ink/ink4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1:15:34"/>
    </inkml:context>
    <inkml:brush xml:id="br0">
      <inkml:brushProperty name="width" value="0.0730158761143684" units="cm"/>
      <inkml:brushProperty name="height" value="0.0730158761143684" units="cm"/>
      <inkml:brushProperty name="color" value="#FED406"/>
      <inkml:brushProperty name="ignorePressure" value="0"/>
    </inkml:brush>
  </inkml:definitions>
  <inkml:trace contextRef="#ctx0" brushRef="#br0">93000.000000 15400.000000,'50.000000'0.000000,"0.000000"0.000000,0.000000 0.000000,25.000000 0.000000,0.000000 0.000000,-25.000000 0.000000,0.000000 0.000000,-25.000000 75.000000,0.000000 0.000000,-25.000000 25.000000,0.000000 0.000000,-50.000000 0.000000,0.000000 0.000000,0.000000-25.000000,0.000000 0.000000,25.000000-25.000000,0.000000 0.000000,0.000000-25.000000,0.000000 0.000000,50.000000-25.000000,0.000000 0.000000,50.000000-50.000000,0.000000 0.000000,125.000000-75.000000,0.000000 0.000000,-75.000000 25.000000,0.000000 0.000000,0.000000 25.000000,0.000000 0.000000,-25.000000-25.000000,0.000000 0.000000,-50.000000 50.000000,0.000000 0.000000,-25.000000-25.000000,0.000000 0.000000,-25.000000 50.000000,0.000000 0.000000,0.000000 0.000000,0.000000 0.000000,0.000000 50.000000,0.000000 0.000000,0.000000 75.000000,0.000000 0.000000,-25.000000 0.000000,0.000000 0.000000,25.000000 25.000000,0.000000 0.000000,-25.000000-25.000000,0.000000 0.000000,25.000000 0.000000,0.000000 0.000000,0.000000-25.000000,0.000000 0.000000,50.000000-25.000000,0.000000 0.000000,50.000000-25.000000,0.000000 0.000000,25.000000-75.000000,0.000000 0.000000,25.000000-50.000000,0.000000 0.000000,-25.000000-25.000000,0.000000 0.000000,0.000000-25.000000,0.000000 0.000000,-75.000000 0.000000,0.000000 0.000000,-25.000000 0.000000,0.000000 0.000000,-50.000000 25.000000,0.000000 0.000000,-50.000000 50.000000,0.000000 0.000000,-25.000000 50.000000,0.000000 0.000000,-25.000000 25.000000,0.000000 0.000000,-25.000000 50.000000,0.000000 0.000000,0.000000 75.000000,0.000000 0.000000,50.000000 0.000000,0.000000 0.000000,50.000000-75.000000</inkml:trace>
</inkml:ink>
</file>

<file path=ppt/ink/ink468.xml><?xml version="1.0" encoding="utf-8"?>
<inkml:ink xmlns:inkml="http://www.w3.org/2003/InkML">
  <annotation type="ScanImages2ExtractSignatures">1</annotation>
  <annotation type="ScanImagesWidth">6357108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1:15:44"/>
    </inkml:context>
    <inkml:brush xml:id="br0">
      <inkml:brushProperty name="width" value="0.0730158761143684" units="cm"/>
      <inkml:brushProperty name="height" value="0.0730158761143684" units="cm"/>
      <inkml:brushProperty name="color" value="#FED406"/>
      <inkml:brushProperty name="ignorePressure" value="0"/>
    </inkml:brush>
  </inkml:definitions>
  <inkml:trace contextRef="#ctx0" brushRef="#br0">92750.000000 18750.000000,'-50.000000'0.000000,"50.000000"-25.000000,0.000000 0.000000,0.000000 100.000000,0.000000 0.000000,-25.000000 0.000000,0.000000 0.000000,0.000000 75.000000,0.000000 0.000000,25.000000-100.000000,0.000000 0.000000,-50.000000 100.000000,0.000000 0.000000,0.000000 100.000000,0.000000 0.000000,25.000000-75.000000,0.000000 0.000000,-25.000000-50.000000,0.000000 0.000000,25.000000-50.000000,0.000000 0.000000,25.000000-25.000000,0.000000 0.000000,25.000000-175.000000,0.000000 0.000000,0.000000 75.000000</inkml:trace>
</inkml:ink>
</file>

<file path=ppt/ink/ink469.xml><?xml version="1.0" encoding="utf-8"?>
<inkml:ink xmlns:inkml="http://www.w3.org/2003/InkML">
  <annotation type="ScanImages2ExtractSignatures">1</annotation>
  <annotation type="ScanImagesWidth">-2128084925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1:15:45"/>
    </inkml:context>
    <inkml:brush xml:id="br0">
      <inkml:brushProperty name="width" value="0.0730158761143684" units="cm"/>
      <inkml:brushProperty name="height" value="0.0730158761143684" units="cm"/>
      <inkml:brushProperty name="color" value="#FED406"/>
      <inkml:brushProperty name="ignorePressure" value="0"/>
    </inkml:brush>
  </inkml:definitions>
  <inkml:trace contextRef="#ctx0" brushRef="#br0">92650.000000 19150.000000,'0.000000'-100.000000,"0.000000"75.000000,0.000000 0.000000,50.000000 50.000000,0.000000 0.000000,-25.000000 75.000000,0.000000 0.000000,25.000000 25.000000,0.000000 0.000000,0.000000 50.000000,0.000000 0.000000,0.000000-25.000000,0.000000 0.000000,-25.000000 25.000000,0.000000 0.000000,0.000000-50.000000,0.000000 0.000000,25.000000-50.000000,0.000000 0.000000,-25.000000-50.000000,0.000000 0.000000,0.000000 0.000000,0.000000 0.000000,0.000000-25.000000,0.000000 0.000000,25.000000-50.000000,0.000000 0.000000,0.000000-50.000000,0.000000 0.000000,50.000000-75.000000,0.000000 0.000000,25.000000-100.000000,0.000000 0.000000,0.000000 0.000000,0.000000 0.000000,-50.000000 75.000000,0.000000 0.000000,-50.000000 100.000000,0.000000 0.000000,0.000000 50.000000,0.000000 0.000000,-25.000000 100.000000,0.000000 0.000000,0.000000 0.000000,0.000000 0.000000,0.000000-25.000000</inkml:trace>
</inkml:ink>
</file>

<file path=ppt/ink/ink47.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2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75800.000000 23700.000000,'100.000000'-150.000000,"-75.000000"150.000000,0.000000 0.000000,100.000000 75.000000,0.000000 0.000000,-50.000000-25.000000,0.000000 0.000000,50.000000 150.000000,0.000000 0.000000,-75.000000-50.000000,0.000000 0.000000,-50.000000 50.000000,0.000000 0.000000,-150.000000 25.000000,0.000000 0.000000,-125.000000 25.000000,0.000000 0.000000,100.000000-125.000000,0.000000 0.000000,0.000000-50.000000,0.000000 0.000000,-50.000000 25.000000,0.000000 0.000000,150.000000-100.000000,0.000000 0.000000,125.000000-25.000000,0.000000 0.000000,125.000000-25.000000,0.000000 0.000000,375.000000-50.000000,0.000000 0.000000,25.000000 25.000000,0.000000 0.000000,-425.000000 25.000000</inkml:trace>
</inkml:ink>
</file>

<file path=ppt/ink/ink470.xml><?xml version="1.0" encoding="utf-8"?>
<inkml:ink xmlns:inkml="http://www.w3.org/2003/InkML">
  <annotation type="ScanImages2ExtractSignatures">1</annotation>
  <annotation type="ScanImagesWidth">959263024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1:15:46"/>
    </inkml:context>
    <inkml:brush xml:id="br0">
      <inkml:brushProperty name="width" value="0.0730158761143684" units="cm"/>
      <inkml:brushProperty name="height" value="0.0730158761143684" units="cm"/>
      <inkml:brushProperty name="color" value="#FED406"/>
      <inkml:brushProperty name="ignorePressure" value="0"/>
    </inkml:brush>
  </inkml:definitions>
  <inkml:trace contextRef="#ctx0" brushRef="#br0">94650.000000 20150.000000,'100.000000'-50.000000,"-75.000000"50.000000,0.000000 0.000000,25.000000 25.000000,0.000000 0.000000,-25.000000 25.000000,0.000000 0.000000,0.000000 50.000000,0.000000 0.000000,-50.000000 0.000000,0.000000 0.000000,-25.000000-25.000000,0.000000 0.000000,25.000000-25.000000,0.000000 0.000000,0.000000-25.000000,0.000000 0.000000,50.000000 0.000000,0.000000 0.000000,50.000000-25.000000,0.000000 0.000000,-25.000000 25.000000,0.000000 0.000000,0.000000 25.000000,0.000000 0.000000,-25.000000-25.000000,0.000000 0.000000,0.000000 0.000000,0.000000 0.000000,-25.000000 50.000000,0.000000 0.000000,-50.000000 25.000000,0.000000 0.000000,-75.000000 100.000000,0.000000 0.000000,-50.000000-25.000000,0.000000 0.000000,25.000000-25.000000,0.000000 0.000000,100.000000-125.000000</inkml:trace>
</inkml:ink>
</file>

<file path=ppt/ink/ink4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1:15:46"/>
    </inkml:context>
    <inkml:brush xml:id="br0">
      <inkml:brushProperty name="width" value="0.0730158761143684" units="cm"/>
      <inkml:brushProperty name="height" value="0.0730158761143684" units="cm"/>
      <inkml:brushProperty name="color" value="#FED406"/>
      <inkml:brushProperty name="ignorePressure" value="0"/>
    </inkml:brush>
  </inkml:definitions>
  <inkml:trace contextRef="#ctx0" brushRef="#br0">95900.000000 18300.000000,'0.000000'-50.000000,"25.000000"50.000000,0.000000 0.000000,25.000000-25.000000,0.000000 0.000000,50.000000 25.000000,0.000000 0.000000,50.000000-25.000000,0.000000 0.000000,-25.000000 25.000000,0.000000 0.000000,-25.000000 0.000000,0.000000 0.000000,-25.000000-25.000000,0.000000 0.000000,-50.000000 25.000000,0.000000 0.000000,-50.000000 0.000000</inkml:trace>
</inkml:ink>
</file>

<file path=ppt/ink/ink472.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1:16:11"/>
    </inkml:context>
    <inkml:brush xml:id="br0">
      <inkml:brushProperty name="width" value="0.0730158761143684" units="cm"/>
      <inkml:brushProperty name="height" value="0.0730158761143684" units="cm"/>
      <inkml:brushProperty name="color" value="#FED406"/>
      <inkml:brushProperty name="ignorePressure" value="0"/>
    </inkml:brush>
  </inkml:definitions>
  <inkml:trace contextRef="#ctx0" brushRef="#br0">91050.000000 13900.000000,'0.000000'-50.000000,"0.000000"-25.000000,0.000000 0.000000,0.000000 0.000000,0.000000 0.000000,0.000000 50.000000,0.000000 0.000000,-25.000000 25.000000,0.000000 0.000000,0.000000 0.000000,0.000000 0.000000,0.000000 0.000000,0.000000 0.000000,0.000000 25.000000,0.000000 0.000000,0.000000-25.000000</inkml:trace>
</inkml:ink>
</file>

<file path=ppt/ink/ink473.xml><?xml version="1.0" encoding="utf-8"?>
<inkml:ink xmlns:inkml="http://www.w3.org/2003/InkML">
  <annotation type="ScanImages2ExtractSignatures">1</annotation>
  <annotation type="ScanImagesWidth">7340144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1:16:12"/>
    </inkml:context>
    <inkml:brush xml:id="br0">
      <inkml:brushProperty name="width" value="0.0730158761143684" units="cm"/>
      <inkml:brushProperty name="height" value="0.0730158761143684" units="cm"/>
      <inkml:brushProperty name="color" value="#FED406"/>
      <inkml:brushProperty name="ignorePressure" value="0"/>
    </inkml:brush>
  </inkml:definitions>
  <inkml:trace contextRef="#ctx0" brushRef="#br0">89650.000000 14150.000000,'-50.000000'0.000000,"-25.000000"25.000000,0.000000 0.000000,75.000000 0.000000,0.000000 0.000000,-25.000000 0.000000,0.000000 0.000000,25.000000 0.000000,0.000000 0.000000,0.000000 25.000000,0.000000 0.000000,0.000000 25.000000,0.000000 0.000000,0.000000 50.000000,0.000000 0.000000,0.000000 0.000000,0.000000 0.000000,-25.000000 25.000000,0.000000 0.000000,25.000000 0.000000,0.000000 0.000000,-25.000000 75.000000,0.000000 0.000000,-25.000000 75.000000,0.000000 0.000000,25.000000 0.000000,0.000000 0.000000,0.000000-75.000000,0.000000 0.000000,25.000000-25.000000,0.000000 0.000000,0.000000 0.000000,0.000000 0.000000,0.000000 25.000000,0.000000 0.000000,25.000000 75.000000,0.000000 0.000000,-25.000000-25.000000,0.000000 0.000000,0.000000-50.000000,0.000000 0.000000,0.000000-25.000000,0.000000 0.000000,-25.000000 0.000000,0.000000 0.000000,25.000000 0.000000,0.000000 0.000000,-25.000000 0.000000,0.000000 0.000000,0.000000-25.000000,0.000000 0.000000,0.000000-50.000000,0.000000 0.000000,25.000000-100.000000,0.000000 0.000000,0.000000-75.000000</inkml:trace>
</inkml:ink>
</file>

<file path=ppt/ink/ink4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1:16:14"/>
    </inkml:context>
    <inkml:brush xml:id="br0">
      <inkml:brushProperty name="width" value="0.0730158761143684" units="cm"/>
      <inkml:brushProperty name="height" value="0.0730158761143684" units="cm"/>
      <inkml:brushProperty name="color" value="#FED406"/>
      <inkml:brushProperty name="ignorePressure" value="0"/>
    </inkml:brush>
  </inkml:definitions>
  <inkml:trace contextRef="#ctx0" brushRef="#br0">89750.000000 14300.000000,'-50.000000'-50.000000,"50.000000"25.000000,0.000000 0.000000,50.000000-25.000000,0.000000 0.000000,50.000000 25.000000,0.000000 0.000000,50.000000-25.000000,0.000000 0.000000,0.000000 50.000000,0.000000 0.000000,-25.000000 25.000000,0.000000 0.000000,-50.000000 25.000000,0.000000 0.000000,25.000000 0.000000,0.000000 0.000000,0.000000-25.000000,0.000000 0.000000,25.000000-25.000000,0.000000 0.000000,50.000000-50.000000,0.000000 0.000000,0.000000 0.000000,0.000000 0.000000,25.000000 25.000000,0.000000 0.000000,-25.000000 0.000000,0.000000 0.000000,0.000000 25.000000,0.000000 0.000000,-50.000000 0.000000,0.000000 0.000000,25.000000-25.000000,0.000000 0.000000,0.000000 0.000000,0.000000 0.000000,25.000000-25.000000,0.000000 0.000000,25.000000 25.000000,0.000000 0.000000,0.000000 0.000000,0.000000 0.000000,-25.000000 0.000000,0.000000 0.000000,25.000000 25.000000,0.000000 0.000000,-50.000000 0.000000,0.000000 0.000000,0.000000 0.000000,0.000000 0.000000,0.000000 0.000000,0.000000 0.000000,0.000000-25.000000,0.000000 0.000000,-25.000000 0.000000,0.000000 0.000000,-25.000000 0.000000,0.000000 0.000000,-25.000000 0.000000,0.000000 0.000000,-25.000000 25.000000,0.000000 0.000000,-25.000000 0.000000,0.000000 0.000000,0.000000 0.000000,0.000000 0.000000,-25.000000 25.000000,0.000000 0.000000,25.000000 0.000000,0.000000 0.000000,0.000000 75.000000,0.000000 0.000000,-25.000000 50.000000,0.000000 0.000000,25.000000 25.000000,0.000000 0.000000,-25.000000 25.000000,0.000000 0.000000,25.000000-25.000000,0.000000 0.000000,0.000000 0.000000,0.000000 0.000000,-25.000000 25.000000,0.000000 0.000000,25.000000 0.000000,0.000000 0.000000,0.000000 50.000000,0.000000 0.000000,0.000000-25.000000,0.000000 0.000000,0.000000-25.000000,0.000000 0.000000,25.000000-25.000000,0.000000 0.000000,-50.000000-25.000000,0.000000 0.000000,0.000000 25.000000,0.000000 0.000000,0.000000-25.000000,0.000000 0.000000,-25.000000 25.000000,0.000000 0.000000,25.000000 0.000000,0.000000 0.000000,0.000000-25.000000,0.000000 0.000000,0.000000 0.000000,0.000000 0.000000,0.000000-25.000000,0.000000 0.000000,0.000000 0.000000,0.000000 0.000000,0.000000 0.000000,0.000000 0.000000,0.000000 25.000000,0.000000 0.000000,-25.000000 25.000000,0.000000 0.000000,25.000000-25.000000,0.000000 0.000000,0.000000 25.000000,0.000000 0.000000,0.000000 0.000000,0.000000 0.000000,0.000000-50.000000,0.000000 0.000000,0.000000-100.000000</inkml:trace>
</inkml:ink>
</file>

<file path=ppt/ink/ink4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1:16:15"/>
    </inkml:context>
    <inkml:brush xml:id="br0">
      <inkml:brushProperty name="width" value="0.0730158761143684" units="cm"/>
      <inkml:brushProperty name="height" value="0.0730158761143684" units="cm"/>
      <inkml:brushProperty name="color" value="#FED406"/>
      <inkml:brushProperty name="ignorePressure" value="0"/>
    </inkml:brush>
  </inkml:definitions>
  <inkml:trace contextRef="#ctx0" brushRef="#br0">89200.000000 23500.000000,'100.000000'-50.000000,"-50.000000"25.000000,0.000000 0.000000,100.000000-50.000000,0.000000 0.000000,0.000000 25.000000,0.000000 0.000000,25.000000 0.000000,0.000000 0.000000,50.000000 25.000000,0.000000 0.000000,0.000000 0.000000,0.000000 0.000000,0.000000 0.000000,0.000000 0.000000,-25.000000 25.000000,0.000000 0.000000,0.000000 0.000000,0.000000 0.000000,0.000000 0.000000,0.000000 0.000000,25.000000-25.000000,0.000000 0.000000,0.000000 0.000000,0.000000 0.000000,-25.000000 0.000000,0.000000 0.000000,-25.000000 0.000000,0.000000 0.000000,0.000000-25.000000,0.000000 0.000000,0.000000 0.000000,0.000000 0.000000,-25.000000 0.000000,0.000000 0.000000,50.000000 25.000000,0.000000 0.000000,0.000000 0.000000,0.000000 0.000000,0.000000 0.000000,0.000000 0.000000,-25.000000 0.000000,0.000000 0.000000,-25.000000 0.000000,0.000000 0.000000,-25.000000 0.000000,0.000000 0.000000,0.000000 25.000000,0.000000 0.000000,-25.000000 0.000000,0.000000 0.000000,0.000000 0.000000,0.000000 0.000000,-25.000000 0.000000,0.000000 0.000000,-25.000000 0.000000,0.000000 0.000000,-50.000000-25.000000,0.000000 0.000000,0.000000 0.000000</inkml:trace>
</inkml:ink>
</file>

<file path=ppt/ink/ink4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1165.000000 690.000000,'0.000000'0.313000,"0.000000"0.196000,0.000000 0.106000,0.000000 0.041000,0.000000 0.678000,0.000000 0.446000,0.000000 0.584000,0.000000 0.261000,0.000000 0.035000,0.000000-0.112000,0.000000-0.198000,0.000000-0.238000,0.000000-0.013000,0.000000-0.016000,0.000000-0.016000,0.000000-0.089000,0.000000-0.129000,0.000000-0.145000,0.000000 0.575000,0.000000 0.264000,0.000000-0.197000,0.000000 0.009000,0.000000-0.084000,0.000000-0.140000,0.000000 0.325000,0.000000-0.076000,0.000000-0.179000,0.000000-0.229000,0.000000-0.184000,0.000000-0.152000,0.000000-0.181000,0.000000-0.186000,0.000000-0.096000,0.000000-0.205000,0.000000-0.215000,0.000000-0.203000,0.000000-0.180000,0.000000-0.150000,0.000000-0.120000,0.000000-0.091000,0.000000-0.066000,0.000000-0.045000,0.000000-0.028000,0.000000-0.015000,0.000000-0.006000,0.000000 0.000000,0.000000 0.004000,0.000000 0.006000,0.000000 0.007000,0.000000 0.007000,0.000000 0.006000,0.012000-0.620000,0.019000-0.395000,0.022000-0.218000,0.023000-0.089000,0.021000 0.000000,0.019000 0.000000</inkml:trace>
</inkml:ink>
</file>

<file path=ppt/ink/ink477.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1163.000000 678.000000,'-0.004000'0.013000,"-0.007000"0.020000,-0.008000 0.023000,-0.008000 0.023000,-0.007000 0.021000,-0.006000 0.018000,-0.005000 0.014000,-0.004000 0.011000,-0.003000 0.008000,-0.002000 0.006000,-0.001000 0.004000,-0.001000 0.002000,0.000000 0.001000,0.000000 0.000000,0.000000 0.000000,0.000000-0.001000,0.000000-0.001000,0.000000-0.001000,0.000000-0.001000,-0.030000 0.162000,-0.052000 0.123000,-0.023000 0.083000,-0.003000 0.051000,0.010000 0.027000,0.017000 0.009000,0.003000 0.126000,-0.007000 0.045000,-0.013000-0.011000,-0.016000-0.046000,0.002000-0.046000,0.014000-0.043000,0.001000-0.075000,-0.006000-0.089000,-0.011000-0.092000,-0.013000-0.087000,0.001000-0.060000,0.017000-0.044000,0.023000-0.027000,0.025000-0.015000,0.025000-0.005000,0.022000 0.001000,0.019000 0.005000,0.016000 0.007000,0.012000 0.008000,0.009000 0.008000,-0.012000 0.007000,-0.025000 0.012000,-0.031000 0.012000,-0.032000 0.011000,-0.031000 0.010000,-0.028000 0.008000,-0.024000 0.007000,-0.020000 0.000000</inkml:trace>
</inkml:ink>
</file>

<file path=ppt/ink/ink478.xml><?xml version="1.0" encoding="utf-8"?>
<inkml:ink xmlns:inkml="http://www.w3.org/2003/InkML">
  <annotation type="ScanImages2ExtractSignatures">1</annotation>
  <annotation type="ScanImagesWidth">3735609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1162.000000 681.000000,'0.037000'0.028000,"0.058000"0.043000,0.067000 0.050000,0.068000 0.051000,0.063000 0.047000,0.056000 0.042000,0.047000 0.035000,0.038000 0.028000,0.250000 0.289000,0.146000 0.213000,0.070000 0.149000,0.015000 0.097000,0.347000 0.572000,0.166000 0.319000,0.038000 0.133000,-0.047000 0.004000,0.050000 0.050000,-0.040000-0.071000,-0.094000-0.143000,-0.121000-0.179000,-0.094000-0.023000,-0.069000 0.000000</inkml:trace>
</inkml:ink>
</file>

<file path=ppt/ink/ink479.xml><?xml version="1.0" encoding="utf-8"?>
<inkml:ink xmlns:inkml="http://www.w3.org/2003/InkML">
  <annotation type="ScanImages2ExtractSignatures">1</annotation>
  <annotation type="ScanImagesWidth">3145779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1165.000000 763.000000,'0.017000'0.000000,"0.026000"0.000000,0.030000 0.000000,0.030000 0.000000,0.027000 0.000000,0.023000 0.000000,0.019000 0.000000,0.015000 0.000000,0.011000 0.000000,0.008000 0.000000,0.005000 0.000000,0.003000 0.000000,0.001000 0.000000,0.000000 0.000000,0.000000 0.000000,-0.001000 0.000000,-0.001000 0.000000,-0.001000 0.000000,-0.001000 0.000000,0.286000-0.092000,0.245000-0.071000,0.194000-0.052000,0.147000-0.036000,0.419000-0.004000,0.342000 0.016000,0.745000 0.028000,0.433000 0.033000,0.202000 0.034000,0.039000 0.033000,0.815000 0.029000,0.442000 0.025000,0.171000 0.020000,-0.016000 0.015000,1.008000 0.011000,0.705000 0.008000,2.024000 0.005000,0.878000 0.003000,0.080000 0.002000,-0.437000 0.000000,0.535000 0.000000,-0.580000-0.001000,-0.851000-0.001000,-1.212000-0.002000,-0.908000-0.001000,-0.968000-0.001000,-0.635000-0.001000,-0.669000-0.001000,-0.642000-0.001000,-0.577000 0.000000,-0.254000 0.000000,-0.176000 0.000000,-0.186000 0.000000,-0.179000 0.000000,-0.051000 0.000000,0.035000 0.000000,0.455000 0.018000,0.249000 0.029000,0.099000 0.033000,-0.005000 0.034000,0.148000 0.059000,0.230000 0.037000,0.108000 0.013000,0.019000-0.005000,-1.609000-0.125000,2.048000 0.117000,-0.107000-0.031000,-0.216000-0.033000,-0.270000-0.032000,0.470000-0.029000,0.173000-0.025000,0.117000-0.020000,-0.148000-0.016000,-0.307000-0.012000,-0.386000-0.009000,-0.040000-0.006000,-0.110000-0.004000,0.000000-0.002000,-0.150000-0.001000,-0.235000 0.000000,-0.272000 0.000000</inkml:trace>
</inkml:ink>
</file>

<file path=ppt/ink/ink48.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3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98050.000000 22850.000000,'-50.000000'0.000000,"75.000000"0.000000,0.000000 0.000000,175.000000-25.000000,0.000000 0.000000,75.000000 0.000000,0.000000 0.000000,-100.000000 0.000000,0.000000 0.000000,-75.000000 25.000000,0.000000 0.000000,-75.000000-25.000000</inkml:trace>
</inkml:ink>
</file>

<file path=ppt/ink/ink480.xml><?xml version="1.0" encoding="utf-8"?>
<inkml:ink xmlns:inkml="http://www.w3.org/2003/InkML">
  <annotation type="ScanImages2ExtractSignatures">1</annotation>
  <annotation type="ScanImagesWidth">3276865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1386.000000 756.000000,'0.032000'0.016000,"0.048000"0.024000,0.054000 0.027000,0.053000 0.026000,0.048000 0.024000,0.040000 0.020000,0.032000 0.016000,0.024000 0.012000,0.018000 0.009000,0.012000 0.006000,0.007000 0.004000,0.130000 0.120000,0.103000 0.064000,0.058000 0.014000,0.026000-0.019000,0.352000 0.347000,0.168000 0.188000,0.037000 0.073000,-0.049000-0.007000,-0.101000-0.039000,-0.127000-0.056000,-0.134000-0.063000,-0.128000-0.063000,-0.019000-0.050000,-0.106000-0.122000,-0.118000-0.120000,-0.115000-0.109000,-0.103000-0.093000,-0.087000-0.075000,-0.070000-0.058000,-0.053000-0.042000,-0.039000-0.029000,-0.026000-0.019000,-0.017000-0.010000,-0.009000-0.005000,-0.004000-0.001000,0.000000 0.002000,0.002000 0.003000,0.003000 0.004000,0.004000 0.004000,0.004000 0.003000,0.003000 0.003000,0.003000 0.002000,0.002000 0.002000,0.002000 0.001000,0.001000 0.001000,0.001000 0.001000,0.001000 0.000000,0.000000 0.000000,-0.160000 0.013000,-0.108000 0.025000,-0.065000 0.029000,-0.033000 0.029000,-0.102000 0.156000,-0.065000 0.078000,-0.036000 0.023000,-0.015000-0.014000,-0.332000 0.110000,-0.216000 0.035000,-0.319000 0.171000,-0.082000 0.034000,0.036000-0.038000,0.106000-0.080000,0.202000-0.139000,0.108000-0.085000,0.129000-0.081000,0.134000-0.074000,0.024000 0.015000,0.087000-0.016000,0.092000-0.027000,0.089000-0.032000,0.024000 0.004000,0.056000 0.026000,0.053000 0.021000,0.047000 0.015000,0.040000 0.011000,0.033000 0.007000,0.025000-0.014000,0.019000-0.027000,0.013000-0.033000,0.009000-0.034000,0.005000-0.033000,0.003000-0.029000,0.001000-0.025000,0.000000-0.020000,-0.007000-0.006000,-0.001000 0.003000,-0.001000 0.009000,-0.001000 0.012000,-0.001000 0.013000,-0.001000 0.012000,0.000000 0.011000,0.000000 0.000000</inkml:trace>
</inkml:ink>
</file>

<file path=ppt/ink/ink481.xml><?xml version="1.0" encoding="utf-8"?>
<inkml:ink xmlns:inkml="http://www.w3.org/2003/InkML">
  <annotation type="ScanImages2ExtractSignatures">1</annotation>
  <annotation type="ScanImagesWidth">7274563</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1195.000000 687.000000,'0.013000'0.000000,"0.020000"0.000000,0.023000 0.000000,0.022000 0.000000,0.020000 0.000000,0.017000 0.000000,0.014000 0.000000,0.010000 0.000000,0.008000 0.000000,0.005000 0.000000,0.003000 0.000000,0.002000 0.000000,0.001000 0.000000,0.000000 0.000000,0.000000 0.000000,-0.001000 0.000000,-0.001000 0.000000,-0.001000 0.000000,-0.001000 0.000000,-0.001000 0.000000,0.000000 0.000000,0.000000 0.000000,0.000000 0.000000,0.000000 0.000000,0.000000 0.000000,0.000000 0.000000,0.234000 0.000000,0.166000 0.000000,0.102000 0.000000,0.054000 0.000000,0.295000-0.074000,0.133000-0.042000,0.020000-0.018000,-0.054000-0.002000,-0.005000 0.009000,-0.048000 0.015000,-0.093000 0.018000,-0.115000 0.018000,-0.121000 0.017000,-0.116000 0.015000,-0.104000 0.013000,-0.089000 0.010000,-0.073000 0.008000,-0.057000 0.006000,-0.042000 0.004000,-0.030000 0.000000</inkml:trace>
</inkml:ink>
</file>

<file path=ppt/ink/ink482.xml><?xml version="1.0" encoding="utf-8"?>
<inkml:ink xmlns:inkml="http://www.w3.org/2003/InkML">
  <annotation type="ScanImages2ExtractSignatures">1</annotation>
  <annotation type="ScanImagesWidth">368590781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1208.000000 685.000000,'0.032000'0.032000,"0.048000"0.048000,0.054000 0.054000,0.053000 0.053000,0.048000 0.048000,0.040000 0.040000,0.032000 0.032000,0.024000 0.024000,0.018000 0.018000,0.012000 0.012000,0.007000 0.007000,-0.017000-0.017000,0.020000 0.020000,0.022000 0.022000,0.022000 0.022000,0.020000 0.020000,0.018000 0.018000,0.015000 0.015000,0.012000 0.012000,0.230000 0.120000,0.132000 0.032000,0.059000-0.026000,0.008000-0.061000,-0.002000 0.041000,-0.083000-0.018000,-0.098000-0.037000,-0.100000-0.046000,-0.114000-0.085000,-0.073000-0.069000,-0.061000-0.068000,-0.048000-0.063000,-0.031000-0.055000,-0.017000-0.046000,-0.007000-0.037000,0.000000-0.028000,0.004000-0.020000,0.007000-0.014000,0.037000 0.075000,0.012000 0.061000,-0.014000 0.048000,-0.031000 0.036000,0.042000 0.066000,0.032000 0.028000,0.045000 0.019000,-0.019000-0.023000,-0.012000-0.012000,-0.023000-0.017000,-0.029000-0.019000,-0.030000-0.019000,-0.029000-0.018000,-0.001000-0.010000,0.016000-0.003000,0.027000 0.001000,0.031000 0.003000,0.013000 0.005000,0.001000 0.005000,-0.007000 0.005000,-0.012000 0.005000,0.083000 0.158000,0.027000 0.059000,0.001000 0.000000,-0.015000-0.037000,-0.038000-0.056000,-0.051000-0.065000,-0.054000-0.064000,-0.052000-0.059000,-0.046000-0.051000,-0.039000-0.041000,-0.031000-0.032000,-0.024000-0.024000,-0.017000-0.017000,-0.012000-0.011000,-0.007000-0.007000,-0.004000-0.003000,-0.002000-0.001000,0.000000 0.001000,0.001000 0.002000,0.014000 0.010000,0.017000 0.014000,0.019000 0.016000,0.018000 0.015000,0.016000 0.013000,0.013000 0.011000,0.011000 0.009000,0.008000 0.007000,0.006000 0.005000,0.004000 0.003000,0.002000 0.000000</inkml:trace>
</inkml:ink>
</file>

<file path=ppt/ink/ink483.xml><?xml version="1.0" encoding="utf-8"?>
<inkml:ink xmlns:inkml="http://www.w3.org/2003/InkML">
  <annotation type="ScanImages2ExtractSignatures">1</annotation>
  <annotation type="ScanImagesWidth">6881388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1228.000000 706.000000,'0.011000'0.000000,"0.016000"0.000000,0.019000 0.000000,0.018000 0.000000,0.016000 0.000000,0.014000 0.000000,0.011000 0.000000,0.008000 0.000000,0.006000 0.000000,0.004000 0.000000,0.003000 0.000000,0.001000 0.000000,0.001000 0.000000,0.000000 0.000000,0.000000 0.000000,0.000000 0.000000,-0.001000 0.000000,0.000000 0.000000,0.000000 0.000000,0.000000 0.000000,0.000000 0.000000,0.000000 0.000000,0.000000 0.000000,0.000000 0.000000,0.036000 0.037000,0.073000 0.058000,0.085000 0.067000,0.086000 0.068000,0.044000 0.026000,0.013000-0.002000,-0.007000-0.020000,-0.020000-0.030000,-0.032000-0.034000,-0.038000-0.034000,-0.039000-0.032000,-0.036000-0.028000,-0.032000-0.023000,-0.027000-0.019000,-0.001000-0.006000,-0.020000 0.000000,-0.014000 0.006000,-0.010000 0.009000,-0.006000 0.010000,-0.003000 0.009000,-0.001000 0.008000,0.000000 0.007000,0.001000 0.006000,0.001000 0.004000,0.001000 0.003000,-0.012000-0.012000,0.004000-0.009000,0.005000-0.011000,0.005000-0.011000,0.005000-0.011000,0.004000-0.009000,0.004000-0.008000,0.003000-0.006000,0.002000-0.005000,0.002000-0.004000,0.003000-0.008000,-0.023000-0.010000,-0.027000-0.011000,-0.027000-0.010000,-0.024000-0.008000,-0.021000-0.007000,-0.017000-0.005000,-0.013000-0.004000,-0.009000-0.003000,-0.006000-0.002000,-0.004000-0.001000,-0.002000 0.000000,-0.001000 0.000000,0.000000 0.000000,0.000000 0.000000,0.001000 0.000000,0.001000 0.000000,0.001000 0.000000,0.001000 0.000000,0.000000 0.000000,0.000000 0.000000,0.000000 0.000000,0.000000 0.000000,0.000000 0.000000,0.000000 0.000000,0.000000 0.000000,0.000000 0.000000,0.000000 0.000000,0.000000 0.000000,0.000000 0.000000,0.000000 0.000000,-0.005000-0.063000,-0.004000-0.108000,-0.004000-0.218000,-0.004000-0.124000,-0.004000-0.055000,-0.003000-0.007000,-0.003000-0.168000,-0.002000-0.039000,-0.002000 0.024000,-0.001000 0.062000,-0.038000-0.020000,-0.058000-0.052000,-0.039000 0.019000,-0.025000 0.063000,-0.013000 0.086000,-0.005000 0.095000,0.001000 0.094000,0.004000 0.086000,0.006000 0.075000,0.007000 0.062000,0.005000 0.043000,0.017000 0.044000,0.017000 0.032000,0.016000 0.023000,0.014000 0.015000,0.012000 0.009000,0.009000 0.004000,0.007000 0.001000,0.005000-0.001000,0.004000-0.002000,0.002000-0.003000,0.001000-0.003000,0.000000-0.003000,0.000000-0.002000,0.000000-0.002000,0.000000-0.002000,-0.001000-0.001000,0.000000-0.001000,0.000000 0.000000</inkml:trace>
</inkml:ink>
</file>

<file path=ppt/ink/ink484.xml><?xml version="1.0" encoding="utf-8"?>
<inkml:ink xmlns:inkml="http://www.w3.org/2003/InkML">
  <annotation type="ScanImages2ExtractSignatures">1</annotation>
  <annotation type="ScanImagesWidth">3538992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1224.000000 678.000000,'0.055000'0.000000,"0.087000"0.000000,0.100000 0.000000,0.101000 0.000000,0.132000 0.000000,0.068000 0.000000,0.022000 0.000000,-0.009000 0.000000,0.045000 0.000000,0.003000 0.000000,-0.024000 0.000000,-0.040000 0.000000,-0.028000 0.000000,-0.019000 0.000000</inkml:trace>
</inkml:ink>
</file>

<file path=ppt/ink/ink4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1231.000000 677.000000,'0.000000'0.037000,"0.000000"0.058000,0.000000 0.067000,0.000000 0.068000,0.000000 0.063000,0.000000 0.056000,0.000000 0.028000,0.000000 0.009000,0.000000-0.004000,0.000000-0.012000,0.089000 0.306000,0.046000 0.147000,0.026000 0.049000,0.052000 0.065000,0.053000-0.003000,0.051000-0.047000,0.030000-0.035000,-0.017000-0.096000,-0.035000-0.099000,-0.044000-0.093000,0.013000 0.023000,0.014000 0.000000</inkml:trace>
</inkml:ink>
</file>

<file path=ppt/ink/ink486.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1226.000000 686.000000,'0.013000'0.000000,"0.019000"0.000000,0.021000 0.000000,0.021000 0.000000,0.019000 0.000000,0.016000 0.000000,0.013000 0.000000,0.010000 0.000000,0.007000 0.000000,0.005000 0.000000,0.003000 0.000000,0.002000 0.000000,0.000000 0.000000,0.000000 0.000000,0.000000 0.000000,0.000000 0.000000,-0.001000 0.000000,-0.001000 0.000000,0.000000 0.000000,0.000000 0.000000,0.000000 0.000000,0.001000 0.012000,0.023000 0.019000,0.027000 0.022000,0.027000 0.023000,0.026000 0.021000,0.023000 0.019000,0.179000 0.003000,0.118000-0.007000,0.034000 0.006000,-0.023000 0.013000,-0.057000 0.017000,-0.075000 0.018000,0.011000-0.001000,-0.008000-0.013000,-0.020000-0.019000,-0.026000-0.022000,0.064000-0.023000,0.043000-0.021000,0.008000-0.018000,-0.034000-0.016000,-0.051000-0.013000,-0.058000-0.010000,-0.058000-0.007000,-0.053000-0.005000,-0.046000-0.003000,-0.038000-0.002000,-0.031000-0.001000,-0.023000 0.000000</inkml:trace>
</inkml:ink>
</file>

<file path=ppt/ink/ink4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1225.000000 711.000000,'0.023000'0.000000,"0.036000"0.000000,0.040000 0.000000,0.039000 0.000000,0.035000 0.000000,0.030000 0.000000,0.023000 0.000000,0.018000 0.000000,0.013000 0.000000,0.009000 0.000000,0.005000 0.000000,0.003000 0.000000,0.001000 0.000000,0.000000 0.000000,-0.001000 0.000000,-0.007000 0.000000,0.028000 0.000000,0.033000 0.000000,0.034000 0.000000,0.032000 0.000000,0.028000 0.000000,0.153000 0.000000,0.074000 0.000000,0.018000 0.000000,-0.019000 0.000000,0.088000 0.000000,0.076000 0.000000,0.154000-0.074000,0.046000-0.042000,-0.026000-0.018000,-0.071000-0.002000,-0.002000-0.046000,-0.032000 0.002000,-0.048000 0.033000,-0.055000 0.050000,0.202000 0.039000,0.131000 0.029000,0.113000 0.021000,0.019000 0.014000,-0.042000 0.008000,-0.078000 0.004000,-0.114000 0.001000,-0.129000-0.001000,-0.129000-0.002000,-0.119000-0.003000,-0.086000-0.003000,-0.058000-0.003000,-0.054000-0.003000,-0.048000-0.002000,-0.041000-0.002000,-0.033000-0.001000,-0.025000-0.001000,-0.019000-0.001000,-0.013000-0.001000,-0.009000 0.000000,-0.005000 0.000000,-0.002000 0.000000,-0.001000 0.000000,0.001000 0.000000,0.167000 0.000000,0.114000 0.000000,0.072000 0.000000,0.039000 0.000000</inkml:trace>
</inkml:ink>
</file>

<file path=ppt/ink/ink488.xml><?xml version="1.0" encoding="utf-8"?>
<inkml:ink xmlns:inkml="http://www.w3.org/2003/InkML">
  <annotation type="ScanImages2ExtractSignatures">1</annotation>
  <annotation type="ScanImagesWidth">3473505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1289.000000 747.000000,'0.028000'0.000000,"0.043000"0.000000,0.050000 0.000000,0.051000 0.000000,0.047000 0.000000,0.042000 0.000000,0.035000 0.000000,0.028000 0.000000,0.013000 0.000000,0.002000 0.000000,-0.005000 0.000000,-0.010000 0.000000,0.044000 0.000000,0.075000 0.000000,0.107000 0.000000,0.047000 0.000000,0.004000 0.000000,-0.023000 0.000000,0.127000 0.000000,0.066000 0.000000,0.022000 0.000000,-0.007000 0.000000,0.122000-0.074000,0.048000-0.042000,-0.003000-0.018000,-0.035000-0.002000,-0.053000 0.009000,-0.061000 0.015000,0.140000-0.034000,-0.048000-0.045000,-0.134000 0.009000,-0.053000 0.008000,-0.049000 0.018000,-0.043000 0.023000,-0.055000 0.025000,-0.058000 0.024000,-0.056000 0.021000,-0.050000 0.018000,0.031000 0.015000,0.007000 0.012000,-0.009000 0.009000,-0.019000 0.006000,-0.005000 0.004000,0.004000 0.003000,0.138000 0.001000,0.067000 0.000000,0.016000 0.000000,-0.017000 0.000000,0.128000-0.001000,0.065000-0.001000,0.001000-0.001000,-0.040000-0.001000,-0.063000-0.001000,-0.074000 0.000000,-0.075000 0.000000,-0.070000 0.000000,-0.062000 0.000000,-0.052000 0.000000,0.013000-0.037000,0.054000-0.058000,0.027000-0.030000,0.008000-0.010000,-0.005000 0.003000,-0.013000 0.012000,-0.017000 0.016000,-0.018000 0.018000,-0.006000 0.018000,0.003000 0.016000,0.008000 0.014000,0.011000 0.000000</inkml:trace>
</inkml:ink>
</file>

<file path=ppt/ink/ink489.xml><?xml version="1.0" encoding="utf-8"?>
<inkml:ink xmlns:inkml="http://www.w3.org/2003/InkML">
  <annotation type="ScanImages2ExtractSignatures">1</annotation>
  <annotation type="ScanImagesWidth">6881378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1254.000000 710.000000,'0.046000'0.028000,"0.072000"0.043000,0.083000 0.050000,0.085000 0.051000,0.079000 0.047000,0.070000 0.042000,0.059000 0.035000,0.047000 0.028000,0.064000 0.031000,0.070000 0.031000,0.179000 0.175000,0.089000 0.108000,0.024000 0.056000,-0.019000 0.020000,0.176000 0.068000,0.067000 0.021000,-0.008000-0.011000,-0.056000-0.031000,0.066000 0.069000,-0.009000-0.019000,0.091000 0.092000,0.001000 0.008000,-0.056000-0.046000,-0.089000-0.077000,-0.122000-0.109000,-0.134000-0.122000,-0.132000-0.121000,-0.121000-0.112000,-0.013000 0.013000,-0.016000 0.018000,-0.017000 0.002000,-0.017000-0.009000,-0.015000-0.015000,-0.013000-0.018000,-0.011000 0.037000,-0.008000-0.005000,-0.006000 0.006000,-0.005000 0.013000,-0.003000 0.016000,-0.002000 0.017000,-0.019000-0.002000,-0.029000-0.014000,-0.033000-0.021000,-0.034000-0.024000,0.066000 0.012000,0.013000 0.006000,-0.009000 0.013000,-0.022000 0.017000,-0.046000-0.041000,-0.026000-0.041000,-0.025000-0.051000,-0.022000-0.053000,0.000000-0.051000,0.014000-0.046000,0.022000-0.002000,0.025000 0.026000,-0.002000 0.005000,-0.019000-0.009000,-0.029000-0.017000,-0.033000-0.021000,-0.033000-0.022000,-0.031000-0.021000,-0.027000-0.019000,-0.023000-0.016000,-0.003000 0.036000,0.010000 0.067000,0.018000 0.081000,0.026000 0.036000,0.029000 0.004000,0.030000-0.017000,0.027000-0.029000,0.024000-0.034000,0.064000 0.001000,0.012000 0.024000,-0.023000 0.037000,-0.043000 0.043000,-0.016000 0.006000,0.002000-0.018000,0.014000-0.032000,0.020000-0.038000,0.078000-0.021000,0.036000-0.009000,0.006000 0.000000,-0.014000 0.000000</inkml:trace>
</inkml:ink>
</file>

<file path=ppt/ink/ink49.xml><?xml version="1.0" encoding="utf-8"?>
<inkml:ink xmlns:inkml="http://www.w3.org/2003/InkML">
  <annotation type="ScanImages2ExtractSignatures">1</annotation>
  <annotation type="ScanImagesWidth">3014709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3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98700.000000 22100.000000,'-50.000000'-50.000000,"25.000000"25.000000,0.000000 0.000000,0.000000 25.000000,0.000000 0.000000,25.000000 175.000000,0.000000 0.000000,0.000000 100.000000,0.000000 0.000000,0.000000 0.000000,0.000000 0.000000,-25.000000-25.000000,0.000000 0.000000,0.000000-200.000000</inkml:trace>
</inkml:ink>
</file>

<file path=ppt/ink/ink4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1293.000000 728.000000,'0.024000'0.000000,"0.036000"0.000000,0.041000 0.000000,0.040000 0.000000,0.036000 0.000000,0.030000 0.000000,0.024000 0.000000,0.018000 0.000000,0.013000 0.000000,0.009000 0.000000,0.006000 0.000000,0.033000 0.000000,0.087000 0.000000,0.045000 0.092000,0.015000 0.071000,-0.006000 0.052000,-0.019000 0.036000,0.104000 0.115000,0.027000 0.083000,-0.006000 0.094000,-0.026000 0.020000,-0.037000-0.028000,-0.042000-0.057000,-0.042000 0.020000,-0.038000-0.005000,-0.033000-0.021000,-0.028000-0.030000,0.033000 0.059000,-0.004000 0.038000,-0.020000-0.015000,-0.029000-0.048000,-0.032000-0.066000,-0.032000-0.072000,-0.030000-0.071000,-0.026000-0.065000,-0.022000-0.056000,-0.017000-0.047000,-0.013000-0.037000,-0.010000-0.028000,-0.008000-0.012000,-0.018000-0.001000,-0.018000 0.007000,-0.016000 0.011000,-0.014000 0.013000,-0.011000 0.013000,-0.009000 0.012000,-0.006000 0.010000,-0.004000 0.008000,-0.003000 0.006000,-0.001000 0.005000,-0.001000 0.003000,0.000000 0.002000,0.000000 0.001000,0.000000 0.001000,0.001000 0.000000,0.001000 0.000000,0.000000 0.000000,0.000000 0.000000,0.000000 0.000000,0.000000 0.000000,0.000000 0.000000,0.000000 0.000000,0.000000 0.000000,0.000000 0.000000,0.000000 0.000000,0.000000 0.000000,0.000000 0.000000,-0.010000-0.009000,-0.015000-0.014000,-0.017000-0.016000,-0.017000-0.015000,-0.015000-0.014000,-0.013000-0.012000,-0.010000-0.010000,-0.008000-0.007000,-0.006000-0.005000,-0.004000-0.004000,-0.003000-0.002000,-0.001000-0.001000,-0.001000-0.001000,0.000000 0.000000,0.000000 0.000000,0.000000 0.000000,0.000000 0.000000,0.001000 0.000000,0.000000 0.000000,0.000000 0.000000,0.000000 0.000000,0.000000 0.000000,0.000000 0.000000,0.000000 0.000000,0.000000 0.000000,0.000000 0.000000,-0.007000 0.000000,-0.009000 0.000000,-0.010000 0.000000,-0.010000 0.000000,-0.008000 0.000000,-0.007000 0.000000,-0.006000 0.000000,-0.004000 0.000000,-0.003000 0.000000,-0.002000 0.000000,-0.001000 0.000000,-0.027000 0.000000,-0.067000 0.000000,-0.078000 0.000000,-0.079000 0.000000,-0.111000 0.000000,-0.049000 0.000000,-0.006000 0.000000,0.022000 0.000000,-0.312000-0.074000,-0.208000-0.042000,-0.383000-0.165000,-0.173000-0.085000,-0.026000-0.028000,0.070000 0.011000,0.151000 0.035000,0.192000 0.048000,0.204000 0.053000,0.196000 0.052000,0.177000 0.047000,0.152000 0.041000,0.100000 0.016000,0.059000-0.002000,0.029000-0.013000,0.007000-0.019000,-0.007000-0.003000,-0.016000 0.007000,-0.075000 0.013000,-0.034000 0.016000,-0.005000 0.017000,0.013000 0.016000,0.024000-0.004000,0.030000-0.016000,0.031000-0.023000,0.029000-0.026000,0.026000-0.007000,0.022000 0.005000,0.018000 0.013000,0.014000 0.000000</inkml:trace>
</inkml:ink>
</file>

<file path=ppt/ink/ink491.xml><?xml version="1.0" encoding="utf-8"?>
<inkml:ink xmlns:inkml="http://www.w3.org/2003/InkML">
  <annotation type="ScanImages2ExtractSignatures">1</annotation>
  <annotation type="ScanImagesWidth">959918125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1302.000000 708.000000,'0.017000'0.000000,"0.026000"0.000000,0.030000 0.000000,0.030000 0.000000,0.027000 0.000000,0.023000 0.000000,0.019000 0.000000,0.015000 0.000000,0.011000 0.000000,0.008000 0.000000,0.005000 0.000000,0.003000 0.000000,0.001000 0.000000,0.000000 0.000000,0.000000 0.000000,-0.001000 0.000000,-0.001000 0.000000,-0.001000 0.000000,-0.001000 0.000000,0.257000 0.000000,0.197000 0.000000,0.246000 0.000000,0.166000 0.000000,0.063000 0.000000,-0.007000 0.000000,0.464000 0.000000,0.216000 0.000000,0.041000 0.000000,-0.073000 0.000000,-0.160000-0.074000,-0.204000-0.042000,-0.217000-0.018000,-0.209000-0.002000,-0.170000 0.009000,-0.133000 0.015000,-0.118000 0.018000,-0.099000 0.018000,-0.080000 0.017000,-0.062000 0.015000,0.101000 0.013000,0.051000 0.010000,0.016000 0.008000,-0.009000 0.000000</inkml:trace>
</inkml:ink>
</file>

<file path=ppt/ink/ink492.xml><?xml version="1.0" encoding="utf-8"?>
<inkml:ink xmlns:inkml="http://www.w3.org/2003/InkML">
  <annotation type="ScanImages2ExtractSignatures">1</annotation>
  <annotation type="ScanImagesWidth">-266961943</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1312.000000 711.000000,'0.000000'0.013000,"0.000000"0.020000,0.000000 0.023000,0.000000 0.022000,0.000000 0.020000,0.000000 0.018000,0.000000 0.014000,0.000000 0.011000,0.000000 0.008000,0.000000 0.006000,0.000000 0.004000,0.000000 0.002000,0.000000 0.001000,0.000000 0.000000,0.000000 0.000000,0.000000-0.001000,0.000000-0.001000,0.000000-0.001000,0.000000-0.001000,0.000000 0.053000,0.000000 0.097000,0.000000 0.076000,0.000000 0.057000,0.000000 0.041000,0.000000 0.027000,0.000000 0.164000,0.000000 0.092000,0.000000 0.039000,0.000000 0.003000,0.000000 0.052000,0.000000 0.007000,0.000000-0.023000,0.000000-0.040000,0.000000 0.026000,0.000000-0.008000,0.000000-0.029000,0.000000-0.040000,0.000000 0.005000,0.000000-0.041000,0.000000-0.067000,0.000000-0.078000,0.000000-0.080000,0.000000 0.000000</inkml:trace>
</inkml:ink>
</file>

<file path=ppt/ink/ink493.xml><?xml version="1.0" encoding="utf-8"?>
<inkml:ink xmlns:inkml="http://www.w3.org/2003/InkML">
  <annotation type="ScanImages2ExtractSignatures">1</annotation>
  <annotation type="ScanImagesWidth">6357110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1323.000000 715.000000,'0.000000'0.024000,"0.000000"0.036000,0.000000 0.041000,0.000000 0.040000,0.000000 0.036000,0.000000 0.030000,0.000000 0.024000,0.000000 0.018000,0.000000 0.013000,0.000000 0.009000,0.000000 0.006000,0.000000-0.022000,0.000000 0.000000,0.000000 0.000000,0.000000 0.000000,-0.074000 0.165000,-0.042000 0.112000,-0.018000 0.124000,-0.002000 0.050000,0.009000-0.002000,0.015000-0.034000,0.005000 0.088000,-0.001000 0.013000,-0.005000-0.036000,-0.007000-0.065000,-0.008000-0.079000,-0.008000 0.000000</inkml:trace>
</inkml:ink>
</file>

<file path=ppt/ink/ink4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1327.000000 713.000000,'0.018000'0.028000,"0.029000"0.043000,0.033000 0.050000,0.034000 0.051000,0.032000 0.047000,0.028000 0.042000,0.024000 0.035000,0.019000 0.028000,-0.004000 0.013000,-0.018000 0.002000,-0.026000-0.005000,-0.029000-0.010000,-0.029000-0.012000,-0.027000-0.012000,-0.023000-0.011000,-0.019000-0.010000,0.021000 0.010000,0.046000 0.022000,0.058000 0.028000,0.062000 0.030000,0.023000 0.010000,-0.004000-0.003000,-0.021000-0.011000,-0.030000-0.016000,-0.034000-0.023000,-0.034000-0.027000,-0.031000-0.027000,-0.027000-0.025000,-0.023000-0.022000,-0.018000-0.018000,-0.014000 0.047000,-0.010000 0.085000,-0.007000 0.066000,-0.004000 0.049000,-0.003000 0.090000,-0.001000 0.036000,0.000000-0.001000,0.001000 0.000000</inkml:trace>
</inkml:ink>
</file>

<file path=ppt/ink/ink495.xml><?xml version="1.0" encoding="utf-8"?>
<inkml:ink xmlns:inkml="http://www.w3.org/2003/InkML">
  <annotation type="ScanImages2ExtractSignatures">1</annotation>
  <annotation type="ScanImagesWidth">4784198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1302.000000 732.000000,'0.024000'-0.008000,"0.036000"-0.012000,0.041000-0.014000,0.040000-0.013000,0.036000-0.012000,0.030000-0.010000,0.024000-0.008000,0.018000-0.006000,0.013000-0.004000,0.009000-0.003000,0.006000-0.002000,0.125000 0.014000,0.084000 0.010000,0.036000 0.011000,0.003000 0.011000,0.129000 0.011000,0.053000 0.009000,0.000000 0.008000,-0.034000 0.006000,-0.053000 0.005000,-0.061000 0.004000,-0.062000 0.003000,-0.058000 0.002000,-0.051000 0.001000,-0.043000 0.000000,-0.035000 0.000000,-0.027000 0.000000,0.036000-0.037000,0.073000-0.058000,0.036000-0.030000,0.010000-0.010000,-0.008000 0.003000,-0.018000 0.012000,0.197000 0.016000,0.100000 0.018000,0.030000 0.018000,-0.017000 0.016000,0.028000 0.014000,-0.019000 0.012000,-0.048000 0.009000,-0.063000 0.007000,0.006000 0.005000,-0.024000 0.004000,-0.041000 0.002000,-0.050000 0.001000,-0.051000 0.000000,-0.048000 0.000000,-0.043000 0.000000,-0.036000 0.000000,-0.023000-0.001000,-0.013000-0.001000,-0.006000-0.001000,-0.001000 0.000000,0.003000 0.000000,0.005000 0.000000,-0.001000 0.000000,-0.004000 0.000000,-0.006000 0.000000,-0.006000 0.000000,0.056000 0.000000,0.018000 0.000000,-0.007000 0.000000,-0.023000 0.000000,-0.031000 0.000000,-0.034000 0.000000,-0.034000 0.000000,-0.031000 0.000000,-0.027000 0.000000,-0.022000 0.000000,-0.007000 0.000000,0.004000 0.000000,0.010000 0.000000,0.014000 0.000000,0.015000 0.000000,0.015000 0.000000,0.013000 0.000000,0.011000 0.000000,0.046000 0.000000,0.065000 0.000000,0.072000 0.000000,0.072000 0.000000,0.023000 0.000000,-0.010000 0.000000,-0.030000 0.000000,-0.041000 0.000000,-0.045000 0.000000,-0.044000 0.000000,0.059000 0.045000,0.070000 0.068000,-0.004000 0.015000,0.027000 0.007000,0.000000-0.005000,-0.017000-0.013000,-0.027000-0.017000,-0.031000-0.018000,-0.032000-0.018000,-0.030000-0.016000,-0.026000-0.014000,-0.022000-0.011000,-0.013000-0.009000,-0.033000-0.007000,-0.031000-0.005000,-0.028000-0.003000,-0.024000-0.002000,-0.019000-0.001000,-0.014000 0.000000,-0.010000 0.000000,-0.007000 0.001000,-0.005000 0.001000,-0.002000 0.001000,-0.001000 0.001000,0.000000 0.001000,0.001000 0.000000,0.001000 0.000000,0.001000 0.000000,0.001000 0.000000</inkml:trace>
</inkml:ink>
</file>

<file path=ppt/ink/ink4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1197.000000 695.000000,'0.000000'0.020000,"0.000000"0.030000,0.000000 0.034000,0.000000 0.033000,0.000000 0.030000,0.000000 0.026000,0.000000 0.021000,0.000000 0.016000,0.000000 0.012000,0.000000 0.008000,0.000000 0.005000,0.000000 0.003000,0.000000 0.001000,0.000000 0.021000,0.000000 0.061000,0.000000 0.071000,0.000000 0.072000,0.074000 0.233000,0.042000 0.171000,0.165000 0.120000,0.085000 0.078000,0.113000 0.131000,0.050000 0.008000,0.005000-0.071000,-0.024000-0.117000,-0.041000-0.137000,-0.048000-0.140000,0.012000 0.003000,-0.024000 0.021000,0.138000 0.142000,0.085000 0.061000,0.045000 0.005000,0.016000-0.031000,0.069000 0.058000,0.099000 0.037000,0.043000 0.015000,-0.073000-0.088000,-0.113000-0.112000,-0.129000-0.118000,-0.144000-0.178000,-0.071000-0.108000,-0.055000-0.101000,-0.041000-0.089000,-0.036000-0.052000,-0.050000-0.038000,-0.046000-0.018000,-0.040000-0.004000,-0.034000 0.005000,-0.027000 0.011000,-0.021000 0.014000,-0.015000 0.015000,0.026000 0.032000,0.051000 0.041000,0.063000 0.044000,0.066000 0.043000,0.063000 0.039000,0.057000 0.033000,0.048000 0.027000,0.039000 0.021000,0.116000 0.000000,0.036000-0.052000,-0.004000-0.066000,-0.029000-0.070000,-0.086000 0.052000,-0.036000 0.030000,-0.035000-0.004000,-0.032000-0.027000,0.003000-0.013000,-0.030000-0.056000,-0.025000-0.056000,-0.020000-0.051000,0.065000 0.136000,0.062000 0.107000,0.046000 0.076000,0.033000 0.051000,0.077000 0.067000,0.026000 0.000000,-0.008000-0.044000,-0.030000-0.068000,0.051000 0.068000,0.025000 0.003000,0.006000-0.038000,-0.006000-0.062000,-0.013000 0.037000,-0.017000 0.025000,-0.037000 0.070000,-0.046000 0.020000,-0.049000-0.013000,-0.047000-0.033000,-0.043000-0.062000,-0.037000-0.076000,-0.030000-0.080000,-0.024000-0.076000,0.037000 0.006000,0.074000 0.057000,0.027000 0.022000,-0.005000-0.002000,-0.025000-0.018000,-0.036000-0.026000,-0.040000-0.030000,-0.040000-0.030000,-0.037000-0.028000,-0.032000-0.024000,-0.018000-0.011000,-0.007000-0.002000,0.000000 0.004000,0.005000 0.008000,0.007000 0.009000,0.009000 0.010000,0.009000 0.009000,0.008000 0.008000,-0.011000 0.013000,-0.023000 0.015000,-0.028000 0.016000,-0.030000 0.015000,-0.029000 0.013000,-0.026000 0.011000,0.015000 0.021000,0.039000 0.026000,0.016000 0.027000,-0.001000 0.026000,0.013000 0.011000,0.021000 0.001000,0.025000-0.006000,0.026000-0.010000,0.024000-0.012000,0.021000-0.012000,0.025000-0.008000,-0.018000-0.059000,-0.028000-0.063000,-0.031000-0.060000,-0.031000-0.054000,-0.027000-0.045000,-0.023000-0.035000,-0.019000-0.026000,-0.014000-0.019000,-0.010000-0.013000,-0.007000 0.000000</inkml:trace>
</inkml:ink>
</file>

<file path=ppt/ink/ink497.xml><?xml version="1.0" encoding="utf-8"?>
<inkml:ink xmlns:inkml="http://www.w3.org/2003/InkML">
  <annotation type="ScanImages2ExtractSignatures">1</annotation>
  <annotation type="ScanImagesWidth">2097229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1221.000000 750.000000,'0.021000'0.000000,"0.032000"0.000000,0.036000 0.000000,0.036000 0.000000,0.032000 0.000000,0.028000 0.000000,0.022000 0.000000,0.017000 0.000000,0.013000 0.000000,0.009000 0.000000,0.006000 0.000000,0.003000 0.000000,-0.038000 0.000000,0.025000 0.000000,0.031000 0.000000,0.034000 0.000000,0.211000 0.074000,0.136000 0.115000,0.122000 0.060000,0.030000 0.020000,-0.031000-0.007000,-0.068000-0.024000,-0.086000-0.033000,-0.092000-0.036000,-0.088000-0.036000,-0.080000-0.033000,-0.063000-0.021000,-0.047000-0.012000,-0.034000-0.005000,-0.023000-0.001000,-0.014000 0.002000,-0.008000 0.004000,-0.003000 0.005000,0.000000 0.005000,0.003000 0.005000,0.004000 0.004000,0.014000-0.004000,0.020000-0.009000,0.022000-0.011000,0.021000-0.012000,0.020000-0.011000,0.017000-0.010000,0.002000-0.009000,-0.008000-0.007000,-0.014000-0.006000,-0.016000-0.004000,-0.017000-0.003000,-0.016000-0.002000,-0.008000-0.001000,-0.002000-0.001000,0.001000 0.000000,0.004000 0.000000,0.005000 0.000000,0.005000 0.000000,0.005000 0.000000,0.005000 0.000000,0.007000 0.000000,-0.016000 0.000000,-0.020000 0.000000,-0.021000 0.000000,-0.020000 0.000000,-0.017000 0.000000,-0.014000 0.000000,-0.011000 0.000000,-0.009000 0.000000,-0.006000 0.000000,-0.004000 0.000000,-0.003000 0.000000,-0.001000 0.000000,0.000000 0.000000,0.000000 0.000000,0.000000 0.000000,0.000000 0.000000,0.001000 0.000000,0.001000 0.000000,0.005000-0.055000,0.018000-0.086000,0.020000-0.100000,0.021000-0.102000,0.038000-0.113000,0.046000-0.113000,0.011000-0.177000,-0.012000-0.132000,0.011000-0.094000,0.025000-0.062000,-0.005000 0.018000,-0.024000 0.068000,-0.034000 0.095000,-0.038000 0.105000,-0.034000 0.081000,0.003000 0.024000,0.012000 0.052000,-0.004000 0.011000,-0.009000 0.017000,-0.014000 0.029000,-0.017000 0.035000,0.033000-0.165000,0.033000 0.000000</inkml:trace>
</inkml:ink>
</file>

<file path=ppt/ink/ink498.xml><?xml version="1.0" encoding="utf-8"?>
<inkml:ink xmlns:inkml="http://www.w3.org/2003/InkML">
  <annotation type="ScanImages2ExtractSignatures">1</annotation>
  <annotation type="ScanImagesWidth">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1183.000000 721.000000,'0.024000'0.000000,"0.036000"0.000000,0.041000 0.000000,0.040000 0.000000,0.036000 0.000000,0.030000 0.000000,0.024000 0.000000,0.018000 0.000000,0.013000 0.000000,0.009000 0.000000,0.006000 0.000000,-0.022000 0.000000,0.000000 0.000000,0.000000 0.000000,0.000000 0.000000,0.128000 0.018000,0.054000 0.029000,0.002000 0.033000,-0.031000 0.034000,0.110000 0.013000,0.044000-0.001000,-0.001000-0.010000,-0.030000-0.015000,-0.046000-0.017000,-0.053000-0.017000,-0.053000-0.016000,-0.050000-0.014000,-0.044000-0.012000,-0.037000-0.009000,-0.030000-0.007000,-0.023000-0.005000,-0.014000-0.004000,-0.008000-0.002000,-0.003000-0.001000,0.000000-0.001000,0.002000 0.000000,0.003000 0.000000,0.004000 0.000000,0.004000 0.001000,0.004000 0.001000,0.003000 0.001000,0.003000 0.008000,0.002000 0.012000,0.002000 0.014000,0.001000 0.014000,0.001000 0.013000,0.000000 0.011000,0.000000 0.009000,0.000000 0.008000,0.000000 0.006000,0.000000 0.004000,0.010000-0.004000,0.015000-0.010000,0.018000-0.012000,0.018000-0.013000,0.017000-0.013000,0.015000 0.000000</inkml:trace>
</inkml:ink>
</file>

<file path=ppt/ink/ink499.xml><?xml version="1.0" encoding="utf-8"?>
<inkml:ink xmlns:inkml="http://www.w3.org/2003/InkML">
  <annotation type="ScanImages2ExtractSignatures">1</annotation>
  <annotation type="ScanImagesWidth">6357108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1184.000000 725.000000,'0.000000'0.405000,"0.000000"0.266000,0.000000 0.158000,0.000000 0.077000,0.000000 0.185000,0.000000 0.093000,0.000000 0.028000,0.000000-0.016000,-0.018000-0.006000,-0.029000-0.073000,-0.033000-0.111000,-0.034000-0.126000,-0.013000 0.038000,0.001000-0.006000,0.010000 0.039000,0.015000-0.008000,0.017000-0.038000,0.017000-0.054000,0.016000-0.016000,0.014000-0.064000,0.012000-0.091000,0.009000-0.101000,0.007000-0.100000,0.005000-0.092000,0.004000-0.080000,0.002000-0.066000,0.001000-0.053000,0.001000 0.000000</inkml:trace>
</inkml:ink>
</file>

<file path=ppt/ink/ink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2:5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71600.000000 15200.000000,'100.000000'-100.000000,"-25.000000"75.000000,0.000000 0.000000,25.000000 25.000000,0.000000 0.000000,-50.000000 75.000000,0.000000 0.000000,-50.000000 25.000000,0.000000 0.000000,-50.000000 0.000000,0.000000 0.000000,-25.000000-25.000000,0.000000 0.000000,0.000000 0.000000,0.000000 0.000000,25.000000-50.000000,0.000000 0.000000,125.000000-50.000000,0.000000 0.000000,50.000000-75.000000,0.000000 0.000000,25.000000 25.000000,0.000000 0.000000,-25.000000 0.000000,0.000000 0.000000,0.000000 0.000000,0.000000 0.000000,-25.000000-25.000000,0.000000 0.000000,-25.000000-25.000000,0.000000 0.000000,-50.000000 50.000000,0.000000 0.000000,0.000000 25.000000,0.000000 0.000000,-25.000000 25.000000,0.000000 0.000000,0.000000 50.000000,0.000000 0.000000,-50.000000 100.000000,0.000000 0.000000,25.000000 25.000000,0.000000 0.000000,-25.000000 0.000000,0.000000 0.000000,25.000000 0.000000,0.000000 0.000000,25.000000-75.000000,0.000000 0.000000,50.000000-50.000000,0.000000 0.000000,50.000000-50.000000,0.000000 0.000000,25.000000-100.000000,0.000000 0.000000,-25.000000 0.000000,0.000000 0.000000,-50.000000 0.000000,0.000000 0.000000,-25.000000-50.000000,0.000000 0.000000,-50.000000 25.000000,0.000000 0.000000,-25.000000 75.000000,0.000000 0.000000,-50.000000 75.000000,0.000000 0.000000,0.000000 50.000000,0.000000 0.000000,75.000000 0.000000</inkml:trace>
</inkml:ink>
</file>

<file path=ppt/ink/ink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3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91800.000000 22250.000000,'-100.000000'0.000000,"200.000000"25.000000,0.000000 0.000000,25.000000 125.000000,0.000000 0.000000,-25.000000 25.000000,0.000000 0.000000,-75.000000 0.000000,0.000000 0.000000,-75.000000 0.000000,0.000000 0.000000,-125.000000 0.000000,0.000000 0.000000,-25.000000-50.000000,0.000000 0.000000,50.000000-75.000000,0.000000 0.000000,75.000000 0.000000,0.000000 0.000000,175.000000-50.000000,0.000000 0.000000,250.000000-50.000000,0.000000 0.000000,200.000000-50.000000,0.000000 0.000000,-375.000000 50.000000</inkml:trace>
</inkml:ink>
</file>

<file path=ppt/ink/ink5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1192.000000 725.000000,'0.000000'0.049000,"0.000000"0.077000,0.000000 0.089000,0.000000 0.090000,0.000000 0.084000,0.000000 0.074000,0.000000 0.152000,0.000000 0.098000,0.000000-0.032000,0.000000 0.008000,0.000000-0.009000,0.000000-0.019000,0.000000 0.105000,0.000000 0.029000,0.000000-0.022000,0.000000-0.052000,0.000000 0.024000,0.000000-0.003000,0.000000 0.036000,0.000000-0.016000,0.000000-0.048000,0.000000-0.065000,0.000000-0.077000,0.000000-0.079000,0.000000-0.075000,0.000000-0.066000,0.000000-0.056000,0.000000-0.045000,0.000000-0.029000,0.000000-0.016000,0.000000-0.007000,0.000000-0.001000,0.000000 0.003000,0.000000 0.006000,0.000000 0.007000,0.000000 0.007000,0.000000 0.013000,0.000000 0.016000,0.000000 0.016000,0.000000 0.015000,0.000000 0.014000,0.000000 0.000000</inkml:trace>
</inkml:ink>
</file>

<file path=ppt/ink/ink5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1174.000000 746.000000,'0.011000'0.000000,"0.017000"0.000000,0.019000 0.000000,0.018000 0.000000,0.016000 0.000000,0.014000 0.000000,0.011000 0.000000,0.008000 0.000000,0.006000 0.000000,0.004000 0.000000,0.003000 0.000000,0.001000 0.000000,0.001000 0.000000,0.000000 0.000000,0.000000 0.000000,0.000000 0.000000,0.000000 0.000000,-0.001000 0.000000,0.000000 0.000000,0.000000 0.000000,0.000000 0.000000,0.000000 0.000000,0.000000 0.000000,0.000000 0.000000,0.091000 0.000000,0.159000 0.000000,0.111000 0.000000,0.072000 0.000000,0.042000 0.000000,0.020000 0.000000,0.114000-0.037000,0.093000-0.058000,0.170000-0.030000,0.060000-0.010000,-0.015000 0.004000,-0.062000 0.012000,-0.087000 0.016000,-0.097000 0.018000,-0.047000 0.018000,-0.012000 0.016000,0.030000 0.014000,-0.019000 0.012000,-0.049000 0.009000,-0.064000 0.007000,-0.014000-0.068000,-0.055000-0.112000,-0.040000-0.058000,-0.028000-0.019000,-0.018000 0.008000,-0.010000 0.024000,-0.023000 0.032000,-0.029000 0.036000,-0.031000 0.035000,-0.030000 0.032000,-0.027000 0.028000,-0.023000 0.023000,-0.019000 0.018000,-0.015000 0.014000,0.081000 0.010000,0.136000 0.007000,0.063000 0.004000,0.012000 0.002000,-0.022000 0.001000,-0.042000 0.000000,-0.051000-0.001000,-0.054000-0.001000,-0.054000-0.001000,-0.051000-0.001000,-0.045000-0.001000,-0.038000-0.001000,-0.030000-0.001000,-0.023000-0.001000,-0.017000 0.000000,-0.012000 0.000000,0.005000 0.000000,0.010000 0.000000,0.015000 0.000000,0.017000 0.000000,0.016000 0.000000,0.015000 0.000000,0.013000 0.000000,0.011000 0.000000</inkml:trace>
</inkml:ink>
</file>

<file path=ppt/ink/ink5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1178.000000 723.000000,'0.017000'0.000000,"0.026000"0.000000,0.029000 0.000000,0.029000 0.000000,0.026000 0.000000,0.022000 0.000000,0.018000 0.000000,0.014000 0.000000,0.010000 0.000000,0.007000 0.000000,0.005000 0.000000,0.003000 0.000000,0.001000 0.000000,0.000000 0.000000,0.000000 0.000000,-0.004000 0.000000,0.016000 0.000000,0.018000 0.000000,0.019000 0.000000,0.018000 0.000000,0.016000 0.000000,0.007000 0.000000,0.001000 0.000000,-0.003000 0.000000,-0.005000 0.000000,-0.012000 0.000000,-0.025000 0.000000,-0.028000 0.000000,-0.027000 0.000000,-0.025000 0.000000,-0.021000 0.000000,-0.017000 0.000000,-0.014000 0.000000,-0.010000 0.000000,-0.007000 0.000000,0.010000 0.000000,0.024000 0.000000,0.030000 0.000000,0.031000 0.000000,0.030000 0.000000,0.027000 0.000000</inkml:trace>
</inkml:ink>
</file>

<file path=ppt/ink/ink5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1054.000000 174.000000,'-0.009000'0.028000,"-0.015000"0.043000,-0.017000 0.050000,-0.017000 0.051000,-0.016000 0.047000,-0.014000 0.042000,-0.012000 0.035000,-0.009000 0.028000,-0.035000 0.068000,-0.049000 0.088000,-0.072000 0.095000,-0.082000 0.092000,-0.082000 0.083000,-0.076000 0.072000,-0.196000 0.390000,-0.110000 0.271000,-0.306000 0.340000,-0.113000 0.139000,0.018000 0.000000,0.101000-0.090000,0.109000 0.099000,0.107000-0.008000,0.134000-0.058000,0.142000-0.159000,0.136000-0.212000,0.123000-0.230000,0.105000 0.088000,0.086000-0.010000,0.067000-0.071000,0.051000-0.105000,-0.038000 0.065000,-0.018000 0.021000,-0.003000 0.084000,0.006000-0.029000,0.011000-0.100000,0.014000-0.137000,0.015000 0.014000,0.014000-0.037000,0.013000-0.067000,0.011000-0.081000,0.046000-0.084000,0.064000-0.080000,0.072000-0.072000,0.071000-0.061000,0.066000-0.050000,0.057000-0.039000,0.084000-0.047000,0.022000-0.049000,-0.020000-0.047000,-0.045000-0.042000,0.034000-0.063000,0.009000-0.072000,-0.008000-0.073000,-0.018000-0.068000,-0.023000-0.059000,-0.025000-0.050000,-0.024000-0.040000,-0.022000-0.031000,0.552000-0.308000,0.437000-0.242000,0.662000-0.476000,0.389000-0.296000,0.186000-0.160000,0.042000-0.060000,0.242000-0.250000,0.131000-0.132000,0.400000-0.452000,0.101000-0.182000,-0.098000 0.005000,-0.218000 0.124000,0.052000 0.007000,-0.146000 0.152000,-0.263000 0.234000,-0.318000 0.269000,-0.275000 0.014000,-0.300000 0.071000,-0.332000 0.004000,-0.327000 0.108000,-0.300000 0.166000,-0.261000 0.192000,-0.216000 0.194000,-0.172000 0.181000,-0.131000 0.036000,-0.095000 0.015000,-0.065000 0.055000,-0.041000 0.077000,-0.023000 0.085000,-0.009000 0.084000,-0.037000-0.125000,-0.052000-0.102000,-0.039000-0.173000,-0.028000-0.057000,-0.019000 0.020000,-0.012000 0.069000,-0.172000-0.071000,-0.115000-0.008000,-0.125000-0.096000,-0.048000 0.002000,0.004000 0.065000,0.037000 0.100000,-0.018000 0.042000,0.022000 0.075000,0.046000 0.091000,0.058000 0.094000,-0.068000-0.040000,0.004000-0.049000,0.013000 0.023000,0.018000 0.067000,0.020000 0.090000,0.019000 0.098000,-0.093000 0.060000,-0.084000 0.030000,-0.017000 0.046000,0.027000 0.053000,0.053000 0.053000,0.066000 0.050000,0.046000 0.040000,0.074000 0.040000,0.066000 0.031000,0.056000 0.024000,-0.217000-0.057000,-0.180000-0.105000,-0.077000-0.053000,-0.005000-0.016000,0.042000 0.009000,0.068000 0.024000,-0.085000 0.142000,-0.030000 0.134000,0.007000 0.119000,0.031000 0.100000,-0.343000 0.265000,-0.189000 0.204000,-0.076000 0.150000,0.001000 0.104000,-0.151000 0.398000,-0.091000 0.263000,-0.119000 0.378000,0.019000 0.129000,0.106000-0.040000,0.154000-0.145000,0.191000-0.073000,0.201000-0.168000,0.193000-0.217000,0.173000-0.232000,0.130000-0.170000,0.092000-0.191000,0.025000-0.172000,0.053000-0.147000,0.068000-0.120000,0.072000-0.094000,0.069000 0.076000,0.062000 0.033000,0.053000 0.003000,0.044000 0.000000</inkml:trace>
</inkml:ink>
</file>

<file path=ppt/ink/ink504.xml><?xml version="1.0" encoding="utf-8"?>
<inkml:ink xmlns:inkml="http://www.w3.org/2003/InkML">
  <annotation type="ScanImages2ExtractSignatures">1</annotation>
  <annotation type="ScanImagesWidth">7602286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1616.000000 898.000000,'0.147000'0.295000,"0.157000"0.240000,0.078000 0.520000,0.022000 0.292000,-0.016000 0.124000,-0.039000 0.008000,0.097000 0.117000,0.029000 0.031000,0.168000 0.084000,0.097000-0.035000,0.044000-0.109000,0.007000-0.148000,-0.017000-0.015000,-0.031000-0.076000,-0.038000-0.110000,-0.039000-0.123000,-0.022000-0.101000,-0.087000-0.198000,-0.088000-0.189000,-0.081000-0.168000,-0.070000-0.140000,-0.057000-0.111000,-0.044000-0.084000,-0.033000-0.060000,-0.023000-0.041000,-0.015000-0.025000,-0.009000-0.013000,-0.004000-0.005000,-0.001000 0.000000,0.643000-0.399000,0.581000-0.409000,0.345000-0.291000,0.169000-0.194000,0.044000-0.118000,-0.039000-0.061000,0.223000-0.222000,0.080000-0.088000,-0.017000 0.004000,-0.078000 0.063000,0.312000-0.346000,0.097000 0.000000</inkml:trace>
</inkml:ink>
</file>

<file path=ppt/ink/ink5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7:4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46800.000000 47500.000000,'0.000000'-50.000000,"-150.000000"150.000000,0.000000 0.000000,100.000000 75.000000,0.000000 0.000000,50.000000-75.000000,0.000000 0.000000,0.000000 50.000000,0.000000 0.000000,0.000000-50.000000,0.000000 0.000000,50.000000-100.000000,0.000000 0.000000,-25.000000-50.000000,0.000000 0.000000,0.000000 0.000000</inkml:trace>
</inkml:ink>
</file>

<file path=ppt/ink/ink506.xml><?xml version="1.0" encoding="utf-8"?>
<inkml:ink xmlns:inkml="http://www.w3.org/2003/InkML">
  <annotation type="ScanImages2ExtractSignatures">1</annotation>
  <annotation type="ScanImagesWidth">6619250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7:4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47100.000000 46550.000000,'0.000000'-50.000000,"0.000000"-25.000000,0.000000 0.000000,-25.000000 25.000000,0.000000 0.000000,50.000000 175.000000,0.000000 0.000000,-25.000000 50.000000,0.000000 0.000000,0.000000 100.000000,0.000000 0.000000,0.000000 50.000000,0.000000 0.000000,-25.000000 100.000000,0.000000 0.000000,25.000000 0.000000,0.000000 0.000000,50.000000-150.000000,0.000000 0.000000,-25.000000-225.000000</inkml:trace>
</inkml:ink>
</file>

<file path=ppt/ink/ink507.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7:4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46900.000000 48000.000000,'0.000000'-50.000000,"-50.000000"-50.000000,0.000000 0.000000,50.000000 75.000000,0.000000 0.000000,50.000000 50.000000,0.000000 0.000000,75.000000 75.000000,0.000000 0.000000,0.000000 0.000000,0.000000 0.000000,-25.000000-50.000000,0.000000 0.000000,-50.000000-25.000000,0.000000 0.000000,0.000000-25.000000</inkml:trace>
</inkml:ink>
</file>

<file path=ppt/ink/ink508.xml><?xml version="1.0" encoding="utf-8"?>
<inkml:ink xmlns:inkml="http://www.w3.org/2003/InkML">
  <annotation type="ScanImages2ExtractSignatures">1</annotation>
  <annotation type="ScanImagesWidth">3014709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7:4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48000.000000 47450.000000,'-100.000000'-150.000000,"75.000000"150.000000,0.000000 0.000000,150.000000 0.000000,0.000000 0.000000,25.000000 50.000000,0.000000 0.000000,-50.000000-25.000000,0.000000 0.000000,-25.000000 0.000000,0.000000 0.000000,-150.000000 75.000000,0.000000 0.000000,-75.000000 0.000000,0.000000 0.000000,0.000000-25.000000,0.000000 0.000000,50.000000 0.000000,0.000000 0.000000,50.000000-50.000000,0.000000 0.000000,25.000000-25.000000,0.000000 0.000000,0.000000 0.000000,0.000000 0.000000,125.000000 0.000000,0.000000 0.000000,75.000000-50.000000,0.000000 0.000000,0.000000 0.000000,0.000000 0.000000,-75.000000 25.000000,0.000000 0.000000,-50.000000 25.000000,0.000000 0.000000,-100.000000-50.000000,0.000000 0.000000,0.000000 0.000000</inkml:trace>
</inkml:ink>
</file>

<file path=ppt/ink/ink509.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7:4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48200.000000 47050.000000,'0.000000'-50.000000,"-25.000000"-75.000000,0.000000 0.000000,25.000000 75.000000,0.000000 0.000000,25.000000 50.000000,0.000000 0.000000,25.000000 125.000000,0.000000 0.000000,-50.000000 100.000000,0.000000 0.000000,0.000000 0.000000,0.000000 0.000000,-100.000000 0.000000,0.000000 0.000000,-25.000000-25.000000,0.000000 0.000000,-25.000000-25.000000,0.000000 0.000000,125.000000-150.000000,0.000000 0.000000,-25.000000-25.000000</inkml:trace>
</inkml:ink>
</file>

<file path=ppt/ink/ink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3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100650.000000 22050.000000,'0.000000'-50.000000,"-25.000000"-25.000000,0.000000 0.000000,25.000000 25.000000,0.000000 0.000000,0.000000-25.000000,0.000000 0.000000,-25.000000 50.000000,0.000000 0.000000,0.000000 25.000000,0.000000 0.000000,-50.000000 50.000000,0.000000 0.000000,-50.000000 100.000000,0.000000 0.000000,0.000000 75.000000,0.000000 0.000000,0.000000 25.000000,0.000000 0.000000,50.000000-75.000000,0.000000 0.000000,50.000000-75.000000,0.000000 0.000000,50.000000-75.000000,0.000000 0.000000,100.000000-50.000000,0.000000 0.000000,25.000000-75.000000,0.000000 0.000000,-25.000000 0.000000,0.000000 0.000000,-75.000000 25.000000,0.000000 0.000000,-50.000000 175.000000,0.000000 0.000000,0.000000-25.000000,0.000000 0.000000,0.000000 0.000000,0.000000 0.000000,25.000000-25.000000,0.000000 0.000000,0.000000-50.000000,0.000000 0.000000,75.000000-25.000000,0.000000 0.000000,-25.000000-75.000000,0.000000 0.000000,-25.000000 50.000000,0.000000 0.000000,-25.000000 25.000000,0.000000 0.000000,0.000000 75.000000,0.000000 0.000000,0.000000 25.000000,0.000000 0.000000,0.000000-50.000000,0.000000 0.000000,-25.000000 0.000000,0.000000 0.000000,25.000000-25.000000</inkml:trace>
</inkml:ink>
</file>

<file path=ppt/ink/ink510.xml><?xml version="1.0" encoding="utf-8"?>
<inkml:ink xmlns:inkml="http://www.w3.org/2003/InkML">
  <annotation type="ScanImages2ExtractSignatures">1</annotation>
  <annotation type="ScanImagesWidth">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7:4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48500.000000 48400.000000,'50.000000'0.000000,"25.000000"50.000000,0.000000 0.000000,-25.000000 25.000000,0.000000 0.000000,25.000000 25.000000,0.000000 0.000000,0.000000 0.000000,0.000000 0.000000,0.000000-50.000000,0.000000 0.000000,-50.000000 0.000000,0.000000 0.000000,0.000000-50.000000</inkml:trace>
</inkml:ink>
</file>

<file path=ppt/ink/ink511.xml><?xml version="1.0" encoding="utf-8"?>
<inkml:ink xmlns:inkml="http://www.w3.org/2003/InkML">
  <annotation type="ScanImages2ExtractSignatures">1</annotation>
  <annotation type="ScanImagesWidth">1252328006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7:4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58800.000000 47000.000000,'-50.000000'250.000000,"50.000000"-175.000000,0.000000 0.000000,0.000000-25.000000,0.000000 0.000000,0.000000-25.000000,0.000000 0.000000,0.000000-50.000000,0.000000 0.000000,25.000000-25.000000</inkml:trace>
</inkml:ink>
</file>

<file path=ppt/ink/ink512.xml><?xml version="1.0" encoding="utf-8"?>
<inkml:ink xmlns:inkml="http://www.w3.org/2003/InkML">
  <annotation type="ScanImages2ExtractSignatures">1</annotation>
  <annotation type="ScanImagesWidth">1252339512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7:4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59100.000000 45850.000000,'0.000000'-100.000000,"25.000000"100.000000,0.000000 0.000000,25.000000 125.000000,0.000000 0.000000,-25.000000 125.000000,0.000000 0.000000,-25.000000 125.000000,0.000000 0.000000,0.000000-25.000000,0.000000 0.000000,0.000000-100.000000,0.000000 0.000000,25.000000-100.000000,0.000000 0.000000,0.000000-100.000000</inkml:trace>
</inkml:ink>
</file>

<file path=ppt/ink/ink513.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7:4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59200.000000 47000.000000,'0.000000'-50.000000,"0.000000"-25.000000,0.000000 0.000000,25.000000 75.000000,0.000000 0.000000,75.000000 50.000000,0.000000 0.000000,0.000000 50.000000,0.000000 0.000000,0.000000-50.000000,0.000000 0.000000,-50.000000-25.000000,0.000000 0.000000,-25.000000 0.000000</inkml:trace>
</inkml:ink>
</file>

<file path=ppt/ink/ink514.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7:4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60150.000000 45350.000000,'0.000000'-50.000000,"50.000000"50.000000,0.000000 0.000000,0.000000 75.000000,0.000000 0.000000,-25.000000-25.000000,0.000000 0.000000,-25.000000 0.000000,0.000000 0.000000,25.000000-50.000000,0.000000 0.000000,50.000000-50.000000,0.000000 0.000000,0.000000 0.000000,0.000000 0.000000,0.000000 0.000000,0.000000 0.000000,-25.000000 50.000000,0.000000 0.000000,-25.000000 0.000000,0.000000 0.000000,-25.000000 50.000000,0.000000 0.000000,-75.000000 50.000000,0.000000 0.000000,-25.000000-25.000000,0.000000 0.000000,25.000000 0.000000,0.000000 0.000000,0.000000 0.000000,0.000000 0.000000,-25.000000-25.000000,0.000000 0.000000,50.000000-25.000000,0.000000 0.000000,25.000000 0.000000,0.000000 0.000000,25.000000 0.000000,0.000000 0.000000,0.000000 25.000000,0.000000 0.000000,0.000000 0.000000,0.000000 0.000000,0.000000 50.000000,0.000000 0.000000,0.000000-25.000000,0.000000 0.000000,0.000000-50.000000,0.000000 0.000000,0.000000 0.000000,0.000000 0.000000,125.000000-100.000000,0.000000 0.000000,75.000000-50.000000,0.000000 0.000000,0.000000 25.000000,0.000000 0.000000,-75.000000 50.000000,0.000000 0.000000,-75.000000 25.000000,0.000000 0.000000,-25.000000 25.000000,0.000000 0.000000,-100.000000 100.000000,0.000000 0.000000,-50.000000 50.000000,0.000000 0.000000,-25.000000-25.000000,0.000000 0.000000,50.000000-25.000000,0.000000 0.000000,0.000000-50.000000,0.000000 0.000000,75.000000 0.000000,0.000000 0.000000,50.000000-50.000000,0.000000 0.000000,75.000000-75.000000,0.000000 0.000000,-25.000000 25.000000,0.000000 0.000000,-50.000000-50.000000,0.000000 0.000000,-50.000000-25.000000,0.000000 0.000000,0.000000 25.000000,0.000000 0.000000,0.000000 50.000000,0.000000 0.000000,25.000000 75.000000,0.000000 0.000000,-25.000000 75.000000,0.000000 0.000000,0.000000 0.000000,0.000000 0.000000,0.000000 0.000000,0.000000 0.000000,50.000000-75.000000,0.000000 0.000000,75.000000-150.000000,0.000000 0.000000,25.000000 0.000000,0.000000 0.000000,-25.000000 50.000000,0.000000 0.000000,-75.000000 75.000000,0.000000 0.000000,-25.000000 50.000000,0.000000 0.000000,-75.000000 100.000000,0.000000 0.000000,-50.000000 25.000000,0.000000 0.000000,0.000000-25.000000,0.000000 0.000000,50.000000-50.000000,0.000000 0.000000,0.000000-25.000000,0.000000 0.000000,50.000000-75.000000,0.000000 0.000000,50.000000 0.000000,0.000000 0.000000,150.000000-75.000000,0.000000 0.000000,75.000000-25.000000,0.000000 0.000000,-100.000000 50.000000,0.000000 0.000000,-75.000000 50.000000,0.000000 0.000000,-75.000000 25.000000,0.000000 0.000000,-50.000000 50.000000,0.000000 0.000000,-100.000000 50.000000,0.000000 0.000000,-25.000000-25.000000,0.000000 0.000000,0.000000 0.000000,0.000000 0.000000,100.000000-50.000000,0.000000 0.000000,25.000000-50.000000</inkml:trace>
</inkml:ink>
</file>

<file path=ppt/ink/ink5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7:4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60250.000000 47450.000000,'50.000000'0.000000,"0.000000"50.000000,0.000000 0.000000,150.000000 150.000000,0.000000 0.000000,175.000000 150.000000,0.000000 0.000000,-250.000000-250.000000</inkml:trace>
</inkml:ink>
</file>

<file path=ppt/ink/ink5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7:5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43300.000000 38700.000000,'50.000000'-50.000000,"0.000000"50.000000,0.000000 0.000000,50.000000 0.000000,0.000000 0.000000,25.000000 0.000000,0.000000 0.000000,50.000000-25.000000,0.000000 0.000000,0.000000-25.000000,0.000000 0.000000,-75.000000 0.000000,0.000000 0.000000,-75.000000 25.000000,0.000000 0.000000,-75.000000 25.000000,0.000000 0.000000,-50.000000 25.000000,0.000000 0.000000,50.000000 0.000000</inkml:trace>
</inkml:ink>
</file>

<file path=ppt/ink/ink5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7:5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43850.000000 38250.000000,'-50.000000'-100.000000,"50.000000"75.000000,0.000000 0.000000,-25.000000 25.000000,0.000000 0.000000,25.000000 25.000000,0.000000 0.000000,0.000000 100.000000,0.000000 0.000000,0.000000 25.000000,0.000000 0.000000,0.000000-25.000000,0.000000 0.000000,0.000000-25.000000,0.000000 0.000000,25.000000-100.000000</inkml:trace>
</inkml:ink>
</file>

<file path=ppt/ink/ink518.xml><?xml version="1.0" encoding="utf-8"?>
<inkml:ink xmlns:inkml="http://www.w3.org/2003/InkML">
  <annotation type="ScanImages2ExtractSignatures">1</annotation>
  <annotation type="ScanImagesWidth">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7:5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44100.000000 37950.000000,'100.000000'-200.000000,"-100.000000"250.000000,0.000000 0.000000,0.000000 100.000000,0.000000 0.000000,0.000000 25.000000,0.000000 0.000000,0.000000-50.000000,0.000000 0.000000,-25.000000-75.000000,0.000000 0.000000,50.000000-75.000000,0.000000 0.000000,0.000000-25.000000</inkml:trace>
</inkml:ink>
</file>

<file path=ppt/ink/ink5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7:5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44850.000000 37700.000000,'50.000000'-50.000000,"-100.000000"175.000000,0.000000 0.000000,-100.000000 125.000000,0.000000 0.000000,0.000000 25.000000,0.000000 0.000000,25.000000-125.000000,0.000000 0.000000,75.000000-100.000000</inkml:trace>
</inkml:ink>
</file>

<file path=ppt/ink/ink52.xml><?xml version="1.0" encoding="utf-8"?>
<inkml:ink xmlns:inkml="http://www.w3.org/2003/InkML">
  <annotation type="ScanImages2ExtractSignatures">1</annotation>
  <annotation type="ScanImagesWidth">-2134033408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3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101700.000000 22350.000000,'-50.000000'0.000000,"0.000000"25.000000,0.000000 0.000000,25.000000 0.000000,0.000000 0.000000,-25.000000 50.000000,0.000000 0.000000,-25.000000 25.000000,0.000000 0.000000,25.000000 0.000000,0.000000 0.000000,25.000000 0.000000,0.000000 0.000000,25.000000-25.000000,0.000000 0.000000,25.000000-25.000000,0.000000 0.000000,75.000000-25.000000,0.000000 0.000000,0.000000-75.000000,0.000000 0.000000,0.000000-75.000000,0.000000 0.000000,-50.000000-25.000000,0.000000 0.000000,-25.000000 100.000000</inkml:trace>
</inkml:ink>
</file>

<file path=ppt/ink/ink5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7:5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43300.000000 39450.000000,'0.000000'-150.000000,"0.000000"100.000000,0.000000 0.000000,0.000000 75.000000,0.000000 0.000000,-50.000000 100.000000,0.000000 0.000000,-25.000000 25.000000,0.000000 0.000000,25.000000-25.000000,0.000000 0.000000,25.000000-75.000000,0.000000 0.000000,50.000000-50.000000,0.000000 0.000000,50.000000-75.000000,0.000000 0.000000,0.000000-50.000000,0.000000 0.000000,25.000000 50.000000,0.000000 0.000000,-25.000000 0.000000,0.000000 0.000000,50.000000 0.000000,0.000000 0.000000,50.000000-50.000000,0.000000 0.000000,0.000000 75.000000,0.000000 0.000000,-100.000000 50.000000,0.000000 0.000000,-75.000000 75.000000,0.000000 0.000000,-100.000000 75.000000,0.000000 0.000000,-50.000000-25.000000,0.000000 0.000000,25.000000-25.000000,0.000000 0.000000,-25.000000 0.000000,0.000000 0.000000,25.000000-25.000000,0.000000 0.000000,25.000000-25.000000,0.000000 0.000000,50.000000-25.000000,0.000000 0.000000,150.000000-75.000000,0.000000 0.000000,125.000000-50.000000,0.000000 0.000000,0.000000 0.000000,0.000000 0.000000,-25.000000 50.000000,0.000000 0.000000,-100.000000 50.000000,0.000000 0.000000,-75.000000 0.000000,0.000000 0.000000,-25.000000 25.000000,0.000000 0.000000,-75.000000 50.000000,0.000000 0.000000,-25.000000 25.000000,0.000000 0.000000,-25.000000 25.000000,0.000000 0.000000,25.000000-75.000000,0.000000 0.000000,50.000000-50.000000,0.000000 0.000000,25.000000-125.000000,0.000000 0.000000,25.000000-50.000000,0.000000 0.000000,0.000000 25.000000,0.000000 0.000000,0.000000 50.000000,0.000000 0.000000,25.000000 200.000000,0.000000 0.000000,0.000000 150.000000,0.000000 0.000000,-25.000000 100.000000,0.000000 0.000000,25.000000 75.000000,0.000000 0.000000,-25.000000-250.000000,0.000000 0.000000,0.000000-75.000000</inkml:trace>
</inkml:ink>
</file>

<file path=ppt/ink/ink5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7:5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46000.000000 37550.000000,'50.000000'-50.000000,"-25.000000"50.000000,0.000000 0.000000,0.000000 75.000000,0.000000 0.000000,0.000000 0.000000,0.000000 0.000000,0.000000-75.000000,0.000000 0.000000,0.000000 0.000000</inkml:trace>
</inkml:ink>
</file>

<file path=ppt/ink/ink5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7:5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46750.000000 37300.000000,'0.000000'-50.000000,"-25.000000"75.000000,0.000000 0.000000,-50.000000 75.000000,0.000000 0.000000,-25.000000 50.000000,0.000000 0.000000,0.000000-50.000000,0.000000 0.000000,50.000000-50.000000,0.000000 0.000000,25.000000-50.000000,0.000000 0.000000,50.000000 0.000000,0.000000 0.000000,50.000000-25.000000,0.000000 0.000000,75.000000 0.000000,0.000000 0.000000,-75.000000 25.000000,0.000000 0.000000,-50.000000 50.000000,0.000000 0.000000,-125.000000 50.000000,0.000000 0.000000,-75.000000 50.000000,0.000000 0.000000,50.000000-75.000000,0.000000 0.000000,75.000000-75.000000,0.000000 0.000000,150.000000-50.000000,0.000000 0.000000,75.000000-25.000000,0.000000 0.000000,-25.000000 75.000000,0.000000 0.000000,-75.000000 0.000000,0.000000 0.000000,-50.000000 0.000000,0.000000 0.000000,-100.000000 100.000000,0.000000 0.000000,-75.000000-25.000000,0.000000 0.000000,-50.000000 25.000000,0.000000 0.000000,25.000000-25.000000,0.000000 0.000000,50.000000-25.000000,0.000000 0.000000,50.000000 0.000000,0.000000 0.000000,125.000000-50.000000,0.000000 0.000000,150.000000 0.000000,0.000000 0.000000,50.000000-75.000000,0.000000 0.000000,-25.000000 25.000000,0.000000 0.000000,-125.000000 25.000000,0.000000 0.000000,-75.000000 25.000000,0.000000 0.000000,-25.000000-50.000000,0.000000 0.000000,-25.000000 0.000000</inkml:trace>
</inkml:ink>
</file>

<file path=ppt/ink/ink5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7:5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46550.000000 38250.000000,'-50.000000'0.000000,"25.000000"0.000000,0.000000 0.000000,0.000000 0.000000,0.000000 0.000000,0.000000 75.000000,0.000000 0.000000,-50.000000 75.000000,0.000000 0.000000,-75.000000 75.000000,0.000000 0.000000,0.000000 0.000000,0.000000 0.000000,50.000000-75.000000,0.000000 0.000000,100.000000-125.000000,0.000000 0.000000,25.000000-25.000000</inkml:trace>
</inkml:ink>
</file>

<file path=ppt/ink/ink5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7:5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45900.000000 39600.000000,'100.000000'-100.000000,"-100.000000"125.000000,0.000000 0.000000,0.000000 125.000000,0.000000 0.000000,-25.000000 0.000000,0.000000 0.000000,0.000000-50.000000,0.000000 0.000000,25.000000-75.000000,0.000000 0.000000,0.000000 25.000000,0.000000 0.000000,25.000000-100.000000,0.000000 0.000000,25.000000-25.000000,0.000000 0.000000,0.000000 25.000000</inkml:trace>
</inkml:ink>
</file>

<file path=ppt/ink/ink525.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7:5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46450.000000 39500.000000,'0.000000'-100.000000,"25.000000"100.000000,0.000000 0.000000,0.000000 50.000000,0.000000 0.000000,0.000000 0.000000,0.000000 0.000000,0.000000 0.000000,0.000000 0.000000,-25.000000 25.000000,0.000000 0.000000,0.000000 25.000000,0.000000 0.000000,-25.000000 25.000000,0.000000 0.000000,25.000000-25.000000,0.000000 0.000000,-25.000000-75.000000,0.000000 0.000000,0.000000-25.000000,0.000000 0.000000,-50.000000-50.000000,0.000000 0.000000,25.000000-50.000000,0.000000 0.000000,50.000000-25.000000,0.000000 0.000000,0.000000 0.000000,0.000000 0.000000,75.000000 75.000000,0.000000 0.000000,-50.000000 25.000000,0.000000 0.000000,-25.000000 75.000000,0.000000 0.000000,-25.000000 75.000000,0.000000 0.000000,-75.000000 25.000000,0.000000 0.000000,50.000000-50.000000,0.000000 0.000000,25.000000-25.000000,0.000000 0.000000,50.000000-75.000000,0.000000 0.000000,75.000000-125.000000,0.000000 0.000000,-50.000000 75.000000</inkml:trace>
</inkml:ink>
</file>

<file path=ppt/ink/ink5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7:5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49000.000000 37500.000000,'-100.000000'0.000000,"75.000000"25.000000,0.000000 0.000000,25.000000 25.000000,0.000000 0.000000,0.000000 50.000000,0.000000 0.000000,50.000000-25.000000,0.000000 0.000000,25.000000-75.000000,0.000000 0.000000,25.000000 0.000000,0.000000 0.000000,-75.000000 25.000000,0.000000 0.000000,-25.000000 0.000000,0.000000 0.000000,-50.000000 50.000000,0.000000 0.000000,-50.000000 50.000000,0.000000 0.000000,-50.000000 0.000000,0.000000 0.000000,50.000000-50.000000,0.000000 0.000000,25.000000 0.000000,0.000000 0.000000,50.000000-50.000000,0.000000 0.000000,25.000000 25.000000,0.000000 0.000000,25.000000 0.000000,0.000000 0.000000,0.000000 50.000000,0.000000 0.000000,-25.000000 0.000000,0.000000 0.000000,-25.000000 0.000000,0.000000 0.000000,-25.000000-25.000000,0.000000 0.000000,50.000000-50.000000,0.000000 0.000000,25.000000-100.000000,0.000000 0.000000,100.000000-125.000000,0.000000 0.000000,25.000000 0.000000,0.000000 0.000000,-75.000000 75.000000,0.000000 0.000000,0.000000 50.000000,0.000000 0.000000,0.000000 75.000000,0.000000 0.000000,-25.000000 75.000000,0.000000 0.000000,-25.000000 50.000000,0.000000 0.000000,-25.000000 25.000000,0.000000 0.000000,-75.000000-25.000000,0.000000 0.000000,-25.000000 25.000000,0.000000 0.000000,25.000000-100.000000,0.000000 0.000000,25.000000-75.000000,0.000000 0.000000,50.000000 0.000000,0.000000 0.000000,-25.000000-25.000000</inkml:trace>
</inkml:ink>
</file>

<file path=ppt/ink/ink5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7:5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49050.000000 39400.000000,'50.000000'-100.000000,"-50.000000"125.000000,0.000000 0.000000,0.000000 50.000000,0.000000 0.000000,-100.000000 75.000000,0.000000 0.000000,-50.000000 0.000000,0.000000 0.000000,50.000000-50.000000,0.000000 0.000000,50.000000-75.000000,0.000000 0.000000,25.000000 0.000000</inkml:trace>
</inkml:ink>
</file>

<file path=ppt/ink/ink5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7:5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48950.000000 39900.000000,'200.000000'100.000000,"-125.000000"-50.000000,0.000000 0.000000,50.000000 50.000000,0.000000 0.000000,25.000000-25.000000,0.000000 0.000000,-125.000000-75.000000,0.000000 0.000000,25.000000 25.000000</inkml:trace>
</inkml:ink>
</file>

<file path=ppt/ink/ink529.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7:5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51300.000000 37700.000000,'-50.000000'0.000000,"50.000000"100.000000,0.000000 0.000000,-25.000000 0.000000,0.000000 0.000000,0.000000 25.000000,0.000000 0.000000,0.000000-125.000000,0.000000 0.000000,25.000000 25.000000</inkml:trace>
</inkml:ink>
</file>

<file path=ppt/ink/ink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3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102000.000000 22200.000000,'50.000000'-300.000000,"-25.000000"225.000000,0.000000 0.000000,-25.000000 50.000000,0.000000 0.000000,25.000000 100.000000,0.000000 0.000000,-25.000000 100.000000,0.000000 0.000000,0.000000 25.000000,0.000000 0.000000,-25.000000 0.000000,0.000000 0.000000,0.000000-25.000000,0.000000 0.000000,0.000000-75.000000,0.000000 0.000000,0.000000-75.000000</inkml:trace>
</inkml:ink>
</file>

<file path=ppt/ink/ink5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7:5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51700.000000 37400.000000,'50.000000'-50.000000,"-25.000000"25.000000,0.000000 0.000000,-50.000000 150.000000,0.000000 0.000000,-75.000000 50.000000,0.000000 0.000000,0.000000-25.000000,0.000000 0.000000,25.000000-75.000000,0.000000 0.000000,100.000000-75.000000,0.000000 0.000000,75.000000-50.000000,0.000000 0.000000,0.000000 50.000000,0.000000 0.000000,-50.000000 0.000000,0.000000 0.000000,-75.000000 25.000000,0.000000 0.000000,-125.000000 125.000000,0.000000 0.000000,0.000000 0.000000,0.000000 0.000000,0.000000-25.000000,0.000000 0.000000,50.000000-50.000000,0.000000 0.000000,75.000000-50.000000,0.000000 0.000000,50.000000 0.000000,0.000000 0.000000,125.000000-100.000000,0.000000 0.000000,50.000000-25.000000,0.000000 0.000000,-50.000000 25.000000,0.000000 0.000000,-125.000000 75.000000,0.000000 0.000000,-50.000000 25.000000,0.000000 0.000000,-100.000000 75.000000,0.000000 0.000000,-25.000000 0.000000,0.000000 0.000000,25.000000-25.000000,0.000000 0.000000,75.000000 0.000000,0.000000 0.000000,50.000000 0.000000,0.000000 0.000000,75.000000-50.000000,0.000000 0.000000,75.000000-25.000000,0.000000 0.000000,0.000000 0.000000,0.000000 0.000000,-75.000000 25.000000,0.000000 0.000000,-75.000000 25.000000,0.000000 0.000000,-100.000000 50.000000,0.000000 0.000000,-50.000000 0.000000,0.000000 0.000000,0.000000 0.000000,0.000000 0.000000,25.000000-25.000000,0.000000 0.000000,75.000000-75.000000</inkml:trace>
</inkml:ink>
</file>

<file path=ppt/ink/ink531.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8:0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53550.000000 38350.000000,'-50.000000'-50.000000,"25.000000"125.000000,0.000000 0.000000,25.000000 125.000000,0.000000 0.000000,0.000000-50.000000,0.000000 0.000000,0.000000 50.000000,0.000000 0.000000,0.000000 0.000000,0.000000 0.000000,-25.000000-50.000000,0.000000 0.000000,0.000000-125.000000,0.000000 0.000000,75.000000-125.000000,0.000000 0.000000,-25.000000 0.000000,0.000000 0.000000,0.000000 25.000000</inkml:trace>
</inkml:ink>
</file>

<file path=ppt/ink/ink5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8:0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53550.000000 39400.000000,'0.000000'-200.000000,"25.000000"150.000000,0.000000 0.000000,50.000000 25.000000,0.000000 0.000000,25.000000-25.000000,0.000000 0.000000,25.000000 50.000000,0.000000 0.000000,-50.000000-25.000000,0.000000 0.000000,-50.000000 25.000000,0.000000 0.000000,-25.000000-25.000000</inkml:trace>
</inkml:ink>
</file>

<file path=ppt/ink/ink533.xml><?xml version="1.0" encoding="utf-8"?>
<inkml:ink xmlns:inkml="http://www.w3.org/2003/InkML">
  <annotation type="ScanImages2ExtractSignatures">1</annotation>
  <annotation type="ScanImagesWidth">3014704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8:0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54350.000000 38350.000000,'0.000000'-200.000000,"0.000000"175.000000,0.000000 0.000000,0.000000 100.000000,0.000000 0.000000,0.000000 75.000000,0.000000 0.000000,0.000000 25.000000,0.000000 0.000000,-25.000000 50.000000,0.000000 0.000000,25.000000-50.000000,0.000000 0.000000,0.000000-50.000000,0.000000 0.000000,50.000000-50.000000,0.000000 0.000000,50.000000-25.000000,0.000000 0.000000,50.000000-25.000000,0.000000 0.000000,-25.000000-25.000000,0.000000 0.000000,50.000000 0.000000,0.000000 0.000000,-100.000000 0.000000,0.000000 0.000000,-25.000000 0.000000,0.000000 0.000000,-50.000000-25.000000,0.000000 0.000000,-25.000000-50.000000,0.000000 0.000000,0.000000-25.000000,0.000000 0.000000,-25.000000-75.000000,0.000000 0.000000,50.000000 50.000000,0.000000 0.000000,0.000000 50.000000</inkml:trace>
</inkml:ink>
</file>

<file path=ppt/ink/ink534.xml><?xml version="1.0" encoding="utf-8"?>
<inkml:ink xmlns:inkml="http://www.w3.org/2003/InkML">
  <annotation type="ScanImages2ExtractSignatures">1</annotation>
  <annotation type="ScanImagesWidth">7274605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8:0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55800.000000 38000.000000,'-150.000000'150.000000,"25.000000"50.000000,0.000000 0.000000,-25.000000 0.000000,0.000000 0.000000,-150.000000 175.000000,0.000000 0.000000,225.000000-300.000000,0.000000 0.000000,-25.000000 25.000000</inkml:trace>
</inkml:ink>
</file>

<file path=ppt/ink/ink5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8:0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82850.000000 34100.000000,'-50.000000'0.000000,"0.000000"-25.000000,0.000000 0.000000,0.000000 25.000000,0.000000 0.000000,0.000000 50.000000,0.000000 0.000000,0.000000-25.000000,0.000000 0.000000,-75.000000 50.000000,0.000000 0.000000,0.000000 50.000000,0.000000 0.000000,-25.000000 0.000000,0.000000 0.000000,50.000000-25.000000,0.000000 0.000000,50.000000-50.000000,0.000000 0.000000,150.000000-50.000000,0.000000 0.000000,50.000000 0.000000,0.000000 0.000000,25.000000-25.000000,0.000000 0.000000,-75.000000 25.000000,0.000000 0.000000,-50.000000 0.000000,0.000000 0.000000,-50.000000-25.000000,0.000000 0.000000,0.000000 0.000000,0.000000 0.000000,25.000000-25.000000,0.000000 0.000000,-25.000000-25.000000,0.000000 0.000000,0.000000-50.000000,0.000000 0.000000,25.000000 0.000000,0.000000 0.000000,0.000000 25.000000,0.000000 0.000000,0.000000 25.000000,0.000000 0.000000,0.000000 50.000000</inkml:trace>
</inkml:ink>
</file>

<file path=ppt/ink/ink5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8:0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83250.000000 33450.000000,'100.000000'-50.000000,"-50.000000"75.000000,0.000000 0.000000,-25.000000 100.000000,0.000000 0.000000,-25.000000 25.000000,0.000000 0.000000,-75.000000 25.000000,0.000000 0.000000,-25.000000-25.000000,0.000000 0.000000,25.000000-25.000000,0.000000 0.000000,75.000000-75.000000,0.000000 0.000000,75.000000-50.000000,0.000000 0.000000,-50.000000-50.000000</inkml:trace>
</inkml:ink>
</file>

<file path=ppt/ink/ink5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8:0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83350.000000 34400.000000,'100.000000'-150.000000,"-50.000000"125.000000,0.000000 0.000000,0.000000 25.000000,0.000000 0.000000,50.000000 0.000000,0.000000 0.000000,-25.000000 0.000000,0.000000 0.000000,-25.000000 25.000000,0.000000 0.000000,-25.000000-25.000000,0.000000 0.000000,-25.000000-25.000000,0.000000 0.000000,0.000000 0.000000</inkml:trace>
</inkml:ink>
</file>

<file path=ppt/ink/ink538.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8:0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84200.000000 33600.000000,'50.000000'-300.000000,"-50.000000"250.000000,0.000000 0.000000,0.000000 0.000000,0.000000 0.000000,0.000000 225.000000,0.000000 0.000000,-50.000000 100.000000,0.000000 0.000000,-25.000000 25.000000,0.000000 0.000000,0.000000-50.000000,0.000000 0.000000,25.000000 200.000000,0.000000 0.000000,50.000000-200.000000,0.000000 0.000000,-25.000000-200.000000</inkml:trace>
</inkml:ink>
</file>

<file path=ppt/ink/ink5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8:0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86150.000000 33800.000000,'50.000000'-50.000000,"25.000000"-25.000000,0.000000 0.000000,-175.000000 150.000000,0.000000 0.000000,-100.000000 25.000000,0.000000 0.000000,-75.000000 25.000000,0.000000 0.000000,50.000000-50.000000,0.000000 0.000000,125.000000 0.000000,0.000000 0.000000,75.000000-25.000000,0.000000 0.000000,75.000000-25.000000,0.000000 0.000000,150.000000 0.000000,0.000000 0.000000,25.000000 0.000000,0.000000 0.000000,-50.000000 50.000000,0.000000 0.000000,-50.000000-25.000000,0.000000 0.000000,-50.000000-25.000000,0.000000 0.000000,-50.000000-25.000000</inkml:trace>
</inkml:ink>
</file>

<file path=ppt/ink/ink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3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102300.000000 23200.000000,'50.000000'0.000000,"25.000000"0.000000,0.000000 0.000000,-50.000000 25.000000,0.000000 0.000000,-25.000000 50.000000,0.000000 0.000000,0.000000 25.000000,0.000000 0.000000,-75.000000 0.000000,0.000000 0.000000,50.000000-25.000000,0.000000 0.000000,0.000000-25.000000,0.000000 0.000000,100.000000-25.000000,0.000000 0.000000,100.000000-25.000000,0.000000 0.000000,-100.000000-25.000000,0.000000 0.000000,-25.000000 0.000000</inkml:trace>
</inkml:ink>
</file>

<file path=ppt/ink/ink5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8:0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87500.000000 34350.000000,'50.000000'-50.000000,"-25.000000"0.000000,0.000000 0.000000,-25.000000 25.000000,0.000000 0.000000,-25.000000 0.000000,0.000000 0.000000,-50.000000 50.000000,0.000000 0.000000,0.000000 100.000000,0.000000 0.000000,0.000000 0.000000,0.000000 0.000000,75.000000 25.000000,0.000000 0.000000,50.000000-25.000000,0.000000 0.000000,50.000000-75.000000,0.000000 0.000000,75.000000-25.000000,0.000000 0.000000,25.000000-150.000000,0.000000 0.000000,-50.000000-50.000000,0.000000 0.000000,-75.000000 0.000000,0.000000 0.000000,-150.000000 50.000000,0.000000 0.000000,-225.000000 100.000000,0.000000 0.000000,75.000000 50.000000,0.000000 0.000000,75.000000 25.000000</inkml:trace>
</inkml:ink>
</file>

<file path=ppt/ink/ink5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8:2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83100.000000 53850.000000,'0.000000'-150.000000,"0.000000"175.000000,0.000000 0.000000,-25.000000 75.000000,0.000000 0.000000,0.000000 200.000000,0.000000 0.000000,0.000000-50.000000,0.000000 0.000000,25.000000 75.000000,0.000000 0.000000,0.000000 25.000000,0.000000 0.000000,0.000000-125.000000,0.000000 0.000000,25.000000-75.000000,0.000000 0.000000,0.000000-125.000000</inkml:trace>
</inkml:ink>
</file>

<file path=ppt/ink/ink542.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8:2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84500.000000 54550.000000,'0.000000'-150.000000,"-50.000000"175.000000,0.000000 0.000000,-25.000000 50.000000,0.000000 0.000000,-25.000000 25.000000,0.000000 0.000000,-50.000000 50.000000,0.000000 0.000000,-25.000000 0.000000,0.000000 0.000000,25.000000 0.000000,0.000000 0.000000,75.000000-75.000000,0.000000 0.000000,25.000000-50.000000,0.000000 0.000000,100.000000-25.000000,0.000000 0.000000,100.000000 0.000000,0.000000 0.000000,50.000000 50.000000,0.000000 0.000000,0.000000 25.000000,0.000000 0.000000,-25.000000-25.000000,0.000000 0.000000,-75.000000-25.000000,0.000000 0.000000,-50.000000 0.000000</inkml:trace>
</inkml:ink>
</file>

<file path=ppt/ink/ink543.xml><?xml version="1.0" encoding="utf-8"?>
<inkml:ink xmlns:inkml="http://www.w3.org/2003/InkML">
  <annotation type="ScanImages2ExtractSignatures">1</annotation>
  <annotation type="ScanImagesWidth">-1948921808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8:4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84750.000000 55450.000000,'-50.000000'-50.000000,"150.000000"50.000000,0.000000 0.000000,100.000000-25.000000,0.000000 0.000000,-25.000000 0.000000,0.000000 0.000000,-75.000000 25.000000,0.000000 0.000000,-50.000000 0.000000,0.000000 0.000000,-50.000000 25.000000,0.000000 0.000000,-25.000000 0.000000</inkml:trace>
</inkml:ink>
</file>

<file path=ppt/ink/ink544.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8:4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85200.000000 55650.000000,'-100.000000'0.000000,"75.000000"0.000000,0.000000 0.000000,25.000000 25.000000,0.000000 0.000000,0.000000 50.000000,0.000000 0.000000,0.000000 0.000000,0.000000 0.000000,0.000000 0.000000,0.000000 0.000000,0.000000-25.000000,0.000000 0.000000,50.000000-50.000000,0.000000 0.000000,-50.000000 25.000000</inkml:trace>
</inkml:ink>
</file>

<file path=ppt/ink/ink545.xml><?xml version="1.0" encoding="utf-8"?>
<inkml:ink xmlns:inkml="http://www.w3.org/2003/InkML">
  <annotation type="ScanImages2ExtractSignatures">1</annotation>
  <annotation type="ScanImagesWidth">-1948916320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8:4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85550.000000 55750.000000,'0.000000'-50.000000,"-25.000000"50.000000,0.000000 0.000000,0.000000 0.000000,0.000000 0.000000,25.000000 25.000000,0.000000 0.000000,0.000000 0.000000,0.000000 0.000000,25.000000-25.000000,0.000000 0.000000,0.000000 0.000000</inkml:trace>
</inkml:ink>
</file>

<file path=ppt/ink/ink546.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8:4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85650.000000 55650.000000,'-50.000000'0.000000,"25.000000"0.000000,0.000000 0.000000,0.000000 25.000000,0.000000 0.000000,25.000000 0.000000,0.000000 0.000000,0.000000 0.000000,0.000000 0.000000,0.000000 75.000000,0.000000 0.000000,0.000000-50.000000,0.000000 0.000000,0.000000-25.000000,0.000000 0.000000,0.000000 75.000000,0.000000 0.000000,0.000000-75.000000</inkml:trace>
</inkml:ink>
</file>

<file path=ppt/ink/ink547.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8:4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86000.000000 55600.000000,'0.000000'-50.000000,"-25.000000"75.000000,0.000000 0.000000,0.000000 25.000000,0.000000 0.000000,25.000000 0.000000,0.000000 0.000000,-25.000000 25.000000,0.000000 0.000000,25.000000 50.000000,0.000000 0.000000,0.000000-50.000000,0.000000 0.000000,0.000000-50.000000</inkml:trace>
</inkml:ink>
</file>

<file path=ppt/ink/ink548.xml><?xml version="1.0" encoding="utf-8"?>
<inkml:ink xmlns:inkml="http://www.w3.org/2003/InkML">
  <annotation type="ScanImages2ExtractSignatures">1</annotation>
  <annotation type="ScanImagesWidth">3014704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8:4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84200.000000 56850.000000,'-100.000000'-50.000000,"175.000000"25.000000,0.000000 0.000000,125.000000 25.000000,0.000000 0.000000,100.000000-25.000000,0.000000 0.000000,-25.000000 25.000000,0.000000 0.000000,-75.000000-25.000000,0.000000 0.000000,-150.000000 0.000000</inkml:trace>
</inkml:ink>
</file>

<file path=ppt/ink/ink549.xml><?xml version="1.0" encoding="utf-8"?>
<inkml:ink xmlns:inkml="http://www.w3.org/2003/InkML">
  <annotation type="ScanImages2ExtractSignatures">1</annotation>
  <annotation type="ScanImagesWidth">-1948920912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8:4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87150.000000 54950.000000,'0.000000'-50.000000,"0.000000"0.000000,0.000000 0.000000,50.000000 0.000000,0.000000 0.000000,25.000000 25.000000,0.000000 0.000000,0.000000 0.000000,0.000000 0.000000,50.000000 25.000000,0.000000 0.000000,50.000000 25.000000,0.000000 0.000000,-125.000000 50.000000,0.000000 0.000000,-25.000000-25.000000</inkml:trace>
</inkml:ink>
</file>

<file path=ppt/ink/ink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4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44050.000000 36000.000000,'0.000000'-50.000000,"0.000000"0.000000,0.000000 0.000000,-50.000000 0.000000,0.000000 0.000000,25.000000 25.000000,0.000000 0.000000,0.000000 0.000000,0.000000 0.000000,0.000000 0.000000,0.000000 0.000000,-25.000000 25.000000,0.000000 0.000000,-25.000000 75.000000,0.000000 0.000000,-25.000000 75.000000,0.000000 0.000000,25.000000 75.000000,0.000000 0.000000,25.000000-25.000000,0.000000 0.000000,50.000000-50.000000,0.000000 0.000000,25.000000-50.000000,0.000000 0.000000,75.000000-50.000000,0.000000 0.000000,50.000000-50.000000,0.000000 0.000000,0.000000-75.000000,0.000000 0.000000,25.000000-75.000000,0.000000 0.000000,0.000000 0.000000,0.000000 0.000000,-75.000000-100.000000,0.000000 0.000000,-50.000000-25.000000,0.000000 0.000000,-25.000000 125.000000,0.000000 0.000000,-25.000000 50.000000,0.000000 0.000000,25.000000 125.000000,0.000000 0.000000,0.000000 150.000000,0.000000 0.000000,0.000000 50.000000,0.000000 0.000000,-25.000000-25.000000,0.000000 0.000000,-25.000000 0.000000,0.000000 0.000000,0.000000-50.000000,0.000000 0.000000,-25.000000-75.000000,0.000000 0.000000,75.000000-200.000000,0.000000 0.000000,25.000000-25.000000,0.000000 0.000000,0.000000 50.000000,0.000000 0.000000,25.000000 25.000000,0.000000 0.000000,0.000000 25.000000,0.000000 0.000000,-25.000000 25.000000,0.000000 0.000000,25.000000 25.000000,0.000000 0.000000,-50.000000 0.000000,0.000000 0.000000,0.000000 0.000000</inkml:trace>
</inkml:ink>
</file>

<file path=ppt/ink/ink550.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8:4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87100.000000 55700.000000,'-50.000000'0.000000,"-75.000000"25.000000,0.000000 0.000000,175.000000-25.000000,0.000000 0.000000,125.000000-25.000000,0.000000 0.000000,25.000000 0.000000,0.000000 0.000000,25.000000 25.000000,0.000000 0.000000,-125.000000 0.000000,0.000000 0.000000,-50.000000 0.000000</inkml:trace>
</inkml:ink>
</file>

<file path=ppt/ink/ink551.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8:4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89800.000000 55150.000000,'-50.000000'-50.000000,"75.000000"25.000000,0.000000 0.000000,100.000000 25.000000,0.000000 0.000000,75.000000 0.000000,0.000000 0.000000,25.000000 0.000000,0.000000 0.000000,50.000000 0.000000,0.000000 0.000000,25.000000 25.000000,0.000000 0.000000,75.000000-25.000000,0.000000 0.000000,100.000000 0.000000,0.000000 0.000000,0.000000-25.000000,0.000000 0.000000,-100.000000 0.000000,0.000000 0.000000,0.000000 0.000000,0.000000 0.000000,-75.000000 0.000000,0.000000 0.000000,-100.000000 0.000000,0.000000 0.000000,-125.000000 0.000000</inkml:trace>
</inkml:ink>
</file>

<file path=ppt/ink/ink552.xml><?xml version="1.0" encoding="utf-8"?>
<inkml:ink xmlns:inkml="http://www.w3.org/2003/InkML">
  <annotation type="ScanImages2ExtractSignatures">1</annotation>
  <annotation type="ScanImagesWidth">-1949705664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8:4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93750.000000 50550.000000,'0.000000'-50.000000,"25.000000"-50.000000,0.000000 0.000000,50.000000 100.000000,0.000000 0.000000,-25.000000 100.000000,0.000000 0.000000,-25.000000 25.000000,0.000000 0.000000,-100.000000 0.000000,0.000000 0.000000,25.000000-100.000000</inkml:trace>
</inkml:ink>
</file>

<file path=ppt/ink/ink553.xml><?xml version="1.0" encoding="utf-8"?>
<inkml:ink xmlns:inkml="http://www.w3.org/2003/InkML">
  <annotation type="ScanImages2ExtractSignatures">1</annotation>
  <annotation type="ScanImagesWidth">3145774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8:4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93300.000000 51200.000000,'-100.000000'0.000000,"50.000000"0.000000,0.000000 0.000000,175.000000 0.000000,0.000000 0.000000,75.000000-25.000000,0.000000 0.000000,-50.000000 0.000000,0.000000 0.000000,-75.000000 25.000000,0.000000 0.000000,-50.000000 0.000000,0.000000 0.000000,-50.000000 25.000000,0.000000 0.000000,-75.000000 50.000000,0.000000 0.000000,-25.000000 75.000000,0.000000 0.000000,0.000000 25.000000,0.000000 0.000000,-25.000000-25.000000,0.000000 0.000000,75.000000-75.000000,0.000000 0.000000,75.000000-50.000000,0.000000 0.000000,75.000000-25.000000,0.000000 0.000000,175.000000-100.000000,0.000000 0.000000,0.000000 0.000000,0.000000 0.000000,-125.000000 100.000000,0.000000 0.000000,-100.000000 50.000000,0.000000 0.000000,-175.000000 75.000000,0.000000 0.000000,-125.000000 50.000000,0.000000 0.000000,50.000000-75.000000,0.000000 0.000000,75.000000-50.000000,0.000000 0.000000,100.000000-25.000000,0.000000 0.000000,175.000000-75.000000,0.000000 0.000000,50.000000 0.000000,0.000000 0.000000,-75.000000 25.000000,0.000000 0.000000,-150.000000 25.000000,0.000000 0.000000,0.000000 50.000000,0.000000 0.000000,-25.000000 100.000000,0.000000 0.000000,0.000000 50.000000,0.000000 0.000000,-100.000000 100.000000,0.000000 0.000000,0.000000 25.000000,0.000000 0.000000,75.000000-75.000000,0.000000 0.000000,100.000000-175.000000,0.000000 0.000000,-25.000000-50.000000</inkml:trace>
</inkml:ink>
</file>

<file path=ppt/ink/ink554.xml><?xml version="1.0" encoding="utf-8"?>
<inkml:ink xmlns:inkml="http://www.w3.org/2003/InkML">
  <annotation type="ScanImages2ExtractSignatures">1</annotation>
  <annotation type="ScanImagesWidth">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8:4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94600.000000 52250.000000,'50.000000'-50.000000,"-50.000000"-25.000000,0.000000 0.000000,0.000000 0.000000,0.000000 0.000000,25.000000 150.000000,0.000000 0.000000,-25.000000 50.000000,0.000000 0.000000,-50.000000 0.000000,0.000000 0.000000,50.000000-75.000000,0.000000 0.000000,75.000000-50.000000,0.000000 0.000000,75.000000 0.000000,0.000000 0.000000,-25.000000-50.000000,0.000000 0.000000,-75.000000 25.000000,0.000000 0.000000,-50.000000-50.000000,0.000000 0.000000,-100.000000-50.000000,0.000000 0.000000,25.000000 25.000000,0.000000 0.000000,25.000000 50.000000,0.000000 0.000000,50.000000 25.000000,0.000000 0.000000,25.000000 125.000000,0.000000 0.000000,0.000000 100.000000,0.000000 0.000000,-25.000000 75.000000,0.000000 0.000000,0.000000-25.000000,0.000000 0.000000,-25.000000-75.000000,0.000000 0.000000,-50.000000-50.000000,0.000000 0.000000,0.000000-100.000000,0.000000 0.000000,-50.000000-50.000000,0.000000 0.000000,50.000000-100.000000,0.000000 0.000000,150.000000-75.000000,0.000000 0.000000,150.000000-75.000000,0.000000 0.000000,100.000000 25.000000,0.000000 0.000000,-50.000000 100.000000,0.000000 0.000000,-125.000000 125.000000,0.000000 0.000000,-100.000000 100.000000,0.000000 0.000000,-25.000000 75.000000,0.000000 0.000000,-25.000000-25.000000,0.000000 0.000000,50.000000 0.000000,0.000000 0.000000,25.000000-50.000000,0.000000 0.000000,-25.000000 25.000000,0.000000 0.000000,-75.000000 0.000000,0.000000 0.000000,-100.000000-25.000000,0.000000 0.000000,-75.000000 0.000000,0.000000 0.000000,0.000000-75.000000,0.000000 0.000000,100.000000-75.000000,0.000000 0.000000,100.000000 25.000000,0.000000 0.000000,-25.000000 0.000000</inkml:trace>
</inkml:ink>
</file>

<file path=ppt/ink/ink555.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8:4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96000.000000 52800.000000,'150.000000'-50.000000,"-125.000000"50.000000,0.000000 0.000000,-50.000000 75.000000,0.000000 0.000000,-75.000000 50.000000,0.000000 0.000000,-25.000000 0.000000,0.000000 0.000000,0.000000-25.000000,0.000000 0.000000,75.000000-50.000000,0.000000 0.000000,50.000000-75.000000,0.000000 0.000000,25.000000 0.000000</inkml:trace>
</inkml:ink>
</file>

<file path=ppt/ink/ink556.xml><?xml version="1.0" encoding="utf-8"?>
<inkml:ink xmlns:inkml="http://www.w3.org/2003/InkML">
  <annotation type="ScanImages2ExtractSignatures">1</annotation>
  <annotation type="ScanImagesWidth">6619245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8:4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96500.000000 53100.000000,'0.000000'50.000000,"-50.000000"-25.000000,0.000000 0.000000,-125.000000 100.000000,0.000000 0.000000,25.000000 25.000000,0.000000 0.000000,50.000000-50.000000,0.000000 0.000000,50.000000-50.000000</inkml:trace>
</inkml:ink>
</file>

<file path=ppt/ink/ink5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8:4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97750.000000 51800.000000,'50.000000'0.000000,"100.000000"0.000000,0.000000 0.000000,25.000000 0.000000,0.000000 0.000000,-50.000000 0.000000,0.000000 0.000000,0.000000 0.000000,0.000000 0.000000,-100.000000 50.000000,0.000000 0.000000,-75.000000-25.000000</inkml:trace>
</inkml:ink>
</file>

<file path=ppt/ink/ink5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8:4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98050.000000 52250.000000,'-50.000000'0.000000,"25.000000"25.000000,0.000000 0.000000,0.000000 50.000000,0.000000 0.000000,25.000000 75.000000,0.000000 0.000000,-25.000000-25.000000,0.000000 0.000000,0.000000-75.000000,0.000000 0.000000,25.000000-25.000000,0.000000 0.000000,25.000000-25.000000</inkml:trace>
</inkml:ink>
</file>

<file path=ppt/ink/ink559.xml><?xml version="1.0" encoding="utf-8"?>
<inkml:ink xmlns:inkml="http://www.w3.org/2003/InkML">
  <annotation type="ScanImages2ExtractSignatures">1</annotation>
  <annotation type="ScanImagesWidth">3014709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8:4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98600.000000 52150.000000,'0.000000'-50.000000,"0.000000"0.000000,0.000000 0.000000,0.000000 25.000000,0.000000 0.000000,0.000000 100.000000,0.000000 0.000000,0.000000 75.000000,0.000000 0.000000,-25.000000 25.000000,0.000000 0.000000,-25.000000 0.000000,0.000000 0.000000,50.000000-50.000000,0.000000 0.000000,-25.000000-100.000000</inkml:trace>
</inkml:ink>
</file>

<file path=ppt/ink/ink56.xml><?xml version="1.0" encoding="utf-8"?>
<inkml:ink xmlns:inkml="http://www.w3.org/2003/InkML">
  <annotation type="ScanImages2ExtractSignatures">1</annotation>
  <annotation type="ScanImagesWidth">-1947837664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4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46150.000000 34600.000000,'0.000000'-100.000000,"0.000000"75.000000,0.000000 0.000000,25.000000 150.000000,0.000000 0.000000,-25.000000 100.000000,0.000000 0.000000,0.000000 125.000000,0.000000 0.000000,-25.000000 200.000000,0.000000 0.000000,-25.000000-175.000000,0.000000 0.000000,0.000000 250.000000,0.000000 0.000000,25.000000-200.000000,0.000000 0.000000,50.000000-200.000000,0.000000 0.000000,-25.000000-150.000000,0.000000 0.000000,0.000000-50.000000</inkml:trace>
</inkml:ink>
</file>

<file path=ppt/ink/ink560.xml><?xml version="1.0" encoding="utf-8"?>
<inkml:ink xmlns:inkml="http://www.w3.org/2003/InkML">
  <annotation type="ScanImages2ExtractSignatures">1</annotation>
  <annotation type="ScanImagesWidth">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8:5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97200.000000 53600.000000,'-50.000000'0.000000,"0.000000"0.000000,0.000000 0.000000,25.000000-25.000000,0.000000 0.000000,125.000000 25.000000,0.000000 0.000000,250.000000-25.000000,0.000000 0.000000,150.000000 0.000000,0.000000 0.000000,-250.000000 25.000000,0.000000 0.000000,-125.000000 25.000000</inkml:trace>
</inkml:ink>
</file>

<file path=ppt/ink/ink561.xml><?xml version="1.0" encoding="utf-8"?>
<inkml:ink xmlns:inkml="http://www.w3.org/2003/InkML">
  <annotation type="ScanImages2ExtractSignatures">1</annotation>
  <annotation type="ScanImagesWidth">2883632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8:5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94600.000000 55400.000000,'0.000000'-50.000000,"-25.000000"50.000000,0.000000 0.000000,25.000000 25.000000,0.000000 0.000000,0.000000 50.000000,0.000000 0.000000,-50.000000 50.000000,0.000000 0.000000,25.000000-100.000000,0.000000 0.000000,-25.000000 0.000000</inkml:trace>
</inkml:ink>
</file>

<file path=ppt/ink/ink5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8:5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93600.000000 56250.000000,'-150.000000'50.000000,"100.000000"-50.000000,0.000000 0.000000,75.000000-25.000000,0.000000 0.000000,200.000000-50.000000,0.000000 0.000000,-50.000000-25.000000,0.000000 0.000000,-50.000000 75.000000,0.000000 0.000000,-100.000000 25.000000,0.000000 0.000000,-50.000000 25.000000,0.000000 0.000000,-100.000000 100.000000,0.000000 0.000000,-25.000000-25.000000,0.000000 0.000000,50.000000-25.000000,0.000000 0.000000,100.000000-50.000000,0.000000 0.000000,75.000000-25.000000,0.000000 0.000000,100.000000-50.000000,0.000000 0.000000,-25.000000 25.000000,0.000000 0.000000,-100.000000 25.000000,0.000000 0.000000,-75.000000 25.000000,0.000000 0.000000,-150.000000 75.000000,0.000000 0.000000,-25.000000 25.000000,0.000000 0.000000,0.000000-50.000000,0.000000 0.000000,100.000000-25.000000,0.000000 0.000000,100.000000-25.000000,0.000000 0.000000,150.000000-25.000000,0.000000 0.000000,75.000000-75.000000,0.000000 0.000000,-25.000000 50.000000,0.000000 0.000000,-125.000000 25.000000,0.000000 0.000000,-100.000000 0.000000,0.000000 0.000000,0.000000 0.000000,0.000000 0.000000,-25.000000 0.000000</inkml:trace>
</inkml:ink>
</file>

<file path=ppt/ink/ink5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8:5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94050.000000 57000.000000,'-150.000000'0.000000,"75.000000"-25.000000,0.000000 0.000000,50.000000 25.000000,0.000000 0.000000,25.000000 25.000000,0.000000 0.000000,25.000000 75.000000,0.000000 0.000000,-25.000000 175.000000,0.000000 0.000000,-125.000000 50.000000,0.000000 0.000000,-25.000000-50.000000,0.000000 0.000000,75.000000-125.000000,0.000000 0.000000,50.000000-125.000000</inkml:trace>
</inkml:ink>
</file>

<file path=ppt/ink/ink564.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8:5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95400.000000 56550.000000,'0.000000'-100.000000,"0.000000"75.000000,0.000000 0.000000,-25.000000 25.000000,0.000000 0.000000,-25.000000 0.000000,0.000000 0.000000,50.000000 75.000000,0.000000 0.000000,0.000000 0.000000,0.000000 0.000000,25.000000-50.000000,0.000000 0.000000,50.000000-25.000000,0.000000 0.000000,25.000000 0.000000,0.000000 0.000000,-25.000000-25.000000,0.000000 0.000000,-25.000000-50.000000,0.000000 0.000000,-25.000000 0.000000,0.000000 0.000000,-25.000000-50.000000,0.000000 0.000000,-25.000000 50.000000,0.000000 0.000000,0.000000 50.000000,0.000000 0.000000,0.000000 25.000000,0.000000 0.000000,0.000000 100.000000,0.000000 0.000000,0.000000 50.000000,0.000000 0.000000,25.000000 50.000000,0.000000 0.000000,0.000000 75.000000,0.000000 0.000000,-50.000000-25.000000,0.000000 0.000000,-25.000000-100.000000,0.000000 0.000000,-25.000000-100.000000,0.000000 0.000000,25.000000-75.000000,0.000000 0.000000,25.000000-150.000000,0.000000 0.000000,75.000000-125.000000,0.000000 0.000000,175.000000 50.000000,0.000000 0.000000,75.000000 75.000000,0.000000 0.000000,0.000000 75.000000,0.000000 0.000000,-100.000000 100.000000,0.000000 0.000000,-75.000000 50.000000,0.000000 0.000000,-50.000000 25.000000,0.000000 0.000000,0.000000 0.000000,0.000000 0.000000,0.000000 0.000000,0.000000 0.000000,25.000000 25.000000,0.000000 0.000000,-75.000000 100.000000,0.000000 0.000000,-100.000000 0.000000,0.000000 0.000000,-50.000000-50.000000,0.000000 0.000000,50.000000-75.000000,0.000000 0.000000,50.000000-75.000000,0.000000 0.000000,25.000000-125.000000,0.000000 0.000000,25.000000-125.000000,0.000000 0.000000,50.000000 25.000000,0.000000 0.000000,0.000000 125.000000,0.000000 0.000000,-50.000000 50.000000,0.000000 0.000000,-50.000000 50.000000,0.000000 0.000000,-75.000000 125.000000,0.000000 0.000000,-50.000000 25.000000,0.000000 0.000000,50.000000-75.000000,0.000000 0.000000,125.000000-25.000000,0.000000 0.000000,150.000000-100.000000,0.000000 0.000000,50.000000-50.000000,0.000000 0.000000,-75.000000 75.000000,0.000000 0.000000,-50.000000 0.000000,0.000000 0.000000,-50.000000 75.000000,0.000000 0.000000,-75.000000 100.000000,0.000000 0.000000,-50.000000 50.000000,0.000000 0.000000,-50.000000-75.000000,0.000000 0.000000,75.000000-25.000000,0.000000 0.000000,50.000000-75.000000</inkml:trace>
</inkml:ink>
</file>

<file path=ppt/ink/ink565.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8:5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98500.000000 56350.000000,'-50.000000'0.000000,"75.000000"-25.000000,0.000000 0.000000,125.000000 0.000000,0.000000 0.000000,25.000000 25.000000,0.000000 0.000000,-75.000000 0.000000,0.000000 0.000000,-75.000000 25.000000,0.000000 0.000000,-25.000000 25.000000</inkml:trace>
</inkml:ink>
</file>

<file path=ppt/ink/ink566.xml><?xml version="1.0" encoding="utf-8"?>
<inkml:ink xmlns:inkml="http://www.w3.org/2003/InkML">
  <annotation type="ScanImages2ExtractSignatures">1</annotation>
  <annotation type="ScanImagesWidth">708435520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8:5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98750.000000 56400.000000,'0.000000'50.000000,"0.000000"-25.000000,0.000000 0.000000,0.000000 50.000000,0.000000 0.000000,0.000000 75.000000,0.000000 0.000000,0.000000 50.000000,0.000000 0.000000,-25.000000-25.000000,0.000000 0.000000,25.000000-50.000000,0.000000 0.000000,-25.000000-75.000000</inkml:trace>
</inkml:ink>
</file>

<file path=ppt/ink/ink5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8:5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98050.000000 58300.000000,'-50.000000'0.000000,"25.000000"-25.000000,0.000000 0.000000,25.000000-50.000000,0.000000 0.000000,175.000000 50.000000,0.000000 0.000000,75.000000 0.000000,0.000000 0.000000,-75.000000 50.000000,0.000000 0.000000,-50.000000 25.000000</inkml:trace>
</inkml:ink>
</file>

<file path=ppt/ink/ink5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8:5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96900.000000 55000.000000,'0.000000'-100.000000,"0.000000"75.000000,0.000000 0.000000,0.000000 0.000000,0.000000 0.000000,50.000000 0.000000,0.000000 0.000000,-25.000000 25.000000,0.000000 0.000000,25.000000-25.000000,0.000000 0.000000,50.000000-25.000000,0.000000 0.000000,0.000000 50.000000,0.000000 0.000000,-25.000000-25.000000,0.000000 0.000000,0.000000 25.000000,0.000000 0.000000,25.000000 0.000000,0.000000 0.000000,0.000000 25.000000,0.000000 0.000000,25.000000-50.000000,0.000000 0.000000,0.000000 0.000000,0.000000 0.000000,25.000000 0.000000,0.000000 0.000000,-50.000000 0.000000,0.000000 0.000000,-50.000000 25.000000,0.000000 0.000000,-25.000000 0.000000,0.000000 0.000000,0.000000 25.000000</inkml:trace>
</inkml:ink>
</file>

<file path=ppt/ink/ink5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9:0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102500.000000 53400.000000,'50.000000'0.000000,"0.000000"-25.000000,0.000000 0.000000,75.000000 0.000000,0.000000 0.000000,25.000000 0.000000,0.000000 0.000000,50.000000 0.000000,0.000000 0.000000,-175.000000 25.000000,0.000000 0.000000,-25.000000 25.000000,0.000000 0.000000,-75.000000 0.000000,0.000000 0.000000,-25.000000 75.000000,0.000000 0.000000,-100.000000 50.000000,0.000000 0.000000,-25.000000 50.000000,0.000000 0.000000,0.000000 50.000000,0.000000 0.000000,100.000000-25.000000,0.000000 0.000000,100.000000-150.000000,0.000000 0.000000,75.000000-50.000000,0.000000 0.000000,-25.000000-75.000000</inkml:trace>
</inkml:ink>
</file>

<file path=ppt/ink/ink57.xml><?xml version="1.0" encoding="utf-8"?>
<inkml:ink xmlns:inkml="http://www.w3.org/2003/InkML">
  <annotation type="ScanImages2ExtractSignatures">1</annotation>
  <annotation type="ScanImagesWidth">-2103712256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4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46550.000000 36150.000000,'150.000000'-150.000000,"-125.000000"150.000000,0.000000 0.000000,0.000000 75.000000,0.000000 0.000000,-50.000000 75.000000,0.000000 0.000000,-25.000000-25.000000,0.000000 0.000000,25.000000-75.000000,0.000000 0.000000,75.000000-25.000000,0.000000 0.000000,0.000000 0.000000,0.000000 0.000000,0.000000 50.000000,0.000000 0.000000,-50.000000-25.000000,0.000000 0.000000,-75.000000 50.000000,0.000000 0.000000,-50.000000 50.000000,0.000000 0.000000,75.000000-125.000000,0.000000 0.000000,75.000000-75.000000</inkml:trace>
</inkml:ink>
</file>

<file path=ppt/ink/ink5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9:0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102900.000000 54150.000000,'100.000000'-50.000000,"-50.000000"75.000000,0.000000 0.000000,0.000000 100.000000,0.000000 0.000000,-50.000000 125.000000,0.000000 0.000000,-50.000000 25.000000,0.000000 0.000000,-50.000000-125.000000,0.000000 0.000000,50.000000-100.000000,0.000000 0.000000,25.000000-75.000000</inkml:trace>
</inkml:ink>
</file>

<file path=ppt/ink/ink5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9:0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103500.000000 54450.000000,'50.000000'0.000000,"-25.000000"-25.000000,0.000000 0.000000,25.000000 25.000000,0.000000 0.000000,25.000000 0.000000,0.000000 0.000000,25.000000 50.000000,0.000000 0.000000,-50.000000-25.000000,0.000000 0.000000,-50.000000 0.000000,0.000000 0.000000,25.000000-25.000000</inkml:trace>
</inkml:ink>
</file>

<file path=ppt/ink/ink5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9:0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105150.000000 51900.000000,'0.000000'-50.000000,"50.000000"0.000000,0.000000 0.000000,0.000000 75.000000,0.000000 0.000000,0.000000 50.000000,0.000000 0.000000,-25.000000 75.000000,0.000000 0.000000,-25.000000-25.000000,0.000000 0.000000,-100.000000 0.000000,0.000000 0.000000,25.000000-75.000000,0.000000 0.000000,25.000000 0.000000</inkml:trace>
</inkml:ink>
</file>

<file path=ppt/ink/ink5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9:0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104650.000000 53100.000000,'-50.000000'0.000000,"0.000000"25.000000,0.000000 0.000000,25.000000-25.000000,0.000000 0.000000,175.000000-25.000000,0.000000 0.000000,50.000000 0.000000,0.000000 0.000000,-25.000000-25.000000,0.000000 0.000000,-125.000000 50.000000,0.000000 0.000000,-100.000000 0.000000,0.000000 0.000000,-50.000000 25.000000,0.000000 0.000000,25.000000-25.000000,0.000000 0.000000,50.000000 25.000000,0.000000 0.000000,25.000000 25.000000,0.000000 0.000000,-25.000000 25.000000,0.000000 0.000000,-75.000000 75.000000,0.000000 0.000000,-50.000000 0.000000,0.000000 0.000000,50.000000-75.000000,0.000000 0.000000,75.000000-75.000000,0.000000 0.000000,150.000000-75.000000,0.000000 0.000000,50.000000-25.000000,0.000000 0.000000,-75.000000 50.000000,0.000000 0.000000,-75.000000 50.000000,0.000000 0.000000,-75.000000 0.000000,0.000000 0.000000,-50.000000 50.000000,0.000000 0.000000,0.000000-25.000000,0.000000 0.000000,75.000000 0.000000,0.000000 0.000000,100.000000-25.000000,0.000000 0.000000,75.000000-25.000000,0.000000 0.000000,-100.000000 25.000000,0.000000 0.000000,-25.000000 50.000000,0.000000 0.000000,-125.000000 50.000000,0.000000 0.000000,-25.000000 50.000000,0.000000 0.000000,-25.000000 0.000000,0.000000 0.000000,-25.000000 0.000000,0.000000 0.000000,75.000000-50.000000,0.000000 0.000000,75.000000-75.000000,0.000000 0.000000,75.000000-25.000000,0.000000 0.000000,225.000000-100.000000,0.000000 0.000000,50.000000-50.000000,0.000000 0.000000,-75.000000 50.000000,0.000000 0.000000,-100.000000 75.000000,0.000000 0.000000,-100.000000 25.000000,0.000000 0.000000,-50.000000 50.000000,0.000000 0.000000,-75.000000 50.000000,0.000000 0.000000,-50.000000 25.000000,0.000000 0.000000,-50.000000 50.000000,0.000000 0.000000,-75.000000 0.000000,0.000000 0.000000,25.000000-50.000000,0.000000 0.000000,100.000000-75.000000,0.000000 0.000000,75.000000-50.000000</inkml:trace>
</inkml:ink>
</file>

<file path=ppt/ink/ink574.xml><?xml version="1.0" encoding="utf-8"?>
<inkml:ink xmlns:inkml="http://www.w3.org/2003/InkML">
  <annotation type="ScanImages2ExtractSignatures">1</annotation>
  <annotation type="ScanImagesWidth">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9:0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104050.000000 54800.000000,'50.000000'-50.000000,"0.000000"50.000000,0.000000 0.000000,0.000000 0.000000,0.000000 0.000000,150.000000 150.000000,0.000000 0.000000,150.000000 200.000000,0.000000 0.000000,125.000000-25.000000,0.000000 0.000000,-350.000000-250.000000,0.000000 0.000000,25.000000 25.000000</inkml:trace>
</inkml:ink>
</file>

<file path=ppt/ink/ink5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9:0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24700.000000 55650.000000,'-50.000000'0.000000,"-75.000000"-75.000000,0.000000 0.000000,125.000000 125.000000,0.000000 0.000000,25.000000 25.000000,0.000000 0.000000,25.000000 50.000000,0.000000 0.000000,0.000000 25.000000,0.000000 0.000000,25.000000 75.000000,0.000000 0.000000,25.000000 175.000000,0.000000 0.000000,0.000000 0.000000,0.000000 0.000000,25.000000-200.000000,0.000000 0.000000,0.000000-125.000000,0.000000 0.000000,150.000000-200.000000,0.000000 0.000000,225.000000-475.000000,0.000000 0.000000,275.000000-125.000000,0.000000 0.000000,125.000000 50.000000,0.000000 0.000000,-675.000000 550.000000,0.000000 0.000000,0.000000 0.000000</inkml:trace>
</inkml:ink>
</file>

<file path=ppt/ink/ink5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9:4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23050.000000 21400.000000,'100.000000'0.000000,"-50.000000"0.000000,0.000000 0.000000,0.000000-25.000000,0.000000 0.000000,0.000000 25.000000,0.000000 0.000000,25.000000 0.000000,0.000000 0.000000,-25.000000 0.000000,0.000000 0.000000,25.000000 0.000000,0.000000 0.000000,25.000000 0.000000,0.000000 0.000000,0.000000 25.000000,0.000000 0.000000,-25.000000-25.000000,0.000000 0.000000,0.000000 25.000000,0.000000 0.000000,0.000000 0.000000,0.000000 0.000000,0.000000 25.000000,0.000000 0.000000,0.000000 0.000000,0.000000 0.000000,0.000000 0.000000,0.000000 0.000000,50.000000 0.000000,0.000000 0.000000,-25.000000 50.000000,0.000000 0.000000,0.000000-25.000000,0.000000 0.000000,-25.000000-25.000000,0.000000 0.000000,0.000000 0.000000,0.000000 0.000000,25.000000-25.000000,0.000000 0.000000,-25.000000 0.000000,0.000000 0.000000,25.000000 50.000000,0.000000 0.000000,-25.000000 25.000000,0.000000 0.000000,0.000000 0.000000,0.000000 0.000000,0.000000-25.000000,0.000000 0.000000,0.000000 0.000000,0.000000 0.000000,0.000000 0.000000,0.000000 0.000000,0.000000 0.000000,0.000000 0.000000,0.000000 0.000000,0.000000 0.000000,0.000000-50.000000,0.000000 0.000000,0.000000 25.000000,0.000000 0.000000,50.000000-25.000000,0.000000 0.000000,-25.000000 25.000000,0.000000 0.000000,0.000000-25.000000,0.000000 0.000000,-25.000000 25.000000,0.000000 0.000000,25.000000 0.000000,0.000000 0.000000,-25.000000 25.000000,0.000000 0.000000,25.000000 25.000000,0.000000 0.000000,-25.000000 0.000000,0.000000 0.000000,0.000000 0.000000,0.000000 0.000000,-25.000000-25.000000,0.000000 0.000000,-25.000000-50.000000,0.000000 0.000000,25.000000 50.000000,0.000000 0.000000,0.000000 0.000000,0.000000 0.000000,0.000000-25.000000,0.000000 0.000000,-25.000000 0.000000,0.000000 0.000000,25.000000-25.000000,0.000000 0.000000,0.000000-25.000000,0.000000 0.000000,-25.000000 25.000000,0.000000 0.000000,0.000000 0.000000,0.000000 0.000000,0.000000 0.000000,0.000000 0.000000,0.000000 25.000000,0.000000 0.000000,25.000000-25.000000,0.000000 0.000000,-25.000000 25.000000,0.000000 0.000000,0.000000-25.000000,0.000000 0.000000,-25.000000 25.000000,0.000000 0.000000,25.000000-25.000000,0.000000 0.000000,0.000000 0.000000,0.000000 0.000000,0.000000 0.000000,0.000000 0.000000,25.000000-25.000000,0.000000 0.000000,0.000000 0.000000,0.000000 0.000000,50.000000 0.000000,0.000000 0.000000,25.000000 0.000000,0.000000 0.000000,-100.000000 0.000000</inkml:trace>
</inkml:ink>
</file>

<file path=ppt/ink/ink5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49:4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43300.000000 28500.000000,'-50.000000'50.000000,"-50.000000"50.000000,0.000000 0.000000,75.000000-100.000000,0.000000 0.000000,125.000000 0.000000,0.000000 0.000000,75.000000-75.000000,0.000000 0.000000,50.000000-25.000000,0.000000 0.000000,100.000000-25.000000,0.000000 0.000000,0.000000 25.000000,0.000000 0.000000,0.000000 0.000000,0.000000 0.000000,0.000000 50.000000,0.000000 0.000000,25.000000 25.000000,0.000000 0.000000,-50.000000 0.000000,0.000000 0.000000,25.000000 25.000000,0.000000 0.000000,-25.000000 25.000000,0.000000 0.000000,25.000000-25.000000,0.000000 0.000000,0.000000 0.000000,0.000000 0.000000,-50.000000-75.000000,0.000000 0.000000,0.000000-25.000000,0.000000 0.000000,-25.000000 25.000000,0.000000 0.000000,0.000000 50.000000,0.000000 0.000000,-25.000000 50.000000,0.000000 0.000000,0.000000 0.000000,0.000000 0.000000,-150.000000-25.000000,0.000000 0.000000,-25.000000-50.000000</inkml:trace>
</inkml:ink>
</file>

<file path=ppt/ink/ink578.xml><?xml version="1.0" encoding="utf-8"?>
<inkml:ink xmlns:inkml="http://www.w3.org/2003/InkML">
  <annotation type="ScanImages2ExtractSignatures">1</annotation>
  <annotation type="ScanImagesWidth">4522060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709.000000 674.000000,'0.008000'0.032000,"0.012000"0.048000,0.014000 0.054000,0.013000 0.053000,0.012000 0.048000,0.010000 0.040000,0.008000 0.032000,0.006000 0.024000,0.004000 0.018000,0.003000 0.012000,0.002000 0.007000,0.023000 0.038000,0.048000 0.106000,0.056000 0.122000,0.056000 0.123000,0.034000 0.207000,0.017000 0.098000,0.005000 0.021000,-0.003000-0.029000,0.121000 0.382000,0.044000 0.323000,0.029000 0.187000,0.017000 0.087000,0.008000 0.053000,0.001000 0.027000,0.052000 0.046000,0.008000-0.093000,-0.022000-0.175000,-0.039000-0.215000,-0.058000-0.261000,-0.066000-0.271000,-0.066000-0.258000,-0.061000-0.231000,-0.054000-0.196000,-0.045000-0.159000,-0.036000-0.124000,-0.028000-0.093000,-0.020000-0.066000,-0.014000-0.043000,0.006000-0.055000,0.018000-0.059000,0.024000-0.057000,0.027000-0.052000,0.026000-0.044000,0.024000-0.036000,0.021000-0.029000,0.017000-0.021000,0.014000-0.015000,0.010000-0.010000,0.133000-0.124000,0.201000-0.188000,0.230000-0.528000,0.158000-0.338000,0.100000-0.192000,0.056000-0.084000,0.429000-0.469000,0.341000-0.313000,0.536000-0.558000,0.179000-0.159000,-0.062000 0.109000,-0.212000 0.272000,-0.200000 0.209000,-0.252000 0.301000,-0.266000 0.337000,-0.256000 0.336000,-0.157000 0.126000,-0.155000 0.130000,-0.167000 0.049000,-0.163000 0.141000,-0.148000 0.189000,-0.128000 0.206000,-0.105000 0.202000,-0.083000 0.185000,-0.054000 0.138000,-0.055000 0.139000,-0.038000 0.104000,-0.025000 0.074000,-0.015000 0.049000,-0.007000 0.030000,-0.002000 0.015000,0.002000 0.005000,0.004000-0.001000,0.005000-0.006000,0.005000-0.008000,0.004000-0.008000,0.004000-0.008000,0.003000-0.007000,0.003000 0.000000</inkml:trace>
</inkml:ink>
</file>

<file path=ppt/ink/ink5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872.000000 760.000000,'0.221000'0.368000,"0.199000"0.356000,0.133000 0.266000,0.081000 0.190000,0.042000 0.127000,0.014000 0.077000,0.400000 0.463000,0.249000 0.234000,0.135000 0.070000,0.051000-0.040000,-0.080000-0.107000,-0.157000-0.143000,0.011000-0.037000,-0.139000-0.188000,-0.180000-0.209000,-0.192000-0.205000,-0.166000-0.207000,-0.161000-0.233000,-0.131000-0.209000,-0.102000-0.177000,-0.075000-0.142000,-0.053000-0.109000,-0.034000-0.079000,-0.020000-0.054000,-0.010000-0.034000,-0.002000-0.019000,0.002000-0.008000,0.005000-0.001000,0.006000 0.004000,0.254000-0.065000,0.253000-0.109000,0.195000-0.090000,0.143000-0.072000,0.100000-0.055000,0.064000-0.040000,0.368000-0.395000,0.168000-0.226000,0.027000-0.100000,-0.065000-0.013000,0.249000-0.398000,0.211000-0.320000,0.189000-0.210000,0.014000-0.051000,-0.099000 0.055000,-0.164000 0.119000,0.009000 0.004000,-0.102000 0.000000</inkml:trace>
</inkml:ink>
</file>

<file path=ppt/ink/ink58.xml><?xml version="1.0" encoding="utf-8"?>
<inkml:ink xmlns:inkml="http://www.w3.org/2003/InkML">
  <annotation type="ScanImages2ExtractSignatures">1</annotation>
  <annotation type="ScanImagesWidth">7</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4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48400.000000 36000.000000,'0.000000'-100.000000,"-50.000000"75.000000,0.000000 0.000000,0.000000 25.000000,0.000000 0.000000,-25.000000 125.000000,0.000000 0.000000,0.000000 25.000000,0.000000 0.000000,25.000000 25.000000,0.000000 0.000000,25.000000-50.000000,0.000000 0.000000,0.000000 0.000000,0.000000 0.000000,100.000000-75.000000,0.000000 0.000000,100.000000-75.000000,0.000000 0.000000,25.000000-125.000000,0.000000 0.000000,-50.000000-50.000000,0.000000 0.000000,-75.000000-25.000000,0.000000 0.000000,-50.000000 75.000000,0.000000 0.000000,-25.000000 100.000000,0.000000 0.000000,25.000000 25.000000,0.000000 0.000000,0.000000 75.000000,0.000000 0.000000,0.000000 75.000000,0.000000 0.000000,-25.000000 50.000000,0.000000 0.000000,0.000000-25.000000,0.000000 0.000000,-75.000000 25.000000,0.000000 0.000000,25.000000-100.000000,0.000000 0.000000,25.000000-50.000000,0.000000 0.000000,25.000000-100.000000,0.000000 0.000000,100.000000-75.000000,0.000000 0.000000,0.000000 50.000000,0.000000 0.000000,25.000000 25.000000,0.000000 0.000000,-25.000000 50.000000,0.000000 0.000000,0.000000 25.000000,0.000000 0.000000,-75.000000 0.000000</inkml:trace>
</inkml:ink>
</file>

<file path=ppt/ink/ink5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918.000000 853.000000,'0.018000'0.074000,"0.029000"0.115000,0.033000 0.134000,0.034000 0.135000,0.234000 0.311000,0.198000 0.179000,0.086000 0.082000,0.009000 0.013000,-0.042000-0.031000,-0.071000-0.058000,0.210000 0.187000,0.154000 0.110000,0.057000 0.064000,-0.009000-0.044000,-0.050000-0.109000,-0.073000-0.143000,-0.083000-0.154000,-0.082000-0.150000,0.054000-0.001000,-0.010000-0.053000,-0.050000-0.083000,-0.072000-0.095000,-0.081000-0.096000,-0.081000-0.090000,-0.075000-0.079000,-0.065000-0.067000,-0.054000-0.054000,-0.043000-0.041000,-0.004000-0.030000,0.022000-0.021000,0.037000-0.014000,0.044000-0.008000,0.026000-0.004000,0.013000-0.001000,0.004000 0.001000,-0.002000 0.003000,0.012000-0.015000,0.021000-0.026000,0.025000-0.030000,0.025000-0.031000,0.282000-0.232000,0.278000-0.196000,0.604000-0.471000,0.327000-0.245000,0.126000-0.082000,-0.013000 0.028000,0.250000-0.216000,0.031000-0.062000,-0.111000 0.041000,-0.194000 0.104000,0.246000-0.121000,0.067000-0.035000,0.040000-0.051000,-0.127000 0.089000,-0.225000 0.173000,-0.271000 0.214000,-0.281000 0.224000,-0.266000 0.214000,-0.237000 0.192000,-0.201000 0.000000</inkml:trace>
</inkml:ink>
</file>

<file path=ppt/ink/ink581.xml><?xml version="1.0" encoding="utf-8"?>
<inkml:ink xmlns:inkml="http://www.w3.org/2003/InkML">
  <annotation type="ScanImages2ExtractSignatures">1</annotation>
  <annotation type="ScanImagesWidth">1178927124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767.000000 346.000000,'-0.037000'0.000000,"-0.058000"0.000000,-0.067000 0.000000,-0.068000 0.000000,-0.063000 0.000000,-0.056000 0.000000,-0.047000 0.000000,-0.038000 0.000000,-0.011000 0.000000,0.007000 0.000000,0.018000 0.000000,0.024000 0.000000,0.026000 0.000000,0.025000 0.000000,0.023000 0.000000,0.020000 0.000000,-0.223000 0.000000,-0.141000 0.000000,-0.078000 0.000000,-0.032000 0.000000,-0.074000 0.000000,-0.022000 0.000000,-0.024000 0.000000,-0.023000 0.000000,-0.039000 0.000000,0.027000 0.000000,0.067000 0.000000,0.088000 0.000000,0.095000 0.000000,0.092000 0.000000,0.084000 0.000000,0.072000 0.000000,-0.008000 0.025000,0.015000 0.038000,0.028000 0.045000,0.035000 0.045000,0.037000 0.042000,0.035000 0.037000,-0.048000 0.154000,-0.025000 0.070000,-0.008000 0.011000,0.004000-0.027000,-0.081000 0.097000,-0.056000 0.096000,-0.072000 0.199000,-0.004000 0.103000,0.040000 0.034000,0.065000-0.013000,0.077000-0.042000,0.078000-0.057000,0.073000-0.063000,0.065000-0.062000,0.055000-0.020000,0.044000 0.008000,-0.039000 0.124000,-0.016000 0.042000,0.000000-0.014000,0.010000-0.049000,0.016000-0.067000,0.018000-0.074000,-0.055000 0.086000,-0.024000 0.035000,-0.077000 0.368000,-0.031000 0.186000,-0.091000 0.222000,-0.049000 0.081000,-0.019000-0.015000,0.002000-0.076000,0.033000 0.002000,0.051000-0.096000,0.059000-0.152000,0.059000-0.176000,0.055000-0.013000,0.049000-0.055000,0.041000-0.078000,0.033000-0.087000,0.025000 0.172000,0.018000 0.104000,0.031000 0.181000,0.037000 0.070000,0.038000-0.006000,0.036000-0.054000,0.161000 0.342000,0.082000 0.129000,0.025000-0.017000,-0.013000-0.109000,0.111000 0.024000,0.034000-0.040000,-0.017000-0.041000,-0.048000-0.112000,-0.065000-0.150000,-0.071000-0.163000,0.078000 0.025000,0.020000-0.004000,0.037000 0.125000,0.045000 0.051000,0.047000 0.000000,0.044000-0.032000,0.058000-0.033000,-0.011000-0.104000,-0.055000-0.142000,-0.078000-0.156000,0.078000-0.061000,0.025000-0.070000,-0.011000-0.070000,-0.033000-0.065000,0.084000 0.016000,0.006000-0.006000,0.102000 0.109000,0.009000 0.027000,-0.051000-0.027000,-0.086000-0.060000,-0.010000-0.077000,-0.034000-0.082000,-0.047000-0.079000,-0.052000-0.071000,0.041000-0.079000,0.024000-0.079000,-0.008000-0.073000,-0.027000-0.063000,-0.037000-0.053000,-0.041000-0.042000,0.272000 0.005000,0.158000 0.034000,0.074000 0.051000,0.014000 0.057000,0.012000 0.021000,0.009000-0.004000,0.247000-0.130000,0.159000-0.128000,0.092000-0.117000,0.042000-0.101000,0.205000-0.287000,0.001000-0.189000,-0.079000-0.120000,-0.122000-0.068000,0.151000-0.186000,0.130000-0.177000,0.208000-0.535000,0.021000-0.283000,-0.100000-0.101000,-0.170000 0.023000,0.129000-0.194000,0.090000-0.098000,0.132000-0.305000,0.002000-0.047000,-0.081000 0.122000,-0.129000 0.220000,0.035000-0.377000,-0.084000-0.068000,-0.154000 0.134000,-0.188000 0.253000,-0.085000-0.020000,-0.086000 0.027000,-0.216000-0.165000,-0.209000 0.092000,-0.190000 0.250000,-0.163000 0.332000,-0.134000 0.361000,-0.106000 0.352000,-0.092000-0.047000,-0.076000-0.079000,-0.098000-0.258000,-0.104000-0.134000,-0.101000-0.044000,-0.091000 0.017000,-0.188000-0.148000,-0.163000-0.022000,-0.117000-0.142000,-0.078000 0.013000,-0.048000 0.111000,-0.025000 0.165000,-0.248000-0.162000,-0.151000-0.065000,-0.189000-0.127000,-0.052000 0.064000,0.040000 0.181000,0.096000 0.243000,-0.078000-0.012000,0.037000 0.121000,0.108000 0.197000,0.146000 0.231000,0.067000 0.144000,0.085000 0.151000,0.091000 0.144000,0.088000 0.130000,-0.031000 0.019000,-0.032000 0.020000,-0.048000 0.056000,0.019000 0.075000,0.060000 0.082000,0.082000 0.080000,-0.112000-0.001000,-0.081000 0.021000,-0.166000 0.034000,-0.060000 0.039000,0.012000 0.040000,0.057000 0.038000,-0.066000 0.033000,0.008000 0.028000,0.054000 0.022000,0.080000 0.017000,-0.204000 0.123000,-0.150000 0.108000,-0.159000 0.137000,-0.006000 0.071000,0.092000 0.024000,0.148000-0.008000,0.173000-0.028000,0.177000-0.038000,0.166000-0.042000,0.146000-0.042000,0.029000 0.065000,0.102000 0.010000,0.107000-0.011000,0.101000-0.023000,0.089000-0.029000,0.074000-0.030000,0.058000-0.028000,0.044000-0.024000,0.031000-0.020000,0.021000-0.015000,0.013000-0.012000,0.007000-0.008000,0.002000 0.000000</inkml:trace>
</inkml:ink>
</file>

<file path=ppt/ink/ink5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1441.000000 344.000000,'-0.039000'0.010000,"-0.059000"0.015000,-0.066000 0.017000,-0.065000 0.016000,-0.058000 0.015000,-0.049000 0.012000,-0.039000 0.010000,-0.030000 0.007000,-0.022000 0.005000,0.055000 0.023000,0.040000 0.048000,0.050000 0.054000,0.053000 0.054000,-0.321000 0.578000,-0.188000 0.341000,-0.098000 0.175000,-0.034000 0.058000,-0.282000 0.447000,-0.196000 0.339000,-0.431000 0.513000,-0.182000 0.219000,-0.009000 0.015000,0.102000-0.117000,-0.018000 0.046000,0.054000 0.000000,-0.003000-0.029000,0.109000-0.193000,0.172000-0.284000,0.200000-0.321000,0.203000-0.321000,0.190000-0.298000,0.192000-0.040000,0.180000-0.019000,0.113000 0.021000,0.079000 0.070000,0.078000 0.037000,0.037000 0.274000,0.052000-0.048000,0.035000-0.138000,0.021000-0.183000,0.011000-0.196000,0.024000-0.031000,0.022000-0.004000,0.022000 0.130000,0.021000 0.059000,0.019000 0.249000,0.016000 0.057000,0.013000-0.070000,0.010000-0.146000,0.081000 0.037000,0.047000-0.069000,0.022000-0.132000,0.004000-0.163000,0.066000-0.023000,0.027000-0.079000,0.000000-0.110000,-0.017000-0.121000,-0.027000-0.027000,-0.031000-0.039000,-0.031000 0.012000,-0.029000-0.030000,-0.026000-0.055000,-0.022000-0.067000,-0.018000 0.078000,-0.014000 0.018000,-0.010000-0.022000,-0.007000-0.046000,-0.005000-0.069000,-0.003000-0.079000,-0.001000-0.079000,0.000000-0.074000,0.000000-0.065000,0.001000-0.054000,0.001000-0.043000,0.001000-0.033000,0.001000-0.024000,0.001000-0.017000,0.050000 0.006000,0.078000 0.021000,0.090000 0.028000,0.091000 0.031000,0.085000 0.031000,0.075000 0.028000,0.026000 0.000000,-0.007000-0.018000,-0.028000-0.028000,-0.039000-0.033000,-0.043000-0.033000,-0.043000-0.031000,0.022000-0.027000,0.062000-0.023000,0.083000-0.019000,0.090000-0.014000,0.064000-0.011000,0.042000-0.007000,0.025000-0.005000,0.346000-0.062000,0.232000-0.094000,0.141000-0.107000,0.073000-0.108000,0.024000-0.100000,0.307000-0.324000,0.245000-0.369000,0.482000-0.555000,0.156000-0.265000,-0.064000-0.060000,-0.200000 0.075000,0.133000-0.248000,-0.032000-0.069000,0.104000-0.299000,-0.111000-0.056000,-0.241000 0.104000,-0.306000 0.198000,-0.086000-0.050000,-0.160000 0.089000,-0.195000 0.171000,-0.203000 0.211000,0.080000-0.303000,-0.118000 0.042000,-0.258000 0.196000,-0.148000 0.108000,-0.144000 0.171000,-0.131000 0.198000,-0.131000 0.072000,-0.122000 0.134000,-0.107000 0.163000,-0.089000 0.170000,-0.071000 0.088000,-0.055000 0.103000,-0.040000 0.105000,-0.028000 0.098000,-0.018000 0.069000,-0.010000 0.044000,-0.023000-0.048000,-0.029000-0.030000,-0.031000-0.016000,-0.030000-0.006000,-0.120000-0.147000,-0.094000-0.078000,-0.126000-0.084000,-0.064000-0.008000,-0.019000 0.041000,0.011000 0.070000,-0.118000-0.064000,-0.045000 0.002000,0.006000 0.044000,0.037000 0.068000,-0.184000-0.088000,-0.092000-0.033000,-0.026000 0.004000,0.018000 0.027000,-0.249000-0.070000,-0.108000 0.020000,0.026000 0.038000,0.020000 0.019000,0.073000 0.043000,-0.035000-0.008000,0.158000 0.126000,0.159000 0.132000,0.026000 0.141000,0.008000 0.097000,0.033000 0.082000,0.046000 0.067000,0.015000 0.052000,-0.007000 0.039000,-0.278000 0.119000,-0.136000 0.088000,-0.035000 0.062000,0.032000 0.041000,-0.094000 0.079000,-0.019000 0.025000,0.029000-0.012000,0.058000-0.035000,0.172000 0.001000,0.106000-0.006000,0.110000 0.000000</inkml:trace>
</inkml:ink>
</file>

<file path=ppt/ink/ink583.xml><?xml version="1.0" encoding="utf-8"?>
<inkml:ink xmlns:inkml="http://www.w3.org/2003/InkML">
  <annotation type="ScanImages2ExtractSignatures">1</annotation>
  <annotation type="ScanImagesWidth">1610612736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327.000000 255.000000,'-0.028000'-0.018000,"-0.043000"-0.029000,-0.050000-0.033000,-0.051000-0.034000,-0.047000-0.032000,-0.042000-0.028000,-0.035000-0.023000,-0.028000-0.019000,-0.031000 0.004000,-0.031000 0.018000,-0.010000 0.007000,0.005000 0.000000,0.013000-0.005000,0.018000-0.007000,-0.028000 0.022000,-0.031000 0.017000,-0.015000 0.022000,-0.151000 0.011000,-0.033000 0.029000,0.003000 0.026000,-0.025000 0.024000,-0.030000 0.016000,-0.007000 0.013000,0.009000 0.009000,-0.092000-0.140000,-0.077000-0.079000,-0.079000-0.034000,-0.002000-0.002000,0.048000 0.018000,0.077000 0.030000,0.089000 0.035000,0.091000 0.036000,0.085000 0.034000,0.075000 0.030000,0.057000 0.025000,0.041000 0.020000,0.028000 0.016000,-0.054000 0.012000,-0.009000 0.008000,0.014000 0.005000,0.027000 0.003000,0.033000 0.001000,0.035000 0.000000,0.033000-0.001000,0.045000 0.109000,0.039000 0.172000,0.019000 0.125000,0.005000 0.087000,-0.005000 0.055000,-0.011000 0.031000,-0.014000 0.234000,-0.014000 0.126000,-0.014000 0.048000,-0.013000-0.006000,0.021000 0.038000,0.017000 0.046000,0.022000 0.004000,0.010000 0.291000,0.032000 0.025000,0.029000-0.045000,0.027000-0.116000,0.018000-0.093000,0.014000-0.125000,0.011000-0.136000,0.008000-0.005000,0.005000 0.006000,0.095000 0.123000,0.072000 0.042000,0.052000-0.013000,0.036000-0.048000,0.022000-0.085000,0.012000-0.102000,0.005000-0.106000,0.000000-0.100000,0.088000 0.076000,0.065000 0.036000,0.045000 0.008000,0.029000-0.010000,0.146000 0.181000,0.063000 0.069000,0.004000-0.008000,-0.033000-0.056000,0.148000 0.009000,0.106000-0.023000,0.034000-0.043000,-0.014000-0.052000,-0.072000-0.091000,-0.104000-0.109000,-0.116000-0.112000,-0.116000-0.106000,-0.107000-0.095000,-0.093000-0.080000,-0.078000-0.065000,-0.062000-0.051000,-0.014000-0.038000,0.009000-0.028000,0.027000-0.018000,0.037000-0.010000,0.039000-0.005000,0.038000-0.001000,0.149000 0.076000,0.084000 0.045000,0.028000 0.022000,-0.010000 0.005000,0.464000-0.042000,0.291000-0.069000,0.343000-0.266000,0.130000-0.151000,-0.016000-0.067000,-0.108000-0.008000,-0.085000-0.153000,-0.138000-0.088000,-0.162000-0.040000,-0.165000-0.006000,-0.160000 0.076000,-0.098000 0.040000,-0.102000 0.047000,0.071000-0.135000,-0.074000-0.023000,-0.085000-0.006000,-0.071000 0.010000,-0.064000 0.013000,-0.085000 0.045000,-0.091000 0.062000,-0.015000-0.060000,-0.039000-0.060000,-0.051000-0.001000,-0.055000 0.037000,-0.054000 0.059000,-0.049000 0.068000,-0.042000-0.133000,-0.035000-0.105000,-0.028000-0.121000,-0.020000-0.050000,-0.014000 0.022000,-0.010000 0.068000,-0.007000 0.093000,-0.012000 0.328000,-0.024000 0.002000,-0.152000-0.400000,-0.138000-0.090000,-0.174000-0.095000,-0.111000-0.018000,-0.062000 0.032000,-0.026000 0.062000,-0.112000 0.003000,-0.085000 0.039000,-0.153000 0.004000,-0.039000 0.054000,0.038000 0.083000,0.084000 0.095000,0.067000 0.129000,0.079000 0.112000,0.099000 0.106000,0.105000 0.095000,0.102000 0.082000,0.093000 0.067000,0.080000 0.053000,0.002000 0.012000,-0.004000-0.010000,-0.029000-0.027000,0.018000 0.000000,0.005000 0.003000,0.011000 0.010000,0.014000 0.013000,-0.114000 0.014000,-0.113000 0.014000,-0.068000 0.013000,-0.034000 0.011000,-0.010000 0.009000,0.006000 0.007000,0.016000 0.005000,0.022000 0.004000,0.023000 0.003000,0.023000 0.002000,-0.035000-0.018000,0.005000-0.028000,0.030000-0.033000,0.044000 0.000000</inkml:trace>
</inkml:ink>
</file>

<file path=ppt/ink/ink5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319.000000 297.000000,'-0.015000'0.000000,"-0.023000"0.000000,-0.026000 0.000000,-0.025000 0.000000,-0.023000 0.000000,-0.020000 0.000000,-0.016000 0.000000,-0.012000 0.000000,-0.009000 0.000000,-0.006000 0.000000,-0.004000 0.000000,-0.002000 0.000000,-0.001000 0.000000,0.000000 0.000000,0.000000 0.000000,0.001000 0.000000,0.001000 0.000000,-0.011000 0.000000,-0.038000 0.000000,-0.044000 0.000000,-0.045000 0.000000,-0.042000 0.000000,-0.037000 0.000000,-0.105000 0.000000,-0.067000 0.000000,-0.038000 0.000000,-0.016000 0.000000,-0.001000-0.018000,0.008000-0.029000,0.014000-0.033000,0.016000-0.034000,-0.094000-0.087000,-0.083000-0.041000,-0.034000-0.008000,0.000000 0.013000,0.022000 0.026000,0.034000 0.032000,-0.016000 0.034000,0.027000 0.032000,0.053000 0.029000,0.065000 0.025000,-0.097000 0.020000,-0.047000 0.016000,-0.159000 0.104000,-0.071000 0.079000,-0.010000 0.057000,0.030000 0.039000,0.054000 0.117000,0.065000 0.084000,0.067000 0.057000,0.063000 0.035000,0.056000 0.001000,0.048000-0.022000,0.039000-0.034000,0.030000-0.040000,-0.088000 0.162000,-0.083000 0.058000,-0.019000 0.172000,0.023000 0.084000,0.049000 0.022000,0.061000-0.019000,0.065000-0.044000,0.063000-0.057000,0.056000-0.061000,0.048000-0.059000,0.021000 0.057000,0.002000 0.053000,-0.065000 0.139000,-0.030000 0.037000,-0.005000-0.032000,0.011000-0.073000,-0.035000 0.108000,0.012000 0.069000,-0.051000 0.149000,-0.013000 0.043000,0.011000-0.029000,0.026000-0.073000,0.052000 0.052000,0.065000-0.019000,0.069000-0.063000,0.066000-0.087000,0.059000-0.059000,0.050000-0.037000,0.041000 0.017000,0.032000-0.023000,0.024000-0.047000,0.017000-0.059000,0.012000 0.033000,0.007000-0.055000,0.004000-0.080000,0.001000-0.089000,0.109000-0.036000,0.098000-0.030000,0.083000-0.043000,0.067000-0.049000,0.273000 0.080000,0.164000 0.010000,0.192000 0.001000,0.049000-0.005000,0.064000-0.045000,-0.004000-0.068000,-0.048000-0.077000,-0.072000-0.077000,0.052000 0.014000,-0.019000-0.002000,-0.063000-0.012000,-0.087000-0.018000,-0.096000-0.020000,-0.094000-0.020000,0.110000-0.031000,0.085000-0.036000,0.026000-0.036000,-0.013000-0.033000,0.110000-0.048000,0.033000-0.054000,-0.019000-0.053000,-0.050000-0.049000,0.081000-0.043000,0.011000-0.036000,-0.034000-0.029000,-0.061000-0.022000,-0.036000-0.108000,-0.018000-0.081000,0.105000-0.132000,0.029000-0.081000,-0.021000-0.043000,-0.052000-0.015000,0.005000-0.051000,-0.032000 0.003000,-0.053000 0.037000,-0.063000 0.057000,0.230000-0.174000,0.106000-0.089000,0.074000-0.156000,-0.026000-0.040000,-0.087000 0.037000,-0.120000 0.083000,-0.078000 0.015000,-0.118000 0.044000,-0.135000 0.059000,-0.136000 0.064000,-0.127000 0.063000,-0.112000 0.057000,-0.094000 0.050000,-0.075000 0.041000,-0.058000-0.078000,-0.042000-0.075000,0.044000-0.178000,0.096000-0.083000,0.049000-0.219000,0.015000-0.069000,-0.008000 0.032000,-0.022000 0.095000,-0.029000 0.127000,-0.032000 0.139000,-0.031000 0.136000,-0.028000 0.125000,-0.024000-0.039000,-0.020000 0.006000,-0.016000 0.034000,-0.012000 0.050000,-0.101000-0.091000,-0.077000-0.027000,-0.055000 0.016000,-0.038000 0.042000,-0.079000-0.073000,-0.099000-0.068000,-0.216000 0.014000,-0.127000 0.066000,-0.086000 0.028000,0.021000 0.053000,0.061000 0.043000,0.081000 0.033000,0.039000 0.085000,0.034000 0.072000,0.049000 0.074000,0.056000 0.071000,0.037000 0.063000,0.023000 0.054000,-0.034000 0.044000,0.006000 0.034000,0.031000 0.025000,0.044000 0.018000,0.050000 0.012000,0.050000 0.007000,0.046000 0.004000,0.040000 0.000000</inkml:trace>
</inkml:ink>
</file>

<file path=ppt/ink/ink5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680.000000 261.000000,'-0.049000'0.000000,"-0.077000"0.000000,-0.089000 0.000000,-0.090000 0.000000,-0.084000 0.000000,-0.074000 0.000000,-0.124000-0.110000,-0.073000-0.099000,-0.182000-0.048000,-0.091000-0.012000,-0.026000 0.012000,0.017000 0.027000,-0.085000-0.003000,0.003000-0.021000,0.059000-0.032000,0.091000-0.036000,0.030000 0.001000,0.063000 0.024000,0.080000 0.037000,0.084000 0.043000,0.008000 0.044000,0.031000 0.041000,0.044000 0.036000,0.049000 0.030000,-0.025000 0.024000,0.003000 0.019000,0.021000 0.014000,0.031000 0.010000,-0.260000 0.006000,-0.132000 0.004000,-0.041000 0.002000,0.021000 0.000000,-0.033000-0.001000,0.008000-0.001000,0.034000-0.001000,0.048000-0.001000,-0.002000 0.072000,0.040000 0.040000,0.064000 0.017000,0.075000 0.001000,0.021000 0.027000,-0.015000 0.042000,0.018000 0.104000,0.038000 0.062000,0.048000 0.031000,0.051000 0.008000,-0.117000 0.086000,-0.068000 0.055000,-0.004000-0.005000,0.037000-0.044000,0.060000-0.065000,0.071000-0.074000,0.073000-0.074000,0.068000-0.069000,0.060000-0.060000,0.051000-0.050000,0.050000 0.070000,0.046000 0.142000,0.040000 0.178000,0.034000 0.114000,0.027000 0.064000,0.020000 0.028000,0.015000 0.205000,0.010000 0.083000,0.006000-0.002000,0.004000-0.056000,0.075000 0.116000,0.115000 0.071000,0.071000 0.036000,0.038000-0.062000,0.014000-0.121000,-0.003000-0.149000,-0.013000-0.156000,-0.019000-0.149000,0.077000-0.024000,0.133000 0.059000,0.140000 0.015000,0.061000-0.014000,0.006000-0.032000,-0.030000-0.041000,0.115000 0.030000,0.052000 0.000000,0.008000-0.020000,-0.021000-0.031000,0.110000 0.020000,0.038000-0.023000,-0.030000-0.049000,-0.070000-0.062000,-0.091000-0.065000,-0.098000-0.063000,-0.028000-0.057000,-0.054000-0.049000,-0.067000-0.040000,-0.070000-0.031000,-0.067000-0.023000,-0.060000-0.017000,-0.027000 0.026000,-0.004000 0.051000,0.012000 0.063000,0.020000 0.066000,0.025000 0.027000,0.025000 0.000000,0.006000-0.018000,-0.007000-0.028000,-0.015000-0.032000,-0.019000-0.032000,0.054000-0.049000,0.022000-0.055000,0.001000-0.056000,-0.013000-0.052000,0.145000-0.174000,0.088000-0.093000,0.026000-0.052000,-0.015000-0.022000,-0.040000-0.001000,-0.053000 0.012000,-0.076000-0.146000,-0.085000-0.089000,-0.011000-0.083000,0.037000-0.073000,-0.008000-0.061000,-0.037000-0.049000,0.168000-0.148000,0.067000-0.053000,-0.003000 0.011000,-0.048000 0.052000,0.001000-0.074000,-0.042000-0.001000,-0.066000 0.046000,-0.077000 0.072000,-0.078000-0.064000,-0.073000 0.001000,-0.064000-0.104000,-0.054000-0.017000,-0.044000 0.040000,-0.034000 0.074000,-0.025000 0.045000,-0.019000 0.105000,-0.012000 0.100000,-0.006000 0.089000,-0.001000 0.103000,0.000000 0.053000,-0.014000 0.082000,-0.025000 0.052000,-0.029000 0.047000,-0.030000 0.041000,-0.123000 0.011000,-0.131000 0.073000,-0.023000 0.082000,-0.026000 0.051000,-0.004000 0.043000,0.010000 0.035000,0.019000 0.027000,0.023000 0.020000,0.023000 0.014000,0.022000 0.010000,-0.054000 0.006000,-0.025000 0.003000,-0.005000 0.001000,0.009000 0.000000</inkml:trace>
</inkml:ink>
</file>

<file path=ppt/ink/ink5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650.000000 309.000000,'-0.026000'-0.007000,"-0.041000"-0.010000,-0.046000-0.012000,-0.046000-0.012000,-0.043000-0.011000,-0.037000-0.009000,-0.031000-0.008000,-0.024000-0.006000,-0.018000-0.005000,-0.013000-0.003000,-0.009000-0.002000,-0.005000-0.001000,-0.133000 0.008000,-0.076000 0.009000,-0.026000 0.011000,0.007000 0.011000,-0.064000 0.010000,-0.031000 0.009000,-0.008000 0.008000,0.008000 0.006000,-0.057000 0.005000,-0.020000 0.004000,0.023000 0.003000,0.049000 0.002000,0.062000 0.001000,0.066000 0.000000,-0.028000 0.074000,-0.013000 0.115000,-0.150000 0.225000,-0.079000 0.132000,-0.028000 0.062000,0.007000 0.013000,-0.100000 0.147000,-0.014000 0.074000,0.042000 0.022000,0.075000-0.013000,-0.038000 0.223000,-0.034000 0.211000,0.004000 0.312000,0.103000 0.064000,0.128000-0.054000,0.134000-0.124000,0.121000-0.140000,0.073000-0.106000,0.053000-0.123000,0.036000-0.124000,0.078000-0.079000,0.099000-0.044000,0.161000 0.073000,0.114000-0.004000,0.076000-0.053000,0.047000-0.081000,0.153000-0.001000,0.136000-0.023000,0.245000 0.033000,0.085000-0.064000,-0.006000-0.100000,-0.063000-0.114000,-0.094000-0.114000,-0.071000-0.064000,0.003000-0.037000,-0.001000-0.045000,0.090000 0.039000,-0.016000-0.011000,-0.050000-0.030000,-0.068000-0.039000,-0.007000 0.031000,-0.041000 0.000000,-0.060000-0.020000,-0.068000-0.031000,-0.067000-0.036000,-0.062000-0.036000,-0.030000-0.015000,-0.007000-0.001000,0.008000 0.008000,0.017000 0.014000,0.003000-0.024000,0.033000-0.008000,0.015000-0.012000,0.003000-0.014000,0.135000-0.013000,0.094000-0.015000,0.066000-0.014000,0.283000-0.027000,0.058000-0.042000,-0.021000-0.044000,-0.071000-0.042000,-0.042000-0.056000,-0.020000-0.061000,-0.041000-0.115000,-0.052000-0.067000,-0.055000-0.032000,-0.053000-0.007000,0.210000-0.193000,0.142000-0.150000,0.103000-0.038000,-0.004000 0.036000,-0.071000 0.081000,-0.110000 0.104000,-0.126000 0.111000,-0.093000 0.009000,-0.065000 0.017000,-0.042000 0.020000,-0.073000-0.046000,-0.088000-0.012000,-0.091000 0.011000,-0.086000 0.025000,-0.077000-0.097000,-0.065000-0.094000,-0.016000-0.030000,0.017000 0.013000,0.036000 0.040000,0.046000 0.054000,0.012000-0.144000,-0.010000-0.112000,-0.096000-0.156000,-0.077000-0.029000,-0.053000 0.031000,-0.034000 0.067000,-0.019000 0.084000,-0.006000-0.029000,-0.001000 0.000000,0.003000 0.040000,-0.179000 0.013000,-0.134000-0.005000,-0.096000-0.016000,-0.065000-0.022000,-0.040000 0.049000,-0.021000 0.091000,-0.136000 0.001000,-0.053000 0.017000,0.005000 0.026000,0.041000 0.030000,0.061000 0.067000,0.070000 0.085000,0.070000 0.091000,0.065000 0.088000,-0.121000-0.018000,-0.084000-0.012000,-0.054000-0.007000,-0.006000 0.022000,0.025000 0.038000,0.043000 0.046000,0.002000 0.048000,-0.024000 0.045000,-0.131000 0.040000,-0.043000 0.034000,0.017000 0.028000,0.054000 0.000000</inkml:trace>
</inkml:ink>
</file>

<file path=ppt/ink/ink5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1014.000000 294.000000,'-0.020000'0.000000,"-0.030000"0.000000,-0.034000 0.000000,-0.033000 0.000000,-0.030000 0.000000,-0.026000 0.000000,-0.021000 0.000000,-0.016000 0.000000,-0.012000 0.000000,-0.008000 0.000000,-0.005000 0.000000,-0.003000 0.000000,-0.001000 0.000000,-0.040000 0.000000,-0.090000 0.000000,-0.067000 0.018000,-0.048000 0.029000,-0.032000 0.033000,-0.019000 0.034000,-0.194000 0.124000,-0.144000 0.098000,-0.120000 0.130000,-0.022000 0.067000,0.042000 0.022000,0.080000-0.008000,0.043000 0.046000,0.090000 0.004000,0.114000-0.023000,0.120000-0.039000,0.079000-0.027000,0.046000-0.018000,0.059000-0.011000,0.063000-0.006000,0.061000-0.002000,0.055000 0.001000,-0.027000 0.150000,-0.003000 0.087000,0.012000 0.040000,0.021000 0.007000,0.007000 0.059000,-0.003000 0.015000,-0.009000-0.015000,-0.012000-0.033000,0.005000 0.142000,0.016000 0.096000,0.040000 0.152000,0.052000 0.029000,0.057000-0.051000,0.055000-0.099000,0.032000-0.049000,0.014000-0.087000,0.002000-0.105000,-0.006000-0.108000,0.063000-0.011000,0.103000-0.021000,0.065000-0.045000,0.036000-0.056000,0.015000-0.060000,0.001000-0.057000,0.010000-0.070000,0.015000-0.073000,0.017000-0.070000,0.017000-0.062000,0.196000 0.176000,0.036000 0.109000,0.001000-0.004000,0.009000 0.009000,-0.026000-0.010000,-0.046000-0.022000,0.037000-0.046000,0.013000-0.058000,0.043000-0.062000,-0.014000-0.059000,-0.050000-0.054000,-0.069000-0.046000,-0.077000-0.038000,-0.076000-0.030000,-0.069000-0.022000,-0.060000-0.016000,0.014000-0.011000,0.061000-0.007000,0.068000-0.003000,0.068000-0.001000,0.062000 0.000000,0.054000 0.001000,0.174000 0.002000,0.091000 0.002000,0.031000 0.002000,-0.010000 0.002000,0.112000-0.090000,0.034000-0.069000,-0.018000-0.051000,-0.050000-0.035000,0.117000-0.225000,0.069000-0.109000,0.032000-0.063000,-0.067000-0.030000,-0.126000-0.006000,-0.154000 0.010000,-0.087000-0.110000,-0.111000-0.031000,-0.119000 0.022000,-0.115000 0.054000,-0.067000-0.132000,-0.031000-0.094000,-0.043000-0.173000,-0.047000-0.064000,-0.047000 0.011000,-0.043000 0.058000,-0.111000-0.248000,-0.146000-0.130000,-0.269000-0.230000,-0.180000-0.056000,-0.110000 0.060000,-0.057000 0.129000,-0.166000-0.130000,-0.076000 0.008000,-0.013000 0.096000,0.028000 0.145000,-0.132000 0.129000,-0.077000 0.183000,-0.122000 0.130000,0.005000 0.160000,0.086000 0.168000,0.132000 0.161000,0.151000 0.144000,0.153000 0.123000,0.062000 0.100000,0.074000 0.078000,0.076000 0.059000,0.071000 0.042000,0.063000 0.028000,0.053000 0.017000,0.043000 0.008000,0.033000 0.003000,-0.114000-0.004000,-0.105000-0.003000,-0.080000-0.004000,0.140000 0.001000,-0.111000 0.021000,-0.651000 0.077000,-0.159000 0.000000</inkml:trace>
</inkml:ink>
</file>

<file path=ppt/ink/ink5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995.000000 338.000000,'-0.022000'-0.007000,"-0.035000"-0.012000,-0.040000-0.013000,-0.041000-0.014000,-0.038000-0.013000,-0.034000-0.011000,-0.028000-0.009000,-0.023000-0.008000,-0.018000-0.006000,-0.013000-0.004000,-0.005000 0.004000,0.000000 0.010000,0.003000 0.012000,0.005000 0.013000,-0.086000 0.013000,-0.064000 0.011000,-0.027000 0.047000,-0.002000 0.066000,0.015000 0.073000,0.024000 0.072000,-0.063000 0.122000,-0.041000 0.071000,-0.024000 0.033000,-0.011000 0.006000,-0.186000 0.081000,-0.137000 0.049000,-0.114000 0.080000,-0.018000 0.021000,0.046000-0.019000,0.083000-0.043000,0.008000 0.000000,0.034000-0.046000,0.066000-0.054000,0.082000-0.055000,0.086000-0.051000,0.082000-0.045000,0.055000 0.109000,0.034000 0.053000,0.018000 0.013000,0.006000-0.014000,0.035000 0.136000,0.051000 0.074000,0.058000 0.030000,0.057000-0.001000,0.090000 0.274000,0.104000 0.135000,0.106000 0.036000,0.099000-0.030000,0.050000 0.041000,0.015000 0.009000,0.104000 0.288000,0.106000 0.052000,-0.044000-0.263000,-0.015000-0.086000,-0.036000-0.105000,-0.047000-0.111000,-0.023000-0.083000,-0.028000-0.138000,-0.018000-0.128000,-0.011000-0.112000,0.128000 0.053000,0.076000-0.011000,0.004000-0.085000,0.032000-0.039000,0.023000-0.041000,0.015000-0.039000,-0.009000-0.017000,-0.024000-0.002000,-0.032000 0.008000,-0.035000 0.014000,-0.015000-0.020000,-0.002000-0.040000,0.125000 0.097000,0.049000 0.030000,-0.003000-0.015000,-0.036000-0.042000,-0.054000-0.057000,-0.062000-0.062000,-0.063000-0.061000,-0.058000-0.055000,-0.051000-0.048000,-0.043000-0.040000,0.142000-0.031000,0.103000-0.024000,0.070000-0.017000,0.044000-0.012000,0.337000-0.099000,0.205000-0.075000,0.106000-0.053000,0.034000-0.036000,0.115000-0.224000,0.011000-0.181000,0.072000-0.159000,-0.041000-0.059000,-0.111000 0.009000,-0.147000 0.052000,-0.104000-0.071000,-0.143000 0.002000,-0.157000 0.049000,-0.154000 0.075000,-0.049000 0.013000,-0.052000 0.046000,-0.050000 0.063000,-0.045000 0.070000,0.017000-0.097000,-0.019000-0.049000,-0.025000-0.052000,-0.056000 0.012000,-0.059000 0.029000,-0.056000 0.037000,-0.054000-0.060000,-0.038000-0.022000,-0.031000 0.025000,-0.024000 0.053000,-0.055000-0.209000,-0.071000-0.140000,-0.131000-0.031000,-0.086000 0.042000,-0.051000 0.085000,-0.024000 0.106000,-0.135000-0.054000,-0.122000-0.005000,-0.049000 0.064000,0.001000 0.103000,0.033000 0.120000,0.051000 0.123000,0.026000 0.051000,-0.027000 0.008000,0.000000 0.029000,0.019000 0.042000,-0.021000 0.025000,0.027000 0.023000,0.051000 0.015000,-0.156000-0.085000,-0.009000 0.005000,0.033000 0.031000,0.057000 0.046000,0.069000 0.052000,0.071000 0.052000,0.006000 0.048000,-0.036000 0.000000</inkml:trace>
</inkml:ink>
</file>

<file path=ppt/ink/ink5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1364.000000 298.000000,'-0.018000'-0.009000,"-0.027000"-0.013000,-0.030000-0.015000,-0.029000-0.015000,-0.026000-0.013000,-0.022000-0.011000,-0.018000-0.009000,-0.013000-0.007000,-0.010000-0.005000,-0.006000-0.003000,-0.004000-0.002000,-0.002000-0.001000,-0.001000 0.000000,0.000000 0.000000,0.000000 0.000000,0.001000 0.000000,0.001000 0.000000,0.001000 0.000000,0.001000 0.000000,0.001000 0.000000,-0.261000-0.204000,-0.145000-0.188000,-0.048000-0.158000,0.018000-0.127000,-0.089000-0.097000,-0.077000-0.072000,-0.248000-0.123000,-0.118000 0.000000,-0.026000 0.079000,0.034000 0.123000,-0.058000-0.004000,0.034000 0.061000,0.091000 0.099000,0.120000 0.116000,0.038000-0.029000,0.057000 0.027000,0.064000 0.061000,0.064000 0.079000,0.004000 0.011000,0.039000 0.040000,0.059000 0.055000,0.067000 0.061000,-0.025000 0.061000,-0.008000 0.056000,0.003000 0.049000,0.010000 0.040000,-0.005000 0.032000,-0.013000 0.024000,-0.018000 0.018000,-0.020000 0.012000,-0.038000 0.081000,-0.047000 0.120000,-0.307000 0.209000,-0.303000 0.177000,-0.426000 0.309000,-0.178000 0.150000,-0.007000 0.037000,0.103000-0.038000,-0.018000 0.083000,0.053000 0.007000,0.095000 0.105000,0.188000 0.012000,0.234000-0.048000,0.246000-0.083000,0.162000 0.048000,0.170000-0.018000,0.162000-0.060000,0.146000-0.082000,0.124000 0.020000,0.102000 0.011000,0.079000 0.022000,0.059000-0.046000,0.042000-0.086000,0.028000-0.105000,0.017000 0.019000,0.009000 0.023000,0.106000 0.071000,0.073000-0.060000,0.048000-0.109000,0.029000-0.130000,0.164000 0.033000,0.117000 0.028000,0.069000 0.003000,0.034000-0.013000,0.045000-0.059000,0.049000-0.085000,-0.007000-0.095000,-0.043000-0.094000,-0.062000-0.087000,-0.070000-0.075000,0.004000-0.063000,-0.023000-0.050000,-0.039000-0.038000,-0.046000-0.028000,0.119000 0.054000,0.068000 0.029000,0.288000 0.011000,0.187000-0.001000,0.109000-0.009000,0.051000-0.013000,0.120000-0.034000,0.008000-0.044000,-0.064000-0.048000,-0.105000-0.046000,0.226000-0.024000,0.126000-0.007000,0.054000 0.004000,0.003000 0.010000,0.173000-0.060000,0.122000-0.100000,0.117000-0.045000,-0.042000-0.007000,-0.141000 0.019000,-0.194000 0.033000,-0.029000-0.033000,-0.069000-0.073000,-0.145000-0.020000,-0.182000 0.015000,-0.193000 0.037000,-0.186000 0.048000,-0.094000 0.033000,-0.102000 0.021000,-0.099000 0.012000,-0.090000 0.005000,-0.084000 0.007000,-0.074000 0.007000,-0.062000 0.007000,-0.050000 0.006000,-0.038000 0.005000,-0.028000 0.004000,-0.013000-0.021000,-0.003000-0.036000,0.004000-0.043000,0.008000-0.044000,0.010000-0.023000,0.011000-0.008000,0.010000 0.002000,0.009000 0.009000,-0.010000-0.006000,-0.022000-0.015000,-0.028000-0.020000,-0.030000-0.022000,-0.029000-0.021000,-0.026000-0.019000,-0.059000-0.090000,-0.076000-0.055000,-0.136000-0.084000,-0.091000-0.023000,-0.056000 0.018000,-0.029000 0.000000</inkml:trace>
</inkml:ink>
</file>

<file path=ppt/ink/ink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4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50050.000000 35350.000000,'0.000000'-300.000000,"0.000000"275.000000,0.000000 0.000000,0.000000 75.000000,0.000000 0.000000,0.000000 150.000000,0.000000 0.000000,-25.000000 150.000000,0.000000 0.000000,0.000000 25.000000,0.000000 0.000000,-50.000000 75.000000,0.000000 0.000000,50.000000 25.000000,0.000000 0.000000,25.000000-400.000000,0.000000 0.000000,-25.000000 0.000000</inkml:trace>
</inkml:ink>
</file>

<file path=ppt/ink/ink5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1324.000000 346.000000,'-0.014000'-0.020000,"-0.021000"-0.031000,-0.023000-0.034000,-0.022000-0.034000,-0.020000-0.030000,-0.017000-0.026000,-0.014000-0.020000,-0.010000-0.015000,-0.007000-0.011000,-0.005000-0.008000,-0.003000-0.005000,-0.002000-0.003000,-0.001000-0.001000,-0.012000 0.019000,-0.041000-0.003000,-0.047000-0.004000,-0.048000-0.004000,-0.045000 0.014000,-0.040000 0.025000,-0.015000 0.012000,0.002000 0.002000,0.013000-0.004000,0.018000-0.008000,-0.145000-0.083000,-0.091000-0.051000,-0.050000-0.028000,-0.021000-0.010000,0.037000-0.017000,0.071000-0.020000,-0.004000-0.002000,0.021000 0.010000,0.036000 0.017000,0.043000 0.020000,-0.030000 0.039000,0.000000 0.048000,0.019000 0.050000,0.030000 0.048000,0.016000 0.043000,0.006000 0.037000,0.024000 0.030000,0.033000 0.024000,0.037000 0.018000,0.036000 0.013000,0.034000 0.008000,0.029000 0.005000,0.000000 0.003000,-0.019000 0.001000,-0.030000 0.000000,-0.034000-0.001000,-0.115000 0.019000,-0.046000 0.029000,-0.010000 0.034000,0.014000 0.034000,-0.014000 0.080000,-0.040000 0.063000,-0.024000 0.040000,-0.012000 0.023000,-0.180000 0.194000,-0.078000 0.111000,-0.025000 0.061000,0.010000 0.024000,-0.135000 0.205000,0.012000 0.087000,0.092000-0.013000,0.067000 0.014000,0.103000-0.029000,0.118000-0.054000,0.045000 0.044000,0.069000 0.030000,0.061000-0.036000,0.051000-0.076000,0.041000-0.096000,0.032000-0.102000,0.042000-0.024000,0.045000-0.046000,0.044000-0.057000,0.040000-0.060000,0.034000 0.108000,0.028000 0.061000,0.022000 0.008000,0.017000-0.027000,0.012000-0.047000,0.008000-0.057000,0.005000-0.059000,0.003000-0.055000,0.001000-0.049000,0.000000-0.042000,0.024000-0.040000,0.037000-0.036000,0.043000-0.031000,0.044000-0.025000,0.041000-0.020000,0.036000-0.015000,0.079000 0.069000,0.028000 0.044000,-0.008000 0.025000,-0.029000 0.011000,0.051000 0.056000,0.025000 0.008000,0.006000-0.024000,-0.006000-0.043000,0.078000 0.022000,0.053000-0.012000,0.180000 0.041000,0.101000 0.072000,0.043000 0.013000,0.003000-0.026000,-0.036000-0.049000,-0.057000-0.060000,-0.067000-0.063000,-0.068000-0.060000,-0.064000-0.053000,-0.057000-0.046000,-0.054000-0.019000,-0.048000 0.000000,-0.041000 0.012000,-0.033000 0.018000,0.176000 0.040000,0.151000 0.051000,0.135000 0.017000,0.042000-0.006000,-0.021000-0.020000,-0.060000-0.028000,-0.080000-0.030000,-0.087000-0.030000,0.049000-0.028000,0.060000-0.024000,0.025000-0.057000,0.001000-0.073000,0.133000-0.042000,0.060000-0.019000,0.009000-0.002000,-0.024000 0.008000,-0.007000 0.014000,0.005000 0.017000,-0.025000 0.018000,-0.042000 0.017000,-0.050000-0.059000,-0.052000-0.103000,0.099000-0.086000,0.040000-0.070000,0.000000-0.054000,-0.026000-0.040000,0.033000-0.009000,-0.005000 0.011000,-0.029000 0.023000,-0.043000 0.029000,-0.048000-0.043000,-0.048000-0.012000,-0.044000 0.008000,-0.039000 0.021000,-0.069000 0.027000,-0.083000 0.030000,-0.087000 0.029000,-0.082000 0.026000,-0.055000 0.023000,-0.033000 0.019000,-0.017000 0.015000,-0.005000 0.011000,0.058000-0.158000,0.020000-0.107000,-0.005000-0.066000,-0.021000-0.036000,0.079000-0.229000,0.039000-0.114000,0.017000-0.053000,0.002000-0.011000,-0.005000-0.212000,0.018000-0.259000,-0.016000-0.092000,-0.036000 0.022000,-0.047000 0.093000,-0.050000 0.132000,-0.045000 0.088000,-0.063000 0.231000,-0.056000 0.223000,-0.047000 0.198000,-0.037000 0.166000,-0.028000 0.132000,-0.020000 0.099000,-0.014000 0.071000,-0.008000 0.048000,-0.004000 0.029000,-0.002000 0.016000,-0.021000 0.016000,-0.047000 0.010000,-0.054000 0.008000,-0.055000 0.006000,-0.051000 0.005000,-0.045000 0.003000,-0.111000-0.071000,-0.072000 0.000000</inkml:trace>
</inkml:ink>
</file>

<file path=ppt/ink/ink5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1654.000000 308.000000,'-0.014000'0.000000,"-0.021000"0.000000,-0.023000 0.000000,-0.022000 0.000000,-0.020000 0.000000,-0.016000 0.000000,-0.013000 0.000000,-0.010000 0.000000,-0.007000 0.000000,-0.005000 0.000000,-0.003000 0.000000,-0.001000 0.000000,-0.001000 0.000000,0.000000 0.000000,0.000000 0.000000,0.001000 0.000000,0.001000 0.000000,0.001000 0.000000,0.001000 0.000000,0.000000 0.000000,-0.231000 0.000000,-0.166000 0.000000,-0.103000 0.000000,-0.055000 0.000000,-0.161000 0.000000,0.000000 0.000000,0.055000 0.000000,0.083000 0.000000,-0.023000 0.071000,-0.170000 0.071000,-0.535000 0.214000,-0.125000 0.125000,0.000000 0.081000,0.080000 0.048000,0.069000 0.078000,0.132000 0.018000,0.161000-0.022000,0.169000-0.046000,0.032000-0.003000,0.090000 0.025000,0.028000 0.189000,0.060000 0.132000,0.076000 0.086000,0.081000 0.050000,-0.056000 0.162000,0.039000-0.061000,0.057000-0.123000,0.062000-0.149000,0.146000-0.259000,0.058000-0.070000,0.057000-0.054000,0.053000-0.040000,0.037000 0.207000,0.048000 0.115000,0.038000 0.122000,0.029000 0.044000,0.021000-0.009000,0.014000-0.043000,0.009000 0.123000,0.005000 0.073000,0.020000 0.072000,0.029000-0.007000,0.032000-0.058000,0.032000-0.085000,0.011000-0.115000,-0.003000-0.126000,-0.012000-0.124000,-0.017000-0.113000,0.055000-0.024000,0.023000-0.039000,0.001000-0.046000,-0.013000-0.047000,0.126000 0.122000,0.132000 0.073000,0.053000 0.019000,-0.002000-0.018000,-0.037000-0.040000,-0.056000-0.051000,-0.028000 0.001000,-0.008000-0.040000,-0.013000 0.029000,-0.015000-0.002000,-0.015000-0.022000,-0.014000-0.034000,-0.038000-0.086000,-0.013000-0.056000,-0.012000-0.059000,-0.010000-0.056000,-0.008000-0.051000,0.004000-0.032000,0.060000 0.010000,0.282000 0.276000,0.112000 0.141000,0.041000 0.067000,-0.008000 0.015000,0.090000-0.038000,0.072000-0.069000,0.019000-0.047000,-0.016000-0.029000,-0.056000-0.053000,-0.078000-0.064000,-0.086000-0.066000,-0.084000-0.063000,0.162000 0.091000,0.087000 0.036000,0.253000 0.071000,0.194000 0.015000,0.215000 0.125000,0.066000 0.039000,-0.035000-0.018000,-0.097000-0.054000,-0.129000-0.073000,-0.140000-0.080000,-0.008000-0.078000,-0.070000-0.071000,-0.105000-0.062000,-0.120000-0.051000,0.034000-0.053000,-0.018000-0.050000,-0.050000-0.044000,-0.067000-0.038000,-0.073000-0.031000,-0.071000-0.024000,-0.016000-0.005000,0.021000 0.007000,0.379000-0.219000,0.106000-0.138000,-0.033000-0.084000,-0.114000-0.044000,-0.195000 0.136000,0.055000-0.047000,0.221000-0.146000,-0.043000 0.041000,-0.081000 0.073000,-0.099000 0.088000,-0.122000-0.001000,-0.128000 0.016000,-0.122000 0.025000,-0.109000 0.030000,-0.056000 0.012000,-0.018000 0.000000,0.044000-0.064000,0.007000-0.026000,-0.017000 0.001000,-0.031000 0.017000,0.001000-0.014000,-0.014000 0.040000,-0.007000 0.041000,-0.002000 0.038000,-0.048000 0.080000,0.024000-0.047000,0.062000-0.147000,-0.011000-0.044000,-0.026000-0.027000,-0.033000-0.014000,-0.035000-0.005000,-0.034000 0.001000,-0.031000 0.005000,-0.026000 0.007000,-0.169000-0.139000,-0.100000-0.075000,-0.049000-0.029000,-0.013000 0.003000,-0.136000-0.051000,-0.057000-0.008000,-0.250000-0.215000,-0.082000-0.007000,-0.001000 0.069000,0.048000 0.108000,0.110000 0.110000,-0.009000-0.019000,-0.124000-0.137000,0.005000 0.020000,0.041000 0.062000,0.061000 0.084000,-0.023000 0.000000,-0.001000 0.020000,0.013000 0.031000,0.021000 0.036000,-0.049000-0.074000,-0.016000-0.065000,-0.050000-0.018000,0.006000 0.014000,0.042000 0.033000,0.061000 0.043000,-0.152000-0.157000,-0.056000-0.052000,0.010000 0.019000,0.051000 0.063000,-0.276000-0.263000,-0.171000-0.158000,-0.183000-0.098000,-0.030000 0.022000,0.070000 0.097000,0.129000 0.138000,-0.045000-0.012000,-0.006000 0.040000,-0.091000 0.016000,0.009000 0.072000,0.072000 0.103000,0.107000 0.115000,-0.014000-0.026000,0.058000 0.032000,0.099000 0.067000,0.118000 0.085000,0.122000 0.090000,0.115000 0.086000,-0.030000 0.016000,0.027000 0.044000,0.062000 0.058000,0.079000 0.063000,0.084000 0.062000,0.082000 0.056000,0.074000 0.049000,0.063000 0.040000,0.024000 0.013000,-0.002000-0.005000,-0.019000-0.016000,-0.029000 0.000000</inkml:trace>
</inkml:ink>
</file>

<file path=ppt/ink/ink592.xml><?xml version="1.0" encoding="utf-8"?>
<inkml:ink xmlns:inkml="http://www.w3.org/2003/InkML">
  <annotation type="ScanImages2ExtractSignatures">1</annotation>
  <annotation type="ScanImagesWidth">-2134033408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900.000000 953.000000,'-0.037000'0.037000,"-0.058000"0.058000,-0.067000 0.067000,-0.068000 0.068000,-0.063000 0.063000,-0.056000 0.056000,-0.047000 0.047000,-0.038000 0.038000,-0.176000 0.342000,-0.105000 0.217000,-0.051000 0.121000,-0.013000 0.051000,-0.375000 0.370000,-0.210000 0.179000,-0.089000 0.044000,-0.005000-0.046000,-0.522000 0.323000,-0.372000 0.167000,-0.756000 0.539000,-0.209000 0.093000,0.115000-0.160000,0.311000-0.308000,0.410000-0.377000,0.441000-0.392000,0.426000-0.371000,0.384000 0.000000</inkml:trace>
</inkml:ink>
</file>

<file path=ppt/ink/ink593.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866.000000 955.000000,'0.037000'0.055000,"0.058000"0.086000,0.067000 0.100000,0.068000 0.102000,0.137000 0.261000,0.171000 0.343000,0.319000 0.354000,0.254000 0.244000,0.176000 0.124000,0.114000 0.037000,0.458000 0.544000,0.294000 0.309000,0.404000 0.402000,0.078000 0.032000,-0.064000-0.122000,-0.147000-0.207000,-0.193000-0.256000,-0.177000-0.223000,-0.228000-0.267000,-0.243000-0.275000,-0.051000-0.131000,-0.146000-0.177000,-0.195000-0.193000,-0.213000 0.000000</inkml:trace>
</inkml:ink>
</file>

<file path=ppt/ink/ink594.xml><?xml version="1.0" encoding="utf-8"?>
<inkml:ink xmlns:inkml="http://www.w3.org/2003/InkML">
  <annotation type="ScanImages2ExtractSignatures">1</annotation>
  <annotation type="ScanImagesWidth">3145774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8:56:4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53950.000000 53750.000000,'-100.000000'150.000000,"75.000000"-25.000000,0.000000 0.000000,0.000000-25.000000,0.000000 0.000000,-50.000000 75.000000,0.000000 0.000000,0.000000-25.000000,0.000000 0.000000,0.000000 0.000000,0.000000 0.000000,0.000000-25.000000,0.000000 0.000000,50.000000-75.000000,0.000000 0.000000,0.000000-25.000000,0.000000 0.000000,75.000000-50.000000,0.000000 0.000000,0.000000 0.000000</inkml:trace>
</inkml:ink>
</file>

<file path=ppt/ink/ink5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8:56:4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54100.000000 54050.000000,'0.000000'100.000000,"0.000000"-25.000000,0.000000 0.000000,25.000000 25.000000,0.000000 0.000000,0.000000 125.000000,0.000000 0.000000,0.000000-50.000000,0.000000 0.000000,0.000000-50.000000,0.000000 0.000000,-25.000000-50.000000,0.000000 0.000000,25.000000-50.000000,0.000000 0.000000,-25.000000-75.000000,0.000000 0.000000,25.000000-50.000000,0.000000 0.000000,0.000000 0.000000,0.000000 0.000000,25.000000-25.000000,0.000000 0.000000,25.000000-75.000000,0.000000 0.000000,0.000000 25.000000,0.000000 0.000000,-25.000000 25.000000,0.000000 0.000000,-25.000000 50.000000,0.000000 0.000000,0.000000 50.000000,0.000000 0.000000,0.000000 50.000000,0.000000 0.000000,0.000000 0.000000</inkml:trace>
</inkml:ink>
</file>

<file path=ppt/ink/ink596.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8:56:4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55600.000000 53750.000000,'-50.000000'0.000000,"25.000000"50.000000,0.000000 0.000000,25.000000 50.000000,0.000000 0.000000,0.000000 0.000000,0.000000 0.000000,0.000000 0.000000,0.000000 0.000000,-25.000000 25.000000,0.000000 0.000000,0.000000 0.000000,0.000000 0.000000,25.000000 0.000000,0.000000 0.000000,-25.000000-50.000000,0.000000 0.000000,25.000000-50.000000</inkml:trace>
</inkml:ink>
</file>

<file path=ppt/ink/ink5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8:56:5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55600.000000 53850.000000,'0.000000'-50.000000,"25.000000"25.000000,0.000000 0.000000,50.000000 25.000000,0.000000 0.000000,0.000000 0.000000,0.000000 0.000000,0.000000 25.000000,0.000000 0.000000,-25.000000 25.000000,0.000000 0.000000,25.000000 50.000000,0.000000 0.000000,-25.000000 25.000000,0.000000 0.000000,-50.000000 0.000000,0.000000 0.000000,-25.000000 25.000000,0.000000 0.000000,-50.000000-25.000000,0.000000 0.000000,-50.000000 50.000000,0.000000 0.000000,-25.000000-25.000000,0.000000 0.000000,0.000000 0.000000,0.000000 0.000000,75.000000-100.000000,0.000000 0.000000,75.000000-25.000000,0.000000 0.000000,-25.000000-25.000000</inkml:trace>
</inkml:ink>
</file>

<file path=ppt/ink/ink5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8:56:5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57100.000000 54650.000000,'0.000000'-50.000000,"50.000000"50.000000,0.000000 0.000000,0.000000 0.000000,0.000000 0.000000,25.000000 50.000000,0.000000 0.000000,-50.000000 25.000000,0.000000 0.000000,-75.000000 75.000000,0.000000 0.000000,-50.000000-25.000000,0.000000 0.000000,0.000000-50.000000,0.000000 0.000000,25.000000-25.000000,0.000000 0.000000,50.000000-25.000000,0.000000 0.000000,75.000000-50.000000,0.000000 0.000000,25.000000 0.000000,0.000000 0.000000,0.000000 25.000000,0.000000 0.000000,25.000000-25.000000,0.000000 0.000000,0.000000 25.000000,0.000000 0.000000,25.000000-25.000000,0.000000 0.000000,0.000000 0.000000,0.000000 0.000000,-100.000000 25.000000,0.000000 0.000000,0.000000-25.000000</inkml:trace>
</inkml:ink>
</file>

<file path=ppt/ink/ink5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8:56:5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60600.000000 53550.000000,'0.000000'-50.000000,"-50.000000"25.000000,0.000000 0.000000,25.000000 25.000000,0.000000 0.000000,-25.000000 50.000000,0.000000 0.000000,0.000000 50.000000,0.000000 0.000000,-25.000000 50.000000,0.000000 0.000000,0.000000 75.000000,0.000000 0.000000,0.000000-25.000000,0.000000 0.000000,25.000000-50.000000,0.000000 0.000000,50.000000-100.000000,0.000000 0.000000,50.000000-100.000000,0.000000 0.000000,0.000000-25.000000</inkml:trace>
</inkml:ink>
</file>

<file path=ppt/ink/ink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2:5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74050.000000 15050.000000,'50.000000'0.000000,"25.000000"0.000000,0.000000 0.000000,50.000000 25.000000,0.000000 0.000000,0.000000-25.000000,0.000000 0.000000,-50.000000 25.000000,0.000000 0.000000,-50.000000 25.000000,0.000000 0.000000,-25.000000 0.000000,0.000000 0.000000,-25.000000 25.000000,0.000000 0.000000,-25.000000 25.000000,0.000000 0.000000,0.000000 25.000000,0.000000 0.000000,-25.000000 75.000000,0.000000 0.000000,25.000000 75.000000,0.000000 0.000000,25.000000-25.000000,0.000000 0.000000,25.000000-225.000000,0.000000 0.000000,0.000000 25.000000</inkml:trace>
</inkml:ink>
</file>

<file path=ppt/ink/ink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4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51000.000000 36150.000000,'-50.000000'0.000000,"25.000000"50.000000,0.000000 0.000000,0.000000 125.000000,0.000000 0.000000,25.000000-25.000000,0.000000 0.000000,0.000000-50.000000,0.000000 0.000000,50.000000-25.000000,0.000000 0.000000,50.000000-50.000000,0.000000 0.000000,0.000000-75.000000,0.000000 0.000000,100.000000-150.000000,0.000000 0.000000,-100.000000-25.000000,0.000000 0.000000,-100.000000 75.000000,0.000000 0.000000,-75.000000 25.000000,0.000000 0.000000,-75.000000 75.000000,0.000000 0.000000,0.000000 100.000000,0.000000 0.000000,100.000000-25.000000</inkml:trace>
</inkml:ink>
</file>

<file path=ppt/ink/ink600.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8:56:5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60400.000000 53800.000000,'50.000000'100.000000,"-25.000000"25.000000,0.000000 0.000000,0.000000 25.000000,0.000000 0.000000,-25.000000 0.000000,0.000000 0.000000,25.000000 0.000000,0.000000 0.000000,25.000000-75.000000,0.000000 0.000000,-25.000000-75.000000,0.000000 0.000000,25.000000-25.000000,0.000000 0.000000,25.000000-150.000000,0.000000 0.000000,50.000000-25.000000,0.000000 0.000000,0.000000 0.000000,0.000000 0.000000,-50.000000 75.000000,0.000000 0.000000,-25.000000 50.000000,0.000000 0.000000,-25.000000 0.000000,0.000000 0.000000,-25.000000 50.000000,0.000000 0.000000,0.000000 0.000000,0.000000 0.000000,0.000000 50.000000,0.000000 0.000000,0.000000 0.000000,0.000000 0.000000,0.000000 50.000000,0.000000 0.000000,0.000000-25.000000,0.000000 0.000000,0.000000 150.000000,0.000000 0.000000,-25.000000 0.000000,0.000000 0.000000,0.000000-25.000000,0.000000 0.000000,0.000000-75.000000,0.000000 0.000000,25.000000-75.000000,0.000000 0.000000,0.000000-75.000000,0.000000 0.000000,0.000000-100.000000,0.000000 0.000000,25.000000 0.000000,0.000000 0.000000,25.000000 75.000000,0.000000 0.000000,25.000000 25.000000,0.000000 0.000000,-25.000000 25.000000,0.000000 0.000000,25.000000 0.000000,0.000000 0.000000,25.000000 0.000000,0.000000 0.000000,0.000000 25.000000,0.000000 0.000000,-50.000000 0.000000,0.000000 0.000000,0.000000-50.000000,0.000000 0.000000,-25.000000 25.000000</inkml:trace>
</inkml:ink>
</file>

<file path=ppt/ink/ink6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8:56:5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62850.000000 52800.000000,'0.000000'-100.000000,"0.000000"75.000000,0.000000 0.000000,0.000000 0.000000,0.000000 0.000000,0.000000 75.000000,0.000000 0.000000,0.000000 100.000000,0.000000 0.000000,0.000000 50.000000,0.000000 0.000000,-50.000000 0.000000,0.000000 0.000000,25.000000 100.000000,0.000000 0.000000,-25.000000 100.000000,0.000000 0.000000,25.000000-50.000000,0.000000 0.000000,25.000000-50.000000,0.000000 0.000000,0.000000-50.000000,0.000000 0.000000,0.000000-50.000000,0.000000 0.000000,-25.000000-175.000000</inkml:trace>
</inkml:ink>
</file>

<file path=ppt/ink/ink6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8:56:5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63000.000000 54550.000000,'0.000000'-50.000000,"25.000000"-50.000000,0.000000 0.000000,0.000000 75.000000,0.000000 0.000000,75.000000 0.000000,0.000000 0.000000,50.000000 25.000000,0.000000 0.000000,-25.000000 50.000000,0.000000 0.000000,-100.000000 75.000000,0.000000 0.000000,-75.000000 75.000000,0.000000 0.000000,-150.000000 0.000000,0.000000 0.000000,25.000000-75.000000,0.000000 0.000000,50.000000-75.000000,0.000000 0.000000,75.000000-50.000000,0.000000 0.000000,25.000000 0.000000,0.000000 0.000000,175.000000-50.000000,0.000000 0.000000,75.000000 0.000000,0.000000 0.000000,25.000000 25.000000,0.000000 0.000000,-25.000000 100.000000,0.000000 0.000000,-150.000000-50.000000,0.000000 0.000000,0.000000 0.000000</inkml:trace>
</inkml:ink>
</file>

<file path=ppt/ink/ink603.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8:56:5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26950.000000 18000.000000,'0.000000'50.000000,"0.000000"25.000000,0.000000 0.000000,-25.000000 0.000000,0.000000 0.000000,25.000000 25.000000,0.000000 0.000000,0.000000 0.000000,0.000000 0.000000,0.000000 25.000000,0.000000 0.000000,0.000000 0.000000,0.000000 0.000000,0.000000-25.000000,0.000000 0.000000,0.000000-50.000000,0.000000 0.000000,0.000000-25.000000,0.000000 0.000000,0.000000-50.000000,0.000000 0.000000,0.000000-100.000000,0.000000 0.000000,0.000000 75.000000,0.000000 0.000000,-25.000000-25.000000</inkml:trace>
</inkml:ink>
</file>

<file path=ppt/ink/ink6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8:57:0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26700.000000 17950.000000,'-50.000000'0.000000,"25.000000"-25.000000,0.000000 0.000000,25.000000 0.000000,0.000000 0.000000,50.000000 25.000000,0.000000 0.000000,50.000000-25.000000,0.000000 0.000000,25.000000 25.000000,0.000000 0.000000,0.000000 0.000000,0.000000 0.000000,0.000000 25.000000,0.000000 0.000000,-50.000000 0.000000,0.000000 0.000000,50.000000 50.000000,0.000000 0.000000,-75.000000 0.000000,0.000000 0.000000,-50.000000 25.000000,0.000000 0.000000,0.000000 50.000000,0.000000 0.000000,-50.000000-100.000000,0.000000 0.000000,-25.000000 75.000000,0.000000 0.000000,-50.000000 25.000000,0.000000 0.000000,0.000000 0.000000,0.000000 0.000000,75.000000-100.000000</inkml:trace>
</inkml:ink>
</file>

<file path=ppt/ink/ink6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8:57:0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17800.000000 14650.000000,'-50.000000'-50.000000,"50.000000"75.000000,0.000000 0.000000,0.000000 50.000000,0.000000 0.000000,0.000000 75.000000,0.000000 0.000000,0.000000 0.000000,0.000000 0.000000,25.000000 0.000000,0.000000 0.000000,-25.000000-75.000000,0.000000 0.000000,0.000000-25.000000,0.000000 0.000000,0.000000-25.000000,0.000000 0.000000,25.000000-50.000000,0.000000 0.000000,-25.000000 0.000000</inkml:trace>
</inkml:ink>
</file>

<file path=ppt/ink/ink6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8:57:0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18000.000000 14800.000000,'50.000000'-100.000000,"25.000000"75.000000,0.000000 0.000000,25.000000 25.000000,0.000000 0.000000,-25.000000 50.000000,0.000000 0.000000,0.000000 25.000000,0.000000 0.000000,-25.000000 0.000000,0.000000 0.000000,-25.000000 0.000000,0.000000 0.000000,-25.000000 0.000000,0.000000 0.000000,-100.000000 50.000000,0.000000 0.000000,-25.000000 0.000000,0.000000 0.000000,50.000000-50.000000,0.000000 0.000000,25.000000-25.000000</inkml:trace>
</inkml:ink>
</file>

<file path=ppt/ink/ink607.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8:57: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17600.000000 17900.000000,'-50.000000'0.000000,"-75.000000"0.000000,0.000000 0.000000,100.000000 0.000000,0.000000 0.000000,0.000000 0.000000,0.000000 0.000000,-25.000000 0.000000,0.000000 0.000000,50.000000-25.000000,0.000000 0.000000,-25.000000 0.000000,0.000000 0.000000,25.000000 0.000000,0.000000 0.000000,0.000000 0.000000,0.000000 0.000000,-25.000000 100.000000,0.000000 0.000000,25.000000 75.000000,0.000000 0.000000,-25.000000 0.000000,0.000000 0.000000,25.000000 0.000000,0.000000 0.000000,0.000000 0.000000,0.000000 0.000000,0.000000-75.000000,0.000000 0.000000,25.000000-75.000000</inkml:trace>
</inkml:ink>
</file>

<file path=ppt/ink/ink608.xml><?xml version="1.0" encoding="utf-8"?>
<inkml:ink xmlns:inkml="http://www.w3.org/2003/InkML">
  <annotation type="ScanImages2ExtractSignatures">1</annotation>
  <annotation type="ScanImagesWidth">17</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8:57: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16900.000000 17550.000000,'50.000000'0.000000,"25.000000"25.000000,0.000000 0.000000,25.000000 0.000000,0.000000 0.000000,50.000000 25.000000,0.000000 0.000000,-50.000000 25.000000,0.000000 0.000000,-50.000000 25.000000,0.000000 0.000000,-50.000000 0.000000,0.000000 0.000000,-75.000000 75.000000,0.000000 0.000000,-25.000000-50.000000,0.000000 0.000000,50.000000-75.000000</inkml:trace>
</inkml:ink>
</file>

<file path=ppt/ink/ink609.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8:57:0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46400.000000 18350.000000,'50.000000'50.000000,"-50.000000"25.000000,0.000000 0.000000,25.000000 50.000000,0.000000 0.000000,-25.000000 50.000000,0.000000 0.000000,0.000000 25.000000,0.000000 0.000000,-50.000000 0.000000,0.000000 0.000000,25.000000-125.000000,0.000000 0.000000,25.000000-50.000000,0.000000 0.000000,25.000000-100.000000,0.000000 0.000000,-25.000000 25.000000</inkml:trace>
</inkml:ink>
</file>

<file path=ppt/ink/ink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5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53000.000000 36450.000000,'-50.000000'0.000000,"50.000000"-25.000000,0.000000 0.000000,25.000000 0.000000,0.000000 0.000000,100.000000-50.000000,0.000000 0.000000,25.000000 50.000000,0.000000 0.000000,25.000000 25.000000,0.000000 0.000000,0.000000 0.000000,0.000000 0.000000,0.000000-25.000000,0.000000 0.000000,-125.000000 25.000000,0.000000 0.000000,-25.000000 0.000000,0.000000 0.000000,-50.000000-25.000000</inkml:trace>
</inkml:ink>
</file>

<file path=ppt/ink/ink610.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8:57:0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46250.000000 18500.000000,'0.000000'-50.000000,"25.000000"25.000000,0.000000 0.000000,75.000000 25.000000,0.000000 0.000000,50.000000 0.000000,0.000000 0.000000,50.000000 0.000000,0.000000 0.000000,-50.000000 50.000000,0.000000 0.000000,-75.000000 25.000000,0.000000 0.000000,-75.000000 75.000000,0.000000 0.000000,-50.000000-25.000000,0.000000 0.000000,-75.000000 25.000000,0.000000 0.000000,-100.000000 75.000000,0.000000 0.000000,150.000000-175.000000</inkml:trace>
</inkml:ink>
</file>

<file path=ppt/ink/ink611.xml><?xml version="1.0" encoding="utf-8"?>
<inkml:ink xmlns:inkml="http://www.w3.org/2003/InkML">
  <annotation type="ScanImages2ExtractSignatures">1</annotation>
  <annotation type="ScanImagesWidth">3014704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8:57:0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66000.000000 15700.000000,'-100.000000'0.000000,"75.000000"50.000000,0.000000 0.000000,25.000000 75.000000,0.000000 0.000000,0.000000 25.000000,0.000000 0.000000,0.000000 0.000000,0.000000 0.000000,0.000000 0.000000,0.000000 0.000000,0.000000-25.000000,0.000000 0.000000,0.000000-50.000000,0.000000 0.000000,0.000000-100.000000,0.000000 0.000000,25.000000-25.000000</inkml:trace>
</inkml:ink>
</file>

<file path=ppt/ink/ink6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8:57:0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65800.000000 15450.000000,'0.000000'-50.000000,"0.000000"0.000000,0.000000 0.000000,25.000000 25.000000,0.000000 0.000000,100.000000 25.000000,0.000000 0.000000,100.000000 0.000000,0.000000 0.000000,-25.000000 25.000000,0.000000 0.000000,-100.000000 75.000000,0.000000 0.000000,-100.000000 25.000000,0.000000 0.000000,-75.000000 50.000000,0.000000 0.000000,-100.000000 25.000000,0.000000 0.000000,25.000000-25.000000,0.000000 0.000000,25.000000-25.000000,0.000000 0.000000,75.000000-75.000000</inkml:trace>
</inkml:ink>
</file>

<file path=ppt/ink/ink6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8:57:0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86750.000000 17650.000000,'-100.000000'-100.000000,"75.000000"100.000000,0.000000 0.000000,0.000000 0.000000,0.000000 0.000000,0.000000 50.000000,0.000000 0.000000,25.000000 50.000000,0.000000 0.000000,0.000000 0.000000,0.000000 0.000000,0.000000-50.000000,0.000000 0.000000,25.000000 75.000000,0.000000 0.000000,-25.000000 0.000000,0.000000 0.000000,0.000000-75.000000,0.000000 0.000000,0.000000-25.000000,0.000000 0.000000,0.000000-50.000000</inkml:trace>
</inkml:ink>
</file>

<file path=ppt/ink/ink6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8:57:0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86800.000000 17300.000000,'0.000000'-50.000000,"0.000000"0.000000,0.000000 0.000000,25.000000 50.000000,0.000000 0.000000,75.000000 75.000000,0.000000 0.000000,0.000000 0.000000,0.000000 0.000000,0.000000 25.000000,0.000000 0.000000,-75.000000 25.000000,0.000000 0.000000,-75.000000 25.000000,0.000000 0.000000,-100.000000 0.000000,0.000000 0.000000,0.000000 0.000000,0.000000 0.000000,25.000000-50.000000,0.000000 0.000000,100.000000-75.000000</inkml:trace>
</inkml:ink>
</file>

<file path=ppt/ink/ink6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8:57:1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102150.000000 19100.000000,'50.000000'100.000000,"-50.000000"-25.000000,0.000000 0.000000,0.000000 25.000000,0.000000 0.000000,-50.000000 0.000000,0.000000 0.000000,25.000000 25.000000,0.000000 0.000000,0.000000-25.000000,0.000000 0.000000,25.000000-50.000000,0.000000 0.000000,0.000000 0.000000,0.000000 0.000000,25.000000-75.000000,0.000000 0.000000,0.000000 0.000000</inkml:trace>
</inkml:ink>
</file>

<file path=ppt/ink/ink6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8:57:1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102200.000000 19700.000000,'0.000000'-50.000000,"25.000000"50.000000,0.000000 0.000000,0.000000 0.000000,0.000000 0.000000,25.000000-25.000000,0.000000 0.000000,0.000000 25.000000,0.000000 0.000000,0.000000 0.000000,0.000000 0.000000,0.000000 0.000000,0.000000 0.000000,-25.000000-25.000000,0.000000 0.000000,0.000000 0.000000</inkml:trace>
</inkml:ink>
</file>

<file path=ppt/ink/ink617.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8:57:1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102850.000000 18900.000000,'0.000000'-50.000000,"0.000000"125.000000,0.000000 0.000000,-50.000000 25.000000,0.000000 0.000000,25.000000 50.000000,0.000000 0.000000,25.000000 0.000000,0.000000 0.000000,0.000000-25.000000,0.000000 0.000000,0.000000-75.000000,0.000000 0.000000,25.000000-25.000000</inkml:trace>
</inkml:ink>
</file>

<file path=ppt/ink/ink618.xml><?xml version="1.0" encoding="utf-8"?>
<inkml:ink xmlns:inkml="http://www.w3.org/2003/InkML">
  <annotation type="ScanImages2ExtractSignatures">1</annotation>
  <annotation type="ScanImagesWidth">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8:57:1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103350.000000 19000.000000,'0.000000'-50.000000,"25.000000"50.000000,0.000000 0.000000,-25.000000 50.000000,0.000000 0.000000,0.000000 75.000000,0.000000 0.000000,-25.000000 25.000000,0.000000 0.000000,0.000000-50.000000,0.000000 0.000000,25.000000-50.000000,0.000000 0.000000,25.000000-25.000000,0.000000 0.000000,0.000000-25.000000,0.000000 0.000000,-25.000000-25.000000</inkml:trace>
</inkml:ink>
</file>

<file path=ppt/ink/ink619.xml><?xml version="1.0" encoding="utf-8"?>
<inkml:ink xmlns:inkml="http://www.w3.org/2003/InkML">
  <annotation type="ScanImages2ExtractSignatures">1</annotation>
  <annotation type="ScanImagesWidth">3014704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8:57:1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103450.000000 18700.000000,'50.000000'0.000000,"-25.000000"0.000000,0.000000 0.000000,25.000000 0.000000,0.000000 0.000000,25.000000 25.000000,0.000000 0.000000,0.000000 0.000000,0.000000 0.000000,-25.000000 25.000000,0.000000 0.000000,-50.000000 25.000000,0.000000 0.000000,-25.000000 25.000000,0.000000 0.000000,-50.000000 0.000000,0.000000 0.000000,25.000000-25.000000,0.000000 0.000000,-50.000000 50.000000,0.000000 0.000000,25.000000-50.000000,0.000000 0.000000,50.000000-25.000000</inkml:trace>
</inkml:ink>
</file>

<file path=ppt/ink/ink62.xml><?xml version="1.0" encoding="utf-8"?>
<inkml:ink xmlns:inkml="http://www.w3.org/2003/InkML">
  <annotation type="ScanImages2ExtractSignatures">1</annotation>
  <annotation type="ScanImagesWidth">13</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5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53850.000000 35350.000000,'-50.000000'-50.000000,"25.000000"0.000000,0.000000 0.000000,0.000000 25.000000,0.000000 0.000000,25.000000 0.000000,0.000000 0.000000,0.000000 50.000000,0.000000 0.000000,0.000000 125.000000,0.000000 0.000000,0.000000 150.000000,0.000000 0.000000,25.000000 50.000000,0.000000 0.000000,-25.000000-25.000000,0.000000 0.000000,0.000000-175.000000,0.000000 0.000000,25.000000-75.000000</inkml:trace>
</inkml:ink>
</file>

<file path=ppt/ink/ink6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8:57:1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104800.000000 18950.000000,'-100.000000'-50.000000,"50.000000"100.000000,0.000000 0.000000,0.000000 25.000000,0.000000 0.000000,0.000000 0.000000,0.000000 0.000000,0.000000 25.000000,0.000000 0.000000,50.000000 25.000000,0.000000 0.000000,0.000000-50.000000,0.000000 0.000000,25.000000-25.000000,0.000000 0.000000,75.000000-50.000000,0.000000 0.000000,50.000000-25.000000,0.000000 0.000000,50.000000-75.000000,0.000000 0.000000,-75.000000-25.000000,0.000000 0.000000,-50.000000-25.000000,0.000000 0.000000,-75.000000 50.000000,0.000000 0.000000,-75.000000 50.000000,0.000000 0.000000,-50.000000 50.000000,0.000000 0.000000,0.000000 0.000000,0.000000 0.000000,75.000000 50.000000</inkml:trace>
</inkml:ink>
</file>

<file path=ppt/ink/ink621.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1:13:24"/>
    </inkml:context>
    <inkml:brush xml:id="br0">
      <inkml:brushProperty name="width" value="0.0730158761143684" units="cm"/>
      <inkml:brushProperty name="height" value="0.0730158761143684" units="cm"/>
      <inkml:brushProperty name="color" value="#FED406"/>
      <inkml:brushProperty name="ignorePressure" value="0"/>
    </inkml:brush>
  </inkml:definitions>
  <inkml:trace contextRef="#ctx0" brushRef="#br0">73750.000000 52800.000000,'0.000000'-50.000000,"0.000000"25.000000,0.000000 0.000000,0.000000 50.000000,0.000000 0.000000,0.000000 75.000000,0.000000 0.000000,0.000000 25.000000,0.000000 0.000000,0.000000 25.000000,0.000000 0.000000,0.000000 0.000000,0.000000 0.000000,-25.000000 75.000000,0.000000 0.000000,0.000000-50.000000,0.000000 0.000000,0.000000-25.000000,0.000000 0.000000,0.000000-75.000000,0.000000 0.000000,25.000000-100.000000,0.000000 0.000000,0.000000 0.000000,0.000000 0.000000,25.000000-25.000000</inkml:trace>
</inkml:ink>
</file>

<file path=ppt/ink/ink6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1:13:24"/>
    </inkml:context>
    <inkml:brush xml:id="br0">
      <inkml:brushProperty name="width" value="0.0730158761143684" units="cm"/>
      <inkml:brushProperty name="height" value="0.0730158761143684" units="cm"/>
      <inkml:brushProperty name="color" value="#FED406"/>
      <inkml:brushProperty name="ignorePressure" value="0"/>
    </inkml:brush>
  </inkml:definitions>
  <inkml:trace contextRef="#ctx0" brushRef="#br0">74000.000000 53650.000000,'-100.000000'0.000000,"75.000000"-25.000000,0.000000 0.000000,100.000000 25.000000,0.000000 0.000000,50.000000 0.000000,0.000000 0.000000,-25.000000 0.000000,0.000000 0.000000,0.000000 0.000000,0.000000 0.000000,-25.000000 0.000000,0.000000 0.000000,-50.000000 0.000000,0.000000 0.000000,25.000000-25.000000,0.000000 0.000000,-50.000000 0.000000</inkml:trace>
</inkml:ink>
</file>

<file path=ppt/ink/ink623.xml><?xml version="1.0" encoding="utf-8"?>
<inkml:ink xmlns:inkml="http://www.w3.org/2003/InkML">
  <annotation type="ScanImages2ExtractSignatures">1</annotation>
  <annotation type="ScanImagesWidth">-2054761292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1:13:25"/>
    </inkml:context>
    <inkml:brush xml:id="br0">
      <inkml:brushProperty name="width" value="0.0730158761143684" units="cm"/>
      <inkml:brushProperty name="height" value="0.0730158761143684" units="cm"/>
      <inkml:brushProperty name="color" value="#FED406"/>
      <inkml:brushProperty name="ignorePressure" value="0"/>
    </inkml:brush>
  </inkml:definitions>
  <inkml:trace contextRef="#ctx0" brushRef="#br0">75350.000000 52150.000000,'0.000000'-50.000000,"0.000000"25.000000,0.000000 0.000000,25.000000 100.000000,0.000000 0.000000,-25.000000 100.000000,0.000000 0.000000,0.000000 25.000000,0.000000 0.000000,-25.000000 25.000000,0.000000 0.000000,25.000000 0.000000,0.000000 0.000000,0.000000 75.000000,0.000000 0.000000,-25.000000 25.000000,0.000000 0.000000,25.000000-25.000000,0.000000 0.000000,-25.000000-100.000000,0.000000 0.000000,25.000000-150.000000</inkml:trace>
</inkml:ink>
</file>

<file path=ppt/ink/ink6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1:13:26"/>
    </inkml:context>
    <inkml:brush xml:id="br0">
      <inkml:brushProperty name="width" value="0.0730158761143684" units="cm"/>
      <inkml:brushProperty name="height" value="0.0730158761143684" units="cm"/>
      <inkml:brushProperty name="color" value="#FED406"/>
      <inkml:brushProperty name="ignorePressure" value="0"/>
    </inkml:brush>
  </inkml:definitions>
  <inkml:trace contextRef="#ctx0" brushRef="#br0">76400.000000 53100.000000,'0.000000'-50.000000,"-25.000000"25.000000,0.000000 0.000000,50.000000 50.000000,0.000000 0.000000,-25.000000 25.000000,0.000000 0.000000,0.000000 50.000000,0.000000 0.000000,-25.000000 50.000000,0.000000 0.000000,0.000000 0.000000,0.000000 0.000000,0.000000 75.000000,0.000000 0.000000,0.000000-25.000000,0.000000 0.000000,25.000000-50.000000,0.000000 0.000000,0.000000-75.000000,0.000000 0.000000,25.000000-75.000000</inkml:trace>
</inkml:ink>
</file>

<file path=ppt/ink/ink6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1:13:26"/>
    </inkml:context>
    <inkml:brush xml:id="br0">
      <inkml:brushProperty name="width" value="0.0730158761143684" units="cm"/>
      <inkml:brushProperty name="height" value="0.0730158761143684" units="cm"/>
      <inkml:brushProperty name="color" value="#FED406"/>
      <inkml:brushProperty name="ignorePressure" value="0"/>
    </inkml:brush>
  </inkml:definitions>
  <inkml:trace contextRef="#ctx0" brushRef="#br0">76300.000000 53000.000000,'0.000000'-50.000000,"0.000000"0.000000,0.000000 0.000000,0.000000 25.000000,0.000000 0.000000,50.000000 25.000000,0.000000 0.000000,0.000000 0.000000,0.000000 0.000000,125.000000 0.000000,0.000000 0.000000,-25.000000 25.000000,0.000000 0.000000,-25.000000 25.000000,0.000000 0.000000,-50.000000 50.000000,0.000000 0.000000,-50.000000 25.000000,0.000000 0.000000,-25.000000 25.000000,0.000000 0.000000,-75.000000 25.000000,0.000000 0.000000,-25.000000 0.000000,0.000000 0.000000,-25.000000-25.000000,0.000000 0.000000,-75.000000 25.000000,0.000000 0.000000,100.000000-100.000000,0.000000 0.000000,75.000000-75.000000,0.000000 0.000000,0.000000 0.000000</inkml:trace>
</inkml:ink>
</file>

<file path=ppt/ink/ink626.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1:13:27"/>
    </inkml:context>
    <inkml:brush xml:id="br0">
      <inkml:brushProperty name="width" value="0.0730158761143684" units="cm"/>
      <inkml:brushProperty name="height" value="0.0730158761143684" units="cm"/>
      <inkml:brushProperty name="color" value="#FED406"/>
      <inkml:brushProperty name="ignorePressure" value="0"/>
    </inkml:brush>
  </inkml:definitions>
  <inkml:trace contextRef="#ctx0" brushRef="#br0">78750.000000 53050.000000,'0.000000'-50.000000,"25.000000"0.000000,0.000000 0.000000,-25.000000 25.000000,0.000000 0.000000,-25.000000 125.000000,0.000000 0.000000,-50.000000 25.000000,0.000000 0.000000,0.000000 25.000000,0.000000 0.000000,0.000000-25.000000,0.000000 0.000000,50.000000 50.000000,0.000000 0.000000,0.000000-25.000000,0.000000 0.000000,25.000000 0.000000,0.000000 0.000000,50.000000-25.000000,0.000000 0.000000,50.000000-75.000000,0.000000 0.000000,0.000000-75.000000,0.000000 0.000000,50.000000-100.000000,0.000000 0.000000,-25.000000-25.000000,0.000000 0.000000,-25.000000-25.000000,0.000000 0.000000,-25.000000 0.000000,0.000000 0.000000,-50.000000-25.000000,0.000000 0.000000,-25.000000 0.000000,0.000000 0.000000,-75.000000 50.000000,0.000000 0.000000,-75.000000 125.000000,0.000000 0.000000,-25.000000 150.000000,0.000000 0.000000,125.000000-75.000000</inkml:trace>
</inkml:ink>
</file>

<file path=ppt/ink/ink6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1:13:28"/>
    </inkml:context>
    <inkml:brush xml:id="br0">
      <inkml:brushProperty name="width" value="0.0730158761143684" units="cm"/>
      <inkml:brushProperty name="height" value="0.0730158761143684" units="cm"/>
      <inkml:brushProperty name="color" value="#FED406"/>
      <inkml:brushProperty name="ignorePressure" value="0"/>
    </inkml:brush>
  </inkml:definitions>
  <inkml:trace contextRef="#ctx0" brushRef="#br0">105300.000000 18050.000000,'0.000000'-100.000000,"0.000000"75.000000,0.000000 0.000000,-50.000000 0.000000,0.000000 0.000000,-50.000000 0.000000,0.000000 0.000000,-100.000000 25.000000,0.000000 0.000000,-75.000000 25.000000,0.000000 0.000000,-50.000000 50.000000,0.000000 0.000000,-50.000000 0.000000,0.000000 0.000000,0.000000 25.000000,0.000000 0.000000,50.000000 50.000000,0.000000 0.000000,75.000000 50.000000,0.000000 0.000000,75.000000 75.000000,0.000000 0.000000,100.000000-25.000000,0.000000 0.000000,75.000000-25.000000,0.000000 0.000000,25.000000-50.000000,0.000000 0.000000,75.000000-25.000000,0.000000 0.000000,50.000000 0.000000,0.000000 0.000000,75.000000-25.000000,0.000000 0.000000,50.000000-25.000000,0.000000 0.000000,100.000000-75.000000,0.000000 0.000000,0.000000-75.000000,0.000000 0.000000,0.000000-50.000000,0.000000 0.000000,0.000000-25.000000,0.000000 0.000000,0.000000-75.000000,0.000000 0.000000,-50.000000-50.000000,0.000000 0.000000,-100.000000-50.000000,0.000000 0.000000,-75.000000 0.000000,0.000000 0.000000,-75.000000 25.000000,0.000000 0.000000,-125.000000 75.000000,0.000000 0.000000,-175.000000 25.000000,0.000000 0.000000,-100.000000 50.000000,0.000000 0.000000,-225.000000 50.000000,0.000000 0.000000,-125.000000 125.000000,0.000000 0.000000,525.000000 0.000000</inkml:trace>
</inkml:ink>
</file>

<file path=ppt/ink/ink6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383.000000 638.000000,'0.055000'-0.037000,"0.086000"-0.058000,0.100000-0.067000,0.102000-0.068000,0.187000-0.026000,0.154000 0.002000,0.085000 0.020000,0.035000 0.030000,0.000000 0.034000,-0.023000 0.034000,0.131000-0.115000,0.072000-0.055000,0.029000-0.013000,-0.001000 0.015000,0.293000 0.032000,0.239000 0.041000,0.242000 0.043000,0.078000 0.041000,-0.032000 0.037000,-0.100000 0.032000,0.140000 0.026000,0.062000 0.021000,0.008000 0.015000,-0.027000 0.011000,0.504000 0.007000,0.366000 0.005000,0.600000-0.016000,0.263000-0.028000,0.029000-0.034000,-0.123000-0.035000,0.391000-0.042000,-0.086000-0.031000,-0.265000-0.025000,-0.355000-0.019000,-0.059000 0.016000,-0.081000 0.019000,-0.188000 0.026000,-0.242000 0.028000,0.053000 0.028000,-0.129000 0.026000,-0.237000 0.022000,-0.288000 0.019000,0.032000 0.015000,-0.061000 0.011000,-0.189000 0.001000,-0.257000-0.006000,-0.282000-0.010000,-0.277000-0.012000,-0.253000-0.012000,-0.219000-0.011000,-0.182000-0.010000,-0.144000-0.008000,-0.110000-0.007000,-0.079000-0.005000,0.056000 0.003000,0.139000 0.009000,0.090000 0.012000,0.051000 0.013000,0.023000 0.012000,0.003000 0.011000,-0.029000 0.010000,-0.014000 0.007000,-0.017000 0.006000,-0.018000 0.004000,0.106000 0.010000,0.010000 0.013000,-0.020000 0.013000,-0.036000 0.012000,-0.043000 0.010000,-0.043000 0.008000,-0.039000 0.006000,-0.034000 0.005000,-0.027000 0.003000,-0.021000 0.002000,-0.015000 0.001000,-0.011000 0.000000,-0.007000 0.000000</inkml:trace>
</inkml:ink>
</file>

<file path=ppt/ink/ink6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1243.000000 493.000000,'0.028000'0.000000,"0.043000"0.000000,0.050000 0.000000,0.051000 0.000000,0.047000 0.000000,0.042000 0.000000,0.035000 0.000000,0.028000 0.000000,0.215000 0.000000,0.172000 0.000000,0.094000 0.000000,0.038000 0.000000,0.134000-0.147000,0.038000-0.083000,-0.026000-0.036000,-0.065000-0.004000,-0.085000 0.018000,-0.092000 0.030000,0.107000-0.185000,0.079000-0.162000,0.497000-0.356000,0.434000-0.307000,0.337000-0.277000,0.102000-0.091000,-0.055000 0.035000,-0.152000 0.113000,-0.203000 0.155000,-0.220000 0.170000,-0.006000-0.029000,-0.017000 0.067000,0.033000-0.043000,-0.084000 0.038000,-0.153000 0.086000,-0.186000 0.111000,-0.047000 0.064000,-0.101000 0.102000,-0.128000 0.119000,-0.136000 0.121000,-0.052000 0.044000,-0.109000 0.052000,-0.106000 0.004000,-0.030000-0.040000,-0.040000-0.031000,-0.044000-0.023000,0.106000-0.301000,0.009000-0.192000,0.073000-0.216000,0.035000-0.069000,0.008000 0.031000,-0.009000 0.092000,0.017000 0.106000,-0.042000 0.107000,-0.076000 0.100000,-0.092000 0.088000,-0.022000-0.073000,0.024000-0.024000,0.052000 0.010000,0.066000 0.030000,0.236000-0.208000,0.118000-0.122000,-0.111000 0.074000,-0.010000-0.016000,-0.030000 0.027000,-0.041000 0.054000,0.027000-0.161000,0.005000-0.059000,-0.001000-0.187000,-0.072000 0.014000,-0.085000 0.101000,-0.086000 0.146000,-0.081000 0.054000,-0.034000 0.061000,-0.018000 0.096000,-0.007000 0.111000,-0.036000 0.020000,-0.052000 0.034000,-0.059000 0.041000,-0.058000 0.042000,0.093000-0.365000,0.036000-0.231000,0.034000-0.386000,0.030000-0.162000,0.025000-0.007000,0.020000 0.093000,-0.021000 0.003000,-0.046000-0.055000,-0.059000-0.309000,-0.063000-0.081000,-0.060000 0.072000,-0.054000 0.164000,-0.047000 0.008000,-0.038000 0.129000,-0.030000 0.197000,-0.023000 0.225000,-0.016000 0.025000,-0.011000 0.042000,-0.007000-0.042000,-0.003000 0.054000,-0.001000 0.112000,0.000000 0.141000,0.001000-0.035000,0.002000 0.002000,0.002000 0.025000,0.002000 0.039000,-0.072000-0.121000,-0.114000-0.068000,-0.077000-0.212000,-0.048000-0.068000,-0.026000 0.029000,-0.010000 0.089000,-0.054000-0.026000,-0.004000 0.049000,0.027000 0.094000,0.046000 0.115000,-0.130000-0.063000,-0.085000-0.026000,-0.125000-0.110000,-0.067000-0.009000,-0.025000 0.056000,0.004000 0.094000,-0.052000-0.036000,-0.010000 0.031000,0.018000 0.071000,0.034000 0.092000,-0.161000-0.049000,-0.052000 0.012000,0.021000 0.050000,0.066000 0.070000,-0.002000-0.106000,0.028000-0.063000,-0.083000-0.050000,-0.001000 0.036000,0.051000 0.088000,0.081000 0.115000,0.002000-0.005000,0.025000-0.008000,-0.036000 0.028000,0.002000 0.049000,0.026000 0.058000,0.039000 0.060000,-0.103000-0.090000,-0.039000-0.033000,0.005000 0.007000,0.033000 0.031000,-0.062000-0.066000,-0.045000-0.049000,-0.224000-0.127000,-0.073000-0.002000,-0.003000 0.046000,0.041000 0.072000,-0.048000 0.010000,-0.048000-0.026000,-0.043000 0.018000,-0.037000 0.046000,-0.067000-0.014000,-0.081000-0.051000,-0.195000-0.200000,-0.032000-0.059000,0.074000 0.035000,0.137000 0.093000,-0.054000-0.043000,0.048000 0.021000,0.111000 0.060000,0.142000 0.081000,-0.253000-0.096000,-0.119000 0.019000,-0.061000-0.001000,0.054000 0.060000,0.123000 0.094000,0.159000 0.110000,0.059000-0.036000,0.139000 0.021000,0.179000 0.056000,0.192000 0.074000,-0.035000 0.025000,-0.030000-0.009000,-0.172000-0.011000,-0.103000-0.011000,-0.052000-0.011000,-0.015000-0.010000,-0.100000-0.045000,-0.001000 0.009000,0.063000 0.043000,0.100000 0.062000,0.042000 0.051000,0.075000 0.040000,0.091000 0.049000,0.095000 0.050000,0.090000 0.048000,0.080000 0.043000,0.087000-0.019000,0.084000 0.017000,0.077000 0.038000,0.066000 0.049000,0.052000 0.050000,0.089000 0.080000,0.081000 0.076000,0.069000 0.066000,0.055000 0.055000,0.042000 0.043000,0.031000 0.032000,0.021000 0.023000,0.013000 0.015000,0.007000 0.009000,0.003000 0.005000,0.000000 0.001000,-0.001000-0.001000,-0.002000-0.002000,-0.003000-0.002000,-0.003000-0.002000,-0.002000-0.002000,-0.002000-0.002000,-0.002000-0.002000,-0.001000-0.001000,-0.001000-0.001000,-0.001000-0.001000,0.000000 0.000000,0.000000 0.000000,0.000000 0.000000,0.000000 0.000000,0.000000 0.000000,0.000000 0.000000,0.000000 0.000000,0.000000 0.000000,0.000000 0.000000,0.000000 0.000000,0.000000 0.000000,0.032000 0.179000,0.054000 0.153000,0.063000 0.118000,0.064000 0.086000,0.170000 0.410000,0.152000 0.292000,0.277000 0.545000,0.115000 0.298000,0.003000 0.119000,-0.069000-0.005000,0.038000 0.119000,0.029000 0.042000,-0.052000 0.100000,-0.100000-0.091000,-0.123000-0.207000,-0.129000-0.265000,-0.068000-0.129000,-0.058000-0.259000,-0.031000-0.255000,-0.010000-0.231000,-0.053000-0.235000,-0.047000-0.147000,-0.039000-0.127000,-0.064000-0.189000,-0.058000-0.170000,-0.050000-0.144000,-0.041000-0.116000,-0.031000-0.089000,-0.023000-0.064000,-0.016000-0.044000,-0.010000-0.028000,-0.006000-0.015000,-0.003000-0.007000,-0.001000-0.001000,0.001000 0.003000,0.002000 0.005000,0.002000 0.006000,0.002000 0.006000,0.002000 0.005000,0.002000 0.004000,0.001000 0.004000,0.001000 0.003000,0.001000 0.002000,0.000000 0.001000,0.000000 0.001000,0.000000 0.000000,-0.104000-0.196000,-0.095000-0.180000,-0.080000-0.186000,-0.064000-0.176000,-0.123000-0.230000,-0.078000-0.101000,-0.044000-0.010000,-0.018000 0.048000,-0.148000-0.212000,-0.073000-0.069000,-0.020000 0.028000,0.016000 0.088000,-0.036000-0.064000,0.007000-0.010000,-0.021000-0.048000,0.036000 0.079000,0.070000 0.154000,0.087000 0.191000,0.072000 0.108000,0.058000 0.121000,0.044000 0.120000,0.032000 0.111000,0.023000 0.005000,0.014000 0.010000,0.027000 0.031000,0.032000 0.042000,0.034000 0.046000,0.032000 0.046000,0.047000 0.042000,0.053000 0.036000,0.053000 0.030000,0.049000 0.024000,-0.045000-0.126000,-0.029000-0.065000,-0.016000-0.021000,-0.007000 0.009000,0.000000 0.027000,0.004000 0.037000,0.006000 0.040000,0.007000 0.039000,0.007000 0.036000,0.007000 0.031000,0.019000 0.027000,0.054000 0.056000,0.059000 0.055000,0.057000 0.049000,0.051000 0.041000,0.043000 0.033000,0.034000 0.025000,0.026000 0.018000,0.019000 0.012000,0.013000 0.008000,0.008000 0.004000,0.004000 0.002000,0.002000 0.000000,0.000000-0.001000,-0.001000-0.002000,-0.002000-0.002000,-0.002000-0.002000,-0.002000-0.001000,-0.002000-0.001000,-0.001000-0.001000,-0.001000-0.001000,-0.001000-0.001000,-0.001000 0.000000,0.000000 0.000000,0.000000 0.000000,0.000000 0.000000,0.032000-0.006000,0.070000-0.004000,0.081000-0.005000,0.082000-0.005000,0.059000-0.004000,0.039000-0.004000,0.024000-0.003000,0.012000-0.003000,0.151000 0.145000,0.082000 0.082000,0.031000 0.035000,-0.003000 0.003000,0.085000-0.018000,0.062000-0.030000,0.079000 0.001000,0.011000 0.021000,-0.034000 0.032000,-0.060000 0.037000,0.057000 0.001000,-0.020000-0.023000,-0.068000-0.036000,-0.093000-0.042000,-0.011000-0.043000,-0.031000-0.040000,-0.041000-0.035000,-0.045000-0.030000,0.066000-0.024000,0.059000-0.018000,-0.023000 0.005000,-0.075000 0.019000,-0.102000 0.027000,-0.112000 0.030000,0.000000 0.012000,-0.001000-0.001000,-0.002000-0.009000,-0.003000-0.014000,-0.003000-0.016000,-0.003000-0.016000,-0.021000-0.015000,-0.031000-0.013000,-0.035000-0.011000,-0.035000-0.009000,-0.042000-0.007000,-0.043000-0.005000,-0.041000-0.003000,-0.036000-0.002000,-0.031000-0.001000,-0.025000-0.001000,-0.019000 0.000000,-0.014000 0.000000,0.054000 0.000000,0.094000 0.001000,0.113000 0.001000,0.116000 0.000000,0.055000 0.000000,0.012000 0.000000,-0.017000 0.000000,-0.034000 0.000000,-0.043000 0.000000,-0.045000 0.000000,-0.043000 0.000000,-0.039000 0.000000,0.041000 0.000000,0.015000 0.000000,-0.003000 0.000000,-0.014000 0.000000,-0.002000 0.000000,0.006000 0.000000,0.055000 0.000000,0.009000 0.000000,-0.022000 0.000000,-0.039000 0.000000,-0.048000 0.000000,-0.050000 0.000000,-0.047000 0.000000,-0.042000 0.000000,-0.036000 0.000000,-0.029000 0.000000,-0.011000 0.000000,-0.021000 0.000000,-0.015000 0.000000,-0.010000 0.000000,-0.006000 0.000000,-0.003000 0.000000,-0.001000 0.000000,0.000000 0.000000,0.001000 0.000000,0.001000 0.000000,0.002000 0.000000,0.001000 0.000000,0.001000 0.000000,0.001000 0.000000,0.001000 0.000000,0.000000 0.000000,0.000000 0.000000,0.000000 0.000000,0.000000 0.000000,0.000000 0.000000,0.019000 0.000000,0.047000 0.000000,0.055000 0.000000,0.055000 0.000000,0.052000 0.000000,0.046000 0.000000,0.039000 0.000000,0.031000 0.000000,0.079000 0.018000,0.031000 0.029000,-0.003000 0.033000,-0.024000 0.034000,0.032000 0.013000,-0.009000-0.001000,-0.034000-0.010000,-0.047000-0.015000,-0.052000-0.017000,-0.052000 0.000000</inkml:trace>
</inkml:ink>
</file>

<file path=ppt/ink/ink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5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57700.000000 35300.000000,'0.000000'-50.000000,"0.000000"-50.000000,0.000000 0.000000,0.000000 75.000000,0.000000 0.000000,0.000000 0.000000,0.000000 0.000000,0.000000-50.000000,0.000000 0.000000,-25.000000 50.000000,0.000000 0.000000,0.000000 0.000000,0.000000 0.000000,-75.000000 25.000000,0.000000 0.000000,0.000000 25.000000,0.000000 0.000000,0.000000 50.000000,0.000000 0.000000,-50.000000 100.000000,0.000000 0.000000,50.000000 50.000000,0.000000 0.000000,50.000000 25.000000,0.000000 0.000000,25.000000-25.000000,0.000000 0.000000,50.000000-75.000000,0.000000 0.000000,50.000000-50.000000,0.000000 0.000000,50.000000-100.000000,0.000000 0.000000,75.000000-75.000000,0.000000 0.000000,-25.000000-75.000000,0.000000 0.000000,-100.000000 50.000000,0.000000 0.000000,-50.000000 75.000000,0.000000 0.000000,-25.000000 125.000000,0.000000 0.000000,0.000000 25.000000,0.000000 0.000000,0.000000-75.000000,0.000000 0.000000,25.000000 0.000000,0.000000 0.000000,25.000000-50.000000,0.000000 0.000000,50.000000-75.000000,0.000000 0.000000,25.000000-25.000000,0.000000 0.000000,-75.000000-25.000000,0.000000 0.000000,0.000000 50.000000,0.000000 0.000000,-50.000000 25.000000,0.000000 0.000000,0.000000 150.000000,0.000000 0.000000,0.000000 25.000000,0.000000 0.000000,25.000000 0.000000,0.000000 0.000000,25.000000-25.000000,0.000000 0.000000,-25.000000-50.000000,0.000000 0.000000,50.000000-25.000000,0.000000 0.000000,50.000000-50.000000,0.000000 0.000000,-75.000000-25.000000</inkml:trace>
</inkml:ink>
</file>

<file path=ppt/ink/ink6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546.000000 598.000000,'0.000000'0.055000,"0.000000"0.086000,0.000000 0.100000,0.000000 0.102000,-0.221000 0.371000,-0.272000 0.369000,-0.451000 0.690000,-0.311000 0.403000,-0.199000 0.190000,-0.112000 0.039000,-0.159000 0.087000,-0.030000-0.036000,0.055000-0.112000,0.105000-0.152000,-0.220000 0.257000,-0.191000 0.205000,-0.067000 0.120000,0.092000-0.091000,0.186000-0.219000,0.233000-0.285000,0.101000-0.223000,0.260000-0.400000,0.262000-0.371000,0.241000-0.322000,0.207000-0.264000,0.169000-0.206000,0.131000-0.153000,0.097000-0.108000,0.067000-0.071000,0.044000-0.042000,0.025000-0.021000,0.012000-0.006000,0.003000 0.004000,0.001000-0.034000,0.006000-0.056000,0.007000-0.066000,0.007000-0.067000,0.006000-0.063000,0.005000-0.056000,0.004000-0.047000,0.003000-0.038000,0.003000-0.029000,0.002000 0.000000</inkml:trace>
</inkml:ink>
</file>

<file path=ppt/ink/ink6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524.000000 597.000000,'0.055000'0.074000,"0.086000"0.115000,0.100000 0.134000,0.102000 0.135000,0.124000 0.202000,0.079000 0.162000,0.059000 0.143000,-0.023000-0.008000,0.062000 0.120000,0.064000 0.118000,0.452000 0.750000,0.282000 0.503000,0.442000 0.749000,0.218000 0.336000,0.058000 0.047000,-0.048000-0.141000,0.034000 0.117000,-0.062000-0.095000,-0.120000-0.224000,-0.148000-0.289000,-0.155000-0.378000,-0.221000-0.406000,-0.248000-0.395000,-0.247000-0.358000,-0.227000-0.309000,-0.199000 0.000000</inkml:trace>
</inkml:ink>
</file>

<file path=ppt/ink/ink6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653.000000 742.000000,'0.037000'0.055000,"0.058000"0.086000,0.067000 0.100000,0.068000 0.102000,0.045000 0.095000,0.027000 0.084000,0.013000 0.070000,0.004000 0.057000,-0.021000 0.357000,-0.035000 0.302000,0.105000 0.796000,0.040000 0.392000,-0.004000 0.104000,-0.032000-0.088000,-0.011000-0.057000,0.003000-0.180000,0.012000-0.246000,0.017000-0.270000,-0.018000-0.081000,-0.039000-0.102000,-0.025000-0.003000,-0.051000-0.210000,-0.047000-0.245000,-0.040000-0.245000,-0.033000-0.224000,-0.025000-0.193000,-0.019000-0.157000,-0.013000-0.121000,-0.008000-0.089000,-0.005000-0.062000,-0.002000-0.040000,0.000000-0.023000,0.001000-0.011000,0.506000-0.735000,0.358000-0.488000,0.216000-0.311000,0.109000-0.174000,0.032000-0.074000,-0.019000-0.005000,0.576000-0.549000,0.398000-0.341000,0.255000-0.183000,0.145000-0.069000,1.316000-1.242000,0.643000-0.576000,0.164000-0.107000,-0.154000 0.200000,-0.180000-0.004000,-0.405000 0.307000,-0.519000 0.484000,-0.554000 0.561000,-0.227000 0.230000,-0.555000 0.616000,-0.531000 0.598000,-0.470000 0.534000,-0.391000 0.448000,-0.308000 0.356000,-0.231000 0.269000,-0.164000 0.193000,-0.109000 0.129000,-0.066000 0.080000,-0.034000 0.042000,-0.012000 0.016000,0.003000-0.001000,0.011000-0.012000,0.016000-0.017000,0.017000-0.019000,0.016000-0.018000,0.014000-0.016000,0.012000-0.013000,0.009000-0.011000,0.007000-0.008000,0.005000-0.006000,0.003000-0.004000,0.002000-0.002000,0.001000-0.001000,0.000000 0.000000,0.000000 0.000000,0.000000 0.000000,0.000000 0.001000,-0.001000 0.001000,0.000000 0.001000,0.000000 0.000000,0.000000 0.000000</inkml:trace>
</inkml:ink>
</file>

<file path=ppt/ink/ink6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586.000000 753.000000,'-0.018000'0.028000,"-0.029000"0.043000,-0.033000 0.050000,-0.034000 0.051000,-0.032000 0.047000,-0.028000 0.042000,-0.023000 0.035000,-0.019000 0.028000,-0.530000 0.767000,-0.376000 0.521000,-0.250000 0.325000,-0.151000 0.176000,-0.485000 0.586000,-0.193000 0.201000,-0.043000 0.011000,0.054000-0.108000,0.038000-0.106000,0.006000-0.034000,0.015000-0.052000,0.166000-0.207000,0.251000-0.292000,0.287000-0.324000,0.141000-0.155000,0.185000-0.183000,0.187000-0.150000,0.175000-0.192000,0.154000-0.205000,0.129000-0.198000,0.104000-0.179000,0.080000-0.153000,0.063000-0.140000,0.067000-0.144000,0.053000-0.119000,0.040000-0.093000,0.029000-0.070000,0.019000-0.049000,0.012000-0.033000,0.006000-0.020000,0.002000-0.010000,0.000000-0.003000,-0.002000 0.001000,-0.003000 0.004000,-0.003000 0.005000,-0.003000 0.006000,-0.003000 0.005000,-0.002000-0.032000,-0.002000 0.000000</inkml:trace>
</inkml:ink>
</file>

<file path=ppt/ink/ink6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555.000000 759.000000,'0.028000'0.028000,"0.043000"0.043000,0.050000 0.050000,0.051000 0.051000,0.047000 0.047000,0.042000 0.042000,0.035000 0.035000,0.028000 0.028000,0.436000 0.473000,0.370000 0.354000,0.522000 0.455000,0.286000 0.265000,0.114000 0.124000,-0.005000 0.024000,0.270000 0.272000,0.057000 0.042000,-0.083000-0.108000,-0.167000-0.196000,-0.042000 0.075000,-0.107000-0.052000,-0.140000-0.129000,-0.151000-0.169000,0.074000 0.131000,-0.009000 0.000000</inkml:trace>
</inkml:ink>
</file>

<file path=ppt/ink/ink635.xml><?xml version="1.0" encoding="utf-8"?>
<inkml:ink xmlns:inkml="http://www.w3.org/2003/InkML">
  <annotation type="ScanImages2ExtractSignatures">1</annotation>
  <annotation type="ScanImagesWidth">-1613938688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40.000000 837.000000,'0.022000'0.015000,"0.035000"0.023000,0.040000 0.027000,0.041000 0.027000,0.038000 0.025000,0.033000 0.022000,0.028000 0.019000,0.023000 0.015000,0.017000 0.012000,0.013000 0.009000,0.061000 0.028000,0.087000 0.039000,0.428000 0.245000,0.321000 0.212000,0.228000 0.175000,0.152000 0.138000,0.277000 0.215000,0.115000 0.101000,0.003000 0.021000,-0.069000-0.032000,0.001000-0.008000,-0.102000-0.066000,-0.160000-0.098000,-0.186000-0.112000,-0.005000 0.072000,-0.035000 0.037000,0.040000 0.086000,-0.063000-0.037000,-0.123000-0.113000,-0.153000-0.153000,-0.032000-0.020000,-0.026000-0.081000,-0.075000-0.114000,-0.101000-0.126000,-0.111000-0.125000,-0.108000-0.115000,-0.080000-0.100000,-0.057000-0.083000,-0.037000-0.067000,-0.022000-0.051000,-0.011000-0.037000,-0.003000-0.025000,0.003000-0.016000,0.006000-0.009000,0.523000-0.335000,0.447000-0.298000,0.513000-0.437000,0.296000-0.272000,0.136000-0.147000,0.023000-0.056000,0.686000-0.620000,0.544000-0.493000,0.929000-0.854000,0.444000-0.433000,0.100000-0.132000,-0.126000 0.070000,0.437000-0.321000,0.029000 0.042000,-0.234000 0.271000,-0.385000 0.397000,-0.159000 0.154000,-0.371000 0.282000,-0.387000 0.325000,-0.516000 0.402000,-0.561000 0.422000,-0.548000 0.403000,-0.275000 0.174000,-0.383000 0.280000,-0.349000 0.272000,-0.299000 0.000000</inkml:trace>
</inkml:ink>
</file>

<file path=ppt/ink/ink6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0:0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29750.000000 29250.000000,'0.000000'150.000000,"0.000000"0.000000,0.000000 0.000000,-25.000000 0.000000,0.000000 0.000000,0.000000 25.000000,0.000000 0.000000,0.000000-50.000000</inkml:trace>
</inkml:ink>
</file>

<file path=ppt/ink/ink637.xml><?xml version="1.0" encoding="utf-8"?>
<inkml:ink xmlns:inkml="http://www.w3.org/2003/InkML">
  <annotation type="ScanImages2ExtractSignatures">1</annotation>
  <annotation type="ScanImagesWidth">232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0: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29950.000000 28550.000000,'50.000000'0.000000,"-25.000000"0.000000,0.000000 0.000000,50.000000 50.000000,0.000000 0.000000,25.000000 0.000000,0.000000 0.000000,-50.000000-25.000000,0.000000 0.000000,0.000000 50.000000,0.000000 0.000000,-50.000000 25.000000,0.000000 0.000000,-50.000000 25.000000,0.000000 0.000000,-50.000000-25.000000,0.000000 0.000000,-25.000000-75.000000,0.000000 0.000000,25.000000 0.000000,0.000000 0.000000,0.000000-75.000000,0.000000 0.000000,100.000000-50.000000,0.000000 0.000000,100.000000-25.000000,0.000000 0.000000,25.000000 50.000000,0.000000 0.000000,-25.000000 75.000000,0.000000 0.000000,-50.000000 50.000000,0.000000 0.000000,-50.000000 50.000000,0.000000 0.000000,-50.000000 25.000000,0.000000 0.000000,-75.000000 0.000000,0.000000 0.000000,-50.000000-25.000000,0.000000 0.000000,-25.000000-25.000000,0.000000 0.000000,25.000000-25.000000,0.000000 0.000000,0.000000 0.000000,0.000000 0.000000,75.000000-25.000000,0.000000 0.000000,75.000000-25.000000,0.000000 0.000000,75.000000-25.000000,0.000000 0.000000,175.000000-50.000000,0.000000 0.000000,75.000000-25.000000,0.000000 0.000000,25.000000-50.000000,0.000000 0.000000,-75.000000 75.000000,0.000000 0.000000,-125.000000 75.000000,0.000000 0.000000,-100.000000 75.000000,0.000000 0.000000,-125.000000 25.000000,0.000000 0.000000,-50.000000-25.000000,0.000000 0.000000,-25.000000-25.000000,0.000000 0.000000,0.000000-25.000000,0.000000 0.000000,50.000000 0.000000,0.000000 0.000000,25.000000 0.000000,0.000000 0.000000,75.000000 0.000000,0.000000 0.000000,0.000000 100.000000,0.000000 0.000000,0.000000 50.000000,0.000000 0.000000,0.000000 25.000000,0.000000 0.000000,0.000000-100.000000,0.000000 0.000000,25.000000-75.000000,0.000000 0.000000,75.000000-100.000000,0.000000 0.000000,0.000000-100.000000,0.000000 0.000000,0.000000-50.000000,0.000000 0.000000,0.000000 50.000000,0.000000 0.000000,-50.000000 75.000000,0.000000 0.000000,0.000000 100.000000,0.000000 0.000000,0.000000 75.000000,0.000000 0.000000,0.000000 100.000000,0.000000 0.000000,-25.000000 75.000000,0.000000 0.000000,0.000000-25.000000,0.000000 0.000000,-25.000000-25.000000,0.000000 0.000000,25.000000-50.000000,0.000000 0.000000,-25.000000-125.000000,0.000000 0.000000,25.000000-50.000000,0.000000 0.000000,-75.000000-75.000000,0.000000 0.000000,-25.000000-100.000000,0.000000 0.000000,75.000000-25.000000,0.000000 0.000000,25.000000 25.000000,0.000000 0.000000,50.000000 75.000000,0.000000 0.000000,0.000000 100.000000,0.000000 0.000000,-25.000000 75.000000,0.000000 0.000000,-50.000000 150.000000,0.000000 0.000000,-100.000000 25.000000,0.000000 0.000000,25.000000-50.000000,0.000000 0.000000,25.000000-100.000000,0.000000 0.000000,25.000000-50.000000,0.000000 0.000000,75.000000-100.000000,0.000000 0.000000,175.000000-125.000000,0.000000 0.000000,125.000000-50.000000,0.000000 0.000000,-50.000000 50.000000,0.000000 0.000000,-50.000000 125.000000,0.000000 0.000000,-100.000000 75.000000,0.000000 0.000000,-125.000000 75.000000,0.000000 0.000000,-25.000000 75.000000,0.000000 0.000000,-75.000000 50.000000,0.000000 0.000000,-50.000000-25.000000,0.000000 0.000000,0.000000 0.000000,0.000000 0.000000,50.000000-125.000000,0.000000 0.000000,50.000000-50.000000,0.000000 0.000000,50.000000-125.000000,0.000000 0.000000,25.000000-25.000000,0.000000 0.000000,25.000000 75.000000,0.000000 0.000000,75.000000 75.000000,0.000000 0.000000,25.000000 125.000000,0.000000 0.000000,25.000000-50.000000,0.000000 0.000000,-25.000000-25.000000,0.000000 0.000000,-100.000000-50.000000,0.000000 0.000000,0.000000 0.000000</inkml:trace>
</inkml:ink>
</file>

<file path=ppt/ink/ink6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0:0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32250.000000 29350.000000,'50.000000'-50.000000,"-25.000000"-50.000000,0.000000 0.000000,0.000000 75.000000,0.000000 0.000000,-75.000000 75.000000,0.000000 0.000000,-75.000000 175.000000,0.000000 0.000000,50.000000-50.000000,0.000000 0.000000,75.000000-125.000000,0.000000 0.000000,50.000000-50.000000,0.000000 0.000000,-50.000000 125.000000,0.000000 0.000000,0.000000 125.000000,0.000000 0.000000,-25.000000 0.000000,0.000000 0.000000,25.000000-75.000000,0.000000 0.000000,0.000000-125.000000,0.000000 0.000000,0.000000-25.000000,0.000000 0.000000,100.000000-150.000000,0.000000 0.000000,50.000000-225.000000,0.000000 0.000000,0.000000-150.000000,0.000000 0.000000,0.000000 125.000000,0.000000 0.000000,25.000000 150.000000,0.000000 0.000000,-100.000000 100.000000,0.000000 0.000000,-50.000000 125.000000,0.000000 0.000000,-75.000000 100.000000,0.000000 0.000000,0.000000 75.000000,0.000000 0.000000,25.000000-50.000000,0.000000 0.000000,75.000000-75.000000,0.000000 0.000000,25.000000-25.000000,0.000000 0.000000,-25.000000 0.000000,0.000000 0.000000,-50.000000 100.000000,0.000000 0.000000,-75.000000 50.000000,0.000000 0.000000,-50.000000 50.000000,0.000000 0.000000,-50.000000-50.000000,0.000000 0.000000,50.000000-75.000000,0.000000 0.000000,50.000000-150.000000,0.000000 0.000000,75.000000 0.000000,0.000000 0.000000,-25.000000-25.000000</inkml:trace>
</inkml:ink>
</file>

<file path=ppt/ink/ink6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0:0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32750.000000 29850.000000,'250.000000'-50.000000,"-150.000000"75.000000,0.000000 0.000000,75.000000 125.000000,0.000000 0.000000,50.000000 25.000000,0.000000 0.000000,75.000000 0.000000,0.000000 0.000000,-125.000000-50.000000,0.000000 0.000000,-125.000000-100.000000,0.000000 0.000000,-25.000000 0.000000</inkml:trace>
</inkml:ink>
</file>

<file path=ppt/ink/ink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5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60100.000000 35100.000000,'-50.000000'0.000000,"25.000000"25.000000,0.000000 0.000000,-25.000000 50.000000,0.000000 0.000000,0.000000 125.000000,0.000000 0.000000,-25.000000 75.000000,0.000000 0.000000,50.000000-100.000000,0.000000 0.000000,50.000000-75.000000,0.000000 0.000000,25.000000-75.000000,0.000000 0.000000,0.000000-25.000000</inkml:trace>
</inkml:ink>
</file>

<file path=ppt/ink/ink640.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0:0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33050.000000 31150.000000,'-50.000000'-50.000000,"25.000000"25.000000,0.000000 0.000000,75.000000 25.000000,0.000000 0.000000,75.000000 0.000000,0.000000 0.000000,25.000000 100.000000,0.000000 0.000000,-100.000000 25.000000,0.000000 0.000000,-50.000000-25.000000,0.000000 0.000000,-75.000000-25.000000,0.000000 0.000000,0.000000-75.000000,0.000000 0.000000,25.000000 0.000000,0.000000 0.000000,50.000000 25.000000,0.000000 0.000000,50.000000-25.000000,0.000000 0.000000,100.000000 25.000000,0.000000 0.000000,-25.000000-25.000000,0.000000 0.000000,-75.000000 0.000000,0.000000 0.000000,-25.000000 0.000000</inkml:trace>
</inkml:ink>
</file>

<file path=ppt/ink/ink641.xml><?xml version="1.0" encoding="utf-8"?>
<inkml:ink xmlns:inkml="http://www.w3.org/2003/InkML">
  <annotation type="ScanImages2ExtractSignatures">1</annotation>
  <annotation type="ScanImagesWidth">-2140288912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0:0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35250.000000 29350.000000,'0.000000'-50.000000,"50.000000"75.000000,0.000000 0.000000,25.000000 50.000000,0.000000 0.000000,-50.000000 25.000000,0.000000 0.000000,-50.000000 25.000000,0.000000 0.000000,0.000000-75.000000</inkml:trace>
</inkml:ink>
</file>

<file path=ppt/ink/ink6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0:0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34800.000000 30850.000000,'-50.000000'50.000000,"-25.000000"0.000000,0.000000 0.000000,25.000000 25.000000,0.000000 0.000000,75.000000-25.000000,0.000000 0.000000,150.000000-75.000000,0.000000 0.000000,50.000000-50.000000,0.000000 0.000000,-75.000000-25.000000,0.000000 0.000000,-75.000000 50.000000,0.000000 0.000000,-50.000000-25.000000,0.000000 0.000000,-25.000000 25.000000</inkml:trace>
</inkml:ink>
</file>

<file path=ppt/ink/ink643.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0:0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35750.000000 30150.000000,'-100.000000'0.000000,"50.000000"0.000000,0.000000 0.000000,0.000000 50.000000,0.000000 0.000000,0.000000 100.000000,0.000000 0.000000,-50.000000 50.000000,0.000000 0.000000,0.000000 25.000000,0.000000 0.000000,25.000000-75.000000,0.000000 0.000000,75.000000-75.000000,0.000000 0.000000,25.000000-100.000000,0.000000 0.000000,75.000000-75.000000,0.000000 0.000000,-50.000000 50.000000,0.000000 0.000000,-50.000000 125.000000,0.000000 0.000000,25.000000 25.000000,0.000000 0.000000,0.000000-25.000000,0.000000 0.000000,75.000000-50.000000,0.000000 0.000000,0.000000-25.000000,0.000000 0.000000,75.000000-50.000000,0.000000 0.000000,-25.000000-75.000000,0.000000 0.000000,0.000000-25.000000,0.000000 0.000000,-150.000000 75.000000,0.000000 0.000000,50.000000 0.000000</inkml:trace>
</inkml:ink>
</file>

<file path=ppt/ink/ink644.xml><?xml version="1.0" encoding="utf-8"?>
<inkml:ink xmlns:inkml="http://www.w3.org/2003/InkML">
  <annotation type="ScanImages2ExtractSignatures">1</annotation>
  <annotation type="ScanImagesWidth">16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0:0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36750.000000 29600.000000,'0.000000'-100.000000,"0.000000"50.000000,0.000000 0.000000,0.000000 175.000000,0.000000 0.000000,0.000000 100.000000,0.000000 0.000000,0.000000 100.000000,0.000000 0.000000,-50.000000 50.000000,0.000000 0.000000,25.000000-75.000000,0.000000 0.000000,25.000000-150.000000,0.000000 0.000000,25.000000-125.000000,0.000000 0.000000,25.000000-25.000000</inkml:trace>
</inkml:ink>
</file>

<file path=ppt/ink/ink6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0:0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37950.000000 30100.000000,'0.000000'-250.000000,"-75.000000"325.000000,0.000000 0.000000,-75.000000 100.000000,0.000000 0.000000,25.000000 0.000000,0.000000 0.000000,50.000000-25.000000,0.000000 0.000000,50.000000-25.000000,0.000000 0.000000,50.000000-25.000000,0.000000 0.000000,100.000000-25.000000,0.000000 0.000000,50.000000-50.000000,0.000000 0.000000,-25.000000-25.000000,0.000000 0.000000,-75.000000-25.000000,0.000000 0.000000,-50.000000 0.000000</inkml:trace>
</inkml:ink>
</file>

<file path=ppt/ink/ink6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0:0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38250.000000 29800.000000,'0.000000'-50.000000,"25.000000"0.000000,0.000000 0.000000,100.000000 0.000000,0.000000 0.000000,-25.000000 50.000000,0.000000 0.000000,-50.000000 50.000000,0.000000 0.000000,-50.000000 50.000000,0.000000 0.000000,-50.000000 25.000000,0.000000 0.000000,50.000000 25.000000,0.000000 0.000000,-25.000000 0.000000,0.000000 0.000000,50.000000 25.000000,0.000000 0.000000,-25.000000-50.000000,0.000000 0.000000,0.000000-50.000000,0.000000 0.000000,-25.000000 0.000000,0.000000 0.000000,-50.000000-25.000000,0.000000 0.000000,-50.000000 0.000000,0.000000 0.000000,50.000000-50.000000,0.000000 0.000000,25.000000 0.000000,0.000000 0.000000,75.000000 0.000000,0.000000 0.000000,150.000000-50.000000,0.000000 0.000000,100.000000 0.000000,0.000000 0.000000,-25.000000 50.000000,0.000000 0.000000,-100.000000 25.000000,0.000000 0.000000,-100.000000 0.000000</inkml:trace>
</inkml:ink>
</file>

<file path=ppt/ink/ink6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0:0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36100.000000 33150.000000,'-50.000000'0.000000,"50.000000"-50.000000,0.000000 0.000000,25.000000 200.000000,0.000000 0.000000,-25.000000 75.000000,0.000000 0.000000,-50.000000 25.000000,0.000000 0.000000,0.000000-75.000000,0.000000 0.000000,50.000000-100.000000,0.000000 0.000000,-25.000000-75.000000</inkml:trace>
</inkml:ink>
</file>

<file path=ppt/ink/ink648.xml><?xml version="1.0" encoding="utf-8"?>
<inkml:ink xmlns:inkml="http://www.w3.org/2003/InkML">
  <annotation type="ScanImages2ExtractSignatures">1</annotation>
  <annotation type="ScanImagesWidth">4891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0:0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35950.000000 34500.000000,'50.000000'-150.000000,"50.000000"25.000000,0.000000 0.000000,50.000000 50.000000,0.000000 0.000000,50.000000 25.000000,0.000000 0.000000,-25.000000 0.000000,0.000000 0.000000,-50.000000 50.000000,0.000000 0.000000,-100.000000 0.000000,0.000000 0.000000,-75.000000 25.000000,0.000000 0.000000,-50.000000-25.000000,0.000000 0.000000,25.000000-125.000000,0.000000 0.000000,0.000000 50.000000,0.000000 0.000000,50.000000 25.000000,0.000000 0.000000,0.000000 50.000000,0.000000 0.000000,25.000000 50.000000,0.000000 0.000000,0.000000 100.000000,0.000000 0.000000,25.000000 0.000000,0.000000 0.000000,-25.000000 25.000000,0.000000 0.000000,-50.000000-25.000000,0.000000 0.000000,-50.000000-75.000000,0.000000 0.000000,0.000000-50.000000,0.000000 0.000000,25.000000-25.000000,0.000000 0.000000,50.000000-75.000000,0.000000 0.000000,150.000000-25.000000,0.000000 0.000000,100.000000 25.000000,0.000000 0.000000,-50.000000 25.000000,0.000000 0.000000,-75.000000 50.000000,0.000000 0.000000,-75.000000 75.000000,0.000000 0.000000,-150.000000 100.000000,0.000000 0.000000,-50.000000-25.000000,0.000000 0.000000,50.000000-50.000000,0.000000 0.000000,50.000000-25.000000,0.000000 0.000000,50.000000-75.000000,0.000000 0.000000,125.000000-25.000000,0.000000 0.000000,100.000000-100.000000,0.000000 0.000000,-25.000000 0.000000,0.000000 0.000000,-125.000000 75.000000</inkml:trace>
</inkml:ink>
</file>

<file path=ppt/ink/ink649.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0:0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38100.000000 33600.000000,'0.000000'-50.000000,"50.000000"0.000000,0.000000 0.000000,175.000000-75.000000,0.000000 0.000000,-50.000000 50.000000,0.000000 0.000000,-100.000000 50.000000,0.000000 0.000000,-50.000000 50.000000,0.000000 0.000000,-200.000000 150.000000,0.000000 0.000000,0.000000 25.000000,0.000000 0.000000,0.000000-25.000000,0.000000 0.000000,50.000000-25.000000,0.000000 0.000000,25.000000-50.000000,0.000000 0.000000,100.000000-75.000000,0.000000 0.000000,50.000000-50.000000,0.000000 0.000000,125.000000-75.000000,0.000000 0.000000,-75.000000 50.000000,0.000000 0.000000,-25.000000 25.000000,0.000000 0.000000,-75.000000 50.000000,0.000000 0.000000,-75.000000 100.000000,0.000000 0.000000,0.000000-25.000000,0.000000 0.000000,0.000000-25.000000,0.000000 0.000000,25.000000-50.000000,0.000000 0.000000,50.000000-125.000000,0.000000 0.000000,75.000000-100.000000,0.000000 0.000000,-75.000000 150.000000,0.000000 0.000000,25.000000-50.000000</inkml:trace>
</inkml:ink>
</file>

<file path=ppt/ink/ink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5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60800.000000 35850.000000,'-50.000000'-50.000000,"25.000000"25.000000,0.000000 0.000000,-25.000000 125.000000,0.000000 0.000000,-25.000000 100.000000,0.000000 0.000000,50.000000-50.000000,0.000000 0.000000,0.000000-75.000000,0.000000 0.000000,50.000000 0.000000,0.000000 0.000000,75.000000-75.000000,0.000000 0.000000,50.000000-75.000000,0.000000 0.000000,-50.000000-50.000000,0.000000 0.000000,-100.000000 0.000000,0.000000 0.000000,0.000000-75.000000,0.000000 0.000000,0.000000 75.000000,0.000000 0.000000,0.000000 100.000000,0.000000 0.000000,25.000000 25.000000,0.000000 0.000000,75.000000 0.000000,0.000000 0.000000,-50.000000 75.000000,0.000000 0.000000,-25.000000 0.000000,0.000000 0.000000,-25.000000 50.000000,0.000000 0.000000,-50.000000 0.000000,0.000000 0.000000,-25.000000-25.000000,0.000000 0.000000,75.000000-75.000000,0.000000 0.000000,25.000000-75.000000,0.000000 0.000000,75.000000-75.000000,0.000000 0.000000,50.000000 25.000000,0.000000 0.000000,-25.000000 25.000000,0.000000 0.000000,-50.000000 75.000000,0.000000 0.000000,-75.000000-25.000000,0.000000 0.000000,0.000000-25.000000,0.000000 0.000000,0.000000 25.000000,0.000000 0.000000,25.000000-50.000000,0.000000 0.000000,-25.000000 0.000000,0.000000 0.000000,0.000000 25.000000,0.000000 0.000000,0.000000 150.000000,0.000000 0.000000,0.000000 75.000000,0.000000 0.000000,0.000000 50.000000,0.000000 0.000000,0.000000 0.000000,0.000000 0.000000,0.000000-25.000000,0.000000 0.000000,25.000000-75.000000,0.000000 0.000000,-25.000000-100.000000</inkml:trace>
</inkml:ink>
</file>

<file path=ppt/ink/ink650.xml><?xml version="1.0" encoding="utf-8"?>
<inkml:ink xmlns:inkml="http://www.w3.org/2003/InkML">
  <annotation type="ScanImages2ExtractSignatures">1</annotation>
  <annotation type="ScanImagesWidth">1297437786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0:0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38300.000000 33150.000000,'50.000000'-50.000000,"-50.000000"-25.000000,0.000000 0.000000,25.000000 0.000000,0.000000 0.000000,25.000000 75.000000,0.000000 0.000000,25.000000 150.000000,0.000000 0.000000,50.000000 125.000000,0.000000 0.000000,50.000000 25.000000,0.000000 0.000000,50.000000 100.000000,0.000000 0.000000,-25.000000 50.000000,0.000000 0.000000,-150.000000-325.000000</inkml:trace>
</inkml:ink>
</file>

<file path=ppt/ink/ink6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0:0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39650.000000 34100.000000,'-100.000000'-100.000000,"100.000000"75.000000,0.000000 0.000000,-25.000000 50.000000,0.000000 0.000000,-50.000000 150.000000,0.000000 0.000000,-75.000000 25.000000,0.000000 0.000000,-25.000000-25.000000,0.000000 0.000000,50.000000-25.000000,0.000000 0.000000,75.000000-150.000000,0.000000 0.000000,25.000000 0.000000</inkml:trace>
</inkml:ink>
</file>

<file path=ppt/ink/ink652.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0:0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38700.000000 32200.000000,'50.000000'0.000000,"25.000000"25.000000,0.000000 0.000000,75.000000 125.000000,0.000000 0.000000,-125.000000-100.000000,0.000000 0.000000,0.000000 0.000000</inkml:trace>
</inkml:ink>
</file>

<file path=ppt/ink/ink653.xml><?xml version="1.0" encoding="utf-8"?>
<inkml:ink xmlns:inkml="http://www.w3.org/2003/InkML">
  <annotation type="ScanImages2ExtractSignatures">1</annotation>
  <annotation type="ScanImagesWidth">-266961943</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0:1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55100.000000 52050.000000,'50.000000'-50.000000,"0.000000"-50.000000,0.000000 0.000000,-25.000000 100.000000,0.000000 0.000000,0.000000 75.000000,0.000000 0.000000,25.000000 200.000000,0.000000 0.000000,25.000000-50.000000,0.000000 0.000000,-75.000000 0.000000,0.000000 0.000000,-50.000000 50.000000,0.000000 0.000000,-25.000000 50.000000,0.000000 0.000000,-25.000000 0.000000,0.000000 0.000000,50.000000-75.000000,0.000000 0.000000,0.000000-125.000000,0.000000 0.000000,25.000000-50.000000,0.000000 0.000000,0.000000-75.000000,0.000000 0.000000,0.000000 0.000000</inkml:trace>
</inkml:ink>
</file>

<file path=ppt/ink/ink654.xml><?xml version="1.0" encoding="utf-8"?>
<inkml:ink xmlns:inkml="http://www.w3.org/2003/InkML">
  <annotation type="ScanImages2ExtractSignatures">1</annotation>
  <annotation type="ScanImagesWidth">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0:1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55700.000000 52350.000000,'0.000000'-50.000000,"-50.000000"-25.000000,0.000000 0.000000,0.000000 25.000000,0.000000 0.000000,-25.000000 75.000000,0.000000 0.000000,-25.000000 150.000000,0.000000 0.000000,-25.000000 75.000000,0.000000 0.000000,0.000000-25.000000,0.000000 0.000000,25.000000-50.000000,0.000000 0.000000,75.000000-100.000000,0.000000 0.000000,25.000000-100.000000</inkml:trace>
</inkml:ink>
</file>

<file path=ppt/ink/ink655.xml><?xml version="1.0" encoding="utf-8"?>
<inkml:ink xmlns:inkml="http://www.w3.org/2003/InkML">
  <annotation type="ScanImages2ExtractSignatures">1</annotation>
  <annotation type="ScanImagesWidth">-2127904448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0:1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55400.000000 52350.000000,'100.000000'-150.000000,"-25.000000"125.000000,0.000000 0.000000,0.000000 50.000000,0.000000 0.000000,25.000000 125.000000,0.000000 0.000000,-25.000000 25.000000,0.000000 0.000000,-25.000000-100.000000</inkml:trace>
</inkml:ink>
</file>

<file path=ppt/ink/ink656.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0:1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57400.000000 53200.000000,'0.000000'-150.000000,"50.000000"150.000000,0.000000 0.000000,0.000000 0.000000,0.000000 0.000000,0.000000 50.000000,0.000000 0.000000,-25.000000 0.000000</inkml:trace>
</inkml:ink>
</file>

<file path=ppt/ink/ink657.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0:2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88000.000000 11950.000000,'50.000000'-150.000000,"25.000000"50.000000,0.000000 0.000000,75.000000 25.000000,0.000000 0.000000,-50.000000 25.000000,0.000000 0.000000,-50.000000 50.000000,0.000000 0.000000,-25.000000 75.000000,0.000000 0.000000,-50.000000 75.000000,0.000000 0.000000,-50.000000-25.000000,0.000000 0.000000,-25.000000-25.000000,0.000000 0.000000,75.000000-25.000000,0.000000 0.000000,50.000000-50.000000,0.000000 0.000000,75.000000-25.000000,0.000000 0.000000,-25.000000 0.000000,0.000000 0.000000,-50.000000 0.000000,0.000000 0.000000,-50.000000 50.000000,0.000000 0.000000,-50.000000 25.000000,0.000000 0.000000,0.000000-25.000000,0.000000 0.000000,0.000000-50.000000,0.000000 0.000000,50.000000-25.000000,0.000000 0.000000,25.000000-75.000000,0.000000 0.000000,0.000000-25.000000,0.000000 0.000000,0.000000 50.000000,0.000000 0.000000,0.000000 25.000000,0.000000 0.000000,0.000000 150.000000,0.000000 0.000000,-25.000000 75.000000,0.000000 0.000000,25.000000 50.000000,0.000000 0.000000,-50.000000 75.000000,0.000000 0.000000,25.000000-75.000000,0.000000 0.000000,25.000000-150.000000</inkml:trace>
</inkml:ink>
</file>

<file path=ppt/ink/ink658.xml><?xml version="1.0" encoding="utf-8"?>
<inkml:ink xmlns:inkml="http://www.w3.org/2003/InkML">
  <annotation type="ScanImages2ExtractSignatures">1</annotation>
  <annotation type="ScanImagesWidth">348054911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0:2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89550.000000 11700.000000,'0.000000'-50.000000,"0.000000"0.000000,0.000000 0.000000,0.000000 200.000000,0.000000 0.000000,-25.000000 50.000000,0.000000 0.000000,-75.000000-25.000000,0.000000 0.000000,-25.000000 0.000000,0.000000 0.000000,50.000000-125.000000,0.000000 0.000000,75.000000-75.000000</inkml:trace>
</inkml:ink>
</file>

<file path=ppt/ink/ink6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0:2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89600.000000 11200.000000,'50.000000'0.000000,"25.000000"-100.000000,0.000000 0.000000,-50.000000 75.000000,0.000000 0.000000,50.000000 25.000000,0.000000 0.000000,0.000000 50.000000,0.000000 0.000000,-50.000000 25.000000,0.000000 0.000000,0.000000 75.000000,0.000000 0.000000,-25.000000 50.000000,0.000000 0.000000,0.000000 0.000000,0.000000 0.000000,0.000000 25.000000,0.000000 0.000000,0.000000-25.000000,0.000000 0.000000,25.000000-25.000000,0.000000 0.000000,-25.000000-75.000000,0.000000 0.000000,-25.000000-75.000000,0.000000 0.000000,-50.000000-175.000000,0.000000 0.000000,-25.000000-100.000000,0.000000 0.000000,25.000000-25.000000,0.000000 0.000000,50.000000 75.000000,0.000000 0.000000,25.000000 100.000000,0.000000 0.000000,50.000000 50.000000,0.000000 0.000000,25.000000 50.000000,0.000000 0.000000,-75.000000 175.000000,0.000000 0.000000,-100.000000 50.000000,0.000000 0.000000,-25.000000-75.000000,0.000000 0.000000,50.000000-50.000000,0.000000 0.000000,175.000000-150.000000,0.000000 0.000000,100.000000-100.000000,0.000000 0.000000,-125.000000 75.000000,0.000000 0.000000,-25.000000 50.000000</inkml:trace>
</inkml:ink>
</file>

<file path=ppt/ink/ink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5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62600.000000 34600.000000,'100.000000'-100.000000,"-25.000000"125.000000,0.000000 0.000000,25.000000 75.000000,0.000000 0.000000,-25.000000 75.000000,0.000000 0.000000,-50.000000 75.000000,0.000000 0.000000,-50.000000 25.000000,0.000000 0.000000,-150.000000 25.000000,0.000000 0.000000,50.000000-150.000000,0.000000 0.000000,75.000000-100.000000,0.000000 0.000000,0.000000-25.000000</inkml:trace>
</inkml:ink>
</file>

<file path=ppt/ink/ink6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0:2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90550.000000 12050.000000,'50.000000'-150.000000,"50.000000"50.000000,0.000000 0.000000,50.000000 25.000000,0.000000 0.000000,-25.000000 50.000000,0.000000 0.000000,50.000000 0.000000,0.000000 0.000000,-100.000000 25.000000,0.000000 0.000000,-50.000000-25.000000,0.000000 0.000000,-50.000000-75.000000,0.000000 0.000000,-50.000000-25.000000,0.000000 0.000000,0.000000 50.000000,0.000000 0.000000,50.000000 50.000000,0.000000 0.000000,0.000000 0.000000,0.000000 0.000000,25.000000 200.000000,0.000000 0.000000,-25.000000 150.000000,0.000000 0.000000,25.000000 50.000000,0.000000 0.000000,0.000000 0.000000,0.000000 0.000000,-25.000000 25.000000,0.000000 0.000000,25.000000-275.000000,0.000000 0.000000,25.000000-75.000000</inkml:trace>
</inkml:ink>
</file>

<file path=ppt/ink/ink6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0:2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91850.000000 11800.000000,'0.000000'-100.000000,"-75.000000"125.000000,0.000000 0.000000,0.000000 150.000000,0.000000 0.000000,-75.000000 25.000000,0.000000 0.000000,0.000000-25.000000,0.000000 0.000000,0.000000-25.000000,0.000000 0.000000,75.000000-100.000000,0.000000 0.000000,100.000000-75.000000,0.000000 0.000000,200.000000-200.000000,0.000000 0.000000,75.000000-50.000000,0.000000 0.000000,-50.000000 25.000000,0.000000 0.000000,-50.000000 75.000000,0.000000 0.000000,-125.000000 100.000000,0.000000 0.000000,-25.000000 125.000000,0.000000 0.000000,0.000000 100.000000,0.000000 0.000000,-25.000000 50.000000,0.000000 0.000000,-25.000000-25.000000,0.000000 0.000000,-75.000000 0.000000,0.000000 0.000000,-50.000000-50.000000,0.000000 0.000000,0.000000-75.000000,0.000000 0.000000,75.000000-100.000000,0.000000 0.000000,50.000000-175.000000,0.000000 0.000000,100.000000 0.000000,0.000000 0.000000,0.000000 75.000000,0.000000 0.000000,-75.000000 125.000000,0.000000 0.000000,0.000000 50.000000,0.000000 0.000000,-125.000000 150.000000,0.000000 0.000000,-75.000000 0.000000,0.000000 0.000000,-25.000000 0.000000,0.000000 0.000000,25.000000-50.000000,0.000000 0.000000,100.000000-100.000000,0.000000 0.000000,75.000000-100.000000,0.000000 0.000000,50.000000 25.000000</inkml:trace>
</inkml:ink>
</file>

<file path=ppt/ink/ink6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0:2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91950.000000 12450.000000,'300.000000'-50.000000,"-150.000000"75.000000,0.000000 0.000000,75.000000 125.000000,0.000000 0.000000,-75.000000 0.000000,0.000000 0.000000,-100.000000-125.000000,0.000000 0.000000,0.000000 25.000000</inkml:trace>
</inkml:ink>
</file>

<file path=ppt/ink/ink663.xml><?xml version="1.0" encoding="utf-8"?>
<inkml:ink xmlns:inkml="http://www.w3.org/2003/InkML">
  <annotation type="ScanImages2ExtractSignatures">1</annotation>
  <annotation type="ScanImagesWidth">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0:2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94750.000000 11800.000000,'0.000000'-50.000000,"50.000000"50.000000,0.000000 0.000000,0.000000 50.000000,0.000000 0.000000,0.000000 50.000000,0.000000 0.000000,-50.000000-25.000000,0.000000 0.000000,0.000000-50.000000</inkml:trace>
</inkml:ink>
</file>

<file path=ppt/ink/ink6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0:2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94500.000000 12700.000000,'-50.000000'0.000000,"25.000000"0.000000,0.000000 0.000000,25.000000 25.000000,0.000000 0.000000,75.000000 0.000000,0.000000 0.000000,75.000000 50.000000,0.000000 0.000000,-125.000000-50.000000</inkml:trace>
</inkml:ink>
</file>

<file path=ppt/ink/ink6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0:4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33750.000000 12350.000000,'0.000000'-50.000000,"100.000000"0.000000,0.000000 0.000000,-25.000000 25.000000,0.000000 0.000000,125.000000-25.000000,0.000000 0.000000,-75.000000 50.000000,0.000000 0.000000,-100.000000 25.000000,0.000000 0.000000,-25.000000 50.000000</inkml:trace>
</inkml:ink>
</file>

<file path=ppt/ink/ink6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1:2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69350.000000 34000.000000,'150.000000'-150.000000,"-50.000000"125.000000,0.000000 0.000000,25.000000 25.000000,0.000000 0.000000,-25.000000 0.000000,0.000000 0.000000,-50.000000 50.000000,0.000000 0.000000,-50.000000 25.000000,0.000000 0.000000,-50.000000 0.000000,0.000000 0.000000,0.000000 0.000000,0.000000 0.000000,50.000000-25.000000,0.000000 0.000000,0.000000 0.000000,0.000000 0.000000,50.000000 0.000000,0.000000 0.000000,25.000000-25.000000,0.000000 0.000000,-50.000000 0.000000,0.000000 0.000000,-25.000000 25.000000,0.000000 0.000000,-25.000000 0.000000,0.000000 0.000000,-50.000000 50.000000,0.000000 0.000000,-50.000000-25.000000,0.000000 0.000000,25.000000-25.000000,0.000000 0.000000,0.000000-75.000000,0.000000 0.000000,75.000000-100.000000,0.000000 0.000000,50.000000 0.000000,0.000000 0.000000,25.000000-25.000000,0.000000 0.000000,-50.000000 75.000000,0.000000 0.000000,0.000000 25.000000,0.000000 0.000000,-25.000000 50.000000,0.000000 0.000000,0.000000 75.000000,0.000000 0.000000,25.000000 25.000000,0.000000 0.000000,0.000000 50.000000,0.000000 0.000000,0.000000 150.000000,0.000000 0.000000,-50.000000 175.000000,0.000000 0.000000,25.000000-75.000000,0.000000 0.000000,0.000000-225.000000,0.000000 0.000000,25.000000-75.000000</inkml:trace>
</inkml:ink>
</file>

<file path=ppt/ink/ink667.xml><?xml version="1.0" encoding="utf-8"?>
<inkml:ink xmlns:inkml="http://www.w3.org/2003/InkML">
  <annotation type="ScanImages2ExtractSignatures">1</annotation>
  <annotation type="ScanImagesWidth">57005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1:2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71200.000000 34150.000000,'0.000000'-50.000000,"-25.000000"50.000000,0.000000 0.000000,0.000000 50.000000,0.000000 0.000000,-25.000000 75.000000,0.000000 0.000000,0.000000 25.000000,0.000000 0.000000,25.000000 25.000000,0.000000 0.000000,0.000000 0.000000,0.000000 0.000000,25.000000 0.000000,0.000000 0.000000,50.000000-100.000000,0.000000 0.000000,100.000000-75.000000,0.000000 0.000000,0.000000-150.000000,0.000000 0.000000,0.000000-50.000000,0.000000 0.000000,-75.000000 0.000000,0.000000 0.000000,-50.000000 0.000000,0.000000 0.000000,-25.000000 25.000000,0.000000 0.000000,-75.000000 100.000000,0.000000 0.000000,-50.000000 75.000000,0.000000 0.000000,0.000000 100.000000,0.000000 0.000000,25.000000 25.000000,0.000000 0.000000,50.000000-25.000000,0.000000 0.000000,50.000000-25.000000,0.000000 0.000000,100.000000-50.000000,0.000000 0.000000,75.000000-25.000000,0.000000 0.000000,25.000000-50.000000,0.000000 0.000000,-175.000000 50.000000,0.000000 0.000000,25.000000-25.000000</inkml:trace>
</inkml:ink>
</file>

<file path=ppt/ink/ink6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1:2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72350.000000 34600.000000,'-50.000000'0.000000,"50.000000"-25.000000,0.000000 0.000000,50.000000 0.000000,0.000000 0.000000,100.000000 0.000000,0.000000 0.000000,25.000000 0.000000,0.000000 0.000000,-50.000000 0.000000,0.000000 0.000000,-75.000000 0.000000,0.000000 0.000000,-50.000000-25.000000,0.000000 0.000000,-25.000000-50.000000,0.000000 0.000000,-25.000000 0.000000,0.000000 0.000000,0.000000 50.000000,0.000000 0.000000,0.000000 25.000000,0.000000 0.000000,25.000000 25.000000,0.000000 0.000000,0.000000 125.000000,0.000000 0.000000,0.000000-25.000000,0.000000 0.000000,25.000000 125.000000,0.000000 0.000000,-25.000000 75.000000,0.000000 0.000000,0.000000 75.000000,0.000000 0.000000,25.000000-75.000000,0.000000 0.000000,0.000000-250.000000,0.000000 0.000000,0.000000-25.000000</inkml:trace>
</inkml:ink>
</file>

<file path=ppt/ink/ink6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1:2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73200.000000 34700.000000,'50.000000'-200.000000,"-50.000000"175.000000,0.000000 0.000000,-50.000000 50.000000,0.000000 0.000000,-50.000000 100.000000,0.000000 0.000000,0.000000 0.000000,0.000000 0.000000,-75.000000 100.000000,0.000000 0.000000,50.000000-125.000000,0.000000 0.000000,100.000000-50.000000,0.000000 0.000000,50.000000-100.000000,0.000000 0.000000,175.000000-150.000000,0.000000 0.000000,50.000000 0.000000,0.000000 0.000000,-25.000000 25.000000,0.000000 0.000000,-25.000000 75.000000,0.000000 0.000000,-125.000000 75.000000,0.000000 0.000000,-50.000000 50.000000,0.000000 0.000000,-25.000000 75.000000,0.000000 0.000000,0.000000 25.000000,0.000000 0.000000,-50.000000 0.000000,0.000000 0.000000,-50.000000 50.000000,0.000000 0.000000,0.000000-25.000000,0.000000 0.000000,25.000000-100.000000,0.000000 0.000000,50.000000-100.000000,0.000000 0.000000,25.000000-150.000000,0.000000 0.000000,75.000000 25.000000,0.000000 0.000000,0.000000 75.000000,0.000000 0.000000,-25.000000 50.000000,0.000000 0.000000,-50.000000 125.000000,0.000000 0.000000,-100.000000 75.000000,0.000000 0.000000,-75.000000 50.000000,0.000000 0.000000,-25.000000 25.000000,0.000000 0.000000,25.000000-75.000000,0.000000 0.000000,100.000000-125.000000,0.000000 0.000000,75.000000-50.000000,0.000000 0.000000,25.000000-50.000000</inkml:trace>
</inkml:ink>
</file>

<file path=ppt/ink/ink67.xml><?xml version="1.0" encoding="utf-8"?>
<inkml:ink xmlns:inkml="http://www.w3.org/2003/InkML">
  <annotation type="ScanImages2ExtractSignatures">1</annotation>
  <annotation type="ScanImagesWidth">3145774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5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63700.000000 36000.000000,'50.000000'-50.000000,"50.000000"25.000000,0.000000 0.000000,-75.000000 25.000000,0.000000 0.000000,50.000000 100.000000,0.000000 0.000000,-100.000000 75.000000,0.000000 0.000000,-75.000000-25.000000,0.000000 0.000000,50.000000-75.000000,0.000000 0.000000,50.000000-50.000000,0.000000 0.000000,100.000000-25.000000,0.000000 0.000000,100.000000-25.000000,0.000000 0.000000,-75.000000 0.000000,0.000000 0.000000,-75.000000 25.000000</inkml:trace>
</inkml:ink>
</file>

<file path=ppt/ink/ink670.xml><?xml version="1.0" encoding="utf-8"?>
<inkml:ink xmlns:inkml="http://www.w3.org/2003/InkML">
  <annotation type="ScanImages2ExtractSignatures">1</annotation>
  <annotation type="ScanImagesWidth">17</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1:2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73750.000000 35100.000000,'50.000000'0.000000,"50.000000"0.000000,0.000000 0.000000,-25.000000 100.000000,0.000000 0.000000,-50.000000 25.000000,0.000000 0.000000,-25.000000-50.000000,0.000000 0.000000,25.000000-50.000000</inkml:trace>
</inkml:ink>
</file>

<file path=ppt/ink/ink671.xml><?xml version="1.0" encoding="utf-8"?>
<inkml:ink xmlns:inkml="http://www.w3.org/2003/InkML">
  <annotation type="ScanImages2ExtractSignatures">1</annotation>
  <annotation type="ScanImagesWidth">516485302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1:2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75700.000000 34650.000000,'50.000000'0.000000,"-50.000000"-25.000000,0.000000 0.000000,75.000000 25.000000,0.000000 0.000000,-50.000000 25.000000,0.000000 0.000000,-25.000000 75.000000,0.000000 0.000000,-25.000000-50.000000</inkml:trace>
</inkml:ink>
</file>

<file path=ppt/ink/ink6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1:2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75150.000000 35300.000000,'-50.000000'0.000000,"150.000000"75.000000,0.000000 0.000000,-25.000000 0.000000,0.000000 0.000000,-50.000000-50.000000,0.000000 0.000000,0.000000 0.000000</inkml:trace>
</inkml:ink>
</file>

<file path=ppt/ink/ink6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1:3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80450.000000 34100.000000,'50.000000'-100.000000,"50.000000"100.000000,0.000000 0.000000,25.000000 25.000000,0.000000 0.000000,50.000000 50.000000,0.000000 0.000000,-100.000000 0.000000,0.000000 0.000000,-100.000000 50.000000,0.000000 0.000000,-200.000000 25.000000,0.000000 0.000000,-25.000000 0.000000,0.000000 0.000000,50.000000-50.000000,0.000000 0.000000,25.000000-50.000000,0.000000 0.000000,100.000000-25.000000,0.000000 0.000000,125.000000 0.000000,0.000000 0.000000,200.000000-25.000000,0.000000 0.000000,75.000000-50.000000,0.000000 0.000000,-100.000000 50.000000,0.000000 0.000000,-50.000000 0.000000,0.000000 0.000000,-100.000000-50.000000,0.000000 0.000000,-50.000000 50.000000,0.000000 0.000000,0.000000-50.000000</inkml:trace>
</inkml:ink>
</file>

<file path=ppt/ink/ink674.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1:3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82350.000000 34150.000000,'50.000000'-200.000000,"-50.000000"225.000000,0.000000 0.000000,0.000000 175.000000,0.000000 0.000000,0.000000-25.000000,0.000000 0.000000,-25.000000 50.000000,0.000000 0.000000,-25.000000 25.000000,0.000000 0.000000,50.000000-200.000000,0.000000 0.000000,-50.000000 175.000000,0.000000 0.000000,50.000000-200.000000,0.000000 0.000000,0.000000 0.000000</inkml:trace>
</inkml:ink>
</file>

<file path=ppt/ink/ink675.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1:3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83550.000000 34400.000000,'0.000000'-50.000000,"0.000000"0.000000,0.000000 0.000000,-100.000000 125.000000,0.000000 0.000000,-50.000000 75.000000,0.000000 0.000000,0.000000-50.000000,0.000000 0.000000,75.000000-50.000000,0.000000 0.000000,50.000000 0.000000,0.000000 0.000000,50.000000 25.000000,0.000000 0.000000,125.000000 0.000000,0.000000 0.000000,50.000000-50.000000,0.000000 0.000000,-50.000000-25.000000,0.000000 0.000000,-100.000000 0.000000,0.000000 0.000000,0.000000-25.000000</inkml:trace>
</inkml:ink>
</file>

<file path=ppt/ink/ink6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1:3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84550.000000 33800.000000,'0.000000'-50.000000,"0.000000"-25.000000,0.000000 0.000000,75.000000 25.000000,0.000000 0.000000,75.000000 50.000000,0.000000 0.000000,-50.000000 25.000000,0.000000 0.000000,-100.000000 25.000000,0.000000 0.000000,-50.000000 25.000000,0.000000 0.000000,-50.000000 25.000000,0.000000 0.000000,50.000000 50.000000,0.000000 0.000000,25.000000 0.000000,0.000000 0.000000,25.000000-25.000000,0.000000 0.000000,0.000000 0.000000,0.000000 0.000000,-25.000000 0.000000,0.000000 0.000000,-25.000000-25.000000,0.000000 0.000000,-50.000000 0.000000,0.000000 0.000000,75.000000-50.000000</inkml:trace>
</inkml:ink>
</file>

<file path=ppt/ink/ink6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1:3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84100.000000 36050.000000,'-100.000000'50.000000,"50.000000"-25.000000,0.000000 0.000000,25.000000-25.000000,0.000000 0.000000,50.000000 0.000000,0.000000 0.000000,150.000000 0.000000,0.000000 0.000000,25.000000-50.000000,0.000000 0.000000,25.000000 50.000000,0.000000 0.000000,-50.000000 25.000000,0.000000 0.000000,-125.000000 0.000000</inkml:trace>
</inkml:ink>
</file>

<file path=ppt/ink/ink6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1:3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86200.000000 34900.000000,'-50.000000'-50.000000,"175.000000"25.000000,0.000000 0.000000,200.000000 0.000000,0.000000 0.000000,-100.000000 25.000000,0.000000 0.000000,-125.000000 0.000000,0.000000 0.000000,-75.000000 0.000000</inkml:trace>
</inkml:ink>
</file>

<file path=ppt/ink/ink679.xml><?xml version="1.0" encoding="utf-8"?>
<inkml:ink xmlns:inkml="http://www.w3.org/2003/InkML">
  <annotation type="ScanImages2ExtractSignatures">1</annotation>
  <annotation type="ScanImagesWidth">348020144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1:3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87050.000000 34200.000000,'-100.000000'-150.000000,"50.000000"100.000000,0.000000 0.000000,25.000000 100.000000,0.000000 0.000000,25.000000 150.000000,0.000000 0.000000,0.000000 100.000000,0.000000 0.000000,0.000000 100.000000,0.000000 0.000000,-25.000000-75.000000,0.000000 0.000000,25.000000-250.000000</inkml:trace>
</inkml:ink>
</file>

<file path=ppt/ink/ink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5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64850.000000 35600.000000,'-50.000000'-50.000000,"175.000000"-25.000000,0.000000 0.000000,50.000000 75.000000,0.000000 0.000000,50.000000 0.000000,0.000000 0.000000,-75.000000 0.000000,0.000000 0.000000,-100.000000 0.000000,0.000000 0.000000,-25.000000 0.000000</inkml:trace>
</inkml:ink>
</file>

<file path=ppt/ink/ink6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1:3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89050.000000 34350.000000,'0.000000'-50.000000,"25.000000"0.000000,0.000000 0.000000,0.000000 50.000000,0.000000 0.000000,100.000000 0.000000,0.000000 0.000000,-50.000000 75.000000,0.000000 0.000000,-50.000000 50.000000,0.000000 0.000000,-125.000000 50.000000,0.000000 0.000000,-125.000000 50.000000,0.000000 0.000000,25.000000-50.000000,0.000000 0.000000,50.000000-50.000000,0.000000 0.000000,50.000000-125.000000,0.000000 0.000000,100.000000-25.000000,0.000000 0.000000,150.000000-75.000000,0.000000 0.000000,125.000000 25.000000,0.000000 0.000000,0.000000 50.000000,0.000000 0.000000,-75.000000 25.000000,0.000000 0.000000,-100.000000 0.000000,0.000000 0.000000,-75.000000-25.000000</inkml:trace>
</inkml:ink>
</file>

<file path=ppt/ink/ink681.xml><?xml version="1.0" encoding="utf-8"?>
<inkml:ink xmlns:inkml="http://www.w3.org/2003/InkML">
  <annotation type="ScanImages2ExtractSignatures">1</annotation>
  <annotation type="ScanImagesWidth">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1:3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90600.000000 34300.000000,'0.000000'-50.000000,"0.000000"-25.000000,0.000000 0.000000,0.000000 50.000000,0.000000 0.000000,0.000000 75.000000,0.000000 0.000000,-25.000000 100.000000,0.000000 0.000000,25.000000 0.000000,0.000000 0.000000,-50.000000 0.000000,0.000000 0.000000,0.000000-25.000000,0.000000 0.000000,50.000000-100.000000,0.000000 0.000000,0.000000-75.000000</inkml:trace>
</inkml:ink>
</file>

<file path=ppt/ink/ink682.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1:3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90500.000000 34750.000000,'150.000000'-100.000000,"-50.000000"50.000000,0.000000 0.000000,-25.000000 50.000000,0.000000 0.000000,75.000000-25.000000,0.000000 0.000000,-100.000000 25.000000,0.000000 0.000000,-25.000000 0.000000,0.000000 0.000000,-25.000000-25.000000</inkml:trace>
</inkml:ink>
</file>

<file path=ppt/ink/ink6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1:3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91450.000000 33600.000000,'0.000000'-150.000000,"-25.000000"100.000000,0.000000 0.000000,25.000000 200.000000,0.000000 0.000000,-25.000000 75.000000,0.000000 0.000000,-50.000000 0.000000,0.000000 0.000000,0.000000 0.000000,0.000000 0.000000,50.000000-25.000000,0.000000 0.000000,25.000000-150.000000,0.000000 0.000000,125.000000-100.000000,0.000000 0.000000,50.000000-100.000000,0.000000 0.000000,-75.000000 75.000000,0.000000 0.000000,-100.000000 175.000000,0.000000 0.000000,-25.000000-50.000000,0.000000 0.000000,75.000000-25.000000,0.000000 0.000000,100.000000-100.000000,0.000000 0.000000,100.000000-100.000000,0.000000 0.000000,-150.000000 100.000000,0.000000 0.000000,-125.000000 125.000000,0.000000 0.000000,-25.000000 50.000000,0.000000 0.000000,50.000000-50.000000,0.000000 0.000000,25.000000 0.000000,0.000000 0.000000,75.000000-25.000000,0.000000 0.000000,25.000000-25.000000,0.000000 0.000000,-75.000000 0.000000,0.000000 0.000000,-25.000000-25.000000,0.000000 0.000000,-25.000000-75.000000,0.000000 0.000000,0.000000 0.000000,0.000000 0.000000,-50.000000 0.000000,0.000000 0.000000,0.000000 50.000000,0.000000 0.000000,25.000000 50.000000</inkml:trace>
</inkml:ink>
</file>

<file path=ppt/ink/ink6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1:3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94500.000000 34350.000000,'0.000000'-50.000000,"100.000000"50.000000,0.000000 0.000000,150.000000 0.000000,0.000000 0.000000,100.000000-25.000000,0.000000 0.000000,-75.000000 25.000000,0.000000 0.000000,-175.000000 0.000000,0.000000 0.000000,-150.000000 50.000000,0.000000 0.000000,-25.000000 0.000000</inkml:trace>
</inkml:ink>
</file>

<file path=ppt/ink/ink6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1:3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94550.000000 34900.000000,'-100.000000'50.000000,"25.000000"-50.000000,0.000000 0.000000,50.000000 0.000000,0.000000 0.000000,200.000000-25.000000,0.000000 0.000000,150.000000 0.000000,0.000000 0.000000,50.000000 25.000000,0.000000 0.000000,-175.000000 0.000000,0.000000 0.000000,-150.000000-25.000000,0.000000 0.000000,-25.000000 25.000000</inkml:trace>
</inkml:ink>
</file>

<file path=ppt/ink/ink6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1:3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95450.000000 32400.000000,'-50.000000'-100.000000,"50.000000"75.000000,0.000000 0.000000,0.000000 50.000000,0.000000 0.000000,0.000000 125.000000,0.000000 0.000000,-25.000000 100.000000,0.000000 0.000000,-50.000000-50.000000,0.000000 0.000000,50.000000-125.000000,0.000000 0.000000,25.000000-100.000000</inkml:trace>
</inkml:ink>
</file>

<file path=ppt/ink/ink6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1:3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96050.000000 32500.000000,'100.000000'-50.000000,"0.000000"-25.000000,0.000000 0.000000,-75.000000 50.000000,0.000000 0.000000,0.000000 25.000000,0.000000 0.000000,-150.000000 75.000000,0.000000 0.000000,-75.000000 125.000000,0.000000 0.000000,100.000000-100.000000,0.000000 0.000000,100.000000-50.000000,0.000000 0.000000,50.000000-50.000000,0.000000 0.000000,50.000000-25.000000,0.000000 0.000000,-25.000000 0.000000,0.000000 0.000000,-50.000000 75.000000,0.000000 0.000000,-100.000000 25.000000,0.000000 0.000000,0.000000-50.000000,0.000000 0.000000,25.000000-75.000000,0.000000 0.000000,50.000000 25.000000,0.000000 0.000000,0.000000-25.000000</inkml:trace>
</inkml:ink>
</file>

<file path=ppt/ink/ink688.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1:3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96300.000000 31800.000000,'-50.000000'-50.000000,"0.000000"50.000000,0.000000 0.000000,-25.000000 50.000000,0.000000 0.000000,-25.000000 125.000000,0.000000 0.000000,50.000000 100.000000,0.000000 0.000000,75.000000 75.000000,0.000000 0.000000,125.000000-175.000000,0.000000 0.000000,100.000000-75.000000,0.000000 0.000000,-175.000000-100.000000</inkml:trace>
</inkml:ink>
</file>

<file path=ppt/ink/ink689.xml><?xml version="1.0" encoding="utf-8"?>
<inkml:ink xmlns:inkml="http://www.w3.org/2003/InkML">
  <annotation type="ScanImages2ExtractSignatures">1</annotation>
  <annotation type="ScanImagesWidth">6619245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1:3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98450.000000 34200.000000,'50.000000'0.000000,"25.000000"-25.000000,0.000000 0.000000,-25.000000 50.000000,0.000000 0.000000,-25.000000 125.000000,0.000000 0.000000,-150.000000 0.000000,0.000000 0.000000,-100.000000 25.000000,0.000000 0.000000,50.000000-75.000000,0.000000 0.000000,25.000000-25.000000,0.000000 0.000000,100.000000-75.000000,0.000000 0.000000,150.000000 0.000000,0.000000 0.000000,125.000000-50.000000,0.000000 0.000000,0.000000 0.000000,0.000000 0.000000,0.000000 50.000000,0.000000 0.000000,-100.000000-25.000000,0.000000 0.000000,-75.000000 25.000000,0.000000 0.000000,-25.000000-50.000000</inkml:trace>
</inkml:ink>
</file>

<file path=ppt/ink/ink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5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65650.000000 34600.000000,'-150.000000'-100.000000,"150.000000"250.000000,0.000000 0.000000,0.000000 125.000000,0.000000 0.000000,0.000000 175.000000,0.000000 0.000000,-50.000000-125.000000,0.000000 0.000000,25.000000-225.000000</inkml:trace>
</inkml:ink>
</file>

<file path=ppt/ink/ink6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1:3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99750.000000 34050.000000,'-50.000000'-150.000000,"50.000000"125.000000,0.000000 0.000000,0.000000 150.000000,0.000000 0.000000,0.000000 0.000000,0.000000 0.000000,-25.000000 150.000000,0.000000 0.000000,-75.000000 25.000000,0.000000 0.000000,0.000000 0.000000,0.000000 0.000000,75.000000-175.000000,0.000000 0.000000,75.000000-125.000000,0.000000 0.000000,-25.000000-50.000000</inkml:trace>
</inkml:ink>
</file>

<file path=ppt/ink/ink691.xml><?xml version="1.0" encoding="utf-8"?>
<inkml:ink xmlns:inkml="http://www.w3.org/2003/InkML">
  <annotation type="ScanImages2ExtractSignatures">1</annotation>
  <annotation type="ScanImagesWidth">1318214649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1:3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100650.000000 34600.000000,'50.000000'-50.000000,"-100.000000"0.000000,0.000000 0.000000,-25.000000 50.000000,0.000000 0.000000,-75.000000 50.000000,0.000000 0.000000,-25.000000 50.000000,0.000000 0.000000,50.000000 0.000000,0.000000 0.000000,100.000000-25.000000,0.000000 0.000000,50.000000-25.000000,0.000000 0.000000,150.000000-25.000000,0.000000 0.000000,50.000000-25.000000,0.000000 0.000000,-25.000000 0.000000,0.000000 0.000000,-175.000000-25.000000,0.000000 0.000000,25.000000 0.000000</inkml:trace>
</inkml:ink>
</file>

<file path=ppt/ink/ink692.xml><?xml version="1.0" encoding="utf-8"?>
<inkml:ink xmlns:inkml="http://www.w3.org/2003/InkML">
  <annotation type="ScanImages2ExtractSignatures">1</annotation>
  <annotation type="ScanImagesWidth">348004602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1:3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101250.000000 34850.000000,'50.000000'-100.000000,"-75.000000"75.000000,0.000000 0.000000,-50.000000 50.000000,0.000000 0.000000,0.000000 75.000000,0.000000 0.000000,25.000000 25.000000,0.000000 0.000000,50.000000 0.000000,0.000000 0.000000,0.000000-75.000000,0.000000 0.000000,100.000000-75.000000,0.000000 0.000000,0.000000-125.000000,0.000000 0.000000,0.000000 0.000000,0.000000 0.000000,-25.000000 0.000000,0.000000 0.000000,-50.000000 100.000000,0.000000 0.000000,0.000000 0.000000,0.000000 0.000000,25.000000 50.000000,0.000000 0.000000,0.000000 50.000000,0.000000 0.000000,0.000000 25.000000,0.000000 0.000000,-50.000000 25.000000,0.000000 0.000000,0.000000 25.000000,0.000000 0.000000,-25.000000-50.000000,0.000000 0.000000,0.000000 0.000000,0.000000 0.000000,25.000000-50.000000,0.000000 0.000000,50.000000 0.000000,0.000000 0.000000,0.000000-50.000000,0.000000 0.000000,25.000000-25.000000,0.000000 0.000000,-25.000000-75.000000,0.000000 0.000000,0.000000 25.000000,0.000000 0.000000,25.000000-75.000000,0.000000 0.000000,-25.000000 75.000000,0.000000 0.000000,0.000000 25.000000,0.000000 0.000000,-50.000000 25.000000,0.000000 0.000000,0.000000 175.000000,0.000000 0.000000,-25.000000 25.000000,0.000000 0.000000,0.000000 175.000000,0.000000 0.000000,25.000000 125.000000,0.000000 0.000000,0.000000-25.000000,0.000000 0.000000,-50.000000-225.000000,0.000000 0.000000,25.000000-100.000000</inkml:trace>
</inkml:ink>
</file>

<file path=ppt/ink/ink693.xml><?xml version="1.0" encoding="utf-8"?>
<inkml:ink xmlns:inkml="http://www.w3.org/2003/InkML">
  <annotation type="ScanImages2ExtractSignatures">1</annotation>
  <annotation type="ScanImagesWidth">346708159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1:3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103550.000000 35050.000000,'50.000000'-100.000000,"25.000000"75.000000,0.000000 0.000000,125.000000 0.000000,0.000000 0.000000,25.000000 25.000000,0.000000 0.000000,-125.000000 0.000000,0.000000 0.000000,-50.000000 0.000000,0.000000 0.000000,-50.000000-25.000000</inkml:trace>
</inkml:ink>
</file>

<file path=ppt/ink/ink694.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1:3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104400.000000 34400.000000,'0.000000'-50.000000,"-50.000000"25.000000,0.000000 0.000000,0.000000 25.000000,0.000000 0.000000,25.000000 75.000000,0.000000 0.000000,25.000000 125.000000,0.000000 0.000000,-25.000000 75.000000,0.000000 0.000000,-50.000000 100.000000,0.000000 0.000000,50.000000-175.000000,0.000000 0.000000,0.000000-150.000000</inkml:trace>
</inkml:ink>
</file>

<file path=ppt/ink/ink695.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1:3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105700.000000 34200.000000,'0.000000'250.000000,"0.000000"-50.000000,0.000000 0.000000,-25.000000 25.000000,0.000000 0.000000,-75.000000 0.000000,0.000000 0.000000,25.000000-100.000000</inkml:trace>
</inkml:ink>
</file>

<file path=ppt/ink/ink6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1:3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105800.000000 34850.000000,'250.000000'-100.000000,"-200.000000"75.000000,0.000000 0.000000,25.000000 25.000000,0.000000 0.000000,-25.000000 0.000000,0.000000 0.000000,-25.000000-25.000000</inkml:trace>
</inkml:ink>
</file>

<file path=ppt/ink/ink6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1:3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106500.000000 33800.000000,'0.000000'-100.000000,"-25.000000"225.000000,0.000000 0.000000,25.000000 25.000000,0.000000 0.000000,-50.000000 50.000000,0.000000 0.000000,0.000000 50.000000,0.000000 0.000000,0.000000 0.000000,0.000000 0.000000,0.000000-75.000000,0.000000 0.000000,50.000000-125.000000,0.000000 0.000000,50.000000-125.000000,0.000000 0.000000,0.000000 0.000000</inkml:trace>
</inkml:ink>
</file>

<file path=ppt/ink/ink698.xml><?xml version="1.0" encoding="utf-8"?>
<inkml:ink xmlns:inkml="http://www.w3.org/2003/InkML">
  <annotation type="ScanImages2ExtractSignatures">1</annotation>
  <annotation type="ScanImagesWidth">3604525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1:3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106650.000000 35200.000000,'100.000000'-50.000000,"100.000000"-50.000000,0.000000 0.000000,-100.000000 100.000000,0.000000 0.000000,-75.000000 0.000000,0.000000 0.000000,-100.000000 125.000000,0.000000 0.000000,-125.000000 100.000000,0.000000 0.000000,125.000000-50.000000,0.000000 0.000000,125.000000-100.000000,0.000000 0.000000,225.000000-75.000000,0.000000 0.000000,-50.000000-50.000000,0.000000 0.000000,-200.000000 25.000000</inkml:trace>
</inkml:ink>
</file>

<file path=ppt/ink/ink699.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1:5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103850.000000 38000.000000,'0.000000'50.000000,"25.000000"-50.000000,0.000000 0.000000,100.000000 0.000000,0.000000 0.000000,25.000000 0.000000,0.000000 0.000000,-50.000000 0.000000,0.000000 0.000000,-75.000000 0.000000,0.000000 0.000000,-25.000000 50.000000,0.000000 0.000000,-50.000000 50.000000,0.000000 0.000000,25.000000 50.000000,0.000000 0.000000,-25.000000 0.000000,0.000000 0.000000,25.000000 0.000000,0.000000 0.000000,0.000000-25.000000,0.000000 0.000000,25.000000-25.000000,0.000000 0.000000,-25.000000-50.000000,0.000000 0.000000,25.000000 0.000000,0.000000 0.000000,-50.000000-50.000000,0.000000 0.000000,0.000000 0.000000,0.000000 0.000000,25.000000 0.000000</inkml:trace>
</inkml:ink>
</file>

<file path=ppt/ink/ink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2:5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75450.000000 13150.000000,'50.000000'-50.000000,"25.000000"25.000000,0.000000 0.000000,0.000000 25.000000,0.000000 0.000000,-25.000000 100.000000,0.000000 0.000000,-75.000000 75.000000,0.000000 0.000000,-100.000000 25.000000,0.000000 0.000000,25.000000-100.000000,0.000000 0.000000,75.000000-50.000000,0.000000 0.000000,100.000000-50.000000,0.000000 0.000000,75.000000-25.000000,0.000000 0.000000,-50.000000 0.000000,0.000000 0.000000,0.000000 0.000000,0.000000 0.000000,-75.000000 0.000000,0.000000 0.000000,0.000000 0.000000</inkml:trace>
</inkml:ink>
</file>

<file path=ppt/ink/ink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5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69350.000000 34600.000000,'-50.000000'-50.000000,"-25.000000"175.000000,0.000000 0.000000,-25.000000 75.000000,0.000000 0.000000,-50.000000 75.000000,0.000000 0.000000,0.000000 0.000000,0.000000 0.000000,75.000000-150.000000,0.000000 0.000000,100.000000-175.000000,0.000000 0.000000,0.000000 0.000000</inkml:trace>
</inkml:ink>
</file>

<file path=ppt/ink/ink700.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1:5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103900.000000 39900.000000,'-250.000000'0.000000,"200.000000"0.000000,0.000000 0.000000,25.000000 0.000000,0.000000 0.000000,75.000000 0.000000,0.000000 0.000000,125.000000 0.000000,0.000000 0.000000,25.000000 0.000000,0.000000 0.000000,-50.000000-25.000000,0.000000 0.000000,-50.000000 25.000000,0.000000 0.000000,-75.000000 0.000000,0.000000 0.000000,0.000000 25.000000</inkml:trace>
</inkml:ink>
</file>

<file path=ppt/ink/ink701.xml><?xml version="1.0" encoding="utf-8"?>
<inkml:ink xmlns:inkml="http://www.w3.org/2003/InkML">
  <annotation type="ScanImages2ExtractSignatures">1</annotation>
  <annotation type="ScanImagesWidth">3473458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1:5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105450.000000 39450.000000,'100.000000'0.000000,"25.000000"0.000000,0.000000 0.000000,-50.000000 25.000000,0.000000 0.000000,-75.000000 50.000000,0.000000 0.000000,-25.000000 50.000000,0.000000 0.000000,-150.000000 0.000000,0.000000 0.000000,50.000000-25.000000,0.000000 0.000000,75.000000-50.000000,0.000000 0.000000,75.000000-50.000000,0.000000 0.000000,150.000000 0.000000,0.000000 0.000000,25.000000 0.000000,0.000000 0.000000,-150.000000-25.000000</inkml:trace>
</inkml:ink>
</file>

<file path=ppt/ink/ink7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1:5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80300.000000 43550.000000,'-150.000000'-150.000000,"150.000000"125.000000,0.000000 0.000000,75.000000 25.000000,0.000000 0.000000,50.000000 25.000000,0.000000 0.000000,-25.000000 0.000000,0.000000 0.000000,-25.000000-25.000000,0.000000 0.000000,-75.000000 25.000000,0.000000 0.000000,-50.000000 25.000000,0.000000 0.000000,25.000000 50.000000,0.000000 0.000000,0.000000 25.000000,0.000000 0.000000,0.000000 0.000000,0.000000 0.000000,0.000000 50.000000,0.000000 0.000000,25.000000-50.000000,0.000000 0.000000,-25.000000 0.000000,0.000000 0.000000,-25.000000-50.000000,0.000000 0.000000,0.000000-50.000000</inkml:trace>
</inkml:ink>
</file>

<file path=ppt/ink/ink7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1:5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79950.000000 45400.000000,'-50.000000'0.000000,"0.000000"0.000000,0.000000 0.000000,-50.000000 0.000000,0.000000 0.000000,75.000000 25.000000,0.000000 0.000000,75.000000-25.000000,0.000000 0.000000,125.000000 0.000000,0.000000 0.000000,25.000000-25.000000,0.000000 0.000000,-50.000000 25.000000,0.000000 0.000000,-50.000000 0.000000,0.000000 0.000000,-75.000000-25.000000</inkml:trace>
</inkml:ink>
</file>

<file path=ppt/ink/ink704.xml><?xml version="1.0" encoding="utf-8"?>
<inkml:ink xmlns:inkml="http://www.w3.org/2003/InkML">
  <annotation type="ScanImages2ExtractSignatures">1</annotation>
  <annotation type="ScanImagesWidth">1886388233</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1:5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81350.000000 45050.000000,'100.000000'-50.000000,"-25.000000"25.000000,0.000000 0.000000,-25.000000 0.000000,0.000000 0.000000,25.000000 50.000000,0.000000 0.000000,-75.000000 100.000000,0.000000 0.000000,-75.000000 25.000000,0.000000 0.000000,-25.000000-25.000000,0.000000 0.000000,25.000000-25.000000,0.000000 0.000000,50.000000-50.000000,0.000000 0.000000,75.000000-50.000000,0.000000 0.000000,125.000000-25.000000,0.000000 0.000000,-75.000000-25.000000,0.000000 0.000000,-50.000000 25.000000</inkml:trace>
</inkml:ink>
</file>

<file path=ppt/ink/ink705.xml><?xml version="1.0" encoding="utf-8"?>
<inkml:ink xmlns:inkml="http://www.w3.org/2003/InkML">
  <annotation type="ScanImages2ExtractSignatures">1</annotation>
  <annotation type="ScanImagesWidth">-281857746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1:5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82850.000000 45000.000000,'-50.000000'-100.000000,"100.000000"50.000000,0.000000 0.000000,100.000000 50.000000,0.000000 0.000000,50.000000 0.000000,0.000000 0.000000,-25.000000 0.000000,0.000000 0.000000,-75.000000 25.000000,0.000000 0.000000,-75.000000 0.000000</inkml:trace>
</inkml:ink>
</file>

<file path=ppt/ink/ink7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1:5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83700.000000 44250.000000,'-100.000000'-150.000000,"50.000000"100.000000,0.000000 0.000000,50.000000 25.000000,0.000000 0.000000,0.000000 175.000000,0.000000 0.000000,0.000000 100.000000,0.000000 0.000000,-50.000000 50.000000,0.000000 0.000000,25.000000-100.000000,0.000000 0.000000,25.000000 25.000000,0.000000 0.000000,0.000000-150.000000</inkml:trace>
</inkml:ink>
</file>

<file path=ppt/ink/ink7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1:5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85700.000000 44300.000000,'0.000000'-50.000000,"75.000000"-25.000000,0.000000 0.000000,-25.000000 75.000000,0.000000 0.000000,50.000000 25.000000,0.000000 0.000000,-50.000000 75.000000,0.000000 0.000000,-50.000000 50.000000,0.000000 0.000000,-125.000000 0.000000,0.000000 0.000000,-75.000000 25.000000,0.000000 0.000000,25.000000-50.000000,0.000000 0.000000,50.000000-75.000000,0.000000 0.000000,75.000000-25.000000,0.000000 0.000000,200.000000-25.000000,0.000000 0.000000,50.000000-25.000000,0.000000 0.000000,0.000000 25.000000,0.000000 0.000000,-50.000000 0.000000,0.000000 0.000000,-25.000000-25.000000,0.000000 0.000000,-100.000000 0.000000</inkml:trace>
</inkml:ink>
</file>

<file path=ppt/ink/ink7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1:5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87250.000000 43950.000000,'50.000000'-50.000000,"-50.000000"-25.000000,0.000000 0.000000,0.000000 250.000000,0.000000 0.000000,-50.000000 100.000000,0.000000 0.000000,0.000000-25.000000,0.000000 0.000000,-25.000000 0.000000,0.000000 0.000000,25.000000-50.000000,0.000000 0.000000,50.000000-100.000000,0.000000 0.000000,75.000000-150.000000,0.000000 0.000000,-25.000000 0.000000</inkml:trace>
</inkml:ink>
</file>

<file path=ppt/ink/ink709.xml><?xml version="1.0" encoding="utf-8"?>
<inkml:ink xmlns:inkml="http://www.w3.org/2003/InkML">
  <annotation type="ScanImages2ExtractSignatures">1</annotation>
  <annotation type="ScanImagesWidth">-2134033408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1:5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88350.000000 44850.000000,'0.000000'-100.000000,"-125.000000"100.000000,0.000000 0.000000,-25.000000 125.000000,0.000000 0.000000,-25.000000 0.000000,0.000000 0.000000,75.000000-50.000000,0.000000 0.000000,75.000000-50.000000,0.000000 0.000000,25.000000 0.000000,0.000000 0.000000,125.000000 0.000000,0.000000 0.000000,100.000000 25.000000,0.000000 0.000000,-50.000000-25.000000,0.000000 0.000000,-50.000000-25.000000,0.000000 0.000000,-75.000000 0.000000,0.000000 0.000000,-25.000000-25.000000</inkml:trace>
</inkml:ink>
</file>

<file path=ppt/ink/ink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5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69150.000000 34950.000000,'50.000000'-100.000000,"0.000000"50.000000,0.000000 0.000000,0.000000 25.000000,0.000000 0.000000,-25.000000 100.000000,0.000000 0.000000,0.000000 100.000000,0.000000 0.000000,-25.000000 50.000000,0.000000 0.000000,0.000000 25.000000,0.000000 0.000000,0.000000-100.000000,0.000000 0.000000,25.000000-125.000000,0.000000 0.000000,50.000000-75.000000,0.000000 0.000000,50.000000-200.000000,0.000000 0.000000,25.000000-75.000000,0.000000 0.000000,-50.000000 75.000000,0.000000 0.000000,-50.000000 100.000000,0.000000 0.000000,-50.000000 75.000000,0.000000 0.000000,-25.000000 75.000000</inkml:trace>
</inkml:ink>
</file>

<file path=ppt/ink/ink710.xml><?xml version="1.0" encoding="utf-8"?>
<inkml:ink xmlns:inkml="http://www.w3.org/2003/InkML">
  <annotation type="ScanImages2ExtractSignatures">1</annotation>
  <annotation type="ScanImagesWidth">-1949355104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1:5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89050.000000 45200.000000,'-100.000000'-100.000000,"75.000000"125.000000,0.000000 0.000000,-25.000000 50.000000,0.000000 0.000000,0.000000 50.000000,0.000000 0.000000,0.000000 0.000000,0.000000 0.000000,50.000000-25.000000,0.000000 0.000000,50.000000-25.000000,0.000000 0.000000,75.000000-100.000000,0.000000 0.000000,0.000000-75.000000,0.000000 0.000000,-75.000000 0.000000,0.000000 0.000000,-50.000000-25.000000,0.000000 0.000000,-50.000000 25.000000,0.000000 0.000000,25.000000 75.000000,0.000000 0.000000,75.000000 25.000000,0.000000 0.000000,50.000000 0.000000,0.000000 0.000000,-25.000000 25.000000,0.000000 0.000000,-50.000000 25.000000,0.000000 0.000000,-25.000000 0.000000,0.000000 0.000000,-75.000000 25.000000,0.000000 0.000000,0.000000 0.000000,0.000000 0.000000,50.000000 0.000000,0.000000 0.000000,25.000000-50.000000,0.000000 0.000000,75.000000-25.000000,0.000000 0.000000,25.000000-25.000000,0.000000 0.000000,-25.000000 0.000000,0.000000 0.000000,-25.000000-25.000000,0.000000 0.000000,0.000000-25.000000,0.000000 0.000000,-25.000000-25.000000,0.000000 0.000000,0.000000 0.000000,0.000000 0.000000,50.000000 25.000000,0.000000 0.000000,-50.000000 0.000000,0.000000 0.000000,25.000000 25.000000,0.000000 0.000000,-50.000000 25.000000,0.000000 0.000000,0.000000 50.000000,0.000000 0.000000,0.000000 100.000000,0.000000 0.000000,-25.000000 75.000000,0.000000 0.000000,-25.000000 100.000000,0.000000 0.000000,0.000000 125.000000,0.000000 0.000000,-25.000000-25.000000,0.000000 0.000000,50.000000-325.000000</inkml:trace>
</inkml:ink>
</file>

<file path=ppt/ink/ink7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1:5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91500.000000 45250.000000,'-50.000000'0.000000,"25.000000"-25.000000,0.000000 0.000000,75.000000 25.000000,0.000000 0.000000,50.000000-25.000000,0.000000 0.000000,50.000000 25.000000,0.000000 0.000000,0.000000 0.000000,0.000000 0.000000,-25.000000 50.000000,0.000000 0.000000,-50.000000 0.000000,0.000000 0.000000,-50.000000-50.000000,0.000000 0.000000,-25.000000 25.000000</inkml:trace>
</inkml:ink>
</file>

<file path=ppt/ink/ink7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1:5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91450.000000 45900.000000,'-50.000000'0.000000,"0.000000"-25.000000,0.000000 0.000000,50.000000 0.000000,0.000000 0.000000,125.000000 25.000000,0.000000 0.000000,75.000000 0.000000,0.000000 0.000000,0.000000 50.000000,0.000000 0.000000,-25.000000 25.000000,0.000000 0.000000,-150.000000-50.000000,0.000000 0.000000,25.000000 0.000000</inkml:trace>
</inkml:ink>
</file>

<file path=ppt/ink/ink713.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1:5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95250.000000 44700.000000,'0.000000'-50.000000,"0.000000"0.000000,0.000000 0.000000,0.000000 25.000000,0.000000 0.000000,0.000000 125.000000,0.000000 0.000000,-50.000000 100.000000,0.000000 0.000000,0.000000 50.000000,0.000000 0.000000,-25.000000 25.000000,0.000000 0.000000,25.000000 25.000000,0.000000 0.000000,50.000000-150.000000,0.000000 0.000000,75.000000-125.000000,0.000000 0.000000,-50.000000-25.000000</inkml:trace>
</inkml:ink>
</file>

<file path=ppt/ink/ink7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2:0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96300.000000 45300.000000,'50.000000'-50.000000,"-50.000000"25.000000,0.000000 0.000000,0.000000-50.000000,0.000000 0.000000,-50.000000 75.000000,0.000000 0.000000,-50.000000 50.000000,0.000000 0.000000,-25.000000 50.000000,0.000000 0.000000,0.000000-25.000000,0.000000 0.000000,75.000000-25.000000,0.000000 0.000000,50.000000 0.000000,0.000000 0.000000,25.000000 0.000000,0.000000 0.000000,100.000000 25.000000,0.000000 0.000000,25.000000-25.000000,0.000000 0.000000,-25.000000-25.000000,0.000000 0.000000,-50.000000-25.000000,0.000000 0.000000,-25.000000-25.000000</inkml:trace>
</inkml:ink>
</file>

<file path=ppt/ink/ink7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2:0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97250.000000 44500.000000,'0.000000'-50.000000,"50.000000"-100.000000,0.000000 0.000000,25.000000 125.000000,0.000000 0.000000,0.000000 25.000000,0.000000 0.000000,-25.000000 100.000000,0.000000 0.000000,-50.000000 0.000000,0.000000 0.000000,-50.000000-25.000000,0.000000 0.000000,0.000000 0.000000,0.000000 0.000000,0.000000 25.000000,0.000000 0.000000,0.000000 25.000000,0.000000 0.000000,50.000000 50.000000,0.000000 0.000000,0.000000-25.000000,0.000000 0.000000,0.000000 0.000000,0.000000 0.000000,-50.000000-50.000000,0.000000 0.000000,0.000000-50.000000,0.000000 0.000000,25.000000-25.000000</inkml:trace>
</inkml:ink>
</file>

<file path=ppt/ink/ink716.xml><?xml version="1.0" encoding="utf-8"?>
<inkml:ink xmlns:inkml="http://www.w3.org/2003/InkML">
  <annotation type="ScanImages2ExtractSignatures">1</annotation>
  <annotation type="ScanImagesWidth">326145003</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2:0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96750.000000 46500.000000,'-300.000000'-100.000000,"225.000000"75.000000,0.000000 0.000000,100.000000 0.000000,0.000000 0.000000,125.000000 50.000000,0.000000 0.000000,50.000000 0.000000,0.000000 0.000000,0.000000 25.000000,0.000000 0.000000,-175.000000-50.000000,0.000000 0.000000,25.000000 25.000000</inkml:trace>
</inkml:ink>
</file>

<file path=ppt/ink/ink717.xml><?xml version="1.0" encoding="utf-8"?>
<inkml:ink xmlns:inkml="http://www.w3.org/2003/InkML">
  <annotation type="ScanImages2ExtractSignatures">1</annotation>
  <annotation type="ScanImagesWidth">3604536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2:0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98150.000000 45550.000000,'0.000000'-50.000000,"50.000000"25.000000,0.000000 0.000000,50.000000 25.000000,0.000000 0.000000,100.000000 25.000000,0.000000 0.000000,0.000000 25.000000,0.000000 0.000000,-100.000000 0.000000,0.000000 0.000000,-75.000000-50.000000</inkml:trace>
</inkml:ink>
</file>

<file path=ppt/ink/ink718.xml><?xml version="1.0" encoding="utf-8"?>
<inkml:ink xmlns:inkml="http://www.w3.org/2003/InkML">
  <annotation type="ScanImages2ExtractSignatures">1</annotation>
  <annotation type="ScanImagesWidth">2949168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2:0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99150.000000 45000.000000,'-50.000000'0.000000,"-25.000000"-75.000000,0.000000 0.000000,50.000000 75.000000,0.000000 0.000000,-25.000000 25.000000,0.000000 0.000000,50.000000 125.000000,0.000000 0.000000,0.000000 100.000000,0.000000 0.000000,-25.000000 25.000000,0.000000 0.000000,0.000000 0.000000,0.000000 0.000000,25.000000-200.000000,0.000000 0.000000,0.000000-50.000000</inkml:trace>
</inkml:ink>
</file>

<file path=ppt/ink/ink719.xml><?xml version="1.0" encoding="utf-8"?>
<inkml:ink xmlns:inkml="http://www.w3.org/2003/InkML">
  <annotation type="ScanImages2ExtractSignatures">1</annotation>
  <annotation type="ScanImagesWidth">-2134033408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2:0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101050.000000 45000.000000,'0.000000'-50.000000,"-50.000000"0.000000,0.000000 0.000000,25.000000 50.000000,0.000000 0.000000,0.000000 125.000000,0.000000 0.000000,0.000000 75.000000,0.000000 0.000000,25.000000 50.000000,0.000000 0.000000,-50.000000 0.000000,0.000000 0.000000,25.000000-50.000000,0.000000 0.000000,25.000000-125.000000</inkml:trace>
</inkml:ink>
</file>

<file path=ppt/ink/ink72.xml><?xml version="1.0" encoding="utf-8"?>
<inkml:ink xmlns:inkml="http://www.w3.org/2003/InkML">
  <annotation type="ScanImages2ExtractSignatures">1</annotation>
  <annotation type="ScanImagesWidth">-178650995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5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71050.000000 35000.000000,'200.000000'-50.000000,"-150.000000"0.000000,0.000000 0.000000,0.000000-25.000000,0.000000 0.000000,-50.000000 50.000000,0.000000 0.000000,-75.000000 25.000000,0.000000 0.000000,-50.000000 100.000000,0.000000 0.000000,0.000000 50.000000,0.000000 0.000000,25.000000 50.000000,0.000000 0.000000,50.000000-50.000000,0.000000 0.000000,25.000000-50.000000,0.000000 0.000000,25.000000-75.000000,0.000000 0.000000,125.000000-75.000000,0.000000 0.000000,50.000000-150.000000,0.000000 0.000000,-50.000000 75.000000,0.000000 0.000000,-75.000000 100.000000,0.000000 0.000000,-50.000000 100.000000,0.000000 0.000000,0.000000 25.000000,0.000000 0.000000,25.000000-25.000000,0.000000 0.000000,50.000000 0.000000,0.000000 0.000000,25.000000-50.000000,0.000000 0.000000,75.000000-25.000000,0.000000 0.000000,25.000000-125.000000,0.000000 0.000000,-50.000000-25.000000,0.000000 0.000000,-50.000000-25.000000,0.000000 0.000000,-50.000000 75.000000,0.000000 0.000000,-50.000000 50.000000,0.000000 0.000000,-25.000000 50.000000,0.000000 0.000000,-50.000000 100.000000,0.000000 0.000000,0.000000 50.000000,0.000000 0.000000,0.000000 50.000000,0.000000 0.000000,50.000000-25.000000,0.000000 0.000000,25.000000-75.000000,0.000000 0.000000,75.000000-75.000000,0.000000 0.000000,25.000000-75.000000,0.000000 0.000000,0.000000-125.000000,0.000000 0.000000,-25.000000-50.000000,0.000000 0.000000,-50.000000 25.000000,0.000000 0.000000,-25.000000 75.000000,0.000000 0.000000,25.000000 50.000000,0.000000 0.000000,25.000000 50.000000,0.000000 0.000000,0.000000 0.000000,0.000000 0.000000,50.000000 25.000000,0.000000 0.000000,-25.000000 25.000000,0.000000 0.000000,0.000000 75.000000,0.000000 0.000000,-75.000000 25.000000,0.000000 0.000000,0.000000 50.000000,0.000000 0.000000,-75.000000 0.000000,0.000000 0.000000,25.000000-50.000000,0.000000 0.000000,25.000000-100.000000,0.000000 0.000000,50.000000-25.000000,0.000000 0.000000,100.000000-75.000000,0.000000 0.000000,50.000000 0.000000,0.000000 0.000000,-75.000000 50.000000,0.000000 0.000000,-75.000000 25.000000,0.000000 0.000000,-25.000000-25.000000,0.000000 0.000000,0.000000-25.000000</inkml:trace>
</inkml:ink>
</file>

<file path=ppt/ink/ink720.xml><?xml version="1.0" encoding="utf-8"?>
<inkml:ink xmlns:inkml="http://www.w3.org/2003/InkML">
  <annotation type="ScanImages2ExtractSignatures">1</annotation>
  <annotation type="ScanImagesWidth">-2134033408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2:0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102100.000000 45300.000000,'50.000000'-100.000000,"-75.000000"75.000000,0.000000 0.000000,-125.000000 75.000000,0.000000 0.000000,-50.000000 75.000000,0.000000 0.000000,50.000000-25.000000,0.000000 0.000000,125.000000-25.000000,0.000000 0.000000,0.000000-25.000000,0.000000 0.000000,125.000000 0.000000,0.000000 0.000000,75.000000 0.000000,0.000000 0.000000,-25.000000-25.000000,0.000000 0.000000,-100.000000-25.000000,0.000000 0.000000,0.000000 0.000000</inkml:trace>
</inkml:ink>
</file>

<file path=ppt/ink/ink721.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2:0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102650.000000 44800.000000,'0.000000'-100.000000,"50.000000"25.000000,0.000000 0.000000,0.000000 25.000000,0.000000 0.000000,25.000000 50.000000,0.000000 0.000000,-25.000000 25.000000,0.000000 0.000000,-25.000000 0.000000,0.000000 0.000000,-25.000000 0.000000,0.000000 0.000000,-25.000000 0.000000,0.000000 0.000000,-25.000000 75.000000,0.000000 0.000000,0.000000 50.000000,0.000000 0.000000,25.000000 0.000000,0.000000 0.000000,25.000000 25.000000,0.000000 0.000000,-25.000000-75.000000,0.000000 0.000000,-50.000000 0.000000,0.000000 0.000000,0.000000-50.000000,0.000000 0.000000,-25.000000-25.000000,0.000000 0.000000,25.000000-25.000000,0.000000 0.000000,25.000000 0.000000,0.000000 0.000000,25.000000 0.000000,0.000000 0.000000,100.000000-25.000000,0.000000 0.000000,100.000000-25.000000,0.000000 0.000000,0.000000 25.000000,0.000000 0.000000,-50.000000 0.000000,0.000000 0.000000,-50.000000 25.000000,0.000000 0.000000,-50.000000-25.000000,0.000000 0.000000,25.000000 0.000000</inkml:trace>
</inkml:ink>
</file>

<file path=ppt/ink/ink7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2:0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103850.000000 45300.000000,'0.000000'-50.000000,"-25.000000"125.000000,0.000000 0.000000,-25.000000 0.000000,0.000000 0.000000,0.000000 50.000000,0.000000 0.000000,50.000000-25.000000,0.000000 0.000000,25.000000-50.000000,0.000000 0.000000,75.000000-50.000000,0.000000 0.000000,50.000000-75.000000,0.000000 0.000000,-25.000000-50.000000,0.000000 0.000000,-125.000000-25.000000,0.000000 0.000000,-50.000000 25.000000,0.000000 0.000000,-75.000000 75.000000,0.000000 0.000000,50.000000 50.000000,0.000000 0.000000,25.000000 0.000000</inkml:trace>
</inkml:ink>
</file>

<file path=ppt/ink/ink723.xml><?xml version="1.0" encoding="utf-8"?>
<inkml:ink xmlns:inkml="http://www.w3.org/2003/InkML">
  <annotation type="ScanImages2ExtractSignatures">1</annotation>
  <annotation type="ScanImagesWidth">-2134033408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2:0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104850.000000 45500.000000,'0.000000'-50.000000,"100.000000"25.000000,0.000000 0.000000,100.000000 25.000000,0.000000 0.000000,0.000000 0.000000,0.000000 0.000000,-100.000000 0.000000,0.000000 0.000000,-75.000000 0.000000,0.000000 0.000000,0.000000 0.000000</inkml:trace>
</inkml:ink>
</file>

<file path=ppt/ink/ink7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2: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105550.000000 44900.000000,'-150.000000'-100.000000,"150.000000"175.000000,0.000000 0.000000,-25.000000 100.000000,0.000000 0.000000,0.000000 0.000000,0.000000 0.000000,-50.000000 50.000000,0.000000 0.000000,50.000000-100.000000,0.000000 0.000000,25.000000-100.000000</inkml:trace>
</inkml:ink>
</file>

<file path=ppt/ink/ink7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2: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106550.000000 45050.000000,'150.000000'-250.000000,"-125.000000"225.000000,0.000000 0.000000,0.000000 75.000000,0.000000 0.000000,-50.000000 100.000000,0.000000 0.000000,-75.000000 25.000000,0.000000 0.000000,0.000000-25.000000,0.000000 0.000000,50.000000-50.000000,0.000000 0.000000,25.000000-75.000000,0.000000 0.000000,25.000000-50.000000</inkml:trace>
</inkml:ink>
</file>

<file path=ppt/ink/ink7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2: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106300.000000 45750.000000,'100.000000'-150.000000,"0.000000"75.000000,0.000000 0.000000,-50.000000 75.000000,0.000000 0.000000,25.000000 0.000000,0.000000 0.000000,-50.000000 0.000000,0.000000 0.000000,0.000000 0.000000,0.000000 0.000000,-25.000000-25.000000,0.000000 0.000000,0.000000 0.000000,0.000000 0.000000,0.000000 0.000000</inkml:trace>
</inkml:ink>
</file>

<file path=ppt/ink/ink7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2: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107100.000000 45000.000000,'50.000000'-100.000000,"-25.000000"100.000000,0.000000 0.000000,-25.000000 75.000000,0.000000 0.000000,-100.000000 50.000000,0.000000 0.000000,25.000000 0.000000,0.000000 0.000000,0.000000-25.000000,0.000000 0.000000,75.000000-50.000000,0.000000 0.000000,50.000000-25.000000,0.000000 0.000000,175.000000-75.000000,0.000000 0.000000,-175.000000 25.000000</inkml:trace>
</inkml:ink>
</file>

<file path=ppt/ink/ink7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2: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107650.000000 45700.000000,'50.000000'-50.000000,"-25.000000"75.000000,0.000000 0.000000,-25.000000 0.000000,0.000000 0.000000,0.000000 25.000000,0.000000 0.000000,0.000000-25.000000,0.000000 0.000000,50.000000 0.000000,0.000000 0.000000,0.000000-25.000000</inkml:trace>
</inkml:ink>
</file>

<file path=ppt/ink/ink7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9:02:2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100300.000000 54250.000000,'-100.000000'-100.000000,"75.000000"100.000000,0.000000 0.000000,-100.000000 25.000000,0.000000 0.000000,-50.000000 125.000000,0.000000 0.000000,-25.000000 25.000000,0.000000 0.000000,75.000000-50.000000,0.000000 0.000000,100.000000-75.000000,0.000000 0.000000,75.000000-50.000000,0.000000 0.000000,0.000000-25.000000</inkml:trace>
</inkml:ink>
</file>

<file path=ppt/ink/ink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5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75000.000000 34300.000000,'0.000000'-100.000000,"25.000000"25.000000,0.000000 0.000000,0.000000 0.000000,0.000000 0.000000,0.000000 75.000000,0.000000 0.000000,-25.000000 50.000000,0.000000 0.000000,0.000000 125.000000,0.000000 0.000000,-25.000000 75.000000,0.000000 0.000000,-25.000000 125.000000,0.000000 0.000000,-75.000000 350.000000,0.000000 0.000000,-25.000000-325.000000,0.000000 0.000000,75.000000-125.000000,0.000000 0.000000,25.000000-100.000000</inkml:trace>
</inkml:ink>
</file>

<file path=ppt/ink/ink7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2:0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103600.000000 41250.000000,'150.000000'-150.000000,"-100.000000"150.000000,0.000000 0.000000,150.000000 50.000000,0.000000 0.000000,-175.000000-50.000000,0.000000 0.000000,-25.000000 25.000000,0.000000 0.000000,0.000000 25.000000,0.000000 0.000000,-50.000000 25.000000,0.000000 0.000000,-25.000000 25.000000,0.000000 0.000000,-25.000000-25.000000,0.000000 0.000000,50.000000-25.000000,0.000000 0.000000,25.000000-25.000000,0.000000 0.000000,50.000000-25.000000,0.000000 0.000000,50.000000 0.000000,0.000000 0.000000,0.000000 0.000000,0.000000 0.000000,0.000000 25.000000,0.000000 0.000000,-25.000000 0.000000,0.000000 0.000000,-25.000000 25.000000,0.000000 0.000000,-25.000000 0.000000,0.000000 0.000000,-50.000000 0.000000,0.000000 0.000000,-25.000000 0.000000,0.000000 0.000000,-25.000000 0.000000,0.000000 0.000000,0.000000 0.000000,0.000000 0.000000,50.000000-25.000000,0.000000 0.000000,25.000000 0.000000,0.000000 0.000000,0.000000-25.000000</inkml:trace>
</inkml:ink>
</file>

<file path=ppt/ink/ink7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2:0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76200.000000 34900.000000,'0.000000'-50.000000,"50.000000"75.000000,0.000000 0.000000,25.000000 75.000000,0.000000 0.000000,-50.000000-50.000000,0.000000 0.000000,0.000000 75.000000,0.000000 0.000000,-50.000000-50.000000,0.000000 0.000000,-25.000000 25.000000,0.000000 0.000000,-25.000000 0.000000,0.000000 0.000000,-25.000000 0.000000,0.000000 0.000000,25.000000-50.000000,0.000000 0.000000,50.000000-25.000000,0.000000 0.000000,0.000000-25.000000,0.000000 0.000000,75.000000 0.000000,0.000000 0.000000,25.000000-25.000000,0.000000 0.000000,25.000000 0.000000,0.000000 0.000000,-50.000000 25.000000,0.000000 0.000000,-25.000000-25.000000</inkml:trace>
</inkml:ink>
</file>

<file path=ppt/ink/ink7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2:0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77000.000000 35650.000000,'-50.000000'0.000000,"50.000000"25.000000,0.000000 0.000000,-25.000000 75.000000,0.000000 0.000000,-25.000000-25.000000,0.000000 0.000000,50.000000-25.000000,0.000000 0.000000,50.000000-75.000000,0.000000 0.000000,25.000000-50.000000,0.000000 0.000000,-25.000000 50.000000,0.000000 0.000000,-25.000000 50.000000,0.000000 0.000000,-25.000000 25.000000,0.000000 0.000000,0.000000 0.000000,0.000000 0.000000,25.000000-50.000000,0.000000 0.000000,25.000000 0.000000,0.000000 0.000000,-25.000000 0.000000,0.000000 0.000000,-25.000000 25.000000,0.000000 0.000000,25.000000-25.000000,0.000000 0.000000,50.000000-100.000000,0.000000 0.000000,-25.000000 0.000000,0.000000 0.000000,-25.000000-25.000000,0.000000 0.000000,0.000000 50.000000,0.000000 0.000000,-25.000000 0.000000,0.000000 0.000000,0.000000 50.000000,0.000000 0.000000,25.000000 25.000000,0.000000 0.000000,-25.000000 125.000000,0.000000 0.000000,0.000000-25.000000,0.000000 0.000000,0.000000 0.000000,0.000000 0.000000,0.000000-25.000000,0.000000 0.000000,25.000000-50.000000</inkml:trace>
</inkml:ink>
</file>

<file path=ppt/ink/ink7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2:0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78050.000000 35850.000000,'-50.000000'50.000000,"25.000000"50.000000,0.000000 0.000000,25.000000-25.000000,0.000000 0.000000,50.000000 0.000000,0.000000 0.000000,0.000000-50.000000,0.000000 0.000000,50.000000-25.000000,0.000000 0.000000,-25.000000-75.000000,0.000000 0.000000,50.000000-50.000000,0.000000 0.000000,-75.000000 25.000000,0.000000 0.000000,-25.000000 0.000000,0.000000 0.000000,-50.000000 50.000000,0.000000 0.000000,-25.000000 50.000000,0.000000 0.000000,-25.000000 50.000000,0.000000 0.000000,25.000000 25.000000,0.000000 0.000000,0.000000 50.000000,0.000000 0.000000,50.000000 0.000000,0.000000 0.000000,0.000000-25.000000,0.000000 0.000000,25.000000-50.000000,0.000000 0.000000,50.000000-25.000000,0.000000 0.000000,25.000000-25.000000,0.000000 0.000000,-100.000000-25.000000,0.000000 0.000000,50.000000 25.000000</inkml:trace>
</inkml:ink>
</file>

<file path=ppt/ink/ink7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2:0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79050.000000 34950.000000,'100.000000'0.000000,"50.000000"-25.000000,0.000000 0.000000,25.000000 25.000000,0.000000 0.000000,-125.000000 0.000000,0.000000 0.000000,0.000000 0.000000</inkml:trace>
</inkml:ink>
</file>

<file path=ppt/ink/ink7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2:1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103350.000000 40900.000000,'0.000000'-50.000000,"-25.000000"50.000000,0.000000 0.000000,25.000000-25.000000,0.000000 0.000000,75.000000 0.000000,0.000000 0.000000,0.000000 25.000000,0.000000 0.000000,0.000000-25.000000,0.000000 0.000000,25.000000 25.000000,0.000000 0.000000,-25.000000 25.000000,0.000000 0.000000,0.000000 50.000000,0.000000 0.000000,0.000000-25.000000,0.000000 0.000000,-50.000000 50.000000,0.000000 0.000000,-25.000000 0.000000,0.000000 0.000000,-25.000000 0.000000,0.000000 0.000000,-75.000000-25.000000,0.000000 0.000000,0.000000 25.000000,0.000000 0.000000,0.000000-25.000000,0.000000 0.000000,-25.000000 0.000000,0.000000 0.000000,50.000000 0.000000,0.000000 0.000000,0.000000-25.000000,0.000000 0.000000,25.000000 0.000000,0.000000 0.000000,25.000000-25.000000,0.000000 0.000000,25.000000 0.000000,0.000000 0.000000,25.000000-25.000000,0.000000 0.000000,50.000000-25.000000,0.000000 0.000000,75.000000-25.000000,0.000000 0.000000,-25.000000 0.000000,0.000000 0.000000,0.000000 50.000000,0.000000 0.000000,0.000000 0.000000,0.000000 0.000000,0.000000 0.000000,0.000000 0.000000,0.000000 25.000000,0.000000 0.000000,-75.000000 0.000000,0.000000 0.000000,-25.000000-25.000000</inkml:trace>
</inkml:ink>
</file>

<file path=ppt/ink/ink7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2:1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105400.000000 41800.000000,'0.000000'-50.000000,"-25.000000"50.000000,0.000000 0.000000,0.000000 50.000000,0.000000 0.000000,-25.000000 0.000000,0.000000 0.000000,0.000000-25.000000,0.000000 0.000000,0.000000 0.000000,0.000000 0.000000,25.000000 0.000000,0.000000 0.000000,0.000000-25.000000,0.000000 0.000000,50.000000 0.000000,0.000000 0.000000,50.000000-50.000000,0.000000 0.000000,-25.000000 25.000000,0.000000 0.000000,-25.000000 25.000000,0.000000 0.000000,0.000000 0.000000,0.000000 0.000000,-25.000000 25.000000,0.000000 0.000000,0.000000 25.000000,0.000000 0.000000,0.000000-25.000000,0.000000 0.000000,50.000000-50.000000,0.000000 0.000000,25.000000-25.000000,0.000000 0.000000,-50.000000 50.000000,0.000000 0.000000,-25.000000 50.000000,0.000000 0.000000,0.000000-25.000000,0.000000 0.000000,0.000000 0.000000,0.000000 0.000000,25.000000-25.000000,0.000000 0.000000,-25.000000-25.000000,0.000000 0.000000,0.000000 0.000000,0.000000 0.000000,25.000000 0.000000</inkml:trace>
</inkml:ink>
</file>

<file path=ppt/ink/ink737.xml><?xml version="1.0" encoding="utf-8"?>
<inkml:ink xmlns:inkml="http://www.w3.org/2003/InkML">
  <annotation type="ScanImages2ExtractSignatures">1</annotation>
  <annotation type="ScanImagesWidth">334957045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2:1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105900.000000 41350.000000,'0.000000'-50.000000,"0.000000"25.000000,0.000000 0.000000,0.000000 125.000000,0.000000 0.000000,0.000000 25.000000,0.000000 0.000000,0.000000 25.000000,0.000000 0.000000,0.000000-25.000000,0.000000 0.000000,0.000000-100.000000,0.000000 0.000000,25.000000 0.000000</inkml:trace>
</inkml:ink>
</file>

<file path=ppt/ink/ink7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2:2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103900.000000 43150.000000,'100.000000'0.000000,"-50.000000"0.000000,0.000000 0.000000,0.000000 0.000000,0.000000 0.000000,-25.000000 25.000000,0.000000 0.000000,-25.000000 0.000000,0.000000 0.000000,25.000000 25.000000,0.000000 0.000000,-50.000000 0.000000,0.000000 0.000000,0.000000-25.000000,0.000000 0.000000,0.000000-25.000000,0.000000 0.000000,25.000000 25.000000,0.000000 0.000000,0.000000 0.000000,0.000000 0.000000,0.000000 25.000000,0.000000 0.000000,25.000000-25.000000,0.000000 0.000000,-25.000000 25.000000,0.000000 0.000000,25.000000-25.000000,0.000000 0.000000,-50.000000 25.000000,0.000000 0.000000,-25.000000 0.000000,0.000000 0.000000,-25.000000 0.000000,0.000000 0.000000,0.000000-25.000000,0.000000 0.000000,50.000000 0.000000,0.000000 0.000000,0.000000-25.000000</inkml:trace>
</inkml:ink>
</file>

<file path=ppt/ink/ink7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2:2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105000.000000 43500.000000,'0.000000'50.000000,"0.000000"-25.000000,0.000000 0.000000,-75.000000 25.000000,0.000000 0.000000,25.000000-25.000000,0.000000 0.000000,25.000000 0.000000,0.000000 0.000000,75.000000-75.000000,0.000000 0.000000,25.000000 25.000000,0.000000 0.000000,-50.000000 25.000000,0.000000 0.000000,0.000000 0.000000,0.000000 0.000000,-25.000000 25.000000,0.000000 0.000000,0.000000 25.000000,0.000000 0.000000,25.000000-75.000000,0.000000 0.000000,50.000000-25.000000,0.000000 0.000000,-25.000000 50.000000,0.000000 0.000000,-25.000000 0.000000,0.000000 0.000000,-25.000000 25.000000,0.000000 0.000000,0.000000 25.000000,0.000000 0.000000,0.000000-25.000000,0.000000 0.000000,25.000000-25.000000,0.000000 0.000000,0.000000-25.000000,0.000000 0.000000,0.000000-25.000000,0.000000 0.000000,0.000000-25.000000,0.000000 0.000000,0.000000 0.000000,0.000000 0.000000,0.000000 25.000000,0.000000 0.000000,0.000000 50.000000,0.000000 0.000000,-25.000000 25.000000,0.000000 0.000000,0.000000 0.000000,0.000000 0.000000,0.000000 50.000000,0.000000 0.000000,0.000000 0.000000,0.000000 0.000000,50.000000 75.000000,0.000000 0.000000,-50.000000-125.000000,0.000000 0.000000,25.000000 25.000000</inkml:trace>
</inkml:ink>
</file>

<file path=ppt/ink/ink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5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77400.000000 36000.000000,'-200.000000'0.000000,"150.000000"0.000000,0.000000 0.000000,50.000000-25.000000,0.000000 0.000000,25.000000 25.000000,0.000000 0.000000,125.000000-50.000000,0.000000 0.000000,100.000000-25.000000,0.000000 0.000000,75.000000 25.000000,0.000000 0.000000,50.000000 0.000000,0.000000 0.000000,50.000000 50.000000,0.000000 0.000000,-25.000000 75.000000,0.000000 0.000000,-50.000000-25.000000,0.000000 0.000000,0.000000-25.000000,0.000000 0.000000,-50.000000-50.000000,0.000000 0.000000,-225.000000 0.000000,0.000000 0.000000,-25.000000 0.000000</inkml:trace>
</inkml:ink>
</file>

<file path=ppt/ink/ink740.xml><?xml version="1.0" encoding="utf-8"?>
<inkml:ink xmlns:inkml="http://www.w3.org/2003/InkML">
  <annotation type="ScanImages2ExtractSignatures">1</annotation>
  <annotation type="ScanImagesWidth">334957045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2:2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75950.000000 39350.000000,'0.000000'-50.000000,"25.000000"50.000000,0.000000 0.000000,75.000000 0.000000,0.000000 0.000000,-75.000000 25.000000,0.000000 0.000000,0.000000 25.000000,0.000000 0.000000,-25.000000 25.000000,0.000000 0.000000,-75.000000 25.000000,0.000000 0.000000,25.000000-50.000000,0.000000 0.000000,0.000000 0.000000,0.000000 0.000000,125.000000-50.000000,0.000000 0.000000,0.000000 25.000000,0.000000 0.000000,-50.000000 25.000000,0.000000 0.000000,-50.000000 50.000000,0.000000 0.000000,-100.000000 50.000000,0.000000 0.000000,25.000000 0.000000,0.000000 0.000000,0.000000-25.000000,0.000000 0.000000,75.000000-75.000000,0.000000 0.000000,0.000000-50.000000</inkml:trace>
</inkml:ink>
</file>

<file path=ppt/ink/ink741.xml><?xml version="1.0" encoding="utf-8"?>
<inkml:ink xmlns:inkml="http://www.w3.org/2003/InkML">
  <annotation type="ScanImages2ExtractSignatures">1</annotation>
  <annotation type="ScanImagesWidth">-1949525776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2:2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76700.000000 40200.000000,'50.000000'0.000000,"-25.000000"0.000000,0.000000 0.000000,-50.000000 25.000000,0.000000 0.000000,0.000000 25.000000,0.000000 0.000000,0.000000 0.000000,0.000000 0.000000,25.000000-25.000000,0.000000 0.000000,25.000000-50.000000,0.000000 0.000000,75.000000-50.000000,0.000000 0.000000,25.000000 25.000000,0.000000 0.000000,-75.000000 25.000000,0.000000 0.000000,-25.000000 25.000000,0.000000 0.000000,-25.000000 25.000000,0.000000 0.000000,-25.000000 25.000000,0.000000 0.000000,100.000000-50.000000,0.000000 0.000000,0.000000-50.000000,0.000000 0.000000,-25.000000 50.000000,0.000000 0.000000,-25.000000 0.000000,0.000000 0.000000,-25.000000 50.000000,0.000000 0.000000,0.000000 0.000000,0.000000 0.000000,25.000000-25.000000,0.000000 0.000000,0.000000-25.000000,0.000000 0.000000,50.000000-25.000000,0.000000 0.000000,-25.000000-25.000000,0.000000 0.000000,-50.000000 75.000000,0.000000 0.000000,0.000000 0.000000,0.000000 0.000000,0.000000 25.000000,0.000000 0.000000,0.000000-25.000000,0.000000 0.000000,50.000000-25.000000,0.000000 0.000000,0.000000-50.000000,0.000000 0.000000,25.000000-50.000000,0.000000 0.000000,-50.000000-25.000000,0.000000 0.000000,0.000000-25.000000,0.000000 0.000000,-25.000000 50.000000,0.000000 0.000000,0.000000 50.000000,0.000000 0.000000,-25.000000 50.000000,0.000000 0.000000,0.000000 0.000000,0.000000 0.000000,25.000000 100.000000,0.000000 0.000000,0.000000 50.000000,0.000000 0.000000,25.000000 75.000000,0.000000 0.000000,0.000000-50.000000,0.000000 0.000000,0.000000-50.000000</inkml:trace>
</inkml:ink>
</file>

<file path=ppt/ink/ink7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2:3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104300.000000 43000.000000,'0.000000'200.000000,"-75.000000"-50.000000,0.000000 0.000000,0.000000 25.000000,0.000000 0.000000,0.000000 0.000000,0.000000 0.000000,50.000000-100.000000,0.000000 0.000000,25.000000-25.000000,0.000000 0.000000,-25.000000-50.000000</inkml:trace>
</inkml:ink>
</file>

<file path=ppt/ink/ink7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2:3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104300.000000 43600.000000,'50.000000'150.000000,"-50.000000"-50.000000,0.000000 0.000000,25.000000 0.000000,0.000000 0.000000,25.000000-50.000000,0.000000 0.000000,-25.000000-50.000000</inkml:trace>
</inkml:ink>
</file>

<file path=ppt/ink/ink7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2:3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105000.000000 43050.000000,'0.000000'150.000000,"0.000000"-50.000000,0.000000 0.000000,0.000000 0.000000,0.000000 0.000000,25.000000 0.000000,0.000000 0.000000,25.000000-25.000000,0.000000 0.000000,0.000000 0.000000,0.000000 0.000000,-25.000000-25.000000,0.000000 0.000000,-25.000000 0.000000,0.000000 0.000000,0.000000 0.000000,0.000000 0.000000,0.000000-25.000000,0.000000 0.000000,-75.000000 25.000000,0.000000 0.000000,0.000000 0.000000,0.000000 0.000000,25.000000-25.000000,0.000000 0.000000,-25.000000-25.000000,0.000000 0.000000,50.000000 0.000000</inkml:trace>
</inkml:ink>
</file>

<file path=ppt/ink/ink7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2:3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105150.000000 43400.000000,'50.000000'-50.000000,"-25.000000"50.000000,0.000000 0.000000,25.000000-25.000000,0.000000 0.000000,50.000000 0.000000,0.000000 0.000000,0.000000 25.000000,0.000000 0.000000,0.000000 0.000000,0.000000 0.000000,-75.000000 0.000000</inkml:trace>
</inkml:ink>
</file>

<file path=ppt/ink/ink746.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2:3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105700.000000 43550.000000,'50.000000'50.000000,"-25.000000"-25.000000,0.000000 0.000000,-25.000000 25.000000,0.000000 0.000000,-25.000000 50.000000,0.000000 0.000000,0.000000-50.000000,0.000000 0.000000,75.000000-75.000000,0.000000 0.000000,25.000000-25.000000,0.000000 0.000000,-50.000000 25.000000,0.000000 0.000000,0.000000 25.000000,0.000000 0.000000,-25.000000 50.000000,0.000000 0.000000,-50.000000 25.000000,0.000000 0.000000,25.000000-50.000000,0.000000 0.000000,25.000000 0.000000,0.000000 0.000000,25.000000-25.000000,0.000000 0.000000,50.000000-50.000000,0.000000 0.000000,-25.000000 25.000000,0.000000 0.000000,-25.000000 25.000000,0.000000 0.000000,-25.000000 50.000000,0.000000 0.000000,0.000000 0.000000,0.000000 0.000000,0.000000-25.000000,0.000000 0.000000,25.000000-25.000000,0.000000 0.000000,25.000000-50.000000,0.000000 0.000000,-50.000000 25.000000</inkml:trace>
</inkml:ink>
</file>

<file path=ppt/ink/ink7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2:3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106750.000000 43400.000000,'0.000000'150.000000,"0.000000"25.000000,0.000000 0.000000,0.000000 75.000000,0.000000 0.000000,25.000000-175.000000</inkml:trace>
</inkml:ink>
</file>

<file path=ppt/ink/ink7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1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80500.000000 48200.000000,'-50.000000'0.000000,"25.000000"0.000000,0.000000 0.000000,0.000000 0.000000,0.000000 0.000000,0.000000 50.000000,0.000000 0.000000,0.000000 50.000000,0.000000 0.000000,-25.000000 50.000000,0.000000 0.000000,-50.000000 25.000000,0.000000 0.000000,0.000000-25.000000,0.000000 0.000000,25.000000-25.000000,0.000000 0.000000,75.000000-75.000000,0.000000 0.000000,25.000000-75.000000</inkml:trace>
</inkml:ink>
</file>

<file path=ppt/ink/ink7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1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80450.000000 49050.000000,'50.000000'100.000000,"-50.000000"-25.000000,0.000000 0.000000,25.000000 0.000000,0.000000 0.000000,25.000000 0.000000,0.000000 0.000000,0.000000-25.000000,0.000000 0.000000,-25.000000-25.000000,0.000000 0.000000,0.000000-50.000000</inkml:trace>
</inkml:ink>
</file>

<file path=ppt/ink/ink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5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82650.000000 34800.000000,'50.000000'-50.000000,"25.000000"50.000000,0.000000 0.000000,25.000000 50.000000,0.000000 0.000000,50.000000 25.000000,0.000000 0.000000,25.000000 25.000000,0.000000 0.000000,-25.000000 0.000000,0.000000 0.000000,-25.000000 0.000000,0.000000 0.000000,-50.000000-25.000000,0.000000 0.000000,-75.000000-25.000000,0.000000 0.000000,0.000000 0.000000,0.000000 0.000000,-175.000000 75.000000,0.000000 0.000000,-250.000000 125.000000,0.000000 0.000000,125.000000-100.000000,0.000000 0.000000,125.000000-50.000000</inkml:trace>
</inkml:ink>
</file>

<file path=ppt/ink/ink750.xml><?xml version="1.0" encoding="utf-8"?>
<inkml:ink xmlns:inkml="http://www.w3.org/2003/InkML">
  <annotation type="ScanImages2ExtractSignatures">1</annotation>
  <annotation type="ScanImagesWidth">-2134033408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1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81700.000000 48150.000000,'0.000000'-50.000000,"0.000000"25.000000,0.000000 0.000000,0.000000 100.000000,0.000000 0.000000,0.000000 25.000000,0.000000 0.000000,-25.000000 25.000000,0.000000 0.000000,25.000000 25.000000,0.000000 0.000000,0.000000-25.000000,0.000000 0.000000,25.000000-25.000000,0.000000 0.000000,-25.000000 25.000000,0.000000 0.000000,25.000000-50.000000,0.000000 0.000000,-25.000000 0.000000,0.000000 0.000000,-50.000000 25.000000,0.000000 0.000000,-75.000000-50.000000,0.000000 0.000000,0.000000 25.000000,0.000000 0.000000,25.000000-50.000000,0.000000 0.000000,50.000000-25.000000,0.000000 0.000000,25.000000 0.000000</inkml:trace>
</inkml:ink>
</file>

<file path=ppt/ink/ink7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1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81550.000000 48400.000000,'0.000000'-50.000000,"100.000000"-25.000000,0.000000 0.000000,-25.000000 50.000000,0.000000 0.000000,25.000000 25.000000,0.000000 0.000000,-25.000000 0.000000,0.000000 0.000000,-25.000000 75.000000,0.000000 0.000000,-50.000000-50.000000</inkml:trace>
</inkml:ink>
</file>

<file path=ppt/ink/ink7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1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82500.000000 48750.000000,'50.000000'0.000000,"-50.000000"75.000000,0.000000 0.000000,-50.000000 50.000000,0.000000 0.000000,-25.000000-50.000000,0.000000 0.000000,50.000000-50.000000,0.000000 0.000000,50.000000-25.000000,0.000000 0.000000,75.000000-100.000000,0.000000 0.000000,25.000000 25.000000,0.000000 0.000000,-50.000000 50.000000,0.000000 0.000000,-50.000000 50.000000,0.000000 0.000000,-50.000000 50.000000,0.000000 0.000000,-25.000000 0.000000,0.000000 0.000000,25.000000-50.000000,0.000000 0.000000,25.000000 0.000000,0.000000 0.000000,50.000000-100.000000,0.000000 0.000000,25.000000 50.000000,0.000000 0.000000,-25.000000 25.000000,0.000000 0.000000,-50.000000 75.000000,0.000000 0.000000,0.000000 25.000000,0.000000 0.000000,0.000000-25.000000,0.000000 0.000000,25.000000-50.000000,0.000000 0.000000,25.000000-50.000000,0.000000 0.000000,25.000000-75.000000,0.000000 0.000000,0.000000 0.000000,0.000000 0.000000,-75.000000 50.000000,0.000000 0.000000,25.000000 25.000000,0.000000 0.000000,-50.000000 25.000000,0.000000 0.000000,0.000000 0.000000,0.000000 0.000000,0.000000 50.000000,0.000000 0.000000,25.000000-25.000000,0.000000 0.000000,0.000000 0.000000,0.000000 0.000000,0.000000 0.000000,0.000000 0.000000,25.000000-25.000000,0.000000 0.000000,0.000000-50.000000</inkml:trace>
</inkml:ink>
</file>

<file path=ppt/ink/ink753.xml><?xml version="1.0" encoding="utf-8"?>
<inkml:ink xmlns:inkml="http://www.w3.org/2003/InkML">
  <annotation type="ScanImages2ExtractSignatures">1</annotation>
  <annotation type="ScanImagesWidth">-1949523536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1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83950.000000 48150.000000,'0.000000'-50.000000,"0.000000"125.000000,0.000000 0.000000,0.000000 75.000000,0.000000 0.000000,0.000000 125.000000,0.000000 0.000000,25.000000 125.000000,0.000000 0.000000,-25.000000-200.000000,0.000000 0.000000,25.000000-75.000000</inkml:trace>
</inkml:ink>
</file>

<file path=ppt/ink/ink7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1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101700.000000 48450.000000,'-50.000000'0.000000,"0.000000"0.000000,0.000000 0.000000,25.000000 0.000000,0.000000 0.000000,0.000000 25.000000,0.000000 0.000000,25.000000 50.000000,0.000000 0.000000,0.000000-25.000000,0.000000 0.000000,-25.000000 50.000000,0.000000 0.000000,-25.000000 25.000000,0.000000 0.000000,0.000000 0.000000,0.000000 0.000000,25.000000-25.000000,0.000000 0.000000,-25.000000-25.000000,0.000000 0.000000,25.000000-50.000000</inkml:trace>
</inkml:ink>
</file>

<file path=ppt/ink/ink7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1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102000.000000 49050.000000,'0.000000'50.000000,"0.000000"25.000000,0.000000 0.000000,0.000000 25.000000,0.000000 0.000000,50.000000-50.000000,0.000000 0.000000,-25.000000 0.000000,0.000000 0.000000,0.000000-50.000000</inkml:trace>
</inkml:ink>
</file>

<file path=ppt/ink/ink7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2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103050.000000 48300.000000,'0.000000'50.000000,"-25.000000"25.000000,0.000000 0.000000,0.000000 50.000000,0.000000 0.000000,25.000000 25.000000,0.000000 0.000000,0.000000 0.000000,0.000000 0.000000,50.000000-25.000000,0.000000 0.000000,0.000000-50.000000,0.000000 0.000000,50.000000 25.000000,0.000000 0.000000,-75.000000-25.000000,0.000000 0.000000,-25.000000 0.000000,0.000000 0.000000,-50.000000-25.000000,0.000000 0.000000,-75.000000 25.000000,0.000000 0.000000,0.000000-25.000000,0.000000 0.000000,0.000000-25.000000,0.000000 0.000000,100.000000-25.000000,0.000000 0.000000,-25.000000 0.000000</inkml:trace>
</inkml:ink>
</file>

<file path=ppt/ink/ink7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2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103450.000000 48400.000000,'50.000000'0.000000,"-25.000000"-50.000000,0.000000 0.000000,0.000000 50.000000,0.000000 0.000000,100.000000 0.000000,0.000000 0.000000,0.000000 0.000000,0.000000 0.000000,-100.000000 25.000000,0.000000 0.000000,0.000000-25.000000</inkml:trace>
</inkml:ink>
</file>

<file path=ppt/ink/ink758.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2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104150.000000 48950.000000,'0.000000'100.000000,"0.000000"-75.000000,0.000000 0.000000,-50.000000 25.000000,0.000000 0.000000,0.000000 25.000000,0.000000 0.000000,25.000000-50.000000,0.000000 0.000000,25.000000 0.000000,0.000000 0.000000,75.000000-75.000000,0.000000 0.000000,50.000000-25.000000,0.000000 0.000000,0.000000 25.000000,0.000000 0.000000,-50.000000 75.000000,0.000000 0.000000,-75.000000 75.000000,0.000000 0.000000,-25.000000 0.000000,0.000000 0.000000,-25.000000-50.000000,0.000000 0.000000,25.000000-25.000000,0.000000 0.000000,50.000000-50.000000,0.000000 0.000000,100.000000-25.000000,0.000000 0.000000,0.000000 0.000000,0.000000 0.000000,-50.000000 50.000000,0.000000 0.000000,-50.000000 75.000000,0.000000 0.000000,-25.000000-25.000000,0.000000 0.000000,0.000000-25.000000,0.000000 0.000000,0.000000 0.000000,0.000000 0.000000,-25.000000-25.000000,0.000000 0.000000,25.000000-25.000000,0.000000 0.000000,-25.000000 0.000000</inkml:trace>
</inkml:ink>
</file>

<file path=ppt/ink/ink759.xml><?xml version="1.0" encoding="utf-8"?>
<inkml:ink xmlns:inkml="http://www.w3.org/2003/InkML">
  <annotation type="ScanImages2ExtractSignatures">1</annotation>
  <annotation type="ScanImagesWidth">-2134033408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2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105500.000000 48400.000000,'-50.000000'0.000000,"50.000000"50.000000,0.000000 0.000000,-25.000000 0.000000,0.000000 0.000000,25.000000 0.000000,0.000000 0.000000,0.000000 200.000000,0.000000 0.000000,25.000000 75.000000,0.000000 0.000000,-25.000000 0.000000,0.000000 0.000000,0.000000-225.000000</inkml:trace>
</inkml:ink>
</file>

<file path=ppt/ink/ink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3:5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80100.000000 33850.000000,'0.000000'-150.000000,"0.000000"125.000000,0.000000 0.000000,-75.000000 25.000000,0.000000 0.000000,-50.000000 75.000000,0.000000 0.000000,-50.000000 75.000000,0.000000 0.000000,25.000000-75.000000,0.000000 0.000000,50.000000 0.000000,0.000000 0.000000,75.000000-50.000000,0.000000 0.000000,25.000000 0.000000,0.000000 0.000000,100.000000 0.000000,0.000000 0.000000,100.000000 0.000000,0.000000 0.000000,-25.000000-25.000000,0.000000 0.000000,-25.000000 0.000000,0.000000 0.000000,-50.000000 0.000000,0.000000 0.000000,-50.000000 0.000000,0.000000 0.000000,-25.000000-25.000000,0.000000 0.000000,-25.000000-25.000000,0.000000 0.000000,-25.000000 0.000000,0.000000 0.000000,-25.000000-25.000000,0.000000 0.000000,0.000000-50.000000,0.000000 0.000000,25.000000-50.000000,0.000000 0.000000,0.000000 0.000000,0.000000 0.000000,25.000000 125.000000</inkml:trace>
</inkml:ink>
</file>

<file path=ppt/ink/ink7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2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67050.000000 53700.000000,'-50.000000'0.000000,"-75.000000"50.000000,0.000000 0.000000,100.000000-25.000000,0.000000 0.000000,-75.000000 50.000000,0.000000 0.000000,-25.000000 0.000000,0.000000 0.000000,0.000000 0.000000,0.000000 0.000000,50.000000-25.000000,0.000000 0.000000,75.000000 0.000000,0.000000 0.000000,25.000000-75.000000</inkml:trace>
</inkml:ink>
</file>

<file path=ppt/ink/ink7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2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66900.000000 53750.000000,'50.000000'0.000000,"-25.000000"25.000000,0.000000 0.000000,25.000000 0.000000,0.000000 0.000000,25.000000 25.000000,0.000000 0.000000,25.000000-25.000000,0.000000 0.000000,0.000000 25.000000,0.000000 0.000000,-25.000000 0.000000,0.000000 0.000000,-25.000000-25.000000,0.000000 0.000000,-25.000000 25.000000,0.000000 0.000000,-25.000000 0.000000,0.000000 0.000000,-25.000000 50.000000,0.000000 0.000000,0.000000-25.000000,0.000000 0.000000,0.000000 50.000000,0.000000 0.000000,25.000000 25.000000,0.000000 0.000000,0.000000 25.000000,0.000000 0.000000,0.000000-25.000000,0.000000 0.000000,0.000000-25.000000,0.000000 0.000000,0.000000-25.000000,0.000000 0.000000,25.000000-75.000000</inkml:trace>
</inkml:ink>
</file>

<file path=ppt/ink/ink7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2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65600.000000 54600.000000,'0.000000'-50.000000,"-25.000000"25.000000,0.000000 0.000000,25.000000 75.000000,0.000000 0.000000,0.000000 75.000000,0.000000 0.000000,-25.000000 50.000000,0.000000 0.000000,25.000000 0.000000,0.000000 0.000000,-25.000000 0.000000,0.000000 0.000000,0.000000-25.000000,0.000000 0.000000,0.000000 0.000000,0.000000 0.000000,25.000000-75.000000,0.000000 0.000000,0.000000-50.000000,0.000000 0.000000,-25.000000-25.000000,0.000000 0.000000,25.000000-25.000000,0.000000 0.000000,0.000000 0.000000,0.000000 0.000000,50.000000 0.000000,0.000000 0.000000,0.000000 50.000000,0.000000 0.000000,25.000000 25.000000,0.000000 0.000000,0.000000 50.000000,0.000000 0.000000,25.000000-25.000000,0.000000 0.000000,0.000000 0.000000,0.000000 0.000000,0.000000-25.000000,0.000000 0.000000,-25.000000 0.000000,0.000000 0.000000,-25.000000-25.000000,0.000000 0.000000,-25.000000-25.000000,0.000000 0.000000,0.000000-25.000000,0.000000 0.000000,50.000000-50.000000,0.000000 0.000000,0.000000-25.000000,0.000000 0.000000,-25.000000 50.000000,0.000000 0.000000,25.000000-75.000000,0.000000 0.000000,0.000000-25.000000,0.000000 0.000000,-25.000000 100.000000</inkml:trace>
</inkml:ink>
</file>

<file path=ppt/ink/ink7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2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66650.000000 55300.000000,'-50.000000'0.000000,"25.000000"-25.000000,0.000000 0.000000,0.000000 25.000000,0.000000 0.000000,-25.000000 25.000000,0.000000 0.000000,25.000000 100.000000,0.000000 0.000000,25.000000 0.000000,0.000000 0.000000,50.000000-50.000000,0.000000 0.000000,25.000000-50.000000,0.000000 0.000000,25.000000-25.000000,0.000000 0.000000,0.000000-75.000000,0.000000 0.000000,-50.000000-25.000000,0.000000 0.000000,-25.000000-75.000000,0.000000 0.000000,-75.000000 100.000000,0.000000 0.000000,-25.000000 25.000000,0.000000 0.000000,25.000000 25.000000</inkml:trace>
</inkml:ink>
</file>

<file path=ppt/ink/ink7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2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67000.000000 52900.000000,'0.000000'-50.000000,"0.000000"25.000000,0.000000 0.000000,0.000000 75.000000,0.000000 0.000000,0.000000 50.000000,0.000000 0.000000,0.000000-25.000000,0.000000 0.000000,0.000000 25.000000,0.000000 0.000000,0.000000 0.000000,0.000000 0.000000,-25.000000 50.000000,0.000000 0.000000,0.000000-75.000000,0.000000 0.000000,25.000000-50.000000</inkml:trace>
</inkml:ink>
</file>

<file path=ppt/ink/ink765.xml><?xml version="1.0" encoding="utf-8"?>
<inkml:ink xmlns:inkml="http://www.w3.org/2003/InkML">
  <annotation type="ScanImages2ExtractSignatures">1</annotation>
  <annotation type="ScanImagesWidth">-1927212261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2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67500.000000 51450.000000,'-50.000000'0.000000,"-50.000000"0.000000,0.000000 0.000000,75.000000 0.000000,0.000000 0.000000,-50.000000 25.000000,0.000000 0.000000,0.000000 25.000000,0.000000 0.000000,25.000000 25.000000,0.000000 0.000000,0.000000 25.000000,0.000000 0.000000,25.000000-25.000000,0.000000 0.000000,25.000000 0.000000,0.000000 0.000000,0.000000 0.000000,0.000000 0.000000,100.000000-50.000000,0.000000 0.000000,25.000000-25.000000,0.000000 0.000000,-50.000000 0.000000,0.000000 0.000000,-25.000000-25.000000</inkml:trace>
</inkml:ink>
</file>

<file path=ppt/ink/ink766.xml><?xml version="1.0" encoding="utf-8"?>
<inkml:ink xmlns:inkml="http://www.w3.org/2003/InkML">
  <annotation type="ScanImages2ExtractSignatures">1</annotation>
  <annotation type="ScanImagesWidth">509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2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67200.000000 49900.000000,'-50.000000'0.000000,"25.000000"-25.000000,0.000000 0.000000,25.000000 50.000000,0.000000 0.000000,0.000000 75.000000,0.000000 0.000000,-25.000000 50.000000,0.000000 0.000000,25.000000-75.000000,0.000000 0.000000,0.000000 0.000000,0.000000 0.000000,25.000000-50.000000</inkml:trace>
</inkml:ink>
</file>

<file path=ppt/ink/ink7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2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67700.000000 49950.000000,'-50.000000'-50.000000,"50.000000"75.000000,0.000000 0.000000,-25.000000 50.000000,0.000000 0.000000,25.000000 25.000000,0.000000 0.000000,0.000000-50.000000,0.000000 0.000000,0.000000-25.000000,0.000000 0.000000,0.000000 0.000000</inkml:trace>
</inkml:ink>
</file>

<file path=ppt/ink/ink7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3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67450.000000 48650.000000,'-50.000000'0.000000,"-25.000000"0.000000,0.000000 0.000000,50.000000 0.000000,0.000000 0.000000,-25.000000 75.000000,0.000000 0.000000,50.000000 25.000000,0.000000 0.000000,25.000000-25.000000,0.000000 0.000000,25.000000-50.000000,0.000000 0.000000,50.000000-25.000000,0.000000 0.000000,0.000000-50.000000,0.000000 0.000000,-50.000000-25.000000,0.000000 0.000000,0.000000-50.000000,0.000000 0.000000,-50.000000 50.000000,0.000000 0.000000,-75.000000 50.000000,0.000000 0.000000,25.000000 50.000000,0.000000 0.000000,25.000000 0.000000,0.000000 0.000000,0.000000 0.000000</inkml:trace>
</inkml:ink>
</file>

<file path=ppt/ink/ink7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3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67950.000000 51700.000000,'50.000000'0.000000,"-25.000000"-25.000000,0.000000 0.000000,50.000000 25.000000,0.000000 0.000000,50.000000 0.000000,0.000000 0.000000,25.000000 0.000000,0.000000 0.000000,0.000000 0.000000,0.000000 0.000000,-50.000000 0.000000,0.000000 0.000000,-75.000000 0.000000</inkml:trace>
</inkml:ink>
</file>

<file path=ppt/ink/ink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4:0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88500.000000 34500.000000,'0.000000'-50.000000,"25.000000"-25.000000,0.000000 0.000000,-25.000000 50.000000,0.000000 0.000000,0.000000-25.000000,0.000000 0.000000,0.000000-25.000000,0.000000 0.000000,-25.000000 25.000000,0.000000 0.000000,-50.000000 0.000000,0.000000 0.000000,-25.000000 25.000000,0.000000 0.000000,-25.000000 50.000000,0.000000 0.000000,-50.000000 75.000000,0.000000 0.000000,25.000000 75.000000,0.000000 0.000000,50.000000-25.000000,0.000000 0.000000,25.000000 25.000000,0.000000 0.000000,25.000000 25.000000,0.000000 0.000000,50.000000 0.000000,0.000000 0.000000,25.000000-125.000000,0.000000 0.000000,125.000000-75.000000,0.000000 0.000000,100.000000-150.000000,0.000000 0.000000,-75.000000 25.000000,0.000000 0.000000,-100.000000 50.000000,0.000000 0.000000,-75.000000 125.000000,0.000000 0.000000,0.000000 75.000000,0.000000 0.000000,0.000000 0.000000,0.000000 0.000000,25.000000-25.000000,0.000000 0.000000,-25.000000-25.000000,0.000000 0.000000,25.000000-50.000000,0.000000 0.000000,50.000000-100.000000,0.000000 0.000000,25.000000-125.000000,0.000000 0.000000,-50.000000 50.000000,0.000000 0.000000,-25.000000 75.000000,0.000000 0.000000,0.000000 75.000000,0.000000 0.000000,-25.000000 25.000000,0.000000 0.000000,25.000000 75.000000,0.000000 0.000000,0.000000 25.000000,0.000000 0.000000,0.000000 0.000000,0.000000 0.000000,0.000000-25.000000,0.000000 0.000000,-25.000000-25.000000,0.000000 0.000000,25.000000-75.000000</inkml:trace>
</inkml:ink>
</file>

<file path=ppt/ink/ink7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3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69850.000000 51400.000000,'0.000000'-50.000000,"0.000000"25.000000,0.000000 0.000000,-25.000000 25.000000,0.000000 0.000000,-25.000000 0.000000,0.000000 0.000000,25.000000 50.000000,0.000000 0.000000,-25.000000 50.000000,0.000000 0.000000,25.000000 0.000000,0.000000 0.000000,25.000000-25.000000,0.000000 0.000000,0.000000 0.000000,0.000000 0.000000,50.000000-25.000000,0.000000 0.000000,50.000000-50.000000,0.000000 0.000000,-25.000000-50.000000,0.000000 0.000000,0.000000-75.000000,0.000000 0.000000,0.000000 0.000000,0.000000 0.000000,-25.000000-25.000000,0.000000 0.000000,-25.000000 100.000000,0.000000 0.000000,0.000000 25.000000,0.000000 0.000000,0.000000 125.000000,0.000000 0.000000,-25.000000 25.000000,0.000000 0.000000,0.000000 0.000000,0.000000 0.000000,0.000000 0.000000,0.000000 0.000000,-25.000000-25.000000,0.000000 0.000000,25.000000-75.000000,0.000000 0.000000,0.000000-125.000000,0.000000 0.000000,25.000000-25.000000,0.000000 0.000000,25.000000 25.000000,0.000000 0.000000,0.000000 50.000000,0.000000 0.000000,0.000000 25.000000,0.000000 0.000000,0.000000 25.000000,0.000000 0.000000,0.000000 0.000000,0.000000 0.000000,-25.000000 0.000000,0.000000 0.000000,0.000000 0.000000,0.000000 0.000000,-25.000000-25.000000</inkml:trace>
</inkml:ink>
</file>

<file path=ppt/ink/ink7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3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71300.000000 50700.000000,'0.000000'-100.000000,"0.000000"75.000000,0.000000 0.000000,0.000000 0.000000,0.000000 0.000000,0.000000 125.000000,0.000000 0.000000,0.000000 25.000000,0.000000 0.000000,-25.000000 75.000000,0.000000 0.000000,-25.000000 50.000000,0.000000 0.000000,-25.000000 50.000000,0.000000 0.000000,75.000000-175.000000,0.000000 0.000000,0.000000-100.000000</inkml:trace>
</inkml:ink>
</file>

<file path=ppt/ink/ink772.xml><?xml version="1.0" encoding="utf-8"?>
<inkml:ink xmlns:inkml="http://www.w3.org/2003/InkML">
  <annotation type="ScanImages2ExtractSignatures">1</annotation>
  <annotation type="ScanImagesWidth">14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3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71500.000000 51900.000000,'50.000000'-50.000000,"0.000000"0.000000,0.000000 0.000000,-50.000000 125.000000,0.000000 0.000000,0.000000 50.000000,0.000000 0.000000,50.000000-50.000000,0.000000 0.000000,50.000000 0.000000,0.000000 0.000000,-50.000000 0.000000,0.000000 0.000000,-50.000000 25.000000,0.000000 0.000000,-125.000000 50.000000,0.000000 0.000000,-100.000000 50.000000,0.000000 0.000000,150.000000-125.000000</inkml:trace>
</inkml:ink>
</file>

<file path=ppt/ink/ink7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3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71700.000000 55300.000000,'-50.000000'-50.000000,"-50.000000"25.000000,0.000000 0.000000,125.000000 0.000000,0.000000 0.000000,100.000000 25.000000,0.000000 0.000000,25.000000-25.000000,0.000000 0.000000,25.000000 25.000000,0.000000 0.000000,-25.000000 25.000000,0.000000 0.000000,-75.000000 25.000000,0.000000 0.000000,-50.000000-50.000000</inkml:trace>
</inkml:ink>
</file>

<file path=ppt/ink/ink774.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3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72500.000000 54600.000000,'-50.000000'-50.000000,"0.000000"0.000000,0.000000 0.000000,50.000000 200.000000,0.000000 0.000000,25.000000 25.000000,0.000000 0.000000,-25.000000 50.000000,0.000000 0.000000,0.000000-25.000000,0.000000 0.000000,0.000000-50.000000,0.000000 0.000000,0.000000-125.000000</inkml:trace>
</inkml:ink>
</file>

<file path=ppt/ink/ink7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3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74950.000000 54300.000000,'0.000000'-50.000000,"0.000000"25.000000,0.000000 0.000000,25.000000 0.000000,0.000000 0.000000,25.000000 25.000000,0.000000 0.000000,25.000000 25.000000,0.000000 0.000000,-50.000000 75.000000,0.000000 0.000000,-50.000000 25.000000,0.000000 0.000000,-50.000000 0.000000,0.000000 0.000000,25.000000-50.000000,0.000000 0.000000,50.000000-25.000000,0.000000 0.000000,0.000000-25.000000,0.000000 0.000000,100.000000 25.000000,0.000000 0.000000,-25.000000-25.000000,0.000000 0.000000,-50.000000 25.000000,0.000000 0.000000,-25.000000 25.000000,0.000000 0.000000,-100.000000 50.000000,0.000000 0.000000,25.000000-50.000000,0.000000 0.000000,0.000000 0.000000,0.000000 0.000000,75.000000-50.000000,0.000000 0.000000,-25.000000 0.000000</inkml:trace>
</inkml:ink>
</file>

<file path=ppt/ink/ink7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3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76500.000000 53800.000000,'0.000000'-50.000000,"100.000000"50.000000,0.000000 0.000000,-50.000000 0.000000,0.000000 0.000000,-50.000000 50.000000,0.000000 0.000000,0.000000 25.000000,0.000000 0.000000,-25.000000 0.000000,0.000000 0.000000,0.000000 25.000000,0.000000 0.000000,25.000000 25.000000,0.000000 0.000000,0.000000 0.000000,0.000000 0.000000,0.000000 25.000000,0.000000 0.000000,0.000000-50.000000,0.000000 0.000000,0.000000 0.000000,0.000000 0.000000,-50.000000-25.000000,0.000000 0.000000,0.000000-50.000000,0.000000 0.000000,25.000000 0.000000</inkml:trace>
</inkml:ink>
</file>

<file path=ppt/ink/ink7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3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76200.000000 55800.000000,'-250.000000'50.000000,"225.000000"-50.000000,0.000000 0.000000,0.000000 0.000000,0.000000 0.000000,125.000000 0.000000,0.000000 0.000000,50.000000-50.000000,0.000000 0.000000,25.000000 25.000000,0.000000 0.000000,-25.000000 0.000000,0.000000 0.000000,-25.000000 25.000000,0.000000 0.000000,-50.000000 0.000000,0.000000 0.000000,-50.000000 0.000000</inkml:trace>
</inkml:ink>
</file>

<file path=ppt/ink/ink7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3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77750.000000 54600.000000,'0.000000'-50.000000,"0.000000"-50.000000,0.000000 0.000000,0.000000 75.000000,0.000000 0.000000,-25.000000 125.000000,0.000000 0.000000,-25.000000 75.000000,0.000000 0.000000,0.000000 0.000000,0.000000 0.000000,25.000000-50.000000,0.000000 0.000000,25.000000-25.000000,0.000000 0.000000,25.000000-25.000000,0.000000 0.000000,75.000000-50.000000,0.000000 0.000000,0.000000-75.000000,0.000000 0.000000,0.000000-100.000000,0.000000 0.000000,-25.000000 0.000000,0.000000 0.000000,-50.000000-25.000000,0.000000 0.000000,-50.000000 25.000000,0.000000 0.000000,-50.000000 100.000000,0.000000 0.000000,-50.000000 50.000000,0.000000 0.000000,75.000000 50.000000,0.000000 0.000000,25.000000-25.000000</inkml:trace>
</inkml:ink>
</file>

<file path=ppt/ink/ink779.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3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78450.000000 53600.000000,'0.000000'-50.000000,"0.000000"25.000000,0.000000 0.000000,25.000000 25.000000,0.000000 0.000000,25.000000 0.000000,0.000000 0.000000,50.000000 0.000000,0.000000 0.000000,75.000000 25.000000,0.000000 0.000000,-125.000000 0.000000</inkml:trace>
</inkml:ink>
</file>

<file path=ppt/ink/ink78.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4:0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89750.000000 35050.000000,'50.000000'-50.000000,"25.000000"0.000000,0.000000 0.000000,-25.000000 50.000000,0.000000 0.000000,-25.000000 25.000000,0.000000 0.000000,-25.000000 100.000000,0.000000 0.000000,-100.000000 25.000000,0.000000 0.000000,-25.000000 0.000000,0.000000 0.000000,75.000000-100.000000,0.000000 0.000000,50.000000-25.000000,0.000000 0.000000,50.000000-25.000000,0.000000 0.000000,175.000000-150.000000,0.000000 0.000000,25.000000-25.000000,0.000000 0.000000,-50.000000 25.000000,0.000000 0.000000,-100.000000 75.000000,0.000000 0.000000,-75.000000 25.000000,0.000000 0.000000,-25.000000 25.000000,0.000000 0.000000,0.000000 75.000000,0.000000 0.000000,-50.000000 100.000000,0.000000 0.000000,25.000000 50.000000,0.000000 0.000000,0.000000-50.000000,0.000000 0.000000,25.000000-50.000000,0.000000 0.000000,75.000000-75.000000,0.000000 0.000000,75.000000-125.000000,0.000000 0.000000,50.000000-100.000000,0.000000 0.000000,-75.000000 0.000000,0.000000 0.000000,-125.000000 50.000000,0.000000 0.000000,-50.000000 50.000000,0.000000 0.000000,-50.000000 50.000000,0.000000 0.000000,-50.000000 50.000000,0.000000 0.000000,0.000000 50.000000,0.000000 0.000000,100.000000-25.000000,0.000000 0.000000,25.000000-25.000000</inkml:trace>
</inkml:ink>
</file>

<file path=ppt/ink/ink7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3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79100.000000 55400.000000,'0.000000'-50.000000,"-25.000000"50.000000,0.000000 0.000000,125.000000 0.000000,0.000000 0.000000,100.000000-25.000000,0.000000 0.000000,100.000000 25.000000,0.000000 0.000000,-25.000000 0.000000,0.000000 0.000000,-50.000000 25.000000,0.000000 0.000000,-50.000000 0.000000,0.000000 0.000000,-50.000000-25.000000,0.000000 0.000000,-50.000000 0.000000,0.000000 0.000000,-50.000000 0.000000,0.000000 0.000000,0.000000-50.000000</inkml:trace>
</inkml:ink>
</file>

<file path=ppt/ink/ink781.xml><?xml version="1.0" encoding="utf-8"?>
<inkml:ink xmlns:inkml="http://www.w3.org/2003/InkML">
  <annotation type="ScanImages2ExtractSignatures">1</annotation>
  <annotation type="ScanImagesWidth">347996165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3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81800.000000 54550.000000,'150.000000'100.000000,"-75.000000"-50.000000,0.000000 0.000000,50.000000 25.000000,0.000000 0.000000,0.000000-25.000000,0.000000 0.000000,-25.000000-25.000000,0.000000 0.000000,-50.000000 50.000000,0.000000 0.000000,0.000000-50.000000,0.000000 0.000000,-50.000000 50.000000,0.000000 0.000000,0.000000-25.000000,0.000000 0.000000,-100.000000 25.000000,0.000000 0.000000,-100.000000 25.000000,0.000000 0.000000,-25.000000 50.000000,0.000000 0.000000,150.000000-125.000000</inkml:trace>
</inkml:ink>
</file>

<file path=ppt/ink/ink7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3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85800.000000 54100.000000,'0.000000'-50.000000,"-75.000000"50.000000,0.000000 0.000000,25.000000 25.000000,0.000000 0.000000,-25.000000 50.000000,0.000000 0.000000,-50.000000 0.000000,0.000000 0.000000,-50.000000 25.000000,0.000000 0.000000,50.000000 0.000000,0.000000 0.000000,50.000000-25.000000</inkml:trace>
</inkml:ink>
</file>

<file path=ppt/ink/ink7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3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85900.000000 53950.000000,'50.000000'0.000000,"-25.000000"25.000000,0.000000 0.000000,100.000000 0.000000,0.000000 0.000000,25.000000 0.000000,0.000000 0.000000,-50.000000 50.000000,0.000000 0.000000,-50.000000-25.000000,0.000000 0.000000,-50.000000 0.000000,0.000000 0.000000,0.000000 0.000000,0.000000 0.000000,25.000000 0.000000,0.000000 0.000000,-25.000000 50.000000,0.000000 0.000000,0.000000 25.000000,0.000000 0.000000,-25.000000 0.000000,0.000000 0.000000,0.000000 50.000000,0.000000 0.000000,25.000000 0.000000,0.000000 0.000000,0.000000-25.000000,0.000000 0.000000,25.000000 25.000000,0.000000 0.000000,-25.000000-75.000000,0.000000 0.000000,0.000000-75.000000</inkml:trace>
</inkml:ink>
</file>

<file path=ppt/ink/ink7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3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84300.000000 55050.000000,'0.000000'-50.000000,"0.000000"25.000000,0.000000 0.000000,0.000000 100.000000,0.000000 0.000000,25.000000 75.000000,0.000000 0.000000,-25.000000 0.000000,0.000000 0.000000,0.000000 0.000000,0.000000 0.000000,-50.000000 25.000000,0.000000 0.000000,25.000000-50.000000,0.000000 0.000000,-25.000000-25.000000,0.000000 0.000000,50.000000-50.000000,0.000000 0.000000,0.000000-25.000000,0.000000 0.000000,25.000000-50.000000,0.000000 0.000000,50.000000 25.000000,0.000000 0.000000,0.000000 0.000000,0.000000 0.000000,25.000000 0.000000,0.000000 0.000000,-25.000000 75.000000,0.000000 0.000000,0.000000 25.000000,0.000000 0.000000,0.000000 50.000000,0.000000 0.000000,0.000000-50.000000,0.000000 0.000000,75.000000-25.000000,0.000000 0.000000,0.000000-75.000000,0.000000 0.000000,25.000000-50.000000,0.000000 0.000000,-25.000000-50.000000,0.000000 0.000000,-50.000000-50.000000,0.000000 0.000000,-25.000000-25.000000,0.000000 0.000000,-50.000000 25.000000,0.000000 0.000000,-25.000000 75.000000,0.000000 0.000000,0.000000 25.000000</inkml:trace>
</inkml:ink>
</file>

<file path=ppt/ink/ink7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3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85700.000000 55850.000000,'-50.000000'-50.000000,"25.000000"50.000000,0.000000 0.000000,-75.000000-25.000000,0.000000 0.000000,75.000000 25.000000,0.000000 0.000000,-25.000000 100.000000,0.000000 0.000000,50.000000 25.000000,0.000000 0.000000,0.000000-50.000000,0.000000 0.000000,50.000000-50.000000,0.000000 0.000000,50.000000-25.000000,0.000000 0.000000,50.000000-75.000000,0.000000 0.000000,-50.000000-25.000000,0.000000 0.000000,-100.000000-25.000000,0.000000 0.000000,-50.000000 25.000000,0.000000 0.000000,25.000000 75.000000</inkml:trace>
</inkml:ink>
</file>

<file path=ppt/ink/ink7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3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86950.000000 54300.000000,'50.000000'0.000000,"-25.000000"0.000000,0.000000 0.000000,100.000000 0.000000,0.000000 0.000000,25.000000-25.000000,0.000000 0.000000,125.000000 25.000000,0.000000 0.000000,-150.000000 50.000000,0.000000 0.000000,-50.000000-25.000000,0.000000 0.000000,-50.000000 0.000000</inkml:trace>
</inkml:ink>
</file>

<file path=ppt/ink/ink787.xml><?xml version="1.0" encoding="utf-8"?>
<inkml:ink xmlns:inkml="http://www.w3.org/2003/InkML">
  <annotation type="ScanImages2ExtractSignatures">1</annotation>
  <annotation type="ScanImagesWidth">666480640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3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89600.000000 53800.000000,'-150.000000'-100.000000,"125.000000"100.000000,0.000000 0.000000,-50.000000 0.000000,0.000000 0.000000,-25.000000 50.000000,0.000000 0.000000,0.000000 25.000000,0.000000 0.000000,0.000000 25.000000,0.000000 0.000000,25.000000 0.000000,0.000000 0.000000,75.000000-25.000000,0.000000 0.000000,25.000000 25.000000,0.000000 0.000000,50.000000-50.000000,0.000000 0.000000,100.000000-50.000000,0.000000 0.000000,0.000000 0.000000,0.000000 0.000000,-75.000000 0.000000,0.000000 0.000000,-50.000000-25.000000</inkml:trace>
</inkml:ink>
</file>

<file path=ppt/ink/ink788.xml><?xml version="1.0" encoding="utf-8"?>
<inkml:ink xmlns:inkml="http://www.w3.org/2003/InkML">
  <annotation type="ScanImages2ExtractSignatures">1</annotation>
  <annotation type="ScanImagesWidth">-2046820352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3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89200.000000 52150.000000,'0.000000'-50.000000,"-25.000000"50.000000,0.000000 0.000000,0.000000 150.000000,0.000000 0.000000,0.000000-25.000000,0.000000 0.000000,25.000000-25.000000,0.000000 0.000000,0.000000-50.000000,0.000000 0.000000,0.000000-25.000000</inkml:trace>
</inkml:ink>
</file>

<file path=ppt/ink/ink7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3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89650.000000 52150.000000,'50.000000'-50.000000,"-50.000000"150.000000,0.000000 0.000000,0.000000 0.000000,0.000000 0.000000,0.000000 25.000000,0.000000 0.000000,0.000000-25.000000,0.000000 0.000000,0.000000-75.000000,0.000000 0.000000,-25.000000 0.000000</inkml:trace>
</inkml:ink>
</file>

<file path=ppt/ink/ink79.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4:0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93600.000000 32300.000000,'0.000000'-100.000000,"25.000000"150.000000,0.000000 0.000000,-25.000000 100.000000,0.000000 0.000000,25.000000 100.000000,0.000000 0.000000,-25.000000 75.000000,0.000000 0.000000,0.000000 25.000000,0.000000 0.000000,0.000000 25.000000,0.000000 0.000000,0.000000-75.000000,0.000000 0.000000,0.000000-25.000000,0.000000 0.000000,0.000000-225.000000,0.000000 0.000000,-25.000000 0.000000</inkml:trace>
</inkml:ink>
</file>

<file path=ppt/ink/ink7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3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89300.000000 50750.000000,'0.000000'-50.000000,"-25.000000"25.000000,0.000000 0.000000,0.000000 25.000000,0.000000 0.000000,0.000000 100.000000,0.000000 0.000000,25.000000 25.000000,0.000000 0.000000,50.000000-50.000000,0.000000 0.000000,25.000000-50.000000,0.000000 0.000000,50.000000-25.000000,0.000000 0.000000,0.000000-75.000000,0.000000 0.000000,-75.000000-50.000000,0.000000 0.000000,-50.000000 0.000000,0.000000 0.000000,-75.000000 50.000000,0.000000 0.000000,0.000000 50.000000,0.000000 0.000000,0.000000 50.000000,0.000000 0.000000,25.000000 25.000000</inkml:trace>
</inkml:ink>
</file>

<file path=ppt/ink/ink7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3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89700.000000 54300.000000,'100.000000'-100.000000,"-75.000000"75.000000,0.000000 0.000000,100.000000-25.000000,0.000000 0.000000,50.000000 50.000000,0.000000 0.000000,0.000000 0.000000,0.000000 0.000000,-50.000000 25.000000,0.000000 0.000000,-75.000000 0.000000,0.000000 0.000000,0.000000-25.000000</inkml:trace>
</inkml:ink>
</file>

<file path=ppt/ink/ink7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4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92150.000000 53700.000000,'-50.000000'-50.000000,"0.000000"50.000000,0.000000 0.000000,-25.000000 50.000000,0.000000 0.000000,0.000000 50.000000,0.000000 0.000000,50.000000 25.000000,0.000000 0.000000,25.000000-25.000000,0.000000 0.000000,0.000000-25.000000,0.000000 0.000000,75.000000-25.000000,0.000000 0.000000,0.000000-50.000000,0.000000 0.000000,25.000000-75.000000,0.000000 0.000000,-25.000000-25.000000,0.000000 0.000000,-25.000000-25.000000,0.000000 0.000000,-25.000000 25.000000,0.000000 0.000000,-75.000000 25.000000,0.000000 0.000000,-75.000000 50.000000,0.000000 0.000000,75.000000 25.000000,0.000000 0.000000,0.000000 25.000000</inkml:trace>
</inkml:ink>
</file>

<file path=ppt/ink/ink7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4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92750.000000 53450.000000,'0.000000'-50.000000,"0.000000"25.000000,0.000000 0.000000,25.000000 0.000000,0.000000 0.000000,50.000000 25.000000,0.000000 0.000000,75.000000 0.000000,0.000000 0.000000,-25.000000 0.000000,0.000000 0.000000,-75.000000 25.000000</inkml:trace>
</inkml:ink>
</file>

<file path=ppt/ink/ink794.xml><?xml version="1.0" encoding="utf-8"?>
<inkml:ink xmlns:inkml="http://www.w3.org/2003/InkML">
  <annotation type="ScanImages2ExtractSignatures">1</annotation>
  <annotation type="ScanImagesWidth">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4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94150.000000 55000.000000,'-50.000000'0.000000,"25.000000"-25.000000,0.000000 0.000000,50.000000 0.000000,0.000000 0.000000,75.000000 25.000000,0.000000 0.000000,125.000000-25.000000,0.000000 0.000000,-50.000000 50.000000,0.000000 0.000000,-75.000000 25.000000,0.000000 0.000000,-50.000000-25.000000,0.000000 0.000000,-50.000000 0.000000</inkml:trace>
</inkml:ink>
</file>

<file path=ppt/ink/ink795.xml><?xml version="1.0" encoding="utf-8"?>
<inkml:ink xmlns:inkml="http://www.w3.org/2003/InkML">
  <annotation type="ScanImages2ExtractSignatures">1</annotation>
  <annotation type="ScanImagesWidth">2097200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4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94850.000000 54150.000000,'-50.000000'0.000000,"25.000000"0.000000,0.000000 0.000000,0.000000 50.000000,0.000000 0.000000,0.000000 100.000000,0.000000 0.000000,25.000000 50.000000,0.000000 0.000000,0.000000 0.000000,0.000000 0.000000,0.000000 0.000000,0.000000 0.000000,-25.000000-125.000000,0.000000 0.000000,25.000000-25.000000</inkml:trace>
</inkml:ink>
</file>

<file path=ppt/ink/ink7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4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97150.000000 54650.000000,'0.000000'-50.000000,"0.000000"25.000000,0.000000 0.000000,-50.000000-50.000000,0.000000 0.000000,25.000000 50.000000,0.000000 0.000000,-50.000000 25.000000,0.000000 0.000000,0.000000 25.000000,0.000000 0.000000,-25.000000 75.000000,0.000000 0.000000,25.000000 50.000000,0.000000 0.000000,0.000000 0.000000,0.000000 0.000000,75.000000-25.000000,0.000000 0.000000,25.000000-50.000000,0.000000 0.000000,75.000000-50.000000,0.000000 0.000000,25.000000-50.000000,0.000000 0.000000,0.000000-25.000000,0.000000 0.000000,-25.000000-75.000000,0.000000 0.000000,-25.000000-25.000000,0.000000 0.000000,-25.000000 25.000000,0.000000 0.000000,-25.000000 25.000000,0.000000 0.000000,0.000000 75.000000,0.000000 0.000000,0.000000 25.000000,0.000000 0.000000,-25.000000 75.000000,0.000000 0.000000,0.000000 50.000000,0.000000 0.000000,-25.000000 0.000000,0.000000 0.000000,-25.000000 0.000000,0.000000 0.000000,0.000000-25.000000,0.000000 0.000000,0.000000-50.000000,0.000000 0.000000,100.000000-75.000000,0.000000 0.000000,50.000000-50.000000,0.000000 0.000000,-25.000000 50.000000,0.000000 0.000000,0.000000 0.000000,0.000000 0.000000,-25.000000 25.000000,0.000000 0.000000,-25.000000 0.000000</inkml:trace>
</inkml:ink>
</file>

<file path=ppt/ink/ink7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4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98450.000000 53950.000000,'0.000000'-50.000000,"0.000000"25.000000,0.000000 0.000000,0.000000 50.000000,0.000000 0.000000,-25.000000 100.000000,0.000000 0.000000,-25.000000 50.000000,0.000000 0.000000,25.000000 75.000000,0.000000 0.000000,-25.000000 50.000000,0.000000 0.000000,25.000000-50.000000,0.000000 0.000000,0.000000-25.000000,0.000000 0.000000,0.000000-50.000000,0.000000 0.000000,25.000000-25.000000,0.000000 0.000000,0.000000-125.000000,0.000000 0.000000,-25.000000 0.000000</inkml:trace>
</inkml:ink>
</file>

<file path=ppt/ink/ink798.xml><?xml version="1.0" encoding="utf-8"?>
<inkml:ink xmlns:inkml="http://www.w3.org/2003/InkML">
  <annotation type="ScanImages2ExtractSignatures">1</annotation>
  <annotation type="ScanImagesWidth">3145774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4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99150.000000 53900.000000,'150.000000'-50.000000,"-50.000000"50.000000,0.000000 0.000000,0.000000 0.000000,0.000000 0.000000,-50.000000 0.000000,0.000000 0.000000,-75.000000 50.000000,0.000000 0.000000,-25.000000 25.000000,0.000000 0.000000,25.000000 0.000000,0.000000 0.000000,0.000000 25.000000,0.000000 0.000000,25.000000 25.000000,0.000000 0.000000,-25.000000 25.000000,0.000000 0.000000,-25.000000 0.000000,0.000000 0.000000,50.000000-50.000000,0.000000 0.000000,-25.000000-50.000000,0.000000 0.000000,0.000000 0.000000,0.000000 0.000000,0.000000-50.000000</inkml:trace>
</inkml:ink>
</file>

<file path=ppt/ink/ink7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4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99000.000000 55700.000000,'-200.000000'0.000000,"150.000000"-25.000000,0.000000 0.000000,50.000000 0.000000,0.000000 0.000000,150.000000 0.000000,0.000000 0.000000,50.000000 0.000000,0.000000 0.000000,-50.000000 25.000000,0.000000 0.000000,-75.000000 0.000000,0.000000 0.000000,-25.000000 25.000000,0.000000 0.000000,-25.000000-25.000000,0.000000 0.000000,-25.000000 25.000000</inkml:trace>
</inkml:ink>
</file>

<file path=ppt/ink/ink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2:5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76300.000000 13300.000000,'0.000000'-50.000000,"75.000000"25.000000,0.000000 0.000000,75.000000 25.000000,0.000000 0.000000,25.000000 0.000000,0.000000 0.000000,-125.000000 0.000000,0.000000 0.000000,0.000000 0.000000</inkml:trace>
</inkml:ink>
</file>

<file path=ppt/ink/ink80.xml><?xml version="1.0" encoding="utf-8"?>
<inkml:ink xmlns:inkml="http://www.w3.org/2003/InkML">
  <annotation type="ScanImages2ExtractSignatures">1</annotation>
  <annotation type="ScanImagesWidth">22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4:0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92850.000000 35300.000000,'0.000000'-50.000000,"0.000000"25.000000,0.000000 0.000000,0.000000 50.000000,0.000000 0.000000,75.000000 75.000000,0.000000 0.000000,0.000000 100.000000,0.000000 0.000000,-25.000000 25.000000,0.000000 0.000000,-25.000000-50.000000,0.000000 0.000000,0.000000-75.000000,0.000000 0.000000,0.000000-50.000000,0.000000 0.000000,50.000000-100.000000,0.000000 0.000000,125.000000-175.000000,0.000000 0.000000,150.000000-225.000000,0.000000 0.000000,50.000000 75.000000,0.000000 0.000000,-300.000000 300.000000</inkml:trace>
</inkml:ink>
</file>

<file path=ppt/ink/ink800.xml><?xml version="1.0" encoding="utf-8"?>
<inkml:ink xmlns:inkml="http://www.w3.org/2003/InkML">
  <annotation type="ScanImages2ExtractSignatures">1</annotation>
  <annotation type="ScanImagesWidth">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4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100450.000000 55050.000000,'300.000000'-150.000000,"-250.000000"150.000000,0.000000 0.000000,-50.000000 25.000000,0.000000 0.000000,-50.000000 100.000000,0.000000 0.000000,-50.000000-25.000000,0.000000 0.000000,25.000000 0.000000,0.000000 0.000000,75.000000 0.000000,0.000000 0.000000,50.000000-50.000000,0.000000 0.000000,50.000000 25.000000,0.000000 0.000000,0.000000-25.000000,0.000000 0.000000,-50.000000 50.000000,0.000000 0.000000,-25.000000 0.000000,0.000000 0.000000,-125.000000 25.000000,0.000000 0.000000,-75.000000 25.000000,0.000000 0.000000,0.000000 0.000000,0.000000 0.000000,125.000000-100.000000,0.000000 0.000000,25.000000-25.000000</inkml:trace>
</inkml:ink>
</file>

<file path=ppt/ink/ink801.xml><?xml version="1.0" encoding="utf-8"?>
<inkml:ink xmlns:inkml="http://www.w3.org/2003/InkML">
  <annotation type="ScanImages2ExtractSignatures">1</annotation>
  <annotation type="ScanImagesWidth">19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4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101550.000000 55250.000000,'-50.000000'0.000000,"-25.000000"-50.000000,0.000000 0.000000,100.000000 50.000000,0.000000 0.000000,125.000000 0.000000,0.000000 0.000000,75.000000 0.000000,0.000000 0.000000,-50.000000 25.000000,0.000000 0.000000,-50.000000 0.000000,0.000000 0.000000,-75.000000 0.000000,0.000000 0.000000,-25.000000-25.000000,0.000000 0.000000,-25.000000-25.000000</inkml:trace>
</inkml:ink>
</file>

<file path=ppt/ink/ink8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4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102400.000000 54200.000000,'-50.000000'0.000000,"25.000000"-25.000000,0.000000 0.000000,25.000000 50.000000,0.000000 0.000000,-25.000000 100.000000,0.000000 0.000000,0.000000 75.000000,0.000000 0.000000,-25.000000 50.000000,0.000000 0.000000,0.000000 0.000000,0.000000 0.000000,25.000000-100.000000,0.000000 0.000000,25.000000-75.000000,0.000000 0.000000,0.000000-50.000000</inkml:trace>
</inkml:ink>
</file>

<file path=ppt/ink/ink803.xml><?xml version="1.0" encoding="utf-8"?>
<inkml:ink xmlns:inkml="http://www.w3.org/2003/InkML">
  <annotation type="ScanImages2ExtractSignatures">1</annotation>
  <annotation type="ScanImagesWidth">-1949564916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4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103400.000000 54550.000000,'50.000000'0.000000,"25.000000"-25.000000,0.000000 0.000000,-50.000000 25.000000,0.000000 0.000000,50.000000 25.000000,0.000000 0.000000,-50.000000 100.000000,0.000000 0.000000,-75.000000 25.000000,0.000000 0.000000,-75.000000 0.000000,0.000000 0.000000,-75.000000-25.000000,0.000000 0.000000,50.000000-25.000000,0.000000 0.000000,125.000000-50.000000,0.000000 0.000000,100.000000-50.000000,0.000000 0.000000,100.000000 0.000000,0.000000 0.000000,0.000000-25.000000,0.000000 0.000000,-75.000000 25.000000,0.000000 0.000000,-75.000000-25.000000,0.000000 0.000000,0.000000 0.000000</inkml:trace>
</inkml:ink>
</file>

<file path=ppt/ink/ink8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4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104700.000000 55300.000000,'0.000000'-50.000000,"-25.000000"50.000000,0.000000 0.000000,-50.000000 50.000000,0.000000 0.000000,0.000000 75.000000,0.000000 0.000000,25.000000-25.000000,0.000000 0.000000,50.000000-25.000000,0.000000 0.000000,25.000000-25.000000,0.000000 0.000000,75.000000-50.000000,0.000000 0.000000,-25.000000-25.000000,0.000000 0.000000,0.000000-50.000000,0.000000 0.000000,-25.000000-50.000000,0.000000 0.000000,-50.000000-25.000000,0.000000 0.000000,-50.000000 50.000000,0.000000 0.000000,50.000000 25.000000,0.000000 0.000000,25.000000 25.000000,0.000000 0.000000,75.000000 25.000000,0.000000 0.000000,25.000000 0.000000,0.000000 0.000000,-50.000000 50.000000,0.000000 0.000000,-50.000000 75.000000,0.000000 0.000000,-25.000000 25.000000,0.000000 0.000000,-75.000000 0.000000,0.000000 0.000000,0.000000-25.000000,0.000000 0.000000,50.000000-25.000000,0.000000 0.000000,25.000000-50.000000,0.000000 0.000000,50.000000-25.000000,0.000000 0.000000,50.000000-25.000000,0.000000 0.000000,0.000000 0.000000,0.000000 0.000000,-50.000000 0.000000,0.000000 0.000000,0.000000-25.000000,0.000000 0.000000,-25.000000 25.000000</inkml:trace>
</inkml:ink>
</file>

<file path=ppt/ink/ink8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4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105950.000000 55150.000000,'0.000000'-200.000000,"25.000000"150.000000,0.000000 0.000000,-25.000000 0.000000,0.000000 0.000000,0.000000 125.000000,0.000000 0.000000,0.000000 50.000000,0.000000 0.000000,-25.000000 125.000000,0.000000 0.000000,0.000000 0.000000,0.000000 0.000000,25.000000 0.000000,0.000000 0.000000,-25.000000-25.000000,0.000000 0.000000,25.000000-125.000000,0.000000 0.000000,-25.000000-50.000000</inkml:trace>
</inkml:ink>
</file>

<file path=ppt/ink/ink8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4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106500.000000 54300.000000,'50.000000'0.000000,"50.000000"-50.000000,0.000000 0.000000,0.000000 50.000000,0.000000 0.000000,100.000000 0.000000,0.000000 0.000000,-50.000000 50.000000,0.000000 0.000000,-75.000000 25.000000,0.000000 0.000000,-50.000000-50.000000</inkml:trace>
</inkml:ink>
</file>

<file path=ppt/ink/ink807.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4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76150.000000 57450.000000,'0.000000'-100.000000,"50.000000"50.000000,0.000000 0.000000,-25.000000 50.000000,0.000000 0.000000,50.000000 25.000000,0.000000 0.000000,-50.000000 50.000000,0.000000 0.000000,-25.000000 50.000000,0.000000 0.000000,-25.000000-50.000000,0.000000 0.000000,0.000000 0.000000,0.000000 0.000000,25.000000-50.000000,0.000000 0.000000,25.000000 25.000000,0.000000 0.000000,50.000000 0.000000,0.000000 0.000000,0.000000 25.000000,0.000000 0.000000,0.000000-25.000000,0.000000 0.000000,-75.000000 50.000000,0.000000 0.000000,-150.000000 75.000000,0.000000 0.000000,125.000000-125.000000,0.000000 0.000000,-50.000000 0.000000</inkml:trace>
</inkml:ink>
</file>

<file path=ppt/ink/ink8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5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88700.000000 57450.000000,'-50.000000'-100.000000,"50.000000"75.000000,0.000000 0.000000,0.000000 125.000000,0.000000 0.000000,25.000000 125.000000,0.000000 0.000000,0.000000 25.000000,0.000000 0.000000,0.000000-175.000000</inkml:trace>
</inkml:ink>
</file>

<file path=ppt/ink/ink8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5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77000.000000 59750.000000,'0.000000'-50.000000,"-25.000000"150.000000,0.000000 0.000000,-50.000000 150.000000,0.000000 0.000000,25.000000-100.000000,0.000000 0.000000,25.000000 0.000000,0.000000 0.000000,25.000000-100.000000,0.000000 0.000000,0.000000-25.000000</inkml:trace>
</inkml:ink>
</file>

<file path=ppt/ink/ink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4:1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67100.000000 11550.000000,'-50.000000'0.000000,"50.000000"-50.000000,0.000000 0.000000,100.000000 50.000000</inkml:trace>
</inkml:ink>
</file>

<file path=ppt/ink/ink810.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5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77350.000000 60200.000000,'50.000000'0.000000,"0.000000"0.000000,0.000000 0.000000,0.000000 0.000000,0.000000 0.000000,25.000000 25.000000,0.000000 0.000000,-25.000000 50.000000,0.000000 0.000000,0.000000-25.000000,0.000000 0.000000,-25.000000-25.000000</inkml:trace>
</inkml:ink>
</file>

<file path=ppt/ink/ink8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5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78500.000000 59150.000000,'0.000000'200.000000,"0.000000"-75.000000,0.000000 0.000000,25.000000 0.000000,0.000000 0.000000,25.000000-25.000000,0.000000 0.000000,0.000000 0.000000,0.000000 0.000000,0.000000 25.000000,0.000000 0.000000,-50.000000-25.000000,0.000000 0.000000,-25.000000 0.000000,0.000000 0.000000,-50.000000-25.000000,0.000000 0.000000,-25.000000 0.000000,0.000000 0.000000,50.000000-50.000000,0.000000 0.000000,25.000000-25.000000</inkml:trace>
</inkml:ink>
</file>

<file path=ppt/ink/ink8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5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78600.000000 59750.000000,'0.000000'-50.000000,"75.000000"-25.000000,0.000000 0.000000,25.000000 25.000000,0.000000 0.000000,50.000000 0.000000,0.000000 0.000000,0.000000 75.000000,0.000000 0.000000,-100.000000 0.000000</inkml:trace>
</inkml:ink>
</file>

<file path=ppt/ink/ink8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5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89450.000000 59300.000000,'-50.000000'0.000000,"25.000000"25.000000,0.000000 0.000000,-50.000000 125.000000,0.000000 0.000000,75.000000-50.000000,0.000000 0.000000,-25.000000 0.000000,0.000000 0.000000,25.000000-50.000000,0.000000 0.000000,0.000000-25.000000,0.000000 0.000000,50.000000-25.000000,0.000000 0.000000,50.000000-100.000000,0.000000 0.000000,-50.000000 25.000000,0.000000 0.000000,0.000000 0.000000,0.000000 0.000000,-25.000000-25.000000,0.000000 0.000000,-25.000000 75.000000,0.000000 0.000000,-25.000000 0.000000,0.000000 0.000000,-25.000000 0.000000,0.000000 0.000000,0.000000 50.000000,0.000000 0.000000,0.000000 50.000000,0.000000 0.000000,50.000000-50.000000,0.000000 0.000000,0.000000 0.000000</inkml:trace>
</inkml:ink>
</file>

<file path=ppt/ink/ink814.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5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89900.000000 59450.000000,'50.000000'50.000000,"-25.000000"-50.000000,0.000000 0.000000,25.000000 25.000000,0.000000 0.000000,0.000000 25.000000,0.000000 0.000000,0.000000 0.000000</inkml:trace>
</inkml:ink>
</file>

<file path=ppt/ink/ink815.xml><?xml version="1.0" encoding="utf-8"?>
<inkml:ink xmlns:inkml="http://www.w3.org/2003/InkML">
  <annotation type="ScanImages2ExtractSignatures">1</annotation>
  <annotation type="ScanImagesWidth">2883632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5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90900.000000 58650.000000,'-50.000000'100.000000,"50.000000"0.000000,0.000000 0.000000,0.000000 25.000000,0.000000 0.000000,50.000000-25.000000,0.000000 0.000000,0.000000 25.000000,0.000000 0.000000,0.000000 0.000000,0.000000 0.000000,-50.000000-25.000000,0.000000 0.000000,0.000000 25.000000,0.000000 0.000000,-75.000000-25.000000,0.000000 0.000000,-50.000000 25.000000,0.000000 0.000000,-25.000000-50.000000,0.000000 0.000000,125.000000-75.000000,0.000000 0.000000,-25.000000 0.000000</inkml:trace>
</inkml:ink>
</file>

<file path=ppt/ink/ink816.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5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91150.000000 59000.000000,'150.000000'-100.000000,"-75.000000"75.000000,0.000000 0.000000,25.000000 25.000000,0.000000 0.000000,-75.000000 25.000000,0.000000 0.000000,0.000000 0.000000</inkml:trace>
</inkml:ink>
</file>

<file path=ppt/ink/ink8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3:5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91900.000000 59250.000000,'50.000000'50.000000,"-75.000000"50.000000,0.000000 0.000000,0.000000 0.000000,0.000000 0.000000,0.000000-25.000000,0.000000 0.000000,0.000000-50.000000,0.000000 0.000000,50.000000-25.000000,0.000000 0.000000,50.000000-75.000000,0.000000 0.000000,25.000000 0.000000,0.000000 0.000000,-75.000000 50.000000,0.000000 0.000000,0.000000 25.000000,0.000000 0.000000,-25.000000 25.000000,0.000000 0.000000,0.000000 0.000000,0.000000 0.000000,25.000000-25.000000,0.000000 0.000000,0.000000 0.000000,0.000000 0.000000,0.000000 25.000000,0.000000 0.000000,0.000000 50.000000,0.000000 0.000000,-25.000000-25.000000,0.000000 0.000000,25.000000-25.000000,0.000000 0.000000,25.000000 0.000000,0.000000 0.000000,25.000000-100.000000,0.000000 0.000000,-25.000000 0.000000,0.000000 0.000000,-25.000000 25.000000,0.000000 0.000000,-25.000000 0.000000,0.000000 0.000000,-25.000000 50.000000,0.000000 0.000000,25.000000-25.000000,0.000000 0.000000,75.000000-25.000000,0.000000 0.000000,0.000000 0.000000,0.000000 0.000000,-50.000000 25.000000,0.000000 0.000000,0.000000 25.000000,0.000000 0.000000,-25.000000-25.000000,0.000000 0.000000,25.000000 25.000000,0.000000 0.000000,-25.000000-25.000000,0.000000 0.000000,0.000000 0.000000,0.000000 0.000000,0.000000 0.000000,0.000000 0.000000,0.000000 0.000000,0.000000 0.000000,-25.000000 0.000000,0.000000 0.000000,25.000000 0.000000,0.000000 0.000000,0.000000 0.000000,0.000000 0.000000,0.000000 75.000000,0.000000 0.000000,0.000000 50.000000,0.000000 0.000000,50.000000 100.000000,0.000000 0.000000,25.000000 150.000000,0.000000 0.000000,-75.000000-250.000000,0.000000 0.000000,25.000000 0.000000</inkml:trace>
</inkml:ink>
</file>

<file path=ppt/ink/ink8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4:0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55100.000000 52400.000000,'0.000000'-100.000000,"25.000000"0.000000,0.000000 0.000000,25.000000 150.000000,0.000000 0.000000,-25.000000 25.000000,0.000000 0.000000,25.000000 125.000000,0.000000 0.000000,-50.000000 75.000000,0.000000 0.000000,-25.000000 50.000000,0.000000 0.000000,-50.000000 125.000000,0.000000 0.000000,0.000000 0.000000,0.000000 0.000000,0.000000-125.000000,0.000000 0.000000,0.000000-100.000000,0.000000 0.000000,50.000000-175.000000</inkml:trace>
</inkml:ink>
</file>

<file path=ppt/ink/ink8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4:0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55200.000000 52350.000000,'-50.000000'-50.000000,"25.000000"50.000000,0.000000 0.000000,-75.000000 125.000000,0.000000 0.000000,-25.000000 25.000000,0.000000 0.000000,-25.000000 25.000000,0.000000 0.000000,75.000000-100.000000,0.000000 0.000000,25.000000 25.000000,0.000000 0.000000,0.000000 0.000000,0.000000 0.000000,25.000000-100.000000</inkml:trace>
</inkml:ink>
</file>

<file path=ppt/ink/ink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4:1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71050.000000 17550.000000,'50.000000'-50.000000,"-25.000000"25.000000,0.000000 0.000000,0.000000 0.000000</inkml:trace>
</inkml:ink>
</file>

<file path=ppt/ink/ink820.xml><?xml version="1.0" encoding="utf-8"?>
<inkml:ink xmlns:inkml="http://www.w3.org/2003/InkML">
  <annotation type="ScanImages2ExtractSignatures">1</annotation>
  <annotation type="ScanImagesWidth">-2141267200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4:0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55100.000000 52400.000000,'50.000000'-50.000000,"25.000000"50.000000,0.000000 0.000000,75.000000 50.000000,0.000000 0.000000,50.000000 75.000000,0.000000 0.000000,0.000000 0.000000,0.000000 0.000000,-125.000000-75.000000</inkml:trace>
</inkml:ink>
</file>

<file path=ppt/ink/ink8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5:1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94250.000000 14700.000000,'0.000000'-50.000000,"0.000000"25.000000,0.000000 0.000000,25.000000 0.000000,0.000000 0.000000,50.000000 25.000000,0.000000 0.000000,25.000000-25.000000,0.000000 0.000000,-25.000000 75.000000,0.000000 0.000000,-50.000000 50.000000,0.000000 0.000000,-25.000000-25.000000,0.000000 0.000000,-25.000000 0.000000,0.000000 0.000000,-50.000000 25.000000,0.000000 0.000000,-25.000000-25.000000,0.000000 0.000000,0.000000-25.000000,0.000000 0.000000,0.000000-25.000000,0.000000 0.000000,25.000000 0.000000,0.000000 0.000000,150.000000-25.000000,0.000000 0.000000,25.000000-25.000000,0.000000 0.000000,25.000000 25.000000,0.000000 0.000000,25.000000 0.000000,0.000000 0.000000,-25.000000 0.000000,0.000000 0.000000,-25.000000 0.000000,0.000000 0.000000,-75.000000 0.000000</inkml:trace>
</inkml:ink>
</file>

<file path=ppt/ink/ink822.xml><?xml version="1.0" encoding="utf-8"?>
<inkml:ink xmlns:inkml="http://www.w3.org/2003/InkML">
  <annotation type="ScanImages2ExtractSignatures">1</annotation>
  <annotation type="ScanImagesWidth">1186594851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5:1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95700.000000 14300.000000,'0.000000'100.000000,"-25.000000"0.000000,0.000000 0.000000,25.000000 25.000000,0.000000 0.000000,0.000000-25.000000,0.000000 0.000000,-25.000000-25.000000,0.000000 0.000000,0.000000 25.000000,0.000000 0.000000,0.000000-50.000000,0.000000 0.000000,0.000000-50.000000</inkml:trace>
</inkml:ink>
</file>

<file path=ppt/ink/ink8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5:1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95500.000000 15150.000000,'100.000000'-100.000000,"-50.000000"75.000000,0.000000 0.000000,0.000000 25.000000,0.000000 0.000000,50.000000 0.000000,0.000000 0.000000,-50.000000 0.000000,0.000000 0.000000,0.000000 0.000000,0.000000 0.000000,-25.000000-25.000000</inkml:trace>
</inkml:ink>
</file>

<file path=ppt/ink/ink824.xml><?xml version="1.0" encoding="utf-8"?>
<inkml:ink xmlns:inkml="http://www.w3.org/2003/InkML">
  <annotation type="ScanImages2ExtractSignatures">1</annotation>
  <annotation type="ScanImagesWidth">13</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5:1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96400.000000 13800.000000,'0.000000'-100.000000,"25.000000"100.000000,0.000000 0.000000,-25.000000 25.000000,0.000000 0.000000,0.000000 75.000000,0.000000 0.000000,0.000000 50.000000,0.000000 0.000000,-25.000000 25.000000,0.000000 0.000000,0.000000 25.000000,0.000000 0.000000,0.000000 25.000000,0.000000 0.000000,-25.000000 0.000000,0.000000 0.000000,50.000000-50.000000,0.000000 0.000000,-25.000000-75.000000,0.000000 0.000000,25.000000-75.000000</inkml:trace>
</inkml:ink>
</file>

<file path=ppt/ink/ink8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5:1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96300.000000 15500.000000,'50.000000'-50.000000,"25.000000"-25.000000,0.000000 0.000000,25.000000 0.000000,0.000000 0.000000,-25.000000 75.000000,0.000000 0.000000,-50.000000 25.000000,0.000000 0.000000,0.000000 50.000000,0.000000 0.000000,-50.000000 0.000000,0.000000 0.000000,-25.000000 0.000000,0.000000 0.000000,50.000000-50.000000,0.000000 0.000000,100.000000-75.000000,0.000000 0.000000,25.000000-50.000000,0.000000 0.000000,-50.000000 25.000000,0.000000 0.000000,-25.000000 50.000000,0.000000 0.000000,-25.000000 25.000000,0.000000 0.000000,-50.000000 25.000000,0.000000 0.000000,25.000000 50.000000,0.000000 0.000000,0.000000 0.000000,0.000000 0.000000,0.000000 0.000000,0.000000 0.000000,50.000000-50.000000,0.000000 0.000000,50.000000-25.000000,0.000000 0.000000,0.000000-50.000000,0.000000 0.000000,-25.000000-50.000000,0.000000 0.000000,-25.000000-25.000000,0.000000 0.000000,-50.000000 0.000000,0.000000 0.000000,-100.000000 100.000000,0.000000 0.000000,0.000000 25.000000,0.000000 0.000000,0.000000 50.000000,0.000000 0.000000,75.000000-25.000000,0.000000 0.000000,25.000000 0.000000</inkml:trace>
</inkml:ink>
</file>

<file path=ppt/ink/ink8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5:1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98500.000000 15250.000000,'200.000000'0.000000,"-75.000000"-25.000000,0.000000 0.000000,75.000000 0.000000,0.000000 0.000000,-25.000000 25.000000,0.000000 0.000000,-50.000000 0.000000,0.000000 0.000000,-75.000000 0.000000,0.000000 0.000000,-25.000000 0.000000</inkml:trace>
</inkml:ink>
</file>

<file path=ppt/ink/ink8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5:1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99350.000000 14500.000000,'0.000000'-50.000000,"0.000000"100.000000,0.000000 0.000000,0.000000 75.000000,0.000000 0.000000,0.000000 0.000000,0.000000 0.000000,0.000000 25.000000,0.000000 0.000000,-25.000000-25.000000,0.000000 0.000000,0.000000-75.000000,0.000000 0.000000,25.000000-25.000000</inkml:trace>
</inkml:ink>
</file>

<file path=ppt/ink/ink8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5:2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99950.000000 14850.000000,'0.000000'-50.000000,"75.000000"0.000000,0.000000 0.000000,-25.000000 50.000000,0.000000 0.000000,0.000000 25.000000,0.000000 0.000000,-25.000000 50.000000,0.000000 0.000000,-25.000000 25.000000,0.000000 0.000000,-25.000000 0.000000,0.000000 0.000000,-50.000000 0.000000,0.000000 0.000000,25.000000-25.000000,0.000000 0.000000,50.000000-25.000000,0.000000 0.000000,50.000000-50.000000,0.000000 0.000000,75.000000-25.000000,0.000000 0.000000,25.000000-25.000000,0.000000 0.000000,0.000000-25.000000,0.000000 0.000000,-25.000000-25.000000,0.000000 0.000000,-75.000000 25.000000,0.000000 0.000000,-50.000000 25.000000,0.000000 0.000000,-50.000000 0.000000,0.000000 0.000000,-25.000000 25.000000,0.000000 0.000000,0.000000 25.000000,0.000000 0.000000,25.000000 50.000000,0.000000 0.000000,50.000000 0.000000,0.000000 0.000000,0.000000 50.000000,0.000000 0.000000,50.000000-25.000000,0.000000 0.000000,50.000000 0.000000,0.000000 0.000000,0.000000-50.000000,0.000000 0.000000,-25.000000-25.000000,0.000000 0.000000,25.000000 0.000000,0.000000 0.000000,-75.000000-50.000000</inkml:trace>
</inkml:ink>
</file>

<file path=ppt/ink/ink8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5:2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101600.000000 13850.000000,'0.000000'-50.000000,"0.000000"25.000000,0.000000 0.000000,50.000000-25.000000,0.000000 0.000000,0.000000 25.000000,0.000000 0.000000,75.000000 25.000000,0.000000 0.000000,25.000000 0.000000,0.000000 0.000000,-25.000000 25.000000,0.000000 0.000000,-75.000000 0.000000,0.000000 0.000000,-25.000000-25.000000</inkml:trace>
</inkml:ink>
</file>

<file path=ppt/ink/ink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4:1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69400.000000 17350.000000,'0.000000'-100.000000,"50.000000"100.000000,0.000000 0.000000,-25.000000-25.000000,0.000000 0.000000,50.000000 25.000000,0.000000 0.000000,75.000000-25.000000,0.000000 0.000000,75.000000-25.000000,0.000000 0.000000,175.000000-50.000000,0.000000 0.000000,-275.000000 100.000000,0.000000 0.000000,0.000000-50.000000</inkml:trace>
</inkml:ink>
</file>

<file path=ppt/ink/ink830.xml><?xml version="1.0" encoding="utf-8"?>
<inkml:ink xmlns:inkml="http://www.w3.org/2003/InkML">
  <annotation type="ScanImages2ExtractSignatures">1</annotation>
  <annotation type="ScanImagesWidth">3473458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5:2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102350.000000 14450.000000,'-50.000000'0.000000,"50.000000"25.000000,0.000000 0.000000,25.000000-25.000000,0.000000 0.000000,75.000000 0.000000,0.000000 0.000000,50.000000 0.000000,0.000000 0.000000,0.000000 0.000000,0.000000 0.000000,-75.000000 25.000000,0.000000 0.000000,-75.000000 25.000000,0.000000 0.000000,-25.000000 0.000000</inkml:trace>
</inkml:ink>
</file>

<file path=ppt/ink/ink831.xml><?xml version="1.0" encoding="utf-8"?>
<inkml:ink xmlns:inkml="http://www.w3.org/2003/InkML">
  <annotation type="ScanImages2ExtractSignatures">1</annotation>
  <annotation type="ScanImagesWidth">3145772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5:2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102150.000000 15350.000000,'-50.000000'0.000000,"150.000000"-25.000000,0.000000 0.000000,50.000000 0.000000,0.000000 0.000000,50.000000-25.000000,0.000000 0.000000,-25.000000 25.000000,0.000000 0.000000,-50.000000 25.000000,0.000000 0.000000,-100.000000 0.000000</inkml:trace>
</inkml:ink>
</file>

<file path=ppt/ink/ink8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5:2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103900.000000 13900.000000,'0.000000'-150.000000,"50.000000"125.000000,0.000000 0.000000,-25.000000 25.000000,0.000000 0.000000,0.000000 100.000000,0.000000 0.000000,-25.000000 75.000000,0.000000 0.000000,0.000000 25.000000,0.000000 0.000000,0.000000-25.000000,0.000000 0.000000,-25.000000-50.000000,0.000000 0.000000,0.000000-75.000000,0.000000 0.000000,25.000000-75.000000,0.000000 0.000000,-25.000000 0.000000</inkml:trace>
</inkml:ink>
</file>

<file path=ppt/ink/ink8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5:2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103900.000000 14850.000000,'50.000000'-50.000000,"-25.000000"-75.000000,0.000000 0.000000,50.000000 25.000000,0.000000 0.000000,25.000000 50.000000,0.000000 0.000000,0.000000 50.000000,0.000000 0.000000,-50.000000 0.000000,0.000000 0.000000,0.000000 0.000000,0.000000 0.000000,-25.000000 25.000000,0.000000 0.000000,-25.000000-50.000000,0.000000 0.000000,0.000000-50.000000,0.000000 0.000000,-25.000000 50.000000</inkml:trace>
</inkml:ink>
</file>

<file path=ppt/ink/ink834.xml><?xml version="1.0" encoding="utf-8"?>
<inkml:ink xmlns:inkml="http://www.w3.org/2003/InkML">
  <annotation type="ScanImages2ExtractSignatures">1</annotation>
  <annotation type="ScanImagesWidth">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5:2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104800.000000 13300.000000,'0.000000'-100.000000,"25.000000"75.000000,0.000000 0.000000,0.000000 50.000000,0.000000 0.000000,25.000000 25.000000,0.000000 0.000000,-50.000000 50.000000,0.000000 0.000000,0.000000 150.000000,0.000000 0.000000,-25.000000 0.000000,0.000000 0.000000,0.000000-100.000000,0.000000 0.000000,25.000000-75.000000,0.000000 0.000000,25.000000-75.000000,0.000000 0.000000,75.000000-75.000000,0.000000 0.000000,0.000000-50.000000,0.000000 0.000000,0.000000 75.000000,0.000000 0.000000,-25.000000 50.000000,0.000000 0.000000,-75.000000 75.000000,0.000000 0.000000,-25.000000 25.000000,0.000000 0.000000,0.000000-50.000000,0.000000 0.000000,125.000000-75.000000,0.000000 0.000000,0.000000-75.000000,0.000000 0.000000,0.000000-75.000000,0.000000 0.000000,-25.000000-50.000000,0.000000 0.000000,0.000000 25.000000,0.000000 0.000000,-50.000000 75.000000,0.000000 0.000000,-25.000000 25.000000,0.000000 0.000000,0.000000 50.000000,0.000000 0.000000,25.000000 25.000000,0.000000 0.000000,0.000000 25.000000,0.000000 0.000000,0.000000 75.000000,0.000000 0.000000,0.000000 100.000000,0.000000 0.000000,-25.000000 75.000000,0.000000 0.000000,0.000000 75.000000,0.000000 0.000000,0.000000 0.000000,0.000000 0.000000,0.000000-100.000000,0.000000 0.000000,0.000000-50.000000,0.000000 0.000000,-25.000000-100.000000,0.000000 0.000000,0.000000-75.000000,0.000000 0.000000,0.000000-100.000000,0.000000 0.000000,0.000000 25.000000</inkml:trace>
</inkml:ink>
</file>

<file path=ppt/ink/ink835.xml><?xml version="1.0" encoding="utf-8"?>
<inkml:ink xmlns:inkml="http://www.w3.org/2003/InkML">
  <annotation type="ScanImages2ExtractSignatures">1</annotation>
  <annotation type="ScanImagesWidth">-2122709456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5:2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106550.000000 12900.000000,'0.000000'-250.000000,"25.000000"250.000000,0.000000 0.000000,-25.000000 25.000000,0.000000 0.000000,-50.000000 100.000000,0.000000 0.000000,-25.000000-25.000000,0.000000 0.000000,25.000000 0.000000,0.000000 0.000000,25.000000-75.000000,0.000000 0.000000,0.000000-25.000000</inkml:trace>
</inkml:ink>
</file>

<file path=ppt/ink/ink836.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5:2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106750.000000 12850.000000,'200.000000'100.000000,"-25.000000"0.000000,0.000000 0.000000,-25.000000 50.000000,0.000000 0.000000,-125.000000-125.000000,0.000000 0.000000,0.000000 25.000000</inkml:trace>
</inkml:ink>
</file>

<file path=ppt/ink/ink8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5:2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101300.000000 18350.000000,'-100.000000'0.000000,"75.000000"-25.000000,0.000000 0.000000,75.000000 0.000000,0.000000 0.000000,0.000000 0.000000,0.000000 0.000000,125.000000-25.000000,0.000000 0.000000,100.000000 25.000000,0.000000 0.000000,-25.000000 25.000000,0.000000 0.000000,-75.000000 25.000000,0.000000 0.000000,-125.000000 0.000000</inkml:trace>
</inkml:ink>
</file>

<file path=ppt/ink/ink8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5:2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102350.000000 17500.000000,'-100.000000'-50.000000,"75.000000"50.000000,0.000000 0.000000,0.000000 0.000000,0.000000 0.000000,25.000000 125.000000,0.000000 0.000000,0.000000 25.000000,0.000000 0.000000,0.000000 25.000000,0.000000 0.000000,0.000000 0.000000,0.000000 0.000000,0.000000-75.000000,0.000000 0.000000,0.000000-75.000000</inkml:trace>
</inkml:ink>
</file>

<file path=ppt/ink/ink839.xml><?xml version="1.0" encoding="utf-8"?>
<inkml:ink xmlns:inkml="http://www.w3.org/2003/InkML">
  <annotation type="ScanImages2ExtractSignatures">1</annotation>
  <annotation type="ScanImagesWidth">-2112798188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5:2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103300.000000 17450.000000,'50.000000'-150.000000,"75.000000"125.000000,0.000000 0.000000,-25.000000 75.000000,0.000000 0.000000,-25.000000 75.000000,0.000000 0.000000,-125.000000 25.000000,0.000000 0.000000,-75.000000 0.000000,0.000000 0.000000,-50.000000-25.000000,0.000000 0.000000,75.000000-50.000000,0.000000 0.000000,-25.000000 0.000000,0.000000 0.000000,75.000000-75.000000,0.000000 0.000000,100.000000-25.000000,0.000000 0.000000,100.000000-25.000000,0.000000 0.000000,25.000000 0.000000,0.000000 0.000000,25.000000 0.000000,0.000000 0.000000,0.000000-25.000000,0.000000 0.000000,-100.000000 25.000000,0.000000 0.000000,-50.000000 25.000000</inkml:trace>
</inkml:ink>
</file>

<file path=ppt/ink/ink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4:1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75550.000000 16650.000000,'-200.000000'50.000000,"100.000000"-50.000000,0.000000 0.000000,75.000000-25.000000,0.000000 0.000000,0.000000 25.000000</inkml:trace>
</inkml:ink>
</file>

<file path=ppt/ink/ink8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5:2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104650.000000 17950.000000,'-100.000000'-50.000000,"50.000000"50.000000,0.000000 0.000000,25.000000 25.000000,0.000000 0.000000,25.000000 25.000000,0.000000 0.000000,0.000000 25.000000,0.000000 0.000000,25.000000 0.000000,0.000000 0.000000,25.000000-25.000000,0.000000 0.000000,0.000000-25.000000,0.000000 0.000000,25.000000-25.000000,0.000000 0.000000,0.000000-100.000000,0.000000 0.000000,-25.000000-25.000000,0.000000 0.000000,-25.000000 0.000000,0.000000 0.000000,-50.000000 25.000000,0.000000 0.000000,0.000000 50.000000,0.000000 0.000000,0.000000 25.000000,0.000000 0.000000,50.000000 0.000000,0.000000 0.000000,25.000000 25.000000,0.000000 0.000000,50.000000 25.000000,0.000000 0.000000,-25.000000 50.000000,0.000000 0.000000,-50.000000 0.000000,0.000000 0.000000,-25.000000 50.000000,0.000000 0.000000,-75.000000-25.000000,0.000000 0.000000,25.000000-75.000000,0.000000 0.000000,100.000000-25.000000,0.000000 0.000000,50.000000-50.000000,0.000000 0.000000,0.000000-25.000000,0.000000 0.000000,-50.000000 50.000000,0.000000 0.000000,-25.000000-50.000000,0.000000 0.000000,0.000000 0.000000,0.000000 0.000000,-25.000000-50.000000,0.000000 0.000000,-25.000000 50.000000,0.000000 0.000000,25.000000 50.000000,0.000000 0.000000,0.000000 0.000000,0.000000 0.000000,0.000000 0.000000,0.000000 0.000000,25.000000 75.000000,0.000000 0.000000,-25.000000 100.000000,0.000000 0.000000,0.000000 25.000000,0.000000 0.000000,25.000000 25.000000,0.000000 0.000000,-25.000000 50.000000,0.000000 0.000000,0.000000 50.000000,0.000000 0.000000,0.000000-25.000000,0.000000 0.000000,0.000000-250.000000,0.000000 0.000000,0.000000 0.000000</inkml:trace>
</inkml:ink>
</file>

<file path=ppt/ink/ink8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5:2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106750.000000 17450.000000,'50.000000'-100.000000,"75.000000"100.000000,0.000000 0.000000,50.000000 0.000000,0.000000 0.000000,-25.000000 0.000000,0.000000 0.000000,-50.000000 25.000000,0.000000 0.000000,-100.000000 0.000000</inkml:trace>
</inkml:ink>
</file>

<file path=ppt/ink/ink842.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615.000000 725.000000,'0.026000'0.000000,"0.040000"0.000000,0.045000 0.000000,0.044000 0.000000,0.040000 0.000000,0.034000 0.000000,0.028000 0.000000,0.021000 0.000000,0.015000 0.000000,0.011000 0.000000,0.007000 0.000000,0.004000 0.000000,0.002000 0.000000,0.434000 0.000000,0.421000 0.000000,0.257000 0.000000,0.133000 0.000000,0.044000 0.000000,-0.017000 0.000000,0.443000 0.000000,0.263000 0.000000,0.128000 0.000000,0.033000 0.000000,0.576000 0.000000,0.293000 0.000000,0.348000-0.018000,-0.011000-0.029000,-0.240000-0.033000,-0.369000-0.034000,-0.277000-0.087000,-0.345000-0.041000,-0.363000-0.008000,-0.348000 0.013000,-0.128000-0.085000,-0.126000-0.067000,0.069000-0.051000,-0.032000-0.037000,-0.094000-0.025000,-0.127000-0.016000,0.063000-0.138000,0.034000-0.058000,0.012000-0.003000,-0.003000 0.033000,0.227000-0.334000,0.137000-0.249000,0.290000-0.232000,0.072000-0.056000,-0.073000 0.060000,-0.160000 0.130000,0.164000-0.092000,-0.108000 0.068000,-0.452000 0.303000,-0.096000 0.039000,0.266000-0.322000,-0.173000 0.023000,-0.294000 0.141000,-0.152000 0.082000,-0.137000 0.117000,-0.117000 0.131000,-0.096000 0.001000,-0.075000-0.009000,-0.075000 0.041000,-0.069000 0.070000,-0.060000 0.083000,-0.050000 0.086000,-0.058000 0.081000,-0.059000 0.072000,-0.056000 0.061000,-0.049000 0.049000,-0.005000-0.017000,0.024000-0.058000,0.004000-0.043000,-0.009000-0.031000,-0.017000-0.020000,-0.021000-0.012000,-0.058000-0.098000,-0.078000-0.072000,-0.085000-0.050000,-0.083000-0.033000,-0.076000-0.093000,-0.066000-0.050000,-0.054000-0.020000,-0.043000 0.001000,-0.217000-0.151000,-0.091000-0.090000,-0.188000-0.155000,-0.089000-0.038000,-0.019000 0.040000,0.027000 0.087000,0.018000 0.074000,0.011000 0.060000,-0.032000 0.010000,0.017000 0.051000,0.047000 0.073000,0.063000 0.082000,-0.079000 0.026000,-0.016000 0.063000,0.025000 0.081000,0.049000 0.087000,0.024000 0.103000,0.007000 0.105000,-0.263000 0.007000,-0.121000 0.017000,-0.022000 0.023000,0.043000 0.024000,-0.139000 0.042000,-0.098000 0.050000,-0.065000 0.052000,-0.039000 0.049000,0.036000 0.044000,0.081000 0.037000,0.104000 0.030000,0.111000 0.023000,-0.095000 0.017000,-0.073000 0.012000,-0.053000 0.008000,0.037000 0.005000,0.092000 0.002000,0.120000 0.001000,-0.187000 0.001000,-0.004000-0.002000,0.045000-0.003000,0.011000-0.002000,0.069000-0.002000,0.102000-0.001000,-0.143000 0.036000,-0.068000 0.057000,-0.180000 0.066000,-0.018000 0.067000,0.087000 0.063000,0.148000 0.055000,0.010000 0.025000,0.018000 0.036000,0.067000 0.030000,0.094000 0.024000,-0.074000 0.233000,0.090000 0.099000,0.109000 0.038000,0.111000-0.004000,-0.193000 0.082000,-0.143000 0.047000,-0.238000 0.273000,-0.060000 0.102000,0.058000-0.014000,0.129000-0.088000,0.166000-0.110000,0.177000-0.116000,0.171000-0.111000,0.154000-0.100000,0.040000 0.025000,0.038000-0.044000,-0.003000 0.172000,0.045000 0.078000,0.072000 0.011000,0.084000-0.032000,0.085000-0.058000,0.080000-0.070000,0.071000-0.072000,0.060000-0.068000,-0.026000-0.061000,-0.004000-0.052000,0.009000-0.042000,0.017000-0.033000,-0.052000 0.270000,-0.019000 0.150000,-0.071000 0.209000,-0.025000 0.084000,0.007000-0.002000,0.026000-0.057000,0.037000 0.059000,0.041000-0.018000,0.041000-0.066000,0.037000-0.092000,0.032000 0.046000,0.027000-0.017000,0.021000 0.005000,0.016000-0.054000,0.012000-0.088000,0.008000-0.055000,0.005000-0.066000,0.003000-0.068000,0.075000-0.009000,0.042000-0.045000,0.018000-0.064000,0.001000-0.072000,-0.010000 0.094000,-0.016000 0.046000,-0.019000 0.012000,-0.019000-0.010000,0.019000 0.086000,0.042000 0.068000,0.035000 0.015000,0.028000-0.021000,0.021000-0.042000,0.016000-0.052000,0.105000 0.040000,0.050000-0.047000,0.020000-0.073000,-0.001000-0.083000,0.023000-0.086000,-0.005000-0.039000,-0.016000 0.030000,-0.023000-0.002000,-0.025000-0.022000,-0.025000-0.033000,0.040000-0.049000,0.005000-0.056000,-0.018000-0.056000,-0.031000-0.052000,-0.038000-0.045000,-0.039000-0.038000,-0.037000-0.030000,-0.033000-0.023000,-0.028000-0.017000,-0.022000-0.012000,-0.006000-0.015000,0.004000-0.016000,0.011000-0.015000,0.014000-0.014000,0.015000-0.012000,0.015000-0.010000,0.014000-0.008000,0.012000-0.006000,0.212000-0.004000,0.178000-0.003000,0.087000-0.038000,0.023000-0.059000,-0.020000-0.067000,-0.046000 0.000000</inkml:trace>
</inkml:ink>
</file>

<file path=ppt/ink/ink8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470.000000 377.000000,'0.024000'0.000000,"0.036000"0.000000,0.041000 0.000000,0.040000 0.000000,0.036000 0.000000,0.030000 0.000000,0.024000 0.000000,0.018000 0.000000,0.013000 0.000000,0.009000 0.000000,0.006000 0.000000,0.291000 0.000000,0.343000 0.000000,0.337000 0.000000,0.308000 0.000000,0.267000 0.000000,0.221000 0.000000,1.500000 0.110000,1.252000 0.173000,2.105000 0.182000,1.170000 0.101000,0.486000 0.041000,0.013000 0.000000,0.979000 0.047000,0.200000 0.001000,-0.314000-0.029000,-0.619000-0.047000,0.464000-0.072000,0.019000-0.084000,0.211000-0.085000,-0.418000-0.079000,-0.789000-0.070000,-0.969000-0.059000,0.443000-0.044000,-0.734000-0.042000,-1.212000-0.028000,-0.703000-0.017000,-0.735000-0.011000,-0.702000-0.006000,-0.336000-0.018000,-0.223000-0.027000,-0.255000-0.030000,-0.259000-0.030000,0.709000-0.035000,0.105000 0.004000,0.004000-0.046000,0.023000-0.024000,-0.166000 0.001000,-0.275000 0.017000,-0.122000 0.026000,-0.236000 0.030000,-0.291000 0.030000,-0.305000 0.028000,-0.053000 0.025000,-0.108000 0.021000,-0.135000 0.017000,-0.143000 0.013000,0.157000 0.009000,0.117000 0.007000,0.708000 0.004000,0.372000 0.002000,0.301000 0.001000,0.013000 0.000000,-0.173000 0.000000,-0.279000-0.001000,-0.326000-0.001000,-0.332000-0.001000,-0.042000-0.001000,-0.074000-0.001000,0.169000-0.001000,0.091000-0.001000,0.108000-0.019000,-0.036000-0.029000,-0.126000-0.034000,-0.174000-0.034000,0.194000-0.013000,0.048000 0.001000,-0.049000 0.010000,-0.108000 0.015000,0.065000 0.017000,-0.050000 0.017000,-0.120000 0.016000,-0.156000 0.014000,0.937000 0.012000,0.684000 0.009000,0.527000 0.007000,0.093000 0.005000,-0.192000 0.004000,-0.360000 0.002000,-0.312000 0.001000,-0.405000 0.001000,-0.436000 0.000000,-0.423000 0.000000,-0.015000 0.000000,-0.048000-0.001000,-0.139000-0.001000,-0.187000-0.001000,-0.204000 0.000000,-0.200000 0.000000,0.039000 0.000000,-0.033000 0.000000,-0.076000 0.000000,-0.098000 0.000000,0.079000 0.000000,0.039000 0.000000,0.195000 0.000000,0.060000 0.000000,-0.031000 0.000000,-0.088000 0.000000,-0.062000 0.000000,-0.114000 0.000000,-0.139000 0.000000,-0.145000 0.000000,-0.046000 0.000000,-0.053000 0.000000,-0.072000 0.000000,-0.079000 0.000000,-0.077000 0.000000,-0.071000 0.000000,0.031000 0.000000,0.020000 0.000000,0.011000 0.000000,0.005000 0.000000,0.001000 0.000000,-0.002000 0.000000,0.143000 0.000000,0.079000 0.000000,0.032000 0.000000,-0.001000 0.000000,0.126000 0.000000,0.050000 0.000000,-0.002000 0.000000,-0.035000 0.000000,0.020000 0.000000,-0.020000 0.000000,0.011000 0.000000,-0.043000 0.000000,-0.075000 0.000000,-0.090000 0.000000,-0.093000 0.000000,-0.088000 0.000000,-0.078000 0.000000,-0.066000 0.000000,0.002000 0.000000,0.045000 0.000000,0.014000 0.000000,-0.007000 0.000000,-0.020000 0.000000,-0.026000 0.000000,-0.016000 0.000000,-0.057000 0.000000,-0.057000 0.000000,-0.052000 0.000000,-0.045000 0.000000,-0.037000 0.000000,-0.028000 0.000000,-0.021000 0.000000,-0.015000 0.000000,-0.009000 0.000000,-0.006000 0.000000,-0.003000 0.000000,-0.001000 0.000000</inkml:trace>
</inkml:ink>
</file>

<file path=ppt/ink/ink8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877.000000 679.000000,'-0.055000'0.037000,"-0.086000"0.058000,-0.100000 0.067000,-0.102000 0.068000,-0.261000 0.247000,-0.196000 0.197000,-0.287000 0.242000,-0.177000 0.106000,-0.094000 0.011000,-0.034000-0.051000,-0.140000 0.356000,-0.050000 0.221000,0.011000 0.119000,0.049000 0.045000,-0.059000 0.196000,0.024000 0.058000,0.075000-0.035000,0.102000-0.092000,-0.426000 0.439000,-0.146000 0.172000,0.314000-0.322000,0.124000-0.100000,0.166000-0.168000,0.182000-0.202000,0.098000 0.040000,0.204000-0.223000,0.177000-0.259000,0.146000-0.261000,0.129000-0.243000,0.121000-0.235000,0.099000-0.198000,0.078000-0.158000,0.057000-0.120000,0.040000-0.087000,0.026000-0.059000,0.016000-0.037000,0.008000-0.021000,0.002000-0.008000,-0.002000 0.000000,-0.004000 0.005000,-0.005000 0.007000,-0.005000 0.008000,-0.004000 0.008000,-0.004000 0.008000,-0.003000 0.006000,-0.003000 0.005000,-0.002000 0.004000,-0.001000 0.003000,-0.001000 0.002000,-0.001000 0.001000,0.000000 0.001000,0.000000 0.000000,0.000000 0.000000,0.000000 0.000000,0.000000 0.000000,0.000000 0.000000</inkml:trace>
</inkml:ink>
</file>

<file path=ppt/ink/ink8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848.000000 676.000000,'0.018000'0.028000,"0.029000"0.043000,0.033000 0.050000,0.034000 0.051000,0.032000 0.047000,0.028000 0.042000,0.023000 0.035000,0.019000 0.028000,0.070000 0.068000,0.097000 0.088000,0.476000 0.352000,0.315000 0.275000,0.189000 0.205000,0.094000 0.145000,0.247000 0.280000,0.107000 0.125000,0.008000 0.016000,-0.055000-0.054000,0.203000 0.199000,0.206000 0.199000,0.395000 0.461000,0.119000 0.153000,-0.067000-0.056000,-0.180000-0.185000,0.073000-0.015000,-0.065000-0.126000,-0.203000-0.169000,-0.277000-0.258000,-0.304000-0.296000,-0.299000 0.000000</inkml:trace>
</inkml:ink>
</file>

<file path=ppt/ink/ink8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1127.000000 591.000000,'0.017000'0.050000,"0.026000"0.079000,0.031000 0.093000,0.032000 0.097000,0.040000 0.082000,0.029000 0.031000,0.024000 0.006000,0.019000-0.010000,0.062000-0.003000,0.044000-0.066000,0.060000-0.018000,0.048000-0.016000,0.017000-0.034000,-0.004000-0.043000,0.186000 0.175000,0.146000 0.154000,0.036000 0.075000,-0.037000 0.018000,-0.081000-0.019000,-0.103000-0.042000,0.001000 0.112000,-0.006000 0.056000,-0.011000 0.015000,-0.012000-0.012000,0.072000 0.065000,-0.029000-0.065000,-0.064000-0.106000,-0.080000-0.122000,-0.084000-0.122000,-0.078000-0.111000,-0.069000-0.095000,-0.057000-0.078000,-0.045000-0.060000,-0.034000-0.044000,-0.024000-0.031000,-0.016000-0.020000,-0.010000-0.012000,-0.005000-0.005000,-0.002000-0.001000,0.000000 0.001000,0.002000 0.003000,0.032000-0.051000,0.053000-0.083000,0.062000-0.097000,0.062000-0.099000,0.040000-0.166000,0.022000-0.123000,0.010000-0.087000,0.001000-0.057000,0.087000-0.310000,0.062000-0.155000,0.042000-0.044000,0.026000 0.030000,0.050000-0.072000,0.062000 0.016000,0.004000 0.083000,-0.034000 0.119000,-0.055000 0.134000,-0.065000 0.134000,-0.066000 0.124000,-0.062000 0.108000,-0.049000 0.096000,-0.037000 0.082000,-0.027000 0.066000,-0.018000 0.052000,-0.014000 0.035000,-0.032000 0.047000,-0.031000 0.039000,-0.028000 0.031000,-0.024000 0.024000,-0.020000 0.017000,-0.015000 0.011000,-0.011000 0.007000,-0.008000 0.004000,-0.005000 0.001000,-0.003000 0.000000,-0.001000-0.001000,0.000000-0.002000,0.000000-0.002000,0.001000-0.002000,0.001000-0.002000,0.001000-0.001000,0.030000-0.060000,0.052000-0.103000,0.042000-0.064000,0.032000-0.034000,0.023000-0.013000,0.016000 0.002000,0.084000-0.154000,0.048000-0.096000,0.021000-0.051000,0.002000 0.000000</inkml:trace>
</inkml:ink>
</file>

<file path=ppt/ink/ink847.xml><?xml version="1.0" encoding="utf-8"?>
<inkml:ink xmlns:inkml="http://www.w3.org/2003/InkML">
  <annotation type="ScanImages2ExtractSignatures">1</annotation>
  <annotation type="ScanImagesWidth">473460962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584.000000 827.000000,'0.009000'0.000000,"0.014000"0.000000,0.016000 0.000000,0.015000 0.000000,0.014000 0.000000,0.011000 0.000000,0.009000 0.000000,0.007000 0.000000,0.005000 0.000000,0.003000 0.000000,0.002000 0.000000,0.001000 0.000000,0.000000 0.000000,0.000000 0.000000,0.000000 0.000000,0.000000 0.000000,0.000000 0.000000,0.000000 0.000000,0.000000 0.000000,0.000000 0.000000,0.000000 0.000000,0.000000 0.000000,0.000000 0.000000,0.000000 0.000000,0.000000 0.000000,0.000000 0.000000,0.000000 0.000000,0.000000 0.000000,0.000000 0.000000,0.038000 0.000000,0.075000 0.000000,0.087000 0.000000,0.089000 0.000000,0.118000 0.000000,0.046000 0.000000,0.024000 0.000000,0.023000 0.000000,-0.011000 0.000000,-0.032000 0.000000,-0.067000 0.017000,-0.042000 0.026000,-0.041000 0.031000,-0.038000 0.032000,0.057000 0.021000,0.011000 0.001000,-0.007000-0.009000,-0.018000-0.015000,0.179000-0.017000,0.144000-0.017000,0.387000-0.013000,0.178000-0.017000,0.046000-0.015000,0.031000-0.009000,-0.057000-0.007000,-0.110000-0.005000,-0.135000-0.004000,-0.141000-0.002000,-0.049000-0.001000,-0.060000-0.001000,-0.063000 0.000000,-0.060000 0.000000,0.057000 0.037000,-0.020000 0.058000,-0.031000 0.030000,-0.035000 0.011000,-0.036000 0.004000,-0.095000-0.013000,-0.099000-0.019000,-0.093000-0.020000,-0.082000-0.019000,-0.068000-0.018000,-0.054000-0.015000,-0.041000-0.012000,-0.029000-0.009000,-0.020000-0.007000,-0.012000-0.005000,-0.007000-0.003000,-0.002000-0.002000,0.000000-0.001000,0.002000 0.000000,0.003000 0.000000,0.003000 0.001000,0.010000 0.006000,0.012000 0.009000,0.013000 0.010000,0.013000 0.010000,0.011000 0.009000,0.009000 0.008000,0.007000 0.006000,0.006000 0.005000,0.004000 0.004000,0.003000 0.002000,0.002000 0.002000,0.001000 0.001000,0.000000 0.000000,0.000000 0.000000,0.000000 0.000000,-0.004000-0.009000,0.008000-0.008000,0.009000-0.009000,0.010000-0.009000,0.009000-0.008000,0.008000-0.007000,0.007000-0.006000,0.006000-0.005000,0.004000-0.004000,0.003000 0.000000</inkml:trace>
</inkml:ink>
</file>

<file path=ppt/ink/ink8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700.000000 820.000000,'0.024000'0.000000,"0.036000"0.000000,0.041000 0.000000,0.040000 0.000000,0.036000 0.000000,0.030000 0.000000,0.024000 0.000000,0.018000 0.000000,0.013000 0.000000,0.009000 0.000000,0.006000 0.000000,0.377000 0.000000,0.257000 0.000000,0.146000 0.000000,0.065000 0.000000,0.008000 0.000000,-0.029000 0.000000,0.453000 0.000000,0.359000 0.000000,0.681000 0.000000,0.235000 0.000000,-0.003000 0.000000,-0.150000 0.000000,-0.225000 0.000000,-0.206000 0.000000,-0.260000 0.000000,-0.276000 0.000000,0.103000 0.000000,-0.031000 0.000000,-0.040000 0.000000,-0.117000 0.000000,-0.158000 0.000000,-0.172000 0.000000,-0.187000 0.000000,-0.183000 0.000000,-0.167000 0.000000,-0.144000 0.000000,-0.100000 0.000000,-0.065000 0.000000,0.017000 0.000000,-0.005000 0.000000,-0.018000 0.000000,-0.026000 0.000000</inkml:trace>
</inkml:ink>
</file>

<file path=ppt/ink/ink849.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962.000000 826.000000,'0.037000'0.007000,"0.058000"0.012000,0.067000 0.013000,0.068000 0.014000,0.063000 0.013000,0.056000 0.011000,0.047000 0.009000,0.038000 0.008000,0.029000 0.006000,0.021000 0.004000,0.365000-0.004000,0.263000-0.010000,0.179000-0.012000,0.111000-0.013000,0.392000 0.079000,0.174000 0.059000,0.022000 0.042000,-0.077000 0.028000,0.178000 0.109000,0.034000 0.079000,0.049000 0.091000,-0.091000 0.018000,-0.175000-0.030000,-0.215000-0.058000,-0.225000-0.072000,-0.215000-0.076000,-0.193000-0.036000,-0.164000-0.007000,-0.208000 0.048000,-0.220000 0.080000,0.175000 0.021000,0.120000-0.018000,0.076000-0.042000,0.043000-0.054000,0.257000-0.058000,0.228000-0.056000,0.414000-0.051000,0.208000-0.044000,0.060000-0.036000,-0.038000-0.028000,-0.007000-0.021000,-0.133000-0.015000,-0.204000-0.010000,-0.235000-0.006000,-0.071000-0.003000,-0.109000-0.001000,-0.143000 0.000000,-0.155000 0.001000,-0.150000 0.002000,-0.137000 0.002000,-0.054000 0.002000,-0.070000 0.002000,-0.075000 0.002000,-0.073000 0.001000,-0.066000 0.001000,-0.057000 0.001000,-0.047000 0.001000,-0.037000 0.000000,0.073000 0.000000,0.138000 0.000000,0.391000 0.000000,0.229000 0.000000,0.109000 0.000000,0.024000 0.000000,0.152000 0.000000,0.075000 0.000000,0.021000 0.000000,-0.016000 0.000000,0.216000 0.000000,0.027000 0.000000,-0.036000 0.000000,-0.154000 0.000000,0.731000 0.000000,0.141000 0.000000,-0.018000 0.000000,-0.119000 0.000000,-0.174000 0.000000,-0.197000 0.000000,0.134000 0.000000,-0.110000 0.000000,-0.189000 0.000000,-0.117000 0.000000,-0.168000 0.000000,-0.188000 0.000000,-0.058000 0.000000,-0.045000 0.000000,-0.024000 0.000000,-0.082000 0.000000,-0.113000 0.000000,-0.125000 0.000000,-0.123000 0.000000,-0.113000 0.000000,-0.098000 0.000000,-0.081000 0.000000,-0.073000 0.000000,-0.095000 0.000000,-0.082000 0.000000,-0.067000 0.000000,-0.052000 0.000000,-0.038000 0.000000,-0.026000 0.000000,-0.017000 0.000000,-0.010000 0.000000,-0.005000 0.000000,-0.001000 0.000000,0.001000 0.000000,0.003000 0.000000,0.003000 0.000000,0.003000 0.000000,0.003000 0.000000,0.002000 0.000000,0.002000 0.000000,0.001000 0.000000,0.001000 0.000000,-0.030000 0.000000,-0.070000 0.000000,-0.082000 0.000000,-0.083000 0.000000</inkml:trace>
</inkml:ink>
</file>

<file path=ppt/ink/ink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4:1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72700.000000 17200.000000,'0.000000'-50.000000,"-25.000000"0.000000,0.000000 0.000000,50.000000 50.000000,0.000000 0.000000,125.000000 0.000000,0.000000 0.000000,0.000000 0.000000,0.000000 0.000000,75.000000 25.000000,0.000000 0.000000,100.000000 0.000000,0.000000 0.000000,50.000000-25.000000,0.000000 0.000000,25.000000-50.000000,0.000000 0.000000,0.000000-25.000000,0.000000 0.000000,50.000000 0.000000,0.000000 0.000000,-75.000000 50.000000,0.000000 0.000000,-25.000000-25.000000,0.000000 0.000000,25.000000 0.000000,0.000000 0.000000,0.000000 0.000000,0.000000 0.000000,0.000000 25.000000,0.000000 0.000000,50.000000 0.000000,0.000000 0.000000,0.000000 25.000000,0.000000 0.000000,25.000000-25.000000,0.000000 0.000000,0.000000 0.000000,0.000000 0.000000,-25.000000 0.000000,0.000000 0.000000,25.000000 0.000000,0.000000 0.000000,0.000000 0.000000,0.000000 0.000000,-25.000000 25.000000,0.000000 0.000000,0.000000-25.000000,0.000000 0.000000,0.000000 25.000000,0.000000 0.000000,-50.000000 0.000000,0.000000 0.000000,-50.000000 0.000000,0.000000 0.000000,-25.000000 0.000000,0.000000 0.000000,-50.000000 0.000000,0.000000 0.000000,25.000000 0.000000,0.000000 0.000000,25.000000 0.000000,0.000000 0.000000,0.000000 0.000000,0.000000 0.000000,25.000000-25.000000,0.000000 0.000000,0.000000 25.000000,0.000000 0.000000,-25.000000 0.000000,0.000000 0.000000,-25.000000 25.000000,0.000000 0.000000,0.000000-25.000000,0.000000 0.000000,25.000000 0.000000,0.000000 0.000000,25.000000 0.000000,0.000000 0.000000,25.000000 0.000000,0.000000 0.000000,-50.000000 0.000000,0.000000 0.000000,-25.000000 0.000000,0.000000 0.000000,-25.000000 0.000000,0.000000 0.000000,0.000000 0.000000,0.000000 0.000000,25.000000 0.000000,0.000000 0.000000,-50.000000 0.000000,0.000000 0.000000,0.000000 0.000000,0.000000 0.000000,-25.000000 0.000000,0.000000 0.000000,-25.000000 0.000000,0.000000 0.000000,25.000000 0.000000,0.000000 0.000000,25.000000 0.000000,0.000000 0.000000,0.000000 0.000000,0.000000 0.000000,-25.000000-25.000000,0.000000 0.000000,-100.000000 25.000000,0.000000 0.000000,-100.000000-25.000000,0.000000 0.000000,-25.000000 25.000000,0.000000 0.000000,0.000000 0.000000</inkml:trace>
</inkml:ink>
</file>

<file path=ppt/ink/ink8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475.000000 829.000000,'0.028000'0.000000,"0.043000"0.000000,0.050000 0.000000,0.051000 0.000000,0.047000 0.000000,0.042000 0.000000,0.035000 0.000000,0.028000 0.000000,0.252000 0.000000,0.229000 0.000000,0.161000 0.018000,0.106000 0.029000,0.062000 0.033000,0.030000 0.034000,0.191000 0.013000,0.133000-0.001000,0.352000-0.005000,0.084000-0.017000,-0.043000-0.019000,-0.119000-0.019000,0.051000-0.019000,-0.011000-0.014000,-0.103000-0.011000,-0.154000-0.009000,0.266000-0.007000,0.221000-0.005000,0.378000-0.003000,0.157000-0.002000,0.003000-0.001000,-0.095000 0.000000,0.235000 0.000000,-0.012000 0.000000,-0.170000 0.000000,-0.258000 0.001000,-0.148000 0.001000,-0.214000 0.000000,-0.259000 0.000000,-0.269000 0.000000,-0.255000 0.000000,-0.228000 0.000000,-0.193000 0.000000,-0.157000 0.000000,-0.122000 0.000000,-0.091000 0.000000,-0.052000 0.000000,-0.059000 0.000000,-0.039000 0.000000,-0.024000 0.000000,-0.012000 0.000000,-0.004000 0.000000,0.001000 0.000000,0.004000 0.000000,0.006000 0.000000,0.006000 0.000000,0.006000 0.000000,0.002000 0.000000,0.022000 0.000000,0.025000 0.000000,0.025000 0.000000,0.023000 0.000000,0.020000 0.000000,0.004000 0.000000,-0.006000 0.000000,-0.012000 0.000000,-0.015000 0.000000,-0.016000 0.000000,-0.015000 0.000000,0.048000 0.000000,0.084000 0.000000,0.046000 0.000000,0.019000 0.000000,0.000000 0.000000,-0.013000 0.000000,-0.001000 0.000000,0.006000 0.000000,-0.008000 0.000000,-0.016000 0.000000,-0.020000 0.000000,-0.022000 0.000000,0.071000 0.000000,0.052000 0.000000,0.017000 0.000000,-0.006000 0.000000,-0.021000 0.000000,-0.029000 0.000000,-0.013000 0.000000,-0.002000 0.000000,0.005000 0.000000,0.009000 0.000000,-0.007000-0.018000,-0.017000-0.029000,-0.022000-0.033000,-0.024000 0.000000</inkml:trace>
</inkml:ink>
</file>

<file path=ppt/ink/ink8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639.000000 829.000000,'0.019000'0.000000,"0.030000"0.000000,0.034000 0.000000,0.034000 0.000000,0.031000 0.000000,0.026000 0.000000,0.021000 0.000000,0.017000 0.000000,0.012000 0.000000,0.009000 0.000000,0.006000 0.000000,0.003000 0.000000,0.002000 0.000000,0.000000 0.000000,0.000000 0.000000,-0.001000 0.000000,-0.001000 0.000000,0.076000 0.000000,0.101000 0.000000,0.055000 0.018000,0.099000 0.029000,0.095000 0.033000,0.085000 0.034000,0.183000 0.032000,0.085000 0.028000,0.016000 0.023000,-0.029000 0.019000,0.055000 0.033000,-0.043000 0.040000,-0.011000 0.004000,-0.063000-0.019000,-0.091000-0.032000,-0.103000-0.039000,-0.029000-0.040000,-0.053000-0.037000,-0.065000-0.033000,-0.068000-0.028000,0.089000-0.023000,0.036000-0.018000,-0.001000-0.013000,-0.025000-0.009000,-0.038000-0.006000,-0.044000-0.004000,-0.050000-0.002000,-0.051000 0.000000,-0.047000 0.000000,-0.042000 0.001000,-0.041000-0.005000,-0.075000-0.008000,-0.073000-0.009000,-0.065000-0.009000,-0.055000-0.008000,-0.045000-0.007000,-0.034000-0.006000,-0.025000-0.005000,-0.017000-0.003000,-0.011000-0.002000,-0.006000-0.001000,-0.003000-0.001000,0.000000 0.000000,0.001000 0.000000,0.002000 0.000000,0.002000 0.000000,0.002000 0.000000,0.002000 0.000000,0.002000 0.000000,0.001000 0.000000,0.001000 0.000000,0.001000 0.000000,0.001000 0.000000,0.000000 0.000000,0.000000 0.000000,0.000000 0.000000,0.000000 0.000000,0.000000 0.000000,-0.064000 0.010000,-0.108000 0.000000</inkml:trace>
</inkml:ink>
</file>

<file path=ppt/ink/ink8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642.000000 820.000000,'0.017000'0.000000,"0.026000"0.000000,0.029000 0.000000,0.029000 0.000000,0.026000 0.000000,0.022000 0.000000,0.018000 0.000000,0.014000 0.000000,0.010000 0.000000,0.007000 0.000000,0.004000 0.000000,0.002000 0.000000,0.001000 0.000000,0.000000 0.000000,0.000000 0.000000,0.043000 0.000000,0.093000 0.000000,0.108000 0.000000,0.109000 0.000000,-0.062000 0.016000,0.044000 0.026000,0.037000 0.032000,0.339000 0.034000,0.156000 0.010000,0.071000 0.000000,0.010000-0.007000,0.235000-0.002000,0.003000-0.017000,-0.088000-0.018000,-0.140000-0.017000,-0.163000-0.015000,-0.166000-0.013000,-0.155000-0.010000,-0.137000-0.008000,-0.093000-0.006000,-0.091000-0.005000,-0.065000-0.003000,-0.044000-0.002000,-0.027000-0.001000,-0.015000 0.000000,-0.006000 0.000000,0.001000 0.001000,-0.011000 0.001000,0.031000 0.000000,0.037000 0.000000,0.040000 0.000000,0.069000 0.013000,0.020000 0.020000,0.009000 0.023000,0.001000 0.023000,-0.004000 0.021000,-0.007000 0.019000,0.004000 0.003000,0.011000-0.007000,0.005000-0.008000,-0.032000-0.017000,-0.040000-0.018000,-0.042000-0.017000,-0.040000-0.015000,-0.035000-0.012000,-0.029000-0.010000,-0.023000 0.000000</inkml:trace>
</inkml:ink>
</file>

<file path=ppt/ink/ink8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472.000000 820.000000,'0.037000'0.000000,"0.058000"0.000000,0.067000 0.000000,0.068000 0.000000,0.063000 0.000000,0.056000 0.000000,0.047000 0.000000,0.038000 0.000000,0.029000 0.000000,0.021000 0.000000,0.310000 0.000000,0.177000 0.000000,0.078000 0.000000,0.010000 0.000000,0.149000 0.000000,0.080000 0.000000,0.288000-0.074000,0.105000-0.042000,-0.020000-0.018000,-0.098000-0.002000,0.006000 0.009000,-0.075000 0.015000,-0.121000 0.018000,-0.142000 0.018000,0.039000 0.017000,0.005000 0.015000,-0.017000 0.013000,-0.030000 0.010000,0.111000 0.008000,0.046000 0.006000,0.424000 0.004000,0.193000 0.003000,0.031000 0.002000,-0.075000 0.001000,-0.082000 0.000000,-0.154000 0.000000,-0.189000 0.000000,-0.197000-0.001000,-0.139000-0.001000,-0.165000-0.001000,-0.170000-0.001000,-0.160000 0.000000,-0.142000 0.000000,-0.120000 0.000000,0.001000 0.000000,0.078000 0.000000,0.177000 0.000000,0.080000 0.000000,0.012000 0.000000,-0.032000 0.000000,0.052000 0.000000,0.029000 0.000000,0.012000 0.000000,0.000000 0.000000,0.195000-0.074000,0.158000-0.115000,0.178000-0.060000,0.030000-0.020000,-0.066000 0.007000,-0.123000 0.024000,0.064000 0.033000,-0.042000 0.036000,-0.106000 0.036000,-0.140000 0.033000,-0.151000 0.028000,-0.147000 0.023000,-0.063000 0.019000,-0.078000 0.014000,-0.082000 0.010000,-0.079000 0.007000,-0.071000 0.004000,-0.060000 0.002000,-0.049000 0.001000,-0.039000 0.000000,-0.024000 0.000000,-0.025000-0.001000,-0.018000-0.001000,-0.012000-0.001000,-0.007000-0.001000,-0.004000-0.001000,-0.001000-0.001000,0.000000-0.001000,0.001000 0.000000,0.002000 0.000000,0.002000 0.000000,0.002000 0.000000,0.002000 0.000000,0.001000 0.000000,0.001000 0.000000,0.001000 0.000000,0.001000 0.000000,0.000000 0.000000,0.000000 0.000000</inkml:trace>
</inkml:ink>
</file>

<file path=ppt/ink/ink8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821.000000 814.000000,'0.055000'0.000000,"0.086000"0.000000,0.100000 0.000000,0.102000 0.000000,0.150000 0.000000,0.170000 0.000000,0.152000 0.000000,0.129000 0.000000,0.105000 0.000000,0.082000 0.000000,0.411000 0.000000,0.223000 0.000000,0.915000 0.000000,0.480000 0.000000,0.166000 0.000000,-0.046000 0.000000,-0.050000 0.000000,-0.197000 0.000000,-0.015000 0.000000,-0.447000 0.000000,-0.484000 0.000000,-0.464000 0.000000,-0.410000 0.000000,-0.341000 0.000000,-0.238000 0.000000,-0.139000 0.000000,-0.076000 0.000000,-0.031000 0.000000,-0.001000 0.000000,0.061000-0.045000,0.081000-0.068000,-0.054000-0.008000,-0.003000-0.007000,-0.017000 0.004000,-0.025000 0.011000,0.097000 0.002000,0.059000 0.022000,-0.058000 0.025000,-0.033000 0.016000,-0.048000 0.014000,-0.055000 0.011000,-0.055000 0.009000,-0.051000 0.007000,-0.045000 0.005000,-0.037000 0.003000,-0.015000 0.002000,0.001000 0.001000,0.011000 0.000000,0.017000 0.000000,0.019000 0.000000,0.019000 0.000000,0.008000 0.000000,-0.015000-0.001000,-0.023000-0.001000,-0.026000 0.000000,-0.026000 0.000000,-0.023000 0.000000,-0.020000 0.000000,-0.017000 0.000000,-0.013000 0.000000,-0.010000 0.000000,-0.007000 0.000000,-0.005000 0.000000</inkml:trace>
</inkml:ink>
</file>

<file path=ppt/ink/ink8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821.000000 829.000000,'0.092000'0.000000,"0.144000"0.000000,0.167000 0.000000,0.169000 0.000000,0.618000 0.000000,0.345000 0.000000,0.145000 0.000000,0.006000 0.000000,0.192000 0.000000,0.077000 0.000000,-0.003000 0.000000,-0.053000 0.000000,0.047000 0.000000,-0.040000 0.000000,0.018000 0.000000,-0.093000 0.000000,-0.158000 0.000000,-0.187000 0.000000,-0.193000 0.000000,-0.182000 0.000000,-0.106000 0.000000,-0.124000 0.000000,-0.126000 0.000000,-0.118000 0.000000,-0.086000 0.000000,-0.059000 0.000000,0.092000 0.000000,0.034000 0.000000,-0.006000 0.000000,-0.030000 0.000000,0.140000-0.074000,0.091000-0.042000,0.054000-0.018000,0.026000-0.002000,0.079000 0.009000,0.034000 0.015000,0.003000 0.018000,-0.017000 0.018000,0.100000 0.017000,0.020000 0.015000,-0.032000 0.013000,-0.064000 0.010000,0.140000 0.008000,0.009000 0.007000,-0.132000 0.004000,-0.038000 0.003000,-0.042000 0.001000,-0.042000 0.001000,-0.076000 0.000000,-0.092000 0.000000,-0.095000 0.000000,-0.090000-0.001000,-0.092000-0.001000,-0.086000-0.001000,-0.076000 0.000000,-0.064000 0.000000,-0.051000 0.000000,-0.040000 0.000000,-0.029000 0.000000,-0.020000 0.000000,-0.013000 0.000000,-0.008000 0.000000,0.014000 0.000000,0.026000 0.000000,0.032000 0.000000,0.034000 0.000000,0.032000 0.000000,0.029000 0.000000,0.013000 0.000000,0.001000 0.000000,-0.006000 0.000000,-0.011000 0.000000,-0.013000 0.000000,-0.013000 0.000000,0.012000-0.018000,0.028000-0.029000,0.035000-0.033000,0.038000-0.034000,0.184000-0.050000,0.116000-0.057000,0.065000-0.057000,0.027000 0.000000</inkml:trace>
</inkml:ink>
</file>

<file path=ppt/ink/ink8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1112.000000 816.000000,'0.046000'0.000000,"0.072000"0.000000,0.083000 0.000000,0.085000 0.000000,0.079000 0.000000,0.070000 0.000000,0.059000 0.000000,0.047000 0.000000,0.083000 0.000000,0.099000 0.000000,0.102000 0.000000,0.097000 0.000000,0.565000 0.000000,0.307000 0.000000,0.120000 0.000000,-0.009000 0.000000,0.259000 0.147000,0.043000 0.083000,-0.098000 0.036000,-0.181000 0.004000,-0.092000-0.018000,-0.176000-0.030000,-0.216000-0.036000,-0.226000-0.037000,-0.198000-0.034000,-0.165000-0.031000,-0.076000-0.026000,-0.088000-0.021000,-0.089000-0.016000,-0.083000-0.012000,-0.073000-0.009000,-0.061000-0.006000,-0.049000-0.003000,-0.038000 0.000000</inkml:trace>
</inkml:ink>
</file>

<file path=ppt/ink/ink8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1102.000000 820.000000,'0.028000'0.018000,"0.043000"0.029000,0.050000 0.033000,0.051000 0.034000,0.047000 0.032000,0.042000 0.028000,0.035000 0.023000,0.028000 0.019000,0.031000-0.004000,0.030000-0.018000,0.028000-0.026000,0.024000-0.029000,0.499000 0.082000,0.324000 0.073000,0.133000 0.025000,0.001000-0.008000,-0.084000-0.028000,-0.132000-0.039000,-0.028000 0.046000,-0.127000-0.003000,-0.142000-0.025000,-0.140000-0.037000,-0.058000-0.048000,-0.028000-0.037000,-0.048000-0.016000,-0.057000-0.001000,-0.059000 0.009000,-0.055000 0.014000,0.006000-0.002000,0.045000-0.012000,0.085000-0.017000,0.031000-0.020000,-0.006000-0.020000,-0.030000-0.018000,0.050000-0.016000,0.023000-0.013000,0.005000-0.011000,-0.008000-0.008000,-0.002000-0.006000,0.007000-0.004000,-0.015000-0.003000,0.164000-0.002000,0.035000-0.001000,0.008000 0.000000,-0.072000 0.001000,-0.032000 0.001000,-0.037000 0.001000,-0.038000 0.001000,0.038000 0.001000,0.010000 0.001000,0.047000 0.000000,-0.007000 0.000000,-0.041000 0.000000,-0.059000 0.000000</inkml:trace>
</inkml:ink>
</file>

<file path=ppt/ink/ink8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0:5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78850.000000 26600.000000,'50.000000'-50.000000,"0.000000"100.000000,0.000000 0.000000,25.000000 0.000000,0.000000 0.000000,0.000000-25.000000,0.000000 0.000000,25.000000 0.000000,0.000000 0.000000,0.000000 0.000000,0.000000 0.000000,-25.000000 25.000000,0.000000 0.000000,50.000000-50.000000,0.000000 0.000000,0.000000 0.000000,0.000000 0.000000,50.000000-75.000000,0.000000 0.000000,0.000000 0.000000,0.000000 0.000000,-50.000000 75.000000,0.000000 0.000000,-25.000000 0.000000,0.000000 0.000000,-25.000000 25.000000,0.000000 0.000000,0.000000 0.000000,0.000000 0.000000,25.000000 0.000000,0.000000 0.000000,0.000000 0.000000,0.000000 0.000000,0.000000-25.000000,0.000000 0.000000,25.000000 0.000000,0.000000 0.000000,0.000000-25.000000,0.000000 0.000000,25.000000 0.000000,0.000000 0.000000,25.000000-25.000000,0.000000 0.000000,-25.000000 50.000000,0.000000 0.000000,-50.000000 50.000000,0.000000 0.000000,-25.000000 0.000000,0.000000 0.000000,0.000000 0.000000,0.000000 0.000000,25.000000-25.000000,0.000000 0.000000,25.000000-25.000000,0.000000 0.000000,75.000000-50.000000,0.000000 0.000000,-25.000000 0.000000,0.000000 0.000000,0.000000 50.000000,0.000000 0.000000,0.000000 0.000000,0.000000 0.000000,-25.000000 0.000000,0.000000 0.000000,75.000000-25.000000,0.000000 0.000000,75.000000-25.000000,0.000000 0.000000,-25.000000 50.000000,0.000000 0.000000,-25.000000 50.000000,0.000000 0.000000,-100.000000 25.000000,0.000000 0.000000,-25.000000-25.000000,0.000000 0.000000,0.000000-25.000000,0.000000 0.000000,0.000000-50.000000,0.000000 0.000000,-75.000000 25.000000,0.000000 0.000000,-50.000000-25.000000,0.000000 0.000000,-25.000000 25.000000</inkml:trace>
</inkml:ink>
</file>

<file path=ppt/ink/ink859.xml><?xml version="1.0" encoding="utf-8"?>
<inkml:ink xmlns:inkml="http://www.w3.org/2003/InkML">
  <annotation type="ScanImages2ExtractSignatures">1</annotation>
  <annotation type="ScanImagesWidth">259374784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0:5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8450.000000 31250.000000,'-50.000000'-150.000000,"75.000000"200.000000,0.000000 0.000000,75.000000 75.000000,0.000000 0.000000,-50.000000-50.000000,0.000000 0.000000,150.000000 50.000000,0.000000 0.000000,0.000000-75.000000,0.000000 0.000000,50.000000 0.000000,0.000000 0.000000,25.000000-25.000000,0.000000 0.000000,25.000000 0.000000,0.000000 0.000000,75.000000-100.000000,0.000000 0.000000,-75.000000-25.000000,0.000000 0.000000,200.000000 0.000000,0.000000 0.000000,-200.000000 100.000000,0.000000 0.000000,-25.000000 75.000000,0.000000 0.000000,-75.000000 25.000000,0.000000 0.000000,-25.000000 0.000000,0.000000 0.000000,0.000000-50.000000,0.000000 0.000000,25.000000-50.000000,0.000000 0.000000,0.000000 0.000000,0.000000 0.000000,25.000000 0.000000,0.000000 0.000000,25.000000 25.000000,0.000000 0.000000,25.000000-25.000000,0.000000 0.000000,0.000000 0.000000,0.000000 0.000000,0.000000-50.000000,0.000000 0.000000,100.000000 0.000000,0.000000 0.000000,0.000000 25.000000,0.000000 0.000000,-50.000000 75.000000,0.000000 0.000000,-100.000000 50.000000,0.000000 0.000000,-75.000000 0.000000,0.000000 0.000000,-25.000000-25.000000,0.000000 0.000000,50.000000-50.000000,0.000000 0.000000,50.000000-100.000000,0.000000 0.000000,0.000000 25.000000,0.000000 0.000000,0.000000 0.000000,0.000000 0.000000,0.000000 25.000000,0.000000 0.000000,0.000000 25.000000,0.000000 0.000000,-25.000000-25.000000,0.000000 0.000000,75.000000 25.000000,0.000000 0.000000,0.000000-25.000000,0.000000 0.000000,0.000000 25.000000,0.000000 0.000000,-50.000000 0.000000,0.000000 0.000000,-50.000000 0.000000,0.000000 0.000000,-25.000000 0.000000,0.000000 0.000000,-50.000000-25.000000,0.000000 0.000000,-50.000000 0.000000,0.000000 0.000000,0.000000 0.000000,0.000000 0.000000,0.000000 0.000000,0.000000 0.000000,0.000000 0.000000</inkml:trace>
</inkml:ink>
</file>

<file path=ppt/ink/ink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1:12:10"/>
    </inkml:context>
    <inkml:brush xml:id="br0">
      <inkml:brushProperty name="width" value="0.0730158761143684" units="cm"/>
      <inkml:brushProperty name="height" value="0.0730158761143684" units="cm"/>
      <inkml:brushProperty name="color" value="#FED406"/>
      <inkml:brushProperty name="ignorePressure" value="0"/>
    </inkml:brush>
  </inkml:definitions>
  <inkml:trace contextRef="#ctx0" brushRef="#br0">68350.000000 12950.000000,'0.000000'-50.000000,"-75.000000"-100.000000,0.000000 0.000000,75.000000 175.000000,0.000000 0.000000,25.000000 150.000000,0.000000 0.000000,-25.000000 150.000000,0.000000 0.000000,0.000000 125.000000,0.000000 0.000000,0.000000-50.000000,0.000000 0.000000,0.000000-100.000000,0.000000 0.000000,0.000000 50.000000,0.000000 0.000000,0.000000-25.000000,0.000000 0.000000,25.000000-125.000000,0.000000 0.000000,-25.000000-100.000000,0.000000 0.000000,0.000000-175.000000,0.000000 0.000000,-25.000000 0.000000</inkml:trace>
</inkml:ink>
</file>

<file path=ppt/ink/ink860.xml><?xml version="1.0" encoding="utf-8"?>
<inkml:ink xmlns:inkml="http://www.w3.org/2003/InkML">
  <annotation type="ScanImages2ExtractSignatures">1</annotation>
  <annotation type="ScanImagesWidth">258752096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1:0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48950.000000 4700.000000,'-50.000000'0.000000,"25.000000"50.000000,0.000000 0.000000,0.000000 0.000000,0.000000 0.000000,-25.000000 100.000000,0.000000 0.000000,50.000000-125.000000,0.000000 0.000000,-25.000000 25.000000,0.000000 0.000000,0.000000 50.000000,0.000000 0.000000,-25.000000 75.000000,0.000000 0.000000,0.000000-25.000000,0.000000 0.000000,25.000000-25.000000,0.000000 0.000000,0.000000-75.000000,0.000000 0.000000,25.000000-100.000000,0.000000 0.000000,50.000000-125.000000,0.000000 0.000000,0.000000 0.000000,0.000000 0.000000,-25.000000 75.000000</inkml:trace>
</inkml:ink>
</file>

<file path=ppt/ink/ink8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1:0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48850.000000 4850.000000,'0.000000'-50.000000,"0.000000"25.000000,0.000000 0.000000,25.000000-25.000000,0.000000 0.000000,0.000000 50.000000,0.000000 0.000000,0.000000 0.000000,0.000000 0.000000,0.000000 25.000000,0.000000 0.000000,0.000000 50.000000,0.000000 0.000000,0.000000 75.000000,0.000000 0.000000,-25.000000-25.000000,0.000000 0.000000,0.000000-50.000000,0.000000 0.000000,0.000000-50.000000,0.000000 0.000000,0.000000 275.000000,0.000000 0.000000,0.000000-125.000000,0.000000 0.000000,0.000000-75.000000,0.000000 0.000000,-25.000000-75.000000,0.000000 0.000000,-25.000000-75.000000,0.000000 0.000000,25.000000-25.000000,0.000000 0.000000,-50.000000-150.000000,0.000000 0.000000,25.000000 125.000000,0.000000 0.000000,0.000000 25.000000,0.000000 0.000000,25.000000 50.000000,0.000000 0.000000,0.000000 25.000000,0.000000 0.000000,100.000000 0.000000,0.000000 0.000000,0.000000 0.000000,0.000000 0.000000,50.000000 50.000000,0.000000 0.000000,0.000000-50.000000,0.000000 0.000000,-25.000000 0.000000,0.000000 0.000000,0.000000-50.000000,0.000000 0.000000,-25.000000 0.000000,0.000000 0.000000,-75.000000-25.000000,0.000000 0.000000,0.000000 50.000000,0.000000 0.000000,-50.000000 0.000000,0.000000 0.000000,0.000000 0.000000,0.000000 0.000000,0.000000 75.000000,0.000000 0.000000,25.000000 75.000000,0.000000 0.000000,0.000000 25.000000,0.000000 0.000000,25.000000-50.000000,0.000000 0.000000,25.000000-50.000000,0.000000 0.000000,25.000000-50.000000,0.000000 0.000000,0.000000-50.000000,0.000000 0.000000,25.000000-50.000000,0.000000 0.000000,-50.000000 25.000000,0.000000 0.000000,0.000000 25.000000,0.000000 0.000000,-50.000000 50.000000,0.000000 0.000000,0.000000 0.000000,0.000000 0.000000,0.000000 25.000000,0.000000 0.000000,25.000000 75.000000,0.000000 0.000000,0.000000 50.000000,0.000000 0.000000,25.000000 0.000000,0.000000 0.000000,0.000000 0.000000,0.000000 0.000000,-25.000000 25.000000,0.000000 0.000000,0.000000 0.000000,0.000000 0.000000,0.000000-25.000000,0.000000 0.000000,-25.000000 0.000000,0.000000 0.000000,-25.000000-75.000000,0.000000 0.000000,0.000000-25.000000,0.000000 0.000000,-25.000000-100.000000,0.000000 0.000000,-25.000000-25.000000,0.000000 0.000000,50.000000-50.000000,0.000000 0.000000,50.000000-25.000000,0.000000 0.000000,100.000000 0.000000,0.000000 0.000000,50.000000-25.000000,0.000000 0.000000,0.000000 25.000000,0.000000 0.000000,-25.000000 25.000000,0.000000 0.000000,-75.000000 100.000000,0.000000 0.000000,-25.000000-25.000000</inkml:trace>
</inkml:ink>
</file>

<file path=ppt/ink/ink862.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1:0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50550.000000 5350.000000,'0.000000'-50.000000,"50.000000"0.000000,0.000000 0.000000,0.000000 25.000000,0.000000 0.000000,25.000000 0.000000,0.000000 0.000000,-50.000000 75.000000,0.000000 0.000000,0.000000 75.000000,0.000000 0.000000,-75.000000 25.000000,0.000000 0.000000,-25.000000 0.000000,0.000000 0.000000,0.000000-50.000000,0.000000 0.000000,50.000000-50.000000,0.000000 0.000000,25.000000-25.000000,0.000000 0.000000,50.000000-50.000000,0.000000 0.000000,75.000000-100.000000,0.000000 0.000000,0.000000-50.000000,0.000000 0.000000,0.000000 25.000000,0.000000 0.000000,-75.000000 50.000000,0.000000 0.000000,-50.000000 75.000000,0.000000 0.000000,0.000000 0.000000,0.000000 0.000000,-25.000000 25.000000,0.000000 0.000000,0.000000 25.000000,0.000000 0.000000,25.000000 50.000000,0.000000 0.000000,0.000000 0.000000,0.000000 0.000000,0.000000-25.000000,0.000000 0.000000,0.000000-25.000000,0.000000 0.000000,0.000000 0.000000</inkml:trace>
</inkml:ink>
</file>

<file path=ppt/ink/ink8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1:0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52200.000000 4550.000000,'-50.000000'0.000000,"25.000000"0.000000,0.000000 0.000000,0.000000 0.000000,0.000000 0.000000,-25.000000 25.000000,0.000000 0.000000,0.000000 50.000000,0.000000 0.000000,0.000000 50.000000,0.000000 0.000000,25.000000 0.000000,0.000000 0.000000,0.000000 0.000000,0.000000 0.000000,25.000000-25.000000,0.000000 0.000000,25.000000-50.000000,0.000000 0.000000,25.000000-25.000000,0.000000 0.000000,50.000000 0.000000,0.000000 0.000000,-25.000000-25.000000,0.000000 0.000000,-25.000000 75.000000,0.000000 0.000000,-25.000000 0.000000,0.000000 0.000000,-25.000000 0.000000,0.000000 0.000000,-50.000000 50.000000,0.000000 0.000000,-100.000000 25.000000,0.000000 0.000000,-100.000000 0.000000,0.000000 0.000000,-50.000000 0.000000,0.000000 0.000000,225.000000-125.000000</inkml:trace>
</inkml:ink>
</file>

<file path=ppt/ink/ink8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1:1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53150.000000 16050.000000,'0.000000'-50.000000,"-50.000000"125.000000,0.000000 0.000000,0.000000 50.000000,0.000000 0.000000,0.000000 0.000000,0.000000 0.000000,-25.000000 125.000000,0.000000 0.000000,-25.000000-25.000000,0.000000 0.000000,0.000000 25.000000,0.000000 0.000000,25.000000-50.000000,0.000000 0.000000,50.000000-125.000000,0.000000 0.000000,50.000000-125.000000,0.000000 0.000000,25.000000-25.000000</inkml:trace>
</inkml:ink>
</file>

<file path=ppt/ink/ink865.xml><?xml version="1.0" encoding="utf-8"?>
<inkml:ink xmlns:inkml="http://www.w3.org/2003/InkML">
  <annotation type="ScanImages2ExtractSignatures">1</annotation>
  <annotation type="ScanImagesWidth">3276832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1:1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52950.000000 16600.000000,'-50.000000'50.000000,"50.000000"0.000000,0.000000 0.000000,0.000000 75.000000,0.000000 0.000000,50.000000 0.000000,0.000000 0.000000,-25.000000 0.000000,0.000000 0.000000,25.000000-75.000000,0.000000 0.000000,0.000000-50.000000,0.000000 0.000000,0.000000-50.000000,0.000000 0.000000,25.000000-100.000000,0.000000 0.000000,0.000000-50.000000,0.000000 0.000000,-25.000000 75.000000,0.000000 0.000000,-25.000000 25.000000,0.000000 0.000000,0.000000 100.000000,0.000000 0.000000,-25.000000 25.000000,0.000000 0.000000,0.000000 75.000000,0.000000 0.000000,-25.000000 50.000000,0.000000 0.000000,25.000000 25.000000,0.000000 0.000000,0.000000 0.000000,0.000000 0.000000,0.000000 0.000000,0.000000 0.000000,-25.000000-25.000000,0.000000 0.000000,25.000000-75.000000,0.000000 0.000000,25.000000-100.000000</inkml:trace>
</inkml:ink>
</file>

<file path=ppt/ink/ink8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1:1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54200.000000 17250.000000,'0.000000'-50.000000,"25.000000"75.000000,0.000000 0.000000,-25.000000 100.000000,0.000000 0.000000,0.000000 0.000000,0.000000 0.000000,0.000000 0.000000,0.000000 0.000000,0.000000-50.000000,0.000000 0.000000,0.000000-50.000000,0.000000 0.000000,75.000000-150.000000,0.000000 0.000000,0.000000-25.000000,0.000000 0.000000,-25.000000 50.000000,0.000000 0.000000,0.000000 75.000000,0.000000 0.000000,-25.000000 25.000000,0.000000 0.000000,0.000000 75.000000,0.000000 0.000000,0.000000 25.000000,0.000000 0.000000,-25.000000 0.000000,0.000000 0.000000,25.000000 0.000000,0.000000 0.000000,-25.000000-25.000000,0.000000 0.000000,0.000000-25.000000,0.000000 0.000000,-25.000000-50.000000</inkml:trace>
</inkml:ink>
</file>

<file path=ppt/ink/ink8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1:1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54950.000000 15600.000000,'0.000000'-50.000000,"50.000000"50.000000,0.000000 0.000000,-25.000000 0.000000,0.000000 0.000000,-25.000000 25.000000</inkml:trace>
</inkml:ink>
</file>

<file path=ppt/ink/ink868.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1:1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55900.000000 16500.000000,'0.000000'-50.000000,"0.000000"-25.000000,0.000000 0.000000,0.000000 50.000000,0.000000 0.000000,-50.000000 25.000000,0.000000 0.000000,0.000000 75.000000,0.000000 0.000000,0.000000 50.000000,0.000000 0.000000,0.000000 25.000000,0.000000 0.000000,50.000000-50.000000,0.000000 0.000000,0.000000-25.000000,0.000000 0.000000,25.000000-25.000000,0.000000 0.000000,50.000000-25.000000,0.000000 0.000000,-25.000000 0.000000,0.000000 0.000000,0.000000 25.000000,0.000000 0.000000,-25.000000-25.000000,0.000000 0.000000,-25.000000 50.000000,0.000000 0.000000,-25.000000 0.000000,0.000000 0.000000,-50.000000 0.000000,0.000000 0.000000,0.000000 0.000000,0.000000 0.000000,0.000000-25.000000,0.000000 0.000000,25.000000-25.000000,0.000000 0.000000,25.000000-25.000000,0.000000 0.000000,50.000000-50.000000,0.000000 0.000000,25.000000 0.000000</inkml:trace>
</inkml:ink>
</file>

<file path=ppt/ink/ink8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1:1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56350.000000 17100.000000,'50.000000'-50.000000,"-50.000000"75.000000,0.000000 0.000000,0.000000 50.000000,0.000000 0.000000,-25.000000 50.000000,0.000000 0.000000,0.000000 0.000000,0.000000 0.000000,25.000000 0.000000,0.000000 0.000000,0.000000-75.000000,0.000000 0.000000,0.000000 25.000000,0.000000 0.000000,75.000000-75.000000,0.000000 0.000000,0.000000-50.000000,0.000000 0.000000,25.000000-75.000000,0.000000 0.000000,0.000000-75.000000,0.000000 0.000000,-50.000000-100.000000,0.000000 0.000000,-50.000000 75.000000,0.000000 0.000000,-25.000000 125.000000,0.000000 0.000000,-25.000000 75.000000,0.000000 0.000000,0.000000 25.000000,0.000000 0.000000,-25.000000 75.000000,0.000000 0.000000,0.000000 0.000000,0.000000 0.000000,75.000000 25.000000,0.000000 0.000000,0.000000-50.000000,0.000000 0.000000,0.000000-25.000000</inkml:trace>
</inkml:ink>
</file>

<file path=ppt/ink/ink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1:12:11"/>
    </inkml:context>
    <inkml:brush xml:id="br0">
      <inkml:brushProperty name="width" value="0.0730158761143684" units="cm"/>
      <inkml:brushProperty name="height" value="0.0730158761143684" units="cm"/>
      <inkml:brushProperty name="color" value="#FED406"/>
      <inkml:brushProperty name="ignorePressure" value="0"/>
    </inkml:brush>
  </inkml:definitions>
  <inkml:trace contextRef="#ctx0" brushRef="#br0">68950.000000 12300.000000,'-50.000000'-50.000000,"0.000000"0.000000,0.000000 0.000000,50.000000 0.000000,0.000000 0.000000,75.000000 25.000000,0.000000 0.000000,100.000000 25.000000,0.000000 0.000000,75.000000 0.000000,0.000000 0.000000,100.000000 25.000000,0.000000 0.000000,75.000000-75.000000,0.000000 0.000000,125.000000-25.000000,0.000000 0.000000,0.000000 0.000000,0.000000 0.000000,50.000000-25.000000,0.000000 0.000000,75.000000 0.000000,0.000000 0.000000,25.000000-25.000000,0.000000 0.000000,50.000000-75.000000,0.000000 0.000000,50.000000 75.000000,0.000000 0.000000,-75.000000 50.000000,0.000000 0.000000,-50.000000 75.000000,0.000000 0.000000,-75.000000-25.000000,0.000000 0.000000,-25.000000 25.000000,0.000000 0.000000,50.000000-50.000000,0.000000 0.000000,0.000000 0.000000,0.000000 0.000000,-75.000000-25.000000,0.000000 0.000000,0.000000 25.000000,0.000000 0.000000,-25.000000 25.000000,0.000000 0.000000,-50.000000 25.000000,0.000000 0.000000,100.000000-25.000000,0.000000 0.000000,-50.000000 0.000000,0.000000 0.000000,-25.000000 0.000000,0.000000 0.000000,25.000000 0.000000,0.000000 0.000000,-50.000000-25.000000,0.000000 0.000000,-50.000000 25.000000,0.000000 0.000000,50.000000-25.000000,0.000000 0.000000,-50.000000 25.000000,0.000000 0.000000,-50.000000 0.000000,0.000000 0.000000,50.000000 25.000000,0.000000 0.000000,-50.000000 0.000000,0.000000 0.000000,-75.000000 0.000000,0.000000 0.000000,0.000000 0.000000,0.000000 0.000000,-50.000000 0.000000,0.000000 0.000000,0.000000 0.000000,0.000000 0.000000,25.000000 0.000000,0.000000 0.000000,-50.000000 0.000000,0.000000 0.000000,0.000000 0.000000,0.000000 0.000000,-25.000000 0.000000,0.000000 0.000000,25.000000 0.000000,0.000000 0.000000,25.000000 25.000000,0.000000 0.000000,-150.000000-25.000000,0.000000 0.000000,-100.000000 25.000000</inkml:trace>
</inkml:ink>
</file>

<file path=ppt/ink/ink8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1:1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57350.000000 17100.000000,'0.000000'150.000000,"-25.000000"-125.000000,0.000000 0.000000,0.000000 75.000000,0.000000 0.000000,25.000000-25.000000,0.000000 0.000000,0.000000 0.000000,0.000000 0.000000,25.000000-25.000000,0.000000 0.000000,50.000000-25.000000,0.000000 0.000000,25.000000-25.000000,0.000000 0.000000,0.000000-25.000000,0.000000 0.000000,-50.000000 0.000000,0.000000 0.000000,-25.000000 0.000000</inkml:trace>
</inkml:ink>
</file>

<file path=ppt/ink/ink8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1:1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57900.000000 17000.000000,'-100.000000'50.000000,"50.000000"-25.000000,0.000000 0.000000,25.000000 100.000000,0.000000 0.000000,0.000000 0.000000,0.000000 0.000000,0.000000 75.000000,0.000000 0.000000,-25.000000 50.000000,0.000000 0.000000,0.000000-75.000000,0.000000 0.000000,25.000000-75.000000</inkml:trace>
</inkml:ink>
</file>

<file path=ppt/ink/ink8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6:2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64650.000000 850.000000,'-100.000000'0.000000,"100.000000"-25.000000,0.000000 0.000000,25.000000 0.000000,0.000000 0.000000,0.000000 0.000000,0.000000 0.000000,0.000000 0.000000</inkml:trace>
</inkml:ink>
</file>

<file path=ppt/ink/ink873.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6:2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40300.000000 8500.000000,'0.000000'-150.000000,"0.000000"100.000000,0.000000 0.000000,0.000000 175.000000,0.000000 0.000000,0.000000 125.000000,0.000000 0.000000,-25.000000 0.000000,0.000000 0.000000,25.000000-100.000000,0.000000 0.000000,0.000000-100.000000,0.000000 0.000000,0.000000-75.000000</inkml:trace>
</inkml:ink>
</file>

<file path=ppt/ink/ink8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6:2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40300.000000 9200.000000,'50.000000'-150.000000,"-25.000000"100.000000,0.000000 0.000000,0.000000 50.000000,0.000000 0.000000,25.000000-25.000000,0.000000 0.000000,0.000000 25.000000,0.000000 0.000000,0.000000 0.000000,0.000000 0.000000,-25.000000 0.000000,0.000000 0.000000,0.000000-25.000000</inkml:trace>
</inkml:ink>
</file>

<file path=ppt/ink/ink875.xml><?xml version="1.0" encoding="utf-8"?>
<inkml:ink xmlns:inkml="http://www.w3.org/2003/InkML">
  <annotation type="ScanImages2ExtractSignatures">1</annotation>
  <annotation type="ScanImagesWidth">-1908874354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6:2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40900.000000 8000.000000,'0.000000'50.000000,"0.000000"50.000000,0.000000 0.000000,-25.000000 25.000000,0.000000 0.000000,25.000000 0.000000,0.000000 0.000000,0.000000 50.000000,0.000000 0.000000,-25.000000-25.000000,0.000000 0.000000,25.000000-50.000000,0.000000 0.000000,0.000000-75.000000,0.000000 0.000000,0.000000-75.000000,0.000000 0.000000,75.000000-25.000000,0.000000 0.000000,-25.000000 25.000000,0.000000 0.000000,-25.000000 50.000000,0.000000 0.000000,0.000000 75.000000,0.000000 0.000000,-25.000000 25.000000,0.000000 0.000000,0.000000-25.000000,0.000000 0.000000,0.000000-50.000000,0.000000 0.000000,50.000000-25.000000,0.000000 0.000000,25.000000-125.000000,0.000000 0.000000,50.000000-100.000000,0.000000 0.000000,-25.000000-25.000000,0.000000 0.000000,-25.000000 75.000000,0.000000 0.000000,-50.000000 100.000000,0.000000 0.000000,-25.000000 50.000000,0.000000 0.000000,0.000000 50.000000,0.000000 0.000000,-25.000000 75.000000,0.000000 0.000000,0.000000 50.000000,0.000000 0.000000,25.000000-50.000000,0.000000 0.000000,25.000000-25.000000,0.000000 0.000000,25.000000 0.000000,0.000000 0.000000,-25.000000 0.000000,0.000000 0.000000,0.000000 0.000000,0.000000 0.000000,-75.000000 0.000000,0.000000 0.000000,-50.000000 0.000000,0.000000 0.000000,25.000000-25.000000,0.000000 0.000000,50.000000-75.000000,0.000000 0.000000,25.000000-25.000000</inkml:trace>
</inkml:ink>
</file>

<file path=ppt/ink/ink8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6:2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42600.000000 8600.000000,'0.000000'50.000000,"0.000000"25.000000,0.000000 0.000000,-25.000000 75.000000,0.000000 0.000000,25.000000-50.000000,0.000000 0.000000,0.000000-25.000000,0.000000 0.000000,25.000000-50.000000,0.000000 0.000000,50.000000-50.000000,0.000000 0.000000,0.000000-150.000000,0.000000 0.000000,0.000000-25.000000,0.000000 0.000000,-75.000000 0.000000,0.000000 0.000000,0.000000 75.000000,0.000000 0.000000,-50.000000 75.000000,0.000000 0.000000,0.000000 50.000000,0.000000 0.000000,0.000000 75.000000,0.000000 0.000000,25.000000 0.000000,0.000000 0.000000,25.000000 0.000000,0.000000 0.000000,75.000000-75.000000,0.000000 0.000000,25.000000 0.000000,0.000000 0.000000,-50.000000 0.000000,0.000000 0.000000,-25.000000 0.000000,0.000000 0.000000,0.000000 25.000000,0.000000 0.000000,-25.000000 50.000000,0.000000 0.000000,0.000000 0.000000,0.000000 0.000000,25.000000 25.000000,0.000000 0.000000,25.000000-25.000000,0.000000 0.000000,50.000000-25.000000,0.000000 0.000000,50.000000-50.000000,0.000000 0.000000,-25.000000-50.000000,0.000000 0.000000,-75.000000 25.000000,0.000000 0.000000,-25.000000-25.000000</inkml:trace>
</inkml:ink>
</file>

<file path=ppt/ink/ink8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6:2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44450.000000 8250.000000,'0.000000'-50.000000,"-75.000000"25.000000,0.000000 0.000000,25.000000 25.000000,0.000000 0.000000,-25.000000 25.000000,0.000000 0.000000,50.000000 100.000000,0.000000 0.000000,0.000000 125.000000,0.000000 0.000000,0.000000 100.000000,0.000000 0.000000,0.000000-200.000000</inkml:trace>
</inkml:ink>
</file>

<file path=ppt/ink/ink878.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8:2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52900.000000 9550.000000,'0.000000'-50.000000,"0.000000"25.000000,0.000000 0.000000,0.000000 0.000000,0.000000 0.000000,-25.000000 0.000000,0.000000 0.000000,0.000000 25.000000,0.000000 0.000000,-25.000000-25.000000,0.000000 0.000000,0.000000 25.000000,0.000000 0.000000,0.000000 0.000000,0.000000 0.000000,0.000000 25.000000,0.000000 0.000000,0.000000 0.000000,0.000000 0.000000,25.000000 25.000000,0.000000 0.000000,0.000000 25.000000,0.000000 0.000000,25.000000-50.000000,0.000000 0.000000,25.000000 0.000000,0.000000 0.000000,25.000000 0.000000,0.000000 0.000000,25.000000 0.000000,0.000000 0.000000,0.000000 0.000000,0.000000 0.000000,0.000000 0.000000,0.000000 0.000000,-50.000000 0.000000,0.000000 0.000000,0.000000 0.000000,0.000000 0.000000,-25.000000 0.000000,0.000000 0.000000,-50.000000 25.000000,0.000000 0.000000,-25.000000-25.000000,0.000000 0.000000,-25.000000 25.000000,0.000000 0.000000,0.000000-25.000000,0.000000 0.000000,50.000000 0.000000,0.000000 0.000000,25.000000-50.000000</inkml:trace>
</inkml:ink>
</file>

<file path=ppt/ink/ink8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8:4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48050.000000 35100.000000,'-100.000000'0.000000,"75.000000"0.000000,0.000000 0.000000,50.000000 0.000000,0.000000 0.000000,50.000000-25.000000,0.000000 0.000000,75.000000 25.000000,0.000000 0.000000,-25.000000 0.000000,0.000000 0.000000,-25.000000-25.000000,0.000000 0.000000,25.000000 0.000000,0.000000 0.000000,-100.000000 0.000000,0.000000 0.000000,0.000000 25.000000,0.000000 0.000000,-50.000000 0.000000,0.000000 0.000000,0.000000 0.000000</inkml:trace>
</inkml:ink>
</file>

<file path=ppt/ink/ink88.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1:12:12"/>
    </inkml:context>
    <inkml:brush xml:id="br0">
      <inkml:brushProperty name="width" value="0.0730158761143684" units="cm"/>
      <inkml:brushProperty name="height" value="0.0730158761143684" units="cm"/>
      <inkml:brushProperty name="color" value="#FED406"/>
      <inkml:brushProperty name="ignorePressure" value="0"/>
    </inkml:brush>
  </inkml:definitions>
  <inkml:trace contextRef="#ctx0" brushRef="#br0">107900.000000 9550.000000,'0.000000'100.000000,"0.000000"-25.000000,0.000000 0.000000,-100.000000 100.000000,0.000000 0.000000,25.000000 0.000000,0.000000 0.000000,50.000000 50.000000,0.000000 0.000000,0.000000-25.000000,0.000000 0.000000,25.000000 25.000000,0.000000 0.000000,-75.000000 0.000000,0.000000 0.000000,25.000000-25.000000,0.000000 0.000000,0.000000-25.000000,0.000000 0.000000,-50.000000 50.000000,0.000000 0.000000,0.000000 75.000000,0.000000 0.000000,50.000000-150.000000,0.000000 0.000000,25.000000 50.000000,0.000000 0.000000,0.000000-50.000000,0.000000 0.000000,50.000000 0.000000,0.000000 0.000000,-25.000000-125.000000,0.000000 0.000000,0.000000 0.000000,0.000000 0.000000,25.000000 25.000000,0.000000 0.000000,25.000000 75.000000,0.000000 0.000000,-25.000000-25.000000,0.000000 0.000000,-50.000000-25.000000,0.000000 0.000000,-25.000000 0.000000,0.000000 0.000000,-25.000000-25.000000,0.000000 0.000000,-25.000000-50.000000,0.000000 0.000000,0.000000 0.000000,0.000000 0.000000,75.000000 0.000000,0.000000 0.000000,-100.000000-25.000000,0.000000 0.000000,100.000000 0.000000,0.000000 0.000000,-125.000000 0.000000,0.000000 0.000000,-50.000000 0.000000,0.000000 0.000000,-25.000000-25.000000,0.000000 0.000000,-125.000000 25.000000,0.000000 0.000000,-25.000000 0.000000,0.000000 0.000000,-50.000000-25.000000,0.000000 0.000000,-50.000000 25.000000,0.000000 0.000000,25.000000 0.000000,0.000000 0.000000,50.000000 25.000000,0.000000 0.000000,300.000000 0.000000,0.000000 0.000000,-475.000000 0.000000,0.000000 0.000000,50.000000 0.000000,0.000000 0.000000,-75.000000 25.000000,0.000000 0.000000,75.000000-25.000000,0.000000 0.000000,0.000000 25.000000,0.000000 0.000000,-75.000000 0.000000,0.000000 0.000000,25.000000 25.000000,0.000000 0.000000,-25.000000 0.000000,0.000000 0.000000,150.000000 0.000000,0.000000 0.000000,325.000000-25.000000,0.000000 0.000000,-450.000000 0.000000,0.000000 0.000000,50.000000 25.000000,0.000000 0.000000,25.000000-25.000000,0.000000 0.000000,-50.000000 50.000000,0.000000 0.000000,0.000000-25.000000,0.000000 0.000000,0.000000 0.000000,0.000000 0.000000,25.000000 0.000000,0.000000 0.000000,125.000000-25.000000,0.000000 0.000000,300.000000-25.000000,0.000000 0.000000,-300.000000 25.000000,0.000000 0.000000,275.000000 0.000000,0.000000 0.000000,-375.000000 0.000000,0.000000 0.000000,0.000000 0.000000,0.000000 0.000000,-25.000000-25.000000,0.000000 0.000000,50.000000 25.000000,0.000000 0.000000,-25.000000 0.000000,0.000000 0.000000,0.000000 0.000000,0.000000 0.000000,75.000000 25.000000,0.000000 0.000000,-100.000000 25.000000,0.000000 0.000000,50.000000 25.000000,0.000000 0.000000,25.000000-25.000000,0.000000 0.000000,-25.000000 0.000000,0.000000 0.000000,100.000000-25.000000,0.000000 0.000000,100.000000-50.000000,0.000000 0.000000,125.000000 0.000000,0.000000 0.000000,175.000000-75.000000,0.000000 0.000000,25.000000 0.000000</inkml:trace>
</inkml:ink>
</file>

<file path=ppt/ink/ink8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8:4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48650.000000 34450.000000,'-50.000000'0.000000,"50.000000"-25.000000,0.000000 0.000000,25.000000 100.000000,0.000000 0.000000,0.000000 50.000000,0.000000 0.000000,-50.000000 25.000000,0.000000 0.000000,-50.000000 25.000000,0.000000 0.000000,-50.000000-25.000000,0.000000 0.000000,50.000000-50.000000,0.000000 0.000000,75.000000-75.000000,0.000000 0.000000,-25.000000-25.000000</inkml:trace>
</inkml:ink>
</file>

<file path=ppt/ink/ink881.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8:4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48900.000000 35350.000000,'50.000000'150.000000,"-25.000000"-50.000000,0.000000 0.000000,25.000000-25.000000,0.000000 0.000000,25.000000 25.000000,0.000000 0.000000,0.000000-50.000000,0.000000 0.000000,-50.000000-25.000000</inkml:trace>
</inkml:ink>
</file>

<file path=ppt/ink/ink8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8:4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62950.000000 34400.000000,'0.000000'50.000000,"25.000000"25.000000,0.000000 0.000000,0.000000 50.000000,0.000000 0.000000,-25.000000 0.000000,0.000000 0.000000,0.000000 25.000000,0.000000 0.000000,0.000000-50.000000,0.000000 0.000000,25.000000-25.000000,0.000000 0.000000,-25.000000-25.000000,0.000000 0.000000,0.000000 0.000000,0.000000 0.000000,-25.000000-25.000000,0.000000 0.000000,-25.000000-25.000000,0.000000 0.000000,0.000000 0.000000,0.000000 0.000000,-25.000000-50.000000,0.000000 0.000000,0.000000-25.000000,0.000000 0.000000,0.000000-50.000000,0.000000 0.000000,0.000000 50.000000,0.000000 0.000000,25.000000 25.000000,0.000000 0.000000,25.000000 50.000000,0.000000 0.000000,0.000000 0.000000,0.000000 0.000000,25.000000 25.000000,0.000000 0.000000,25.000000 50.000000,0.000000 0.000000,0.000000 0.000000,0.000000 0.000000,0.000000-50.000000,0.000000 0.000000,-25.000000 0.000000,0.000000 0.000000,25.000000 0.000000</inkml:trace>
</inkml:ink>
</file>

<file path=ppt/ink/ink8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8:4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63850.000000 35150.000000,'50.000000'50.000000,"-25.000000"25.000000,0.000000 0.000000,25.000000 25.000000,0.000000 0.000000,0.000000-25.000000,0.000000 0.000000,-25.000000-25.000000,0.000000 0.000000,-50.000000-50.000000</inkml:trace>
</inkml:ink>
</file>

<file path=ppt/ink/ink8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8:5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71650.000000 34500.000000,'50.000000'-100.000000,"-25.000000"100.000000,0.000000 0.000000,-25.000000 25.000000,0.000000 0.000000,-25.000000 25.000000,0.000000 0.000000,-25.000000 50.000000,0.000000 0.000000,-50.000000 50.000000,0.000000 0.000000,0.000000 75.000000,0.000000 0.000000,-25.000000 25.000000,0.000000 0.000000,75.000000-100.000000,0.000000 0.000000,50.000000-75.000000,0.000000 0.000000,25.000000-150.000000,0.000000 0.000000,0.000000 25.000000</inkml:trace>
</inkml:ink>
</file>

<file path=ppt/ink/ink885.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8:5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71550.000000 35000.000000,'50.000000'0.000000,"-50.000000"75.000000,0.000000 0.000000,25.000000 50.000000,0.000000 0.000000,0.000000 25.000000,0.000000 0.000000,0.000000-75.000000,0.000000 0.000000,0.000000-25.000000,0.000000 0.000000,0.000000-50.000000,0.000000 0.000000,25.000000-75.000000,0.000000 0.000000,25.000000-50.000000,0.000000 0.000000,25.000000-25.000000,0.000000 0.000000,-50.000000 25.000000,0.000000 0.000000,0.000000 25.000000,0.000000 0.000000,-25.000000 75.000000,0.000000 0.000000,-25.000000 50.000000,0.000000 0.000000,0.000000 50.000000,0.000000 0.000000,0.000000 25.000000,0.000000 0.000000,0.000000 0.000000,0.000000 0.000000,0.000000 25.000000,0.000000 0.000000,-25.000000 50.000000,0.000000 0.000000,25.000000-50.000000,0.000000 0.000000,0.000000-75.000000,0.000000 0.000000,25.000000-25.000000</inkml:trace>
</inkml:ink>
</file>

<file path=ppt/ink/ink8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8:5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73200.000000 35300.000000,'-50.000000'50.000000,"50.000000"50.000000,0.000000 0.000000,0.000000 25.000000,0.000000 0.000000,-25.000000 0.000000,0.000000 0.000000,0.000000-50.000000,0.000000 0.000000,25.000000-50.000000,0.000000 0.000000,0.000000-50.000000,0.000000 0.000000,125.000000-150.000000,0.000000 0.000000,-25.000000 50.000000,0.000000 0.000000,-25.000000 75.000000,0.000000 0.000000,-25.000000 25.000000,0.000000 0.000000,-25.000000 100.000000,0.000000 0.000000,-25.000000 0.000000,0.000000 0.000000,0.000000 25.000000,0.000000 0.000000,0.000000-25.000000,0.000000 0.000000,0.000000 0.000000,0.000000 0.000000,25.000000-75.000000,0.000000 0.000000,25.000000-25.000000,0.000000 0.000000,75.000000-100.000000,0.000000 0.000000,50.000000-50.000000,0.000000 0.000000,-25.000000 0.000000,0.000000 0.000000,-100.000000 100.000000,0.000000 0.000000,-25.000000 25.000000,0.000000 0.000000,-75.000000 100.000000,0.000000 0.000000,25.000000 50.000000,0.000000 0.000000,-25.000000 25.000000,0.000000 0.000000,50.000000 0.000000,0.000000 0.000000,0.000000 0.000000,0.000000 0.000000,0.000000 0.000000,0.000000 0.000000,0.000000-100.000000,0.000000 0.000000,75.000000-25.000000,0.000000 0.000000,50.000000-125.000000,0.000000 0.000000,0.000000-25.000000,0.000000 0.000000,0.000000-50.000000,0.000000 0.000000,-100.000000 25.000000,0.000000 0.000000,-50.000000 75.000000,0.000000 0.000000,-50.000000 25.000000,0.000000 0.000000,-25.000000 75.000000,0.000000 0.000000,0.000000 25.000000,0.000000 0.000000,75.000000 25.000000,0.000000 0.000000,0.000000-25.000000</inkml:trace>
</inkml:ink>
</file>

<file path=ppt/ink/ink8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8:5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76450.000000 35200.000000,'200.000000'0.000000,"-100.000000"50.000000,0.000000 0.000000,-50.000000 0.000000,0.000000 0.000000,-50.000000 50.000000,0.000000 0.000000,-125.000000 50.000000,0.000000 0.000000,75.000000-75.000000,0.000000 0.000000,-100.000000 50.000000,0.000000 0.000000,100.000000-75.000000,0.000000 0.000000,50.000000-25.000000,0.000000 0.000000,50.000000 0.000000,0.000000 0.000000,75.000000-25.000000,0.000000 0.000000,50.000000-25.000000,0.000000 0.000000,0.000000 0.000000,0.000000 0.000000,-125.000000 0.000000,0.000000 0.000000,0.000000 0.000000</inkml:trace>
</inkml:ink>
</file>

<file path=ppt/ink/ink8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8:5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77600.000000 35250.000000,'50.000000'0.000000,"75.000000"25.000000,0.000000 0.000000,75.000000-50.000000,0.000000 0.000000,0.000000 0.000000,0.000000 0.000000,-50.000000 0.000000,0.000000 0.000000,-125.000000 25.000000,0.000000 0.000000,0.000000 0.000000</inkml:trace>
</inkml:ink>
</file>

<file path=ppt/ink/ink8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8:5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78500.000000 34500.000000,'0.000000'-50.000000,"-25.000000"25.000000,0.000000 0.000000,0.000000 0.000000,0.000000 0.000000,25.000000 50.000000,0.000000 0.000000,0.000000 75.000000,0.000000 0.000000,25.000000 50.000000,0.000000 0.000000,-25.000000 75.000000,0.000000 0.000000,0.000000 125.000000,0.000000 0.000000,-25.000000-75.000000,0.000000 0.000000,25.000000-200.000000</inkml:trace>
</inkml:ink>
</file>

<file path=ppt/ink/ink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1:12:13"/>
    </inkml:context>
    <inkml:brush xml:id="br0">
      <inkml:brushProperty name="width" value="0.0730158761143684" units="cm"/>
      <inkml:brushProperty name="height" value="0.0730158761143684" units="cm"/>
      <inkml:brushProperty name="color" value="#FED406"/>
      <inkml:brushProperty name="ignorePressure" value="0"/>
    </inkml:brush>
  </inkml:definitions>
  <inkml:trace contextRef="#ctx0" brushRef="#br0">69600.000000 13250.000000,'-200.000000'0.000000,"300.000000"0.000000,0.000000 0.000000,125.000000-25.000000,0.000000 0.000000,-25.000000 25.000000,0.000000 0.000000,-25.000000 0.000000,0.000000 0.000000,-100.000000 0.000000,0.000000 0.000000,-50.000000 0.000000,0.000000 0.000000,-75.000000-25.000000,0.000000 0.000000,25.000000 0.000000</inkml:trace>
</inkml:ink>
</file>

<file path=ppt/ink/ink890.xml><?xml version="1.0" encoding="utf-8"?>
<inkml:ink xmlns:inkml="http://www.w3.org/2003/InkML">
  <annotation type="ScanImages2ExtractSignatures">1</annotation>
  <annotation type="ScanImagesWidth">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9:0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81000.000000 33900.000000,'0.000000'-50.000000,"25.000000"25.000000,0.000000 0.000000,50.000000 25.000000,0.000000 0.000000,75.000000 0.000000,0.000000 0.000000,-25.000000 0.000000,0.000000 0.000000,-50.000000 0.000000,0.000000 0.000000,-25.000000 25.000000,0.000000 0.000000,-50.000000 0.000000,0.000000 0.000000,-50.000000 0.000000</inkml:trace>
</inkml:ink>
</file>

<file path=ppt/ink/ink891.xml><?xml version="1.0" encoding="utf-8"?>
<inkml:ink xmlns:inkml="http://www.w3.org/2003/InkML">
  <annotation type="ScanImages2ExtractSignatures">1</annotation>
  <annotation type="ScanImagesWidth">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9:0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81150.000000 34250.000000,'-50.000000'0.000000,"-25.000000"25.000000,0.000000 0.000000,25.000000 0.000000,0.000000 0.000000,50.000000 25.000000,0.000000 0.000000,0.000000 25.000000,0.000000 0.000000,0.000000 50.000000,0.000000 0.000000,0.000000 50.000000,0.000000 0.000000,-25.000000 50.000000,0.000000 0.000000,0.000000 0.000000,0.000000 0.000000,25.000000-100.000000,0.000000 0.000000,0.000000-100.000000,0.000000 0.000000,25.000000-50.000000</inkml:trace>
</inkml:ink>
</file>

<file path=ppt/ink/ink892.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9:0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80900.000000 35550.000000,'0.000000'-100.000000,"25.000000"50.000000,0.000000 0.000000,50.000000 50.000000,0.000000 0.000000,25.000000 0.000000,0.000000 0.000000,25.000000 25.000000,0.000000 0.000000,0.000000-25.000000,0.000000 0.000000,-50.000000-25.000000,0.000000 0.000000,-25.000000 0.000000,0.000000 0.000000,-25.000000-25.000000,0.000000 0.000000,-50.000000 0.000000,0.000000 0.000000,-50.000000-25.000000,0.000000 0.000000,25.000000 25.000000,0.000000 0.000000,0.000000 50.000000,0.000000 0.000000,25.000000 0.000000,0.000000 0.000000,-25.000000 50.000000,0.000000 0.000000,25.000000 75.000000,0.000000 0.000000,25.000000 25.000000,0.000000 0.000000,0.000000 0.000000,0.000000 0.000000,75.000000-50.000000,0.000000 0.000000,75.000000-25.000000,0.000000 0.000000,25.000000-75.000000,0.000000 0.000000,-100.000000-50.000000</inkml:trace>
</inkml:ink>
</file>

<file path=ppt/ink/ink8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9:0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82900.000000 33700.000000,'0.000000'-100.000000,"0.000000"50.000000,0.000000 0.000000,50.000000 50.000000,0.000000 0.000000,25.000000 25.000000,0.000000 0.000000,-25.000000 75.000000,0.000000 0.000000,-25.000000 25.000000,0.000000 0.000000,-125.000000-25.000000,0.000000 0.000000,0.000000 0.000000,0.000000 0.000000,25.000000-75.000000,0.000000 0.000000,50.000000-25.000000,0.000000 0.000000,50.000000 0.000000,0.000000 0.000000,100.000000 0.000000,0.000000 0.000000,0.000000 0.000000,0.000000 0.000000,0.000000 0.000000,0.000000 0.000000,-75.000000 0.000000,0.000000 0.000000,-25.000000-25.000000</inkml:trace>
</inkml:ink>
</file>

<file path=ppt/ink/ink8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9:0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83700.000000 33900.000000,'0.000000'-100.000000,"75.000000"75.000000,0.000000 0.000000,50.000000 25.000000,0.000000 0.000000,25.000000-25.000000,0.000000 0.000000,-50.000000 25.000000,0.000000 0.000000,-50.000000 0.000000</inkml:trace>
</inkml:ink>
</file>

<file path=ppt/ink/ink895.xml><?xml version="1.0" encoding="utf-8"?>
<inkml:ink xmlns:inkml="http://www.w3.org/2003/InkML">
  <annotation type="ScanImages2ExtractSignatures">1</annotation>
  <annotation type="ScanImagesWidth">1454142920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9:0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84450.000000 33050.000000,'-150.000000'0.000000,"100.000000"50.000000,0.000000 0.000000,25.000000 100.000000,0.000000 0.000000,25.000000 50.000000,0.000000 0.000000,0.000000-50.000000,0.000000 0.000000,25.000000-75.000000</inkml:trace>
</inkml:ink>
</file>

<file path=ppt/ink/ink8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9:0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84400.000000 35350.000000,'-50.000000'0.000000,"150.000000"-25.000000,0.000000 0.000000,125.000000 0.000000,0.000000 0.000000,100.000000 25.000000,0.000000 0.000000,-25.000000 0.000000,0.000000 0.000000,-25.000000 0.000000,0.000000 0.000000,-25.000000 25.000000,0.000000 0.000000,-100.000000-25.000000,0.000000 0.000000,-100.000000 0.000000,0.000000 0.000000,-25.000000 0.000000</inkml:trace>
</inkml:ink>
</file>

<file path=ppt/ink/ink897.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9:0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87600.000000 34500.000000,'50.000000'0.000000,"50.000000"50.000000,0.000000 0.000000,25.000000 0.000000,0.000000 0.000000,0.000000 0.000000,0.000000 0.000000,-25.000000 25.000000,0.000000 0.000000,-25.000000 0.000000,0.000000 0.000000,-75.000000 25.000000,0.000000 0.000000,-50.000000 0.000000,0.000000 0.000000,-75.000000 50.000000,0.000000 0.000000,-75.000000 25.000000,0.000000 0.000000,100.000000-100.000000,0.000000 0.000000,50.000000 0.000000</inkml:trace>
</inkml:ink>
</file>

<file path=ppt/ink/ink8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9:0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90100.000000 33750.000000,'250.000000'-150.000000,"-175.000000"125.000000,0.000000 0.000000,0.000000 25.000000,0.000000 0.000000,150.000000 0.000000,0.000000 0.000000,-125.000000 50.000000,0.000000 0.000000,-100.000000 50.000000,0.000000 0.000000,-25.000000-100.000000,0.000000 0.000000,0.000000 50.000000</inkml:trace>
</inkml:ink>
</file>

<file path=ppt/ink/ink8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9:0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90400.000000 34100.000000,'-150.000000'0.000000,"100.000000"0.000000,0.000000 0.000000,25.000000 50.000000,0.000000 0.000000,25.000000 25.000000,0.000000 0.000000,25.000000 75.000000,0.000000 0.000000,-25.000000 75.000000,0.000000 0.000000,0.000000 100.000000,0.000000 0.000000,-50.000000-25.000000,0.000000 0.000000,50.000000-150.000000,0.000000 0.000000,0.000000-125.000000,0.000000 0.000000,0.000000-75.000000,0.000000 0.000000,-25.000000 0.000000</inkml:trace>
</inkml:ink>
</file>

<file path=ppt/ink/ink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7:32:5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77250.000000 14650.000000,'-100.000000'0.000000,"125.000000"25.000000,0.000000 0.000000,50.000000-25.000000,0.000000 0.000000,100.000000-25.000000,0.000000 0.000000,25.000000-25.000000,0.000000 0.000000,-25.000000 50.000000,0.000000 0.000000,-75.000000 0.000000,0.000000 0.000000,-75.000000 0.000000,0.000000 0.000000,-25.000000 25.000000</inkml:trace>
</inkml:ink>
</file>

<file path=ppt/ink/ink90.xml><?xml version="1.0" encoding="utf-8"?>
<inkml:ink xmlns:inkml="http://www.w3.org/2003/InkML">
  <annotation type="ScanImages2ExtractSignatures">1</annotation>
  <annotation type="ScanImagesWidth">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1:12:13"/>
    </inkml:context>
    <inkml:brush xml:id="br0">
      <inkml:brushProperty name="width" value="0.0730158761143684" units="cm"/>
      <inkml:brushProperty name="height" value="0.0730158761143684" units="cm"/>
      <inkml:brushProperty name="color" value="#FED406"/>
      <inkml:brushProperty name="ignorePressure" value="0"/>
    </inkml:brush>
  </inkml:definitions>
  <inkml:trace contextRef="#ctx0" brushRef="#br0">70350.000000 12800.000000,'-150.000000'-100.000000,"125.000000"100.000000,0.000000 0.000000,25.000000 50.000000,0.000000 0.000000,0.000000 50.000000,0.000000 0.000000,0.000000 75.000000,0.000000 0.000000,0.000000 25.000000,0.000000 0.000000,-25.000000-75.000000,0.000000 0.000000,25.000000-75.000000</inkml:trace>
</inkml:ink>
</file>

<file path=ppt/ink/ink9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9:0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90100.000000 35450.000000,'50.000000'-50.000000,"0.000000"-25.000000,0.000000 0.000000,-25.000000 50.000000,0.000000 0.000000,100.000000 0.000000,0.000000 0.000000,25.000000 0.000000,0.000000 0.000000,25.000000 25.000000,0.000000 0.000000,-25.000000-25.000000,0.000000 0.000000,-75.000000 25.000000,0.000000 0.000000,-50.000000-25.000000,0.000000 0.000000,-50.000000-50.000000,0.000000 0.000000,-25.000000 25.000000,0.000000 0.000000,-25.000000 0.000000,0.000000 0.000000,0.000000 50.000000,0.000000 0.000000,0.000000 25.000000,0.000000 0.000000,25.000000 50.000000,0.000000 0.000000,50.000000 0.000000,0.000000 0.000000,50.000000 25.000000,0.000000 0.000000,25.000000-25.000000,0.000000 0.000000,25.000000-25.000000,0.000000 0.000000,0.000000-50.000000,0.000000 0.000000,0.000000-25.000000,0.000000 0.000000,-75.000000 0.000000</inkml:trace>
</inkml:ink>
</file>

<file path=ppt/ink/ink9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9:0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92450.000000 32750.000000,'0.000000'-50.000000,"25.000000"25.000000,0.000000 0.000000,-25.000000 125.000000,0.000000 0.000000,-25.000000 50.000000,0.000000 0.000000,-25.000000 0.000000,0.000000 0.000000,25.000000-75.000000,0.000000 0.000000,50.000000-25.000000,0.000000 0.000000,25.000000 0.000000,0.000000 0.000000,25.000000-25.000000,0.000000 0.000000,-50.000000 25.000000,0.000000 0.000000,-50.000000 0.000000,0.000000 0.000000,-100.000000 50.000000,0.000000 0.000000,0.000000-50.000000,0.000000 0.000000,25.000000 0.000000,0.000000 0.000000,75.000000-75.000000</inkml:trace>
</inkml:ink>
</file>

<file path=ppt/ink/ink9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9:0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92700.000000 33550.000000,'0.000000'-50.000000,"75.000000"25.000000,0.000000 0.000000,0.000000 0.000000,0.000000 0.000000,50.000000 25.000000,0.000000 0.000000,-25.000000 0.000000,0.000000 0.000000,-75.000000 0.000000,0.000000 0.000000,0.000000 0.000000</inkml:trace>
</inkml:ink>
</file>

<file path=ppt/ink/ink903.xml><?xml version="1.0" encoding="utf-8"?>
<inkml:ink xmlns:inkml="http://www.w3.org/2003/InkML">
  <annotation type="ScanImages2ExtractSignatures">1</annotation>
  <annotation type="ScanImagesWidth">1225457667</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9:0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93150.000000 32450.000000,'-50.000000'0.000000,"25.000000"25.000000,0.000000 0.000000,25.000000 50.000000,0.000000 0.000000,0.000000 100.000000,0.000000 0.000000,0.000000 50.000000,0.000000 0.000000,0.000000-150.000000,0.000000 0.000000,0.000000 0.000000</inkml:trace>
</inkml:ink>
</file>

<file path=ppt/ink/ink904.xml><?xml version="1.0" encoding="utf-8"?>
<inkml:ink xmlns:inkml="http://www.w3.org/2003/InkML">
  <annotation type="ScanImages2ExtractSignatures">1</annotation>
  <annotation type="ScanImagesWidth">3</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9:0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92850.000000 34550.000000,'-50.000000'0.000000,"50.000000"-25.000000,0.000000 0.000000,25.000000 25.000000,0.000000 0.000000,125.000000-50.000000,0.000000 0.000000,75.000000 25.000000,0.000000 0.000000,-50.000000 50.000000,0.000000 0.000000,-50.000000 25.000000,0.000000 0.000000,-75.000000-25.000000,0.000000 0.000000,-25.000000-25.000000,0.000000 0.000000,0.000000 0.000000</inkml:trace>
</inkml:ink>
</file>

<file path=ppt/ink/ink905.xml><?xml version="1.0" encoding="utf-8"?>
<inkml:ink xmlns:inkml="http://www.w3.org/2003/InkML">
  <annotation type="ScanImages2ExtractSignatures">1</annotation>
  <annotation type="ScanImagesWidth">3145772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9:0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93900.000000 33550.000000,'-50.000000'-100.000000,"25.000000"75.000000,0.000000 0.000000,0.000000 50.000000,0.000000 0.000000,25.000000 100.000000,0.000000 0.000000,0.000000 50.000000,0.000000 0.000000,0.000000 25.000000,0.000000 0.000000,-25.000000 25.000000,0.000000 0.000000,-50.000000 0.000000,0.000000 0.000000,50.000000-150.000000,0.000000 0.000000,0.000000-25.000000</inkml:trace>
</inkml:ink>
</file>

<file path=ppt/ink/ink906.xml><?xml version="1.0" encoding="utf-8"?>
<inkml:ink xmlns:inkml="http://www.w3.org/2003/InkML">
  <annotation type="ScanImages2ExtractSignatures">1</annotation>
  <annotation type="ScanImagesWidth">3145772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9:0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96150.000000 33500.000000,'-50.000000'0.000000,"0.000000"-75.000000,0.000000 0.000000,50.000000 125.000000,0.000000 0.000000,-50.000000 75.000000,0.000000 0.000000,-25.000000 75.000000,0.000000 0.000000,-50.000000-25.000000,0.000000 0.000000,0.000000 25.000000,0.000000 0.000000,25.000000-25.000000,0.000000 0.000000,75.000000-125.000000,0.000000 0.000000,25.000000-75.000000</inkml:trace>
</inkml:ink>
</file>

<file path=ppt/ink/ink9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9:0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95950.000000 33950.000000,'0.000000'-50.000000,"0.000000"25.000000,0.000000 0.000000,25.000000 25.000000,0.000000 0.000000,-25.000000 100.000000,0.000000 0.000000,25.000000 0.000000,0.000000 0.000000,25.000000 0.000000,0.000000 0.000000,0.000000-50.000000,0.000000 0.000000,50.000000-50.000000,0.000000 0.000000,0.000000-50.000000,0.000000 0.000000,25.000000-100.000000,0.000000 0.000000,-50.000000 25.000000,0.000000 0.000000,-25.000000 25.000000,0.000000 0.000000,-50.000000 75.000000,0.000000 0.000000,0.000000 50.000000,0.000000 0.000000,-25.000000 100.000000,0.000000 0.000000,0.000000 25.000000,0.000000 0.000000,0.000000 0.000000,0.000000 0.000000,0.000000 25.000000,0.000000 0.000000,0.000000 25.000000,0.000000 0.000000,0.000000-125.000000,0.000000 0.000000,50.000000-75.000000,0.000000 0.000000,0.000000 0.000000</inkml:trace>
</inkml:ink>
</file>

<file path=ppt/ink/ink908.xml><?xml version="1.0" encoding="utf-8"?>
<inkml:ink xmlns:inkml="http://www.w3.org/2003/InkML">
  <annotation type="ScanImages2ExtractSignatures">1</annotation>
  <annotation type="ScanImagesWidth">-2134033408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9:0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97750.000000 34200.000000,'50.000000'-50.000000,"-25.000000"50.000000,0.000000 0.000000,-25.000000 50.000000,0.000000 0.000000,0.000000 50.000000,0.000000 0.000000,-50.000000 50.000000,0.000000 0.000000,0.000000 0.000000,0.000000 0.000000,25.000000-75.000000,0.000000 0.000000,25.000000-50.000000,0.000000 0.000000,100.000000-100.000000,0.000000 0.000000,50.000000-75.000000,0.000000 0.000000,-50.000000 25.000000,0.000000 0.000000,0.000000 50.000000,0.000000 0.000000,-75.000000 50.000000,0.000000 0.000000,-25.000000 75.000000,0.000000 0.000000,0.000000 50.000000,0.000000 0.000000,0.000000 25.000000,0.000000 0.000000,0.000000-25.000000,0.000000 0.000000,-25.000000-25.000000,0.000000 0.000000,25.000000-50.000000</inkml:trace>
</inkml:ink>
</file>

<file path=ppt/ink/ink9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9:0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99150.000000 32350.000000,'100.000000'-50.000000,"-50.000000"50.000000,0.000000 0.000000,25.000000 75.000000,0.000000 0.000000,-25.000000 50.000000,0.000000 0.000000,-100.000000 25.000000,0.000000 0.000000,-75.000000-25.000000,0.000000 0.000000,25.000000-75.000000,0.000000 0.000000,75.000000-25.000000,0.000000 0.000000,75.000000-25.000000,0.000000 0.000000,125.000000-25.000000,0.000000 0.000000,0.000000 0.000000,0.000000 0.000000,-50.000000 0.000000,0.000000 0.000000,-100.000000 0.000000</inkml:trace>
</inkml:ink>
</file>

<file path=ppt/ink/ink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1:12:14"/>
    </inkml:context>
    <inkml:brush xml:id="br0">
      <inkml:brushProperty name="width" value="0.0730158761143684" units="cm"/>
      <inkml:brushProperty name="height" value="0.0730158761143684" units="cm"/>
      <inkml:brushProperty name="color" value="#FED406"/>
      <inkml:brushProperty name="ignorePressure" value="0"/>
    </inkml:brush>
  </inkml:definitions>
  <inkml:trace contextRef="#ctx0" brushRef="#br0">71900.000000 11900.000000,'-150.000000'0.000000,"100.000000"25.000000,0.000000 0.000000,-25.000000 125.000000,0.000000 0.000000,25.000000 0.000000,0.000000 0.000000,0.000000 0.000000,0.000000 0.000000,25.000000 0.000000,0.000000 0.000000,0.000000 25.000000,0.000000 0.000000,50.000000-50.000000,0.000000 0.000000,50.000000-75.000000,0.000000 0.000000,-25.000000-50.000000,0.000000 0.000000,25.000000-25.000000,0.000000 0.000000,25.000000-75.000000,0.000000 0.000000,-75.000000 0.000000,0.000000 0.000000,-25.000000 0.000000,0.000000 0.000000,-125.000000 75.000000,0.000000 0.000000,-100.000000 100.000000,0.000000 0.000000,150.000000-50.000000,0.000000 0.000000,0.000000 50.000000</inkml:trace>
</inkml:ink>
</file>

<file path=ppt/ink/ink910.xml><?xml version="1.0" encoding="utf-8"?>
<inkml:ink xmlns:inkml="http://www.w3.org/2003/InkML">
  <annotation type="ScanImages2ExtractSignatures">1</annotation>
  <annotation type="ScanImagesWidth">-1947293184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9:0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99900.000000 32500.000000,'100.000000'-50.000000,"-50.000000"25.000000,0.000000 0.000000,0.000000 25.000000,0.000000 0.000000,50.000000 0.000000,0.000000 0.000000,50.000000 0.000000,0.000000 0.000000,-75.000000 25.000000,0.000000 0.000000,-50.000000-25.000000,0.000000 0.000000,-25.000000 25.000000</inkml:trace>
</inkml:ink>
</file>

<file path=ppt/ink/ink911.xml><?xml version="1.0" encoding="utf-8"?>
<inkml:ink xmlns:inkml="http://www.w3.org/2003/InkML">
  <annotation type="ScanImages2ExtractSignatures">1</annotation>
  <annotation type="ScanImagesWidth">-1947683712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9:0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100500.000000 31550.000000,'-100.000000'-100.000000,"100.000000"125.000000,0.000000 0.000000,0.000000 100.000000,0.000000 0.000000,0.000000 125.000000,0.000000 0.000000,-50.000000 175.000000,0.000000 0.000000,0.000000-300.000000</inkml:trace>
</inkml:ink>
</file>

<file path=ppt/ink/ink9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9:4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60100.000000 17150.000000,'0.000000'-100.000000,"100.000000"100.000000,0.000000 0.000000,50.000000 0.000000,0.000000 0.000000,-100.000000 0.000000,0.000000 0.000000,25.000000 0.000000,0.000000 0.000000,75.000000 0.000000,0.000000 0.000000,-75.000000 0.000000,0.000000 0.000000,-50.000000 25.000000,0.000000 0.000000,-50.000000 25.000000,0.000000 0.000000,0.000000-25.000000</inkml:trace>
</inkml:ink>
</file>

<file path=ppt/ink/ink913.xml><?xml version="1.0" encoding="utf-8"?>
<inkml:ink xmlns:inkml="http://www.w3.org/2003/InkML">
  <annotation type="ScanImages2ExtractSignatures">1</annotation>
  <annotation type="ScanImagesWidth">10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9:4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60300.000000 17500.000000,'-50.000000'0.000000,"25.000000"75.000000,0.000000 0.000000,25.000000 25.000000,0.000000 0.000000,0.000000 50.000000,0.000000 0.000000,0.000000 25.000000,0.000000 0.000000,-50.000000 75.000000,0.000000 0.000000,25.000000 0.000000,0.000000 0.000000,25.000000-150.000000</inkml:trace>
</inkml:ink>
</file>

<file path=ppt/ink/ink9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9:4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60200.000000 18400.000000,'50.000000'-50.000000,"25.000000"50.000000,0.000000 0.000000,50.000000 0.000000,0.000000 0.000000,25.000000 0.000000,0.000000 0.000000,-25.000000-25.000000,0.000000 0.000000,-25.000000 0.000000,0.000000 0.000000,-50.000000 0.000000,0.000000 0.000000,-50.000000 0.000000,0.000000 0.000000,0.000000-25.000000,0.000000 0.000000,-50.000000 25.000000,0.000000 0.000000,-25.000000 25.000000,0.000000 0.000000,-25.000000 0.000000,0.000000 0.000000,50.000000 50.000000,0.000000 0.000000,0.000000 25.000000,0.000000 0.000000,50.000000 0.000000,0.000000 0.000000,25.000000-25.000000,0.000000 0.000000,50.000000 25.000000,0.000000 0.000000,25.000000-50.000000,0.000000 0.000000,0.000000 25.000000,0.000000 0.000000,0.000000-50.000000,0.000000 0.000000,-75.000000-25.000000</inkml:trace>
</inkml:ink>
</file>

<file path=ppt/ink/ink9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9:4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62150.000000 16950.000000,'0.000000'-50.000000,"25.000000"-25.000000,0.000000 0.000000,0.000000 50.000000,0.000000 0.000000,0.000000 50.000000,0.000000 0.000000,0.000000 50.000000,0.000000 0.000000,-25.000000 75.000000,0.000000 0.000000,-50.000000-25.000000,0.000000 0.000000,25.000000-75.000000,0.000000 0.000000,0.000000-25.000000,0.000000 0.000000,100.000000-25.000000,0.000000 0.000000,0.000000 0.000000,0.000000 0.000000,-25.000000 25.000000,0.000000 0.000000,-50.000000 25.000000,0.000000 0.000000,-75.000000 0.000000,0.000000 0.000000,-25.000000 25.000000,0.000000 0.000000,25.000000-25.000000,0.000000 0.000000,25.000000-50.000000</inkml:trace>
</inkml:ink>
</file>

<file path=ppt/ink/ink9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9:4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62700.000000 17150.000000,'150.000000'-50.000000,"-75.000000"25.000000,0.000000 0.000000,50.000000 0.000000,0.000000 0.000000,-25.000000 25.000000,0.000000 0.000000,-25.000000 0.000000,0.000000 0.000000,-75.000000 25.000000</inkml:trace>
</inkml:ink>
</file>

<file path=ppt/ink/ink9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49:4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63250.000000 16350.000000,'-50.000000'0.000000,"25.000000"0.000000,0.000000 0.000000,0.000000 25.000000,0.000000 0.000000,25.000000 75.000000,0.000000 0.000000,0.000000 75.000000,0.000000 0.000000,25.000000 50.000000,0.000000 0.000000,-25.000000-50.000000,0.000000 0.000000,0.000000-100.000000</inkml:trace>
</inkml:ink>
</file>

<file path=ppt/ink/ink9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0:1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3950.000000 10300.000000,'0.000000'-50.000000,"0.000000"25.000000,0.000000 0.000000,0.000000 75.000000,0.000000 0.000000,0.000000 100.000000,0.000000 0.000000,0.000000 0.000000,0.000000 0.000000,0.000000 75.000000,0.000000 0.000000,0.000000 75.000000,0.000000 0.000000,0.000000 0.000000,0.000000 0.000000,0.000000-75.000000,0.000000 0.000000,0.000000-75.000000,0.000000 0.000000,25.000000-75.000000,0.000000 0.000000,0.000000-75.000000,0.000000 0.000000,0.000000 25.000000</inkml:trace>
</inkml:ink>
</file>

<file path=ppt/ink/ink919.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0:1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5400.000000 10800.000000,'-50.000000'0.000000,"0.000000"0.000000,0.000000 0.000000,0.000000 50.000000,0.000000 0.000000,0.000000 25.000000,0.000000 0.000000,-25.000000 25.000000,0.000000 0.000000,-75.000000 125.000000,0.000000 0.000000,25.000000-75.000000,0.000000 0.000000,25.000000-50.000000,0.000000 0.000000,50.000000-50.000000,0.000000 0.000000,125.000000-50.000000,0.000000 0.000000,100.000000-25.000000,0.000000 0.000000,0.000000 25.000000,0.000000 0.000000,-25.000000 75.000000,0.000000 0.000000,0.000000 0.000000,0.000000 0.000000,-100.000000-50.000000,0.000000 0.000000,-25.000000 0.000000</inkml:trace>
</inkml:ink>
</file>

<file path=ppt/ink/ink92.xml><?xml version="1.0" encoding="utf-8"?>
<inkml:ink xmlns:inkml="http://www.w3.org/2003/InkML">
  <annotation type="ScanImages2ExtractSignatures">1</annotation>
  <annotation type="ScanImagesWidth">-2103800832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1:12:14"/>
    </inkml:context>
    <inkml:brush xml:id="br0">
      <inkml:brushProperty name="width" value="0.0730158761143684" units="cm"/>
      <inkml:brushProperty name="height" value="0.0730158761143684" units="cm"/>
      <inkml:brushProperty name="color" value="#FED406"/>
      <inkml:brushProperty name="ignorePressure" value="0"/>
    </inkml:brush>
  </inkml:definitions>
  <inkml:trace contextRef="#ctx0" brushRef="#br0">91450.000000 11250.000000,'0.000000'-100.000000,"50.000000"100.000000,0.000000 0.000000,125.000000 0.000000,0.000000 0.000000,75.000000 0.000000,0.000000 0.000000,-75.000000 25.000000,0.000000 0.000000,-75.000000 25.000000,0.000000 0.000000,-125.000000-25.000000</inkml:trace>
</inkml:ink>
</file>

<file path=ppt/ink/ink9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0:1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5900.000000 11050.000000,'-50.000000'-50.000000,"75.000000"50.000000,0.000000 0.000000,75.000000 0.000000,0.000000 0.000000,50.000000 0.000000,0.000000 0.000000,0.000000 0.000000,0.000000 0.000000,-50.000000 0.000000,0.000000 0.000000,-75.000000 25.000000</inkml:trace>
</inkml:ink>
</file>

<file path=ppt/ink/ink9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0:1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5900.000000 11800.000000,'-150.000000'100.000000,"150.000000"-75.000000,0.000000 0.000000,50.000000 0.000000,0.000000 0.000000,75.000000-25.000000,0.000000 0.000000,25.000000 0.000000,0.000000 0.000000,0.000000-25.000000,0.000000 0.000000,-25.000000 25.000000,0.000000 0.000000,-75.000000 0.000000,0.000000 0.000000,0.000000-25.000000</inkml:trace>
</inkml:ink>
</file>

<file path=ppt/ink/ink922.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0:1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9250.000000 11850.000000,'-100.000000'0.000000,"175.000000"-25.000000,0.000000 0.000000,0.000000 25.000000,0.000000 0.000000,0.000000 0.000000,0.000000 0.000000,25.000000 0.000000,0.000000 0.000000,25.000000 0.000000,0.000000 0.000000,25.000000 0.000000,0.000000 0.000000,25.000000-25.000000,0.000000 0.000000,25.000000 0.000000,0.000000 0.000000,-25.000000 0.000000,0.000000 0.000000,0.000000 0.000000,0.000000 0.000000,25.000000 0.000000,0.000000 0.000000,-50.000000 0.000000,0.000000 0.000000,0.000000 25.000000,0.000000 0.000000,-25.000000 0.000000,0.000000 0.000000,25.000000 0.000000,0.000000 0.000000,-25.000000 0.000000,0.000000 0.000000,25.000000 0.000000,0.000000 0.000000,25.000000 0.000000,0.000000 0.000000,0.000000 0.000000,0.000000 0.000000,50.000000-25.000000,0.000000 0.000000,-50.000000 0.000000,0.000000 0.000000,25.000000-25.000000,0.000000 0.000000,-50.000000 50.000000,0.000000 0.000000,25.000000 0.000000,0.000000 0.000000,-25.000000 0.000000,0.000000 0.000000,-25.000000 0.000000,0.000000 0.000000,-25.000000 0.000000,0.000000 0.000000,25.000000 25.000000,0.000000 0.000000,-50.000000-25.000000,0.000000 0.000000,25.000000 0.000000,0.000000 0.000000,-75.000000 0.000000</inkml:trace>
</inkml:ink>
</file>

<file path=ppt/ink/ink9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0:1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10950.000000 8800.000000,'-50.000000'-150.000000,"25.000000"150.000000,0.000000 0.000000,0.000000 0.000000,0.000000 0.000000,-25.000000 0.000000,0.000000 0.000000,0.000000 50.000000,0.000000 0.000000,-25.000000-25.000000,0.000000 0.000000,50.000000 0.000000,0.000000 0.000000,-25.000000 25.000000,0.000000 0.000000,50.000000-25.000000,0.000000 0.000000,0.000000 50.000000,0.000000 0.000000,0.000000 25.000000,0.000000 0.000000,0.000000 25.000000,0.000000 0.000000,0.000000 25.000000,0.000000 0.000000,0.000000 25.000000,0.000000 0.000000,0.000000-100.000000,0.000000 0.000000,0.000000 50.000000,0.000000 0.000000,0.000000-25.000000,0.000000 0.000000,50.000000-75.000000,0.000000 0.000000,25.000000-25.000000,0.000000 0.000000,-25.000000-50.000000</inkml:trace>
</inkml:ink>
</file>

<file path=ppt/ink/ink924.xml><?xml version="1.0" encoding="utf-8"?>
<inkml:ink xmlns:inkml="http://www.w3.org/2003/InkML">
  <annotation type="ScanImages2ExtractSignatures">1</annotation>
  <annotation type="ScanImagesWidth">19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0:2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11800.000000 8800.000000,'0.000000'-50.000000,"-25.000000"75.000000,0.000000 0.000000,25.000000 75.000000,0.000000 0.000000,-25.000000 25.000000,0.000000 0.000000,-25.000000 0.000000,0.000000 0.000000,25.000000 25.000000,0.000000 0.000000,-50.000000 50.000000,0.000000 0.000000,25.000000 0.000000,0.000000 0.000000,0.000000-25.000000,0.000000 0.000000,50.000000-75.000000,0.000000 0.000000,0.000000-75.000000,0.000000 0.000000,0.000000-75.000000</inkml:trace>
</inkml:ink>
</file>

<file path=ppt/ink/ink925.xml><?xml version="1.0" encoding="utf-8"?>
<inkml:ink xmlns:inkml="http://www.w3.org/2003/InkML">
  <annotation type="ScanImages2ExtractSignatures">1</annotation>
  <annotation type="ScanImagesWidth">11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0:2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11950.000000 9250.000000,'-50.000000'-50.000000,"50.000000"100.000000,0.000000 0.000000,0.000000 50.000000,0.000000 0.000000,25.000000-25.000000,0.000000 0.000000,25.000000-25.000000,0.000000 0.000000,-25.000000-25.000000,0.000000 0.000000,25.000000 0.000000,0.000000 0.000000,25.000000-50.000000,0.000000 0.000000,0.000000-50.000000,0.000000 0.000000,0.000000-75.000000,0.000000 0.000000,-25.000000 0.000000,0.000000 0.000000,-50.000000 50.000000,0.000000 0.000000,25.000000 75.000000,0.000000 0.000000,-25.000000 75.000000,0.000000 0.000000,0.000000 75.000000,0.000000 0.000000,0.000000 25.000000,0.000000 0.000000,0.000000 0.000000,0.000000 0.000000,0.000000 25.000000,0.000000 0.000000,0.000000-50.000000,0.000000 0.000000,0.000000-75.000000,0.000000 0.000000,25.000000-50.000000,0.000000 0.000000,0.000000-25.000000</inkml:trace>
</inkml:ink>
</file>

<file path=ppt/ink/ink9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0:2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13350.000000 9500.000000,'0.000000'100.000000,"0.000000"-25.000000,0.000000 0.000000,0.000000 25.000000,0.000000 0.000000,0.000000-50.000000,0.000000 0.000000,0.000000-25.000000,0.000000 0.000000,75.000000-75.000000,0.000000 0.000000,-25.000000-50.000000,0.000000 0.000000,25.000000 25.000000,0.000000 0.000000,-50.000000 50.000000,0.000000 0.000000,25.000000 25.000000,0.000000 0.000000,-25.000000 75.000000,0.000000 0.000000,0.000000 0.000000,0.000000 0.000000,-25.000000 0.000000,0.000000 0.000000,25.000000 0.000000,0.000000 0.000000,-25.000000-25.000000,0.000000 0.000000,0.000000-25.000000</inkml:trace>
</inkml:ink>
</file>

<file path=ppt/ink/ink9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0:2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14450.000000 7950.000000,'50.000000'-50.000000,"25.000000"50.000000,0.000000 0.000000,-50.000000 75.000000,0.000000 0.000000,0.000000 50.000000,0.000000 0.000000,-100.000000 0.000000,0.000000 0.000000,0.000000-25.000000,0.000000 0.000000,25.000000-50.000000,0.000000 0.000000,50.000000-25.000000,0.000000 0.000000,25.000000-25.000000,0.000000 0.000000,75.000000 0.000000,0.000000 0.000000,-25.000000 0.000000,0.000000 0.000000,0.000000 0.000000,0.000000 0.000000,-50.000000 0.000000</inkml:trace>
</inkml:ink>
</file>

<file path=ppt/ink/ink9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0:2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14950.000000 8350.000000,'100.000000'0.000000,"-25.000000"0.000000,0.000000 0.000000,25.000000-25.000000,0.000000 0.000000,0.000000 25.000000,0.000000 0.000000,-75.000000 0.000000,0.000000 0.000000,0.000000 0.000000</inkml:trace>
</inkml:ink>
</file>

<file path=ppt/ink/ink929.xml><?xml version="1.0" encoding="utf-8"?>
<inkml:ink xmlns:inkml="http://www.w3.org/2003/InkML">
  <annotation type="ScanImages2ExtractSignatures">1</annotation>
  <annotation type="ScanImagesWidth">-1949342192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0:2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15400.000000 7900.000000,'-100.000000'0.000000,"100.000000"25.000000,0.000000 0.000000,0.000000 100.000000,0.000000 0.000000,0.000000 25.000000,0.000000 0.000000,0.000000 0.000000,0.000000 0.000000,0.000000 0.000000,0.000000 0.000000,0.000000-100.000000,0.000000 0.000000,-25.000000-25.000000</inkml:trace>
</inkml:ink>
</file>

<file path=ppt/ink/ink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1:12:15"/>
    </inkml:context>
    <inkml:brush xml:id="br0">
      <inkml:brushProperty name="width" value="0.0730158761143684" units="cm"/>
      <inkml:brushProperty name="height" value="0.0730158761143684" units="cm"/>
      <inkml:brushProperty name="color" value="#FED406"/>
      <inkml:brushProperty name="ignorePressure" value="0"/>
    </inkml:brush>
  </inkml:definitions>
  <inkml:trace contextRef="#ctx0" brushRef="#br0">92350.000000 10400.000000,'-50.000000'0.000000,"0.000000"0.000000,0.000000 0.000000,25.000000 0.000000,0.000000 0.000000,25.000000 100.000000,0.000000 0.000000,0.000000 75.000000,0.000000 0.000000,0.000000 25.000000,0.000000 0.000000,0.000000 0.000000,0.000000 0.000000,0.000000-75.000000,0.000000 0.000000,0.000000-100.000000</inkml:trace>
</inkml:ink>
</file>

<file path=ppt/ink/ink930.xml><?xml version="1.0" encoding="utf-8"?>
<inkml:ink xmlns:inkml="http://www.w3.org/2003/InkML">
  <annotation type="ScanImages2ExtractSignatures">1</annotation>
  <annotation type="ScanImagesWidth">-423595176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0:2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15750.000000 7600.000000,'50.000000'0.000000,"50.000000"0.000000,0.000000 0.000000,-25.000000 25.000000,0.000000 0.000000,-25.000000 0.000000,0.000000 0.000000,-25.000000 25.000000,0.000000 0.000000,-25.000000 75.000000,0.000000 0.000000,0.000000 0.000000,0.000000 0.000000,0.000000 25.000000,0.000000 0.000000,0.000000 25.000000,0.000000 0.000000,25.000000 25.000000,0.000000 0.000000,-25.000000-25.000000,0.000000 0.000000,0.000000-25.000000,0.000000 0.000000,0.000000-50.000000,0.000000 0.000000,0.000000-50.000000,0.000000 0.000000,-100.000000 0.000000,0.000000 0.000000,-50.000000 0.000000,0.000000 0.000000,-50.000000-25.000000,0.000000 0.000000,150.000000-50.000000</inkml:trace>
</inkml:ink>
</file>

<file path=ppt/ink/ink9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0:2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18150.000000 7750.000000,'-50.000000'-100.000000,"0.000000"75.000000,0.000000 0.000000,25.000000 25.000000,0.000000 0.000000,-75.000000-25.000000,0.000000 0.000000,0.000000 75.000000,0.000000 0.000000,50.000000 0.000000,0.000000 0.000000,0.000000-25.000000,0.000000 0.000000,50.000000 0.000000,0.000000 0.000000,0.000000 0.000000,0.000000 0.000000,25.000000 50.000000,0.000000 0.000000,-25.000000 25.000000,0.000000 0.000000,25.000000 25.000000,0.000000 0.000000,-25.000000 50.000000,0.000000 0.000000,25.000000 0.000000,0.000000 0.000000,0.000000-25.000000,0.000000 0.000000,-25.000000-75.000000,0.000000 0.000000,25.000000-25.000000,0.000000 0.000000,0.000000-75.000000,0.000000 0.000000,-25.000000 0.000000,0.000000 0.000000,25.000000-25.000000</inkml:trace>
</inkml:ink>
</file>

<file path=ppt/ink/ink9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0:2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18050.000000 8300.000000,'0.000000'-50.000000,"25.000000"50.000000,0.000000 0.000000,0.000000 100.000000,0.000000 0.000000,0.000000 0.000000,0.000000 0.000000,-25.000000 100.000000,0.000000 0.000000,-25.000000-50.000000,0.000000 0.000000,0.000000-75.000000,0.000000 0.000000,25.000000-125.000000,0.000000 0.000000,-25.000000-25.000000</inkml:trace>
</inkml:ink>
</file>

<file path=ppt/ink/ink9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0:2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18100.000000 8550.000000,'100.000000'-50.000000,"-75.000000"0.000000,0.000000 0.000000,50.000000 50.000000,0.000000 0.000000,-25.000000 0.000000,0.000000 0.000000,0.000000 0.000000,0.000000 0.000000,0.000000 25.000000,0.000000 0.000000,-25.000000-25.000000,0.000000 0.000000,-25.000000-25.000000</inkml:trace>
</inkml:ink>
</file>

<file path=ppt/ink/ink9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0:2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18750.000000 7850.000000,'0.000000'-100.000000,"0.000000"125.000000,0.000000 0.000000,25.000000 50.000000,0.000000 0.000000,-25.000000 100.000000,0.000000 0.000000,-25.000000 25.000000,0.000000 0.000000,-25.000000 0.000000,0.000000 0.000000,50.000000-50.000000,0.000000 0.000000,0.000000-100.000000,0.000000 0.000000,75.000000-100.000000,0.000000 0.000000,75.000000-125.000000,0.000000 0.000000,-25.000000 75.000000,0.000000 0.000000,-50.000000 75.000000,0.000000 0.000000,-50.000000 25.000000,0.000000 0.000000,-25.000000 100.000000,0.000000 0.000000,-50.000000-25.000000,0.000000 0.000000,50.000000-25.000000,0.000000 0.000000,0.000000-25.000000,0.000000 0.000000,75.000000-75.000000,0.000000 0.000000,0.000000-75.000000,0.000000 0.000000,25.000000-75.000000,0.000000 0.000000,-25.000000 0.000000,0.000000 0.000000,0.000000 75.000000,0.000000 0.000000,-50.000000 75.000000,0.000000 0.000000,-25.000000 25.000000,0.000000 0.000000,-25.000000 100.000000,0.000000 0.000000,0.000000 25.000000,0.000000 0.000000,25.000000 50.000000,0.000000 0.000000,25.000000-50.000000,0.000000 0.000000,50.000000 0.000000,0.000000 0.000000,25.000000-25.000000,0.000000 0.000000,-25.000000-25.000000,0.000000 0.000000,-50.000000 0.000000,0.000000 0.000000,-100.000000 25.000000,0.000000 0.000000,-50.000000 50.000000,0.000000 0.000000,-50.000000-50.000000,0.000000 0.000000,100.000000-50.000000,0.000000 0.000000,25.000000 0.000000</inkml:trace>
</inkml:ink>
</file>

<file path=ppt/ink/ink9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0:2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21150.000000 7150.000000,'0.000000'-50.000000,"-25.000000"25.000000,0.000000 0.000000,50.000000 25.000000,0.000000 0.000000,75.000000-25.000000,0.000000 0.000000,25.000000 25.000000,0.000000 0.000000,-50.000000 0.000000,0.000000 0.000000,-50.000000 75.000000,0.000000 0.000000,-25.000000 0.000000,0.000000 0.000000,0.000000 25.000000,0.000000 0.000000,25.000000 0.000000,0.000000 0.000000,0.000000 0.000000,0.000000 0.000000,0.000000 50.000000,0.000000 0.000000,25.000000 25.000000,0.000000 0.000000,0.000000 0.000000,0.000000 0.000000,-25.000000-50.000000,0.000000 0.000000,-25.000000 0.000000,0.000000 0.000000,-75.000000-25.000000,0.000000 0.000000,-275.000000 125.000000,0.000000 0.000000,275.000000-175.000000</inkml:trace>
</inkml:ink>
</file>

<file path=ppt/ink/ink9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0:2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17800.000000 11400.000000,'-50.000000'0.000000,"0.000000"0.000000,0.000000 0.000000,25.000000 0.000000,0.000000 0.000000,50.000000-25.000000,0.000000 0.000000,25.000000 25.000000,0.000000 0.000000,25.000000-25.000000,0.000000 0.000000,25.000000 25.000000,0.000000 0.000000,100.000000-25.000000,0.000000 0.000000,75.000000 0.000000,0.000000 0.000000,50.000000-25.000000,0.000000 0.000000,25.000000 25.000000,0.000000 0.000000,-25.000000 25.000000,0.000000 0.000000,-50.000000 25.000000,0.000000 0.000000,-75.000000-25.000000,0.000000 0.000000,-50.000000 0.000000,0.000000 0.000000,-125.000000-25.000000,0.000000 0.000000,0.000000 25.000000</inkml:trace>
</inkml:ink>
</file>

<file path=ppt/ink/ink9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0:2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11800.000000 13050.000000,'0.000000'-50.000000,"-25.000000"25.000000,0.000000 0.000000,0.000000 0.000000,0.000000 0.000000,0.000000 25.000000,0.000000 0.000000,-25.000000 0.000000,0.000000 0.000000,25.000000 50.000000,0.000000 0.000000,-25.000000-50.000000,0.000000 0.000000,25.000000 0.000000,0.000000 0.000000,25.000000 25.000000,0.000000 0.000000,0.000000 0.000000,0.000000 0.000000,-25.000000 75.000000,0.000000 0.000000,0.000000 75.000000,0.000000 0.000000,0.000000 50.000000,0.000000 0.000000,25.000000 25.000000,0.000000 0.000000,0.000000-75.000000,0.000000 0.000000,50.000000-75.000000,0.000000 0.000000,-25.000000-25.000000,0.000000 0.000000,0.000000-25.000000,0.000000 0.000000,0.000000 0.000000,0.000000 0.000000,25.000000-25.000000,0.000000 0.000000,0.000000-25.000000,0.000000 0.000000,0.000000 0.000000,0.000000 0.000000,-25.000000-25.000000</inkml:trace>
</inkml:ink>
</file>

<file path=ppt/ink/ink938.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0:2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13800.000000 13150.000000,'-50.000000'-50.000000,"50.000000"125.000000,0.000000 0.000000,0.000000 75.000000,0.000000 0.000000,0.000000 25.000000,0.000000 0.000000,0.000000 50.000000,0.000000 0.000000,0.000000-25.000000,0.000000 0.000000,0.000000-100.000000</inkml:trace>
</inkml:ink>
</file>

<file path=ppt/ink/ink9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0:2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13900.000000 13850.000000,'0.000000'-50.000000,"25.000000"25.000000,0.000000 0.000000,75.000000 25.000000,0.000000 0.000000,0.000000 0.000000,0.000000 0.000000,0.000000 0.000000,0.000000 0.000000,-25.000000-25.000000,0.000000 0.000000,-50.000000 0.000000,0.000000 0.000000,-25.000000-25.000000,0.000000 0.000000,0.000000 25.000000</inkml:trace>
</inkml:ink>
</file>

<file path=ppt/ink/ink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6T11:12:15"/>
    </inkml:context>
    <inkml:brush xml:id="br0">
      <inkml:brushProperty name="width" value="0.0730158761143684" units="cm"/>
      <inkml:brushProperty name="height" value="0.0730158761143684" units="cm"/>
      <inkml:brushProperty name="color" value="#FED406"/>
      <inkml:brushProperty name="ignorePressure" value="0"/>
    </inkml:brush>
  </inkml:definitions>
  <inkml:trace contextRef="#ctx0" brushRef="#br0">93850.000000 9750.000000,'0.000000'-50.000000,"0.000000"0.000000,0.000000 0.000000,0.000000 75.000000,0.000000 0.000000,-75.000000 150.000000,0.000000 0.000000,-25.000000 25.000000,0.000000 0.000000,-50.000000 75.000000,0.000000 0.000000,75.000000 0.000000,0.000000 0.000000,75.000000-125.000000,0.000000 0.000000,100.000000-125.000000,0.000000 0.000000,100.000000-75.000000,0.000000 0.000000,-50.000000-100.000000,0.000000 0.000000,-75.000000 25.000000,0.000000 0.000000,-125.000000 50.000000,0.000000 0.000000,-100.000000 50.000000,0.000000 0.000000,-125.000000 125.000000,0.000000 0.000000,175.000000-25.000000,0.000000 0.000000,0.000000 0.000000</inkml:trace>
</inkml:ink>
</file>

<file path=ppt/ink/ink9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0:2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14700.000000 13200.000000,'0.000000'-200.000000,"0.000000"175.000000,0.000000 0.000000,0.000000 100.000000,0.000000 0.000000,0.000000 25.000000,0.000000 0.000000,0.000000 100.000000,0.000000 0.000000,0.000000 100.000000,0.000000 0.000000,0.000000 100.000000,0.000000 0.000000,50.000000-75.000000,0.000000 0.000000,-50.000000-275.000000</inkml:trace>
</inkml:ink>
</file>

<file path=ppt/ink/ink9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0:2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15350.000000 13450.000000,'-50.000000'-50.000000,"75.000000"25.000000,0.000000 0.000000,75.000000 0.000000,0.000000 0.000000,50.000000 0.000000,0.000000 0.000000,-50.000000 25.000000,0.000000 0.000000,-50.000000 0.000000,0.000000 0.000000,-25.000000 0.000000,0.000000 0.000000,-25.000000-25.000000</inkml:trace>
</inkml:ink>
</file>

<file path=ppt/ink/ink9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0:2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16050.000000 12900.000000,'-150.000000'0.000000,"125.000000"0.000000,0.000000 0.000000,25.000000 100.000000,0.000000 0.000000,0.000000 0.000000,0.000000 0.000000,0.000000 25.000000,0.000000 0.000000,0.000000 0.000000,0.000000 0.000000,0.000000-50.000000,0.000000 0.000000,0.000000-50.000000</inkml:trace>
</inkml:ink>
</file>

<file path=ppt/ink/ink9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0:2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16350.000000 12650.000000,'0.000000'-50.000000,"25.000000"50.000000,0.000000 0.000000,50.000000 0.000000,0.000000 0.000000,25.000000 0.000000,0.000000 0.000000,-25.000000 25.000000,0.000000 0.000000,-50.000000 50.000000,0.000000 0.000000,-50.000000 25.000000,0.000000 0.000000,0.000000 0.000000,0.000000 0.000000,25.000000 0.000000,0.000000 0.000000,0.000000 50.000000,0.000000 0.000000,0.000000 25.000000,0.000000 0.000000,0.000000 0.000000,0.000000 0.000000,0.000000-25.000000,0.000000 0.000000,-50.000000-50.000000,0.000000 0.000000,-25.000000-25.000000,0.000000 0.000000,-25.000000 0.000000,0.000000 0.000000,-25.000000-75.000000,0.000000 0.000000,50.000000 0.000000,0.000000 0.000000,25.000000-25.000000</inkml:trace>
</inkml:ink>
</file>

<file path=ppt/ink/ink9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0:2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17600.000000 12250.000000,'0.000000'-50.000000,"50.000000"50.000000,0.000000 0.000000,100.000000 0.000000,0.000000 0.000000,-50.000000 50.000000,0.000000 0.000000,-100.000000 25.000000,0.000000 0.000000,-50.000000 50.000000,0.000000 0.000000,-75.000000-25.000000,0.000000 0.000000,25.000000-50.000000,0.000000 0.000000,50.000000-25.000000,0.000000 0.000000,175.000000-25.000000,0.000000 0.000000,50.000000-25.000000,0.000000 0.000000,0.000000 0.000000,0.000000 0.000000,-100.000000 0.000000</inkml:trace>
</inkml:ink>
</file>

<file path=ppt/ink/ink9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0:3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16450.000000 17900.000000,'-50.000000'0.000000,"-25.000000"0.000000,0.000000 0.000000,125.000000 25.000000</inkml:trace>
</inkml:ink>
</file>

<file path=ppt/ink/ink9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0:3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24000.000000 6750.000000,'0.000000'-50.000000,"-25.000000"0.000000,0.000000 0.000000,0.000000 50.000000,0.000000 0.000000,-50.000000 0.000000,0.000000 0.000000,0.000000 25.000000,0.000000 0.000000,0.000000 0.000000,0.000000 0.000000,25.000000 25.000000,0.000000 0.000000,25.000000-25.000000,0.000000 0.000000,0.000000 0.000000,0.000000 0.000000,25.000000 50.000000,0.000000 0.000000,-25.000000 25.000000,0.000000 0.000000,25.000000 0.000000,0.000000 0.000000,0.000000 0.000000,0.000000 0.000000,0.000000 25.000000,0.000000 0.000000,25.000000 0.000000,0.000000 0.000000,0.000000 25.000000,0.000000 0.000000,0.000000 0.000000,0.000000 0.000000,-25.000000 0.000000,0.000000 0.000000,0.000000-50.000000,0.000000 0.000000,0.000000-75.000000,0.000000 0.000000,25.000000-25.000000,0.000000 0.000000,0.000000 0.000000,0.000000 0.000000,50.000000-25.000000,0.000000 0.000000,50.000000-75.000000,0.000000 0.000000,-75.000000 75.000000</inkml:trace>
</inkml:ink>
</file>

<file path=ppt/ink/ink947.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0:3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25100.000000 7100.000000,'0.000000'-50.000000,"0.000000"25.000000,0.000000 0.000000,-25.000000 25.000000,0.000000 0.000000,-25.000000 0.000000,0.000000 0.000000,25.000000 0.000000,0.000000 0.000000,0.000000 25.000000,0.000000 0.000000,0.000000 0.000000,0.000000 0.000000,0.000000-25.000000,0.000000 0.000000,0.000000 50.000000,0.000000 0.000000,0.000000 0.000000,0.000000 0.000000,0.000000 25.000000,0.000000 0.000000,25.000000-50.000000,0.000000 0.000000,-25.000000 25.000000,0.000000 0.000000,50.000000 50.000000,0.000000 0.000000,0.000000-75.000000,0.000000 0.000000,25.000000 0.000000,0.000000 0.000000,-25.000000 0.000000,0.000000 0.000000,0.000000-25.000000,0.000000 0.000000,0.000000 25.000000,0.000000 0.000000,0.000000-25.000000,0.000000 0.000000,0.000000 25.000000,0.000000 0.000000,25.000000-25.000000,0.000000 0.000000,-50.000000 25.000000,0.000000 0.000000,25.000000-25.000000,0.000000 0.000000,-25.000000 25.000000,0.000000 0.000000,25.000000 25.000000,0.000000 0.000000,-25.000000-25.000000,0.000000 0.000000,0.000000 0.000000,0.000000 0.000000,0.000000 0.000000,0.000000 0.000000,-25.000000-25.000000,0.000000 0.000000,0.000000 25.000000,0.000000 0.000000,0.000000 0.000000,0.000000 0.000000,-125.000000 125.000000,0.000000 0.000000,125.000000-125.000000,0.000000 0.000000,0.000000 25.000000,0.000000 0.000000,-25.000000-25.000000,0.000000 0.000000,-25.000000 25.000000,0.000000 0.000000,50.000000-25.000000,0.000000 0.000000,0.000000-25.000000,0.000000 0.000000,25.000000-25.000000,0.000000 0.000000,0.000000 0.000000,0.000000 0.000000,25.000000-25.000000</inkml:trace>
</inkml:ink>
</file>

<file path=ppt/ink/ink9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0:3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25500.000000 6500.000000,'0.000000'-50.000000,"0.000000"25.000000,0.000000 0.000000,25.000000 25.000000,0.000000 0.000000,0.000000-25.000000,0.000000 0.000000,0.000000 25.000000,0.000000 0.000000,25.000000 0.000000,0.000000 0.000000,-50.000000 25.000000,0.000000 0.000000,25.000000 0.000000,0.000000 0.000000,50.000000 100.000000,0.000000 0.000000,-75.000000-75.000000,0.000000 0.000000,0.000000 50.000000,0.000000 0.000000,-75.000000-25.000000,0.000000 0.000000,50.000000-50.000000,0.000000 0.000000,0.000000 0.000000,0.000000 0.000000,-25.000000 50.000000,0.000000 0.000000,25.000000-75.000000,0.000000 0.000000,0.000000 25.000000,0.000000 0.000000,0.000000-25.000000,0.000000 0.000000,50.000000 0.000000,0.000000 0.000000,0.000000 0.000000,0.000000 0.000000,50.000000 0.000000,0.000000 0.000000,0.000000 0.000000,0.000000 0.000000,-25.000000-25.000000,0.000000 0.000000,25.000000 0.000000,0.000000 0.000000,-25.000000 25.000000,0.000000 0.000000,0.000000-25.000000,0.000000 0.000000,-25.000000 25.000000,0.000000 0.000000,0.000000-25.000000</inkml:trace>
</inkml:ink>
</file>

<file path=ppt/ink/ink949.xml><?xml version="1.0" encoding="utf-8"?>
<inkml:ink xmlns:inkml="http://www.w3.org/2003/InkML">
  <annotation type="ScanImages2ExtractSignatures">1</annotation>
  <annotation type="ScanImagesWidth">3145772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0:3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26250.000000 6900.000000,'0.000000'-50.000000,"25.000000"25.000000,0.000000 0.000000,0.000000 25.000000,0.000000 0.000000,0.000000 0.000000,0.000000 0.000000,0.000000 0.000000,0.000000 0.000000,25.000000 0.000000,0.000000 0.000000,25.000000 0.000000,0.000000 0.000000,-50.000000 0.000000,0.000000 0.000000,25.000000-25.000000,0.000000 0.000000,-25.000000 25.000000</inkml:trace>
</inkml:ink>
</file>

<file path=ppt/ink/ink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1249.000000 203.000000,'0.018000'0.055000,"0.029000"0.087000,0.033000 0.100000,0.034000 0.102000,0.234000 0.604000,0.124000 0.366000,0.045000 0.187000,-0.010000 0.058000,-0.043000-0.029000,-0.062000-0.082000,-0.051000-0.122000,-0.040000-0.139000,-0.030000-0.140000,-0.022000-0.130000,0.114000 0.080000,0.046000-0.013000,-0.002000-0.072000,-0.032000-0.104000,-0.049000-0.117000,-0.056000-0.116000,-0.057000-0.108000,-0.053000-0.094000,0.027000-0.051000,0.076000-0.020000,0.059000-0.031000,0.013000-0.060000,-0.007000-0.063000,-0.019000-0.060000,-0.025000-0.053000,-0.027000-0.044000,-0.026000-0.035000,-0.023000-0.027000,-0.019000-0.020000,-0.016000-0.013000,-0.012000-0.008000,-0.009000-0.005000,-0.006000-0.002000,-0.004000 0.000000,-0.002000 0.001000,-0.001000 0.002000,0.000000 0.002000,0.000000 0.002000,0.001000 0.002000,0.170000-0.111000,0.263000-0.173000,0.298000-0.197000,0.297000-0.196000,0.889000-0.696000,0.508000-0.379000,0.190000-0.124000,-0.027000 0.049000,0.444000-0.305000,0.344000-0.287000,0.144000-0.145000,-0.141000 0.104000,-0.314000 0.256000,-0.401000 0.334000,-0.372000 0.268000,-0.400000 0.279000,-0.388000 0.266000,-0.352000 0.238000,-0.248000 0.196000,-0.237000 0.155000,-0.212000 0.117000,-0.180000 0.085000,-0.147000 0.057000,-0.115000 0.000000</inkml:trace>
</inkml:ink>
</file>

<file path=ppt/ink/ink950.xml><?xml version="1.0" encoding="utf-8"?>
<inkml:ink xmlns:inkml="http://www.w3.org/2003/InkML">
  <annotation type="ScanImages2ExtractSignatures">1</annotation>
  <annotation type="ScanImagesWidth">3145774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0:3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26850.000000 6000.000000,'0.000000'-50.000000,"25.000000"25.000000,0.000000 0.000000,0.000000 25.000000,0.000000 0.000000,0.000000-25.000000,0.000000 0.000000,0.000000 25.000000,0.000000 0.000000,0.000000 0.000000,0.000000 0.000000,25.000000 0.000000,0.000000 0.000000,-25.000000 0.000000,0.000000 0.000000,25.000000 25.000000,0.000000 0.000000,0.000000 25.000000,0.000000 0.000000,-25.000000 50.000000,0.000000 0.000000,-25.000000-25.000000,0.000000 0.000000,0.000000 50.000000,0.000000 0.000000,0.000000-100.000000,0.000000 0.000000,0.000000 50.000000,0.000000 0.000000,0.000000 75.000000,0.000000 0.000000,0.000000-100.000000,0.000000 0.000000,0.000000-25.000000,0.000000 0.000000,0.000000 50.000000,0.000000 0.000000,25.000000 0.000000,0.000000 0.000000,-25.000000-25.000000,0.000000 0.000000,0.000000 0.000000,0.000000 0.000000,0.000000 0.000000,0.000000 0.000000,0.000000 0.000000,0.000000 0.000000,0.000000 0.000000,0.000000 0.000000,-25.000000 25.000000,0.000000 0.000000,25.000000-50.000000,0.000000 0.000000,-50.000000 25.000000,0.000000 0.000000,-25.000000 50.000000,0.000000 0.000000,-25.000000 25.000000,0.000000 0.000000,0.000000-50.000000</inkml:trace>
</inkml:ink>
</file>

<file path=ppt/ink/ink951.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0:3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21050.000000 12450.000000,'50.000000'-50.000000,"-50.000000"25.000000,0.000000 0.000000,-25.000000 25.000000,0.000000 0.000000,-25.000000 25.000000,0.000000 0.000000,0.000000 0.000000,0.000000 0.000000,0.000000 0.000000,0.000000 0.000000,0.000000 0.000000,0.000000 0.000000,0.000000 25.000000,0.000000 0.000000,-25.000000-25.000000,0.000000 0.000000,25.000000 0.000000,0.000000 0.000000,50.000000 0.000000,0.000000 0.000000,25.000000 25.000000,0.000000 0.000000,-25.000000-25.000000,0.000000 0.000000,25.000000 0.000000,0.000000 0.000000,-25.000000 50.000000,0.000000 0.000000,25.000000 50.000000,0.000000 0.000000,-25.000000-100.000000,0.000000 0.000000,0.000000 50.000000,0.000000 0.000000,0.000000-25.000000,0.000000 0.000000,0.000000 0.000000,0.000000 0.000000,0.000000-25.000000,0.000000 0.000000,0.000000 25.000000,0.000000 0.000000,0.000000 50.000000,0.000000 0.000000,0.000000 25.000000,0.000000 0.000000,0.000000-50.000000,0.000000 0.000000,0.000000-50.000000,0.000000 0.000000,25.000000 25.000000,0.000000 0.000000,0.000000-50.000000,0.000000 0.000000,0.000000 0.000000,0.000000 0.000000,0.000000 0.000000,0.000000 0.000000,25.000000-25.000000,0.000000 0.000000,-25.000000-25.000000,0.000000 0.000000,0.000000 0.000000</inkml:trace>
</inkml:ink>
</file>

<file path=ppt/ink/ink9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0:3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22200.000000 12700.000000,'50.000000'-50.000000,"-25.000000"25.000000,0.000000 0.000000,0.000000 0.000000,0.000000 0.000000,-25.000000 0.000000,0.000000 0.000000,0.000000 0.000000,0.000000 0.000000,0.000000 0.000000,0.000000 0.000000,-25.000000 25.000000,0.000000 0.000000,0.000000 0.000000,0.000000 0.000000,0.000000 0.000000,0.000000 0.000000,0.000000 50.000000,0.000000 0.000000,0.000000-25.000000,0.000000 0.000000,-25.000000 25.000000,0.000000 0.000000,50.000000-25.000000,0.000000 0.000000,-25.000000 0.000000,0.000000 0.000000,25.000000 25.000000,0.000000 0.000000,-25.000000-25.000000,0.000000 0.000000,25.000000 0.000000,0.000000 0.000000,0.000000 25.000000,0.000000 0.000000,25.000000 0.000000,0.000000 0.000000,0.000000-25.000000,0.000000 0.000000,0.000000 25.000000,0.000000 0.000000,0.000000-25.000000,0.000000 0.000000,25.000000 0.000000,0.000000 0.000000,-25.000000 0.000000,0.000000 0.000000,0.000000-25.000000,0.000000 0.000000,0.000000 50.000000,0.000000 0.000000,0.000000-25.000000,0.000000 0.000000,-25.000000 50.000000,0.000000 0.000000,0.000000 0.000000,0.000000 0.000000,-25.000000-50.000000,0.000000 0.000000,-25.000000 25.000000,0.000000 0.000000,0.000000 0.000000,0.000000 0.000000,25.000000-25.000000,0.000000 0.000000,0.000000-25.000000,0.000000 0.000000,0.000000 0.000000,0.000000 0.000000,0.000000 0.000000,0.000000 0.000000,0.000000 0.000000,0.000000 0.000000,25.000000-50.000000,0.000000 0.000000,0.000000 0.000000</inkml:trace>
</inkml:ink>
</file>

<file path=ppt/ink/ink9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0:3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23300.000000 11950.000000,'0.000000'-50.000000,"25.000000"25.000000,0.000000 0.000000,0.000000 0.000000,0.000000 0.000000,0.000000 25.000000,0.000000 0.000000,0.000000 25.000000,0.000000 0.000000,-25.000000 0.000000,0.000000 0.000000,25.000000 0.000000,0.000000 0.000000,0.000000 75.000000,0.000000 0.000000,-25.000000 25.000000,0.000000 0.000000,-25.000000-100.000000,0.000000 0.000000,25.000000 0.000000,0.000000 0.000000,-50.000000 25.000000,0.000000 0.000000,50.000000-25.000000,0.000000 0.000000,-25.000000 0.000000,0.000000 0.000000,0.000000 25.000000,0.000000 0.000000,25.000000-25.000000,0.000000 0.000000,-25.000000 0.000000,0.000000 0.000000,25.000000 0.000000,0.000000 0.000000,0.000000 0.000000,0.000000 0.000000,25.000000-25.000000,0.000000 0.000000,25.000000 0.000000,0.000000 0.000000,-25.000000 0.000000,0.000000 0.000000,0.000000 0.000000,0.000000 0.000000,25.000000-25.000000,0.000000 0.000000,0.000000 0.000000,0.000000 0.000000,0.000000 0.000000,0.000000 0.000000,-25.000000 0.000000,0.000000 0.000000,0.000000 0.000000</inkml:trace>
</inkml:ink>
</file>

<file path=ppt/ink/ink954.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0:3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23950.000000 12250.000000,'50.000000'0.000000,"-25.000000"0.000000,0.000000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25.000000</inkml:trace>
</inkml:ink>
</file>

<file path=ppt/ink/ink955.xml><?xml version="1.0" encoding="utf-8"?>
<inkml:ink xmlns:inkml="http://www.w3.org/2003/InkML">
  <annotation type="ScanImages2ExtractSignatures">1</annotation>
  <annotation type="ScanImagesWidth">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0:3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24650.000000 11500.000000,'50.000000'0.000000,"-25.000000"0.000000,0.000000 0.000000,0.000000-25.000000,0.000000 0.000000,0.000000 25.000000,0.000000 0.000000,0.000000 0.000000,0.000000 0.000000,0.000000 0.000000,0.000000 0.000000,0.000000 0.000000,0.000000 0.000000,0.000000 0.000000,0.000000 0.000000,0.000000 0.000000,0.000000 0.000000,0.000000 25.000000,0.000000 0.000000,-25.000000 25.000000,0.000000 0.000000,25.000000 0.000000,0.000000 0.000000,-25.000000 50.000000,0.000000 0.000000,0.000000-50.000000,0.000000 0.000000,0.000000-25.000000,0.000000 0.000000,0.000000 0.000000,0.000000 0.000000,0.000000 0.000000,0.000000 0.000000,0.000000 75.000000,0.000000 0.000000,0.000000 75.000000,0.000000 0.000000,25.000000-50.000000,0.000000 0.000000,0.000000-75.000000,0.000000 0.000000,-25.000000 25.000000,0.000000 0.000000,25.000000 0.000000,0.000000 0.000000,-25.000000-25.000000,0.000000 0.000000,0.000000 0.000000,0.000000 0.000000,0.000000-25.000000,0.000000 0.000000,0.000000 25.000000,0.000000 0.000000,0.000000-25.000000,0.000000 0.000000,0.000000 25.000000,0.000000 0.000000,-25.000000 25.000000,0.000000 0.000000,-25.000000-25.000000,0.000000 0.000000,25.000000-25.000000,0.000000 0.000000,0.000000 25.000000,0.000000 0.000000,-75.000000 25.000000,0.000000 0.000000,-25.000000 0.000000,0.000000 0.000000,50.000000-50.000000,0.000000 0.000000,0.000000 50.000000</inkml:trace>
</inkml:ink>
</file>

<file path=ppt/ink/ink9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0:3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22100.000000 11350.000000,'0.000000'-50.000000,"25.000000"25.000000,0.000000 0.000000,50.000000-25.000000,0.000000 0.000000,-50.000000 50.000000,0.000000 0.000000,0.000000-25.000000,0.000000 0.000000,25.000000 25.000000,0.000000 0.000000,-25.000000 0.000000,0.000000 0.000000,25.000000-25.000000,0.000000 0.000000,0.000000 25.000000,0.000000 0.000000,0.000000 0.000000,0.000000 0.000000,25.000000-25.000000,0.000000 0.000000,-25.000000 25.000000,0.000000 0.000000,25.000000 0.000000,0.000000 0.000000,0.000000-25.000000,0.000000 0.000000,100.000000 25.000000,0.000000 0.000000,-25.000000-25.000000,0.000000 0.000000,0.000000 0.000000,0.000000 0.000000,-75.000000 0.000000,0.000000 0.000000,0.000000 0.000000,0.000000 0.000000,75.000000 0.000000,0.000000 0.000000,-75.000000 0.000000,0.000000 0.000000,25.000000 25.000000,0.000000 0.000000,50.000000-50.000000,0.000000 0.000000,-75.000000 25.000000,0.000000 0.000000,0.000000 25.000000,0.000000 0.000000,50.000000-25.000000,0.000000 0.000000,-50.000000 0.000000,0.000000 0.000000,-25.000000 25.000000,0.000000 0.000000,-25.000000 0.000000,0.000000 0.000000,0.000000 0.000000,0.000000 0.000000,0.000000 0.000000,0.000000 0.000000,0.000000 0.000000</inkml:trace>
</inkml:ink>
</file>

<file path=ppt/ink/ink957.xml><?xml version="1.0" encoding="utf-8"?>
<inkml:ink xmlns:inkml="http://www.w3.org/2003/InkML">
  <annotation type="ScanImages2ExtractSignatures">1</annotation>
  <annotation type="ScanImagesWidth">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0:4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16550.000000 16850.000000,'50.000000'0.000000,"75.000000"0.000000,0.000000 0.000000,75.000000 50.000000,0.000000 0.000000,-100.000000 0.000000,0.000000 0.000000,-50.000000 0.000000,0.000000 0.000000,-25.000000-25.000000</inkml:trace>
</inkml:ink>
</file>

<file path=ppt/ink/ink958.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0:4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16600.000000 17800.000000,'-100.000000'0.000000,"200.000000"0.000000,0.000000 0.000000,75.000000 25.000000,0.000000 0.000000,25.000000 0.000000,0.000000 0.000000,-25.000000-25.000000,0.000000 0.000000,-125.000000 0.000000</inkml:trace>
</inkml:ink>
</file>

<file path=ppt/ink/ink959.xml><?xml version="1.0" encoding="utf-8"?>
<inkml:ink xmlns:inkml="http://www.w3.org/2003/InkML">
  <annotation type="ScanImages2ExtractSignatures">1</annotation>
  <annotation type="ScanImagesWidth">5</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0:4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19900.000000 16900.000000,'100.000000'-50.000000,"-25.000000"25.000000,0.000000 0.000000,175.000000-25.000000,0.000000 0.000000,75.000000 0.000000,0.000000 0.000000,50.000000 25.000000,0.000000 0.000000,0.000000 0.000000,0.000000 0.000000,25.000000 0.000000,0.000000 0.000000,-25.000000 0.000000,0.000000 0.000000,-50.000000 0.000000,0.000000 0.000000,25.000000-25.000000,0.000000 0.000000,-125.000000 0.000000,0.000000 0.000000,-75.000000 25.000000,0.000000 0.000000,-100.000000 25.000000,0.000000 0.000000,-75.000000 0.000000,0.000000 0.000000,0.000000 25.000000</inkml:trace>
</inkml:ink>
</file>

<file path=ppt/ink/ink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886.000000 325.000000,'0.110000'0.000000,"0.173000"0.000000,0.145000 0.000000,0.117000 0.000000,0.090000 0.000000,0.066000 0.000000,0.267000 0.000000,0.155000 0.000000,0.072000 0.000000,0.013000 0.000000,0.840000 0.000000,0.792000 0.000000,0.897000 0.000000,0.799000 0.000000,0.493000 0.000000,0.257000 0.000000,1.554000 0.000000,1.102000 0.000000,0.595000 0.000000,2.408000 0.000000,0.116000 0.000000,-0.519000 0.000000,-0.888000 0.000000,-0.138000 0.000000,-0.457000 0.000000,-0.628000 0.000000,-0.692000 0.000000,-0.865000 0.000000,-0.913000 0.000000,-0.876000 0.000000,-0.788000 0.000000,-0.195000 0.000000,-0.169000 0.000000,-0.250000 0.000000,-0.284000 0.000000,-0.285000 0.000000,-0.264000 0.000000,0.394000-0.074000,0.271000-0.042000,0.541000-0.018000,0.158000-0.002000,-0.099000 0.009000,-0.256000 0.015000,-0.337000 0.018000,-0.365000 0.018000,2.627000 0.017000,1.476000 0.015000,0.631000 0.013000,0.044000 0.011000,0.548000 0.008000,-0.053000 0.006000,-0.434000 0.004000,-0.646000 0.003000,-0.586000 0.002000,-0.505000 0.001000,-0.416000 0.000000,-0.328000 0.000000,-0.027000 0.000000,0.168000-0.001000,0.268000-0.001000,-0.204000-0.001000,-0.490000-0.001000,-0.637000 0.000000,-0.685000 0.000000,-0.665000 0.000000,0.391000 0.000000,0.081000 0.000000,-0.124000 0.000000,-0.245000 0.000000,-0.305000 0.000000,-0.321000 0.000000,0.809000 0.000000,0.884000 0.000000,0.621000 0.000000,0.477000 0.000000,0.156000 0.000000,-2.039000 0.000000,-0.015000 0.000000,2.221000 0.000000,-0.440000 0.000000,-0.568000 0.000000,-0.609000 0.000000,-0.074000 0.000000,-0.169000 0.000000,0.004000 0.000000,-0.253000 0.000000,-0.400000 0.000000,-0.464000 0.000000,-0.177000 0.000000,0.021000 0.000000,0.274000 0.147000,0.048000 0.083000,-0.100000 0.036000,-0.188000 0.004000,0.065000-0.018000,-0.073000-0.030000,-0.156000-0.036000,-0.198000-0.037000,0.214000-0.035000,0.314000-0.031000,0.263000-0.026000,-0.010000-0.021000,-0.184000-0.016000,-0.281000-0.012000,-0.268000-0.009000,-0.240000-0.006000,-0.204000-0.003000,-0.166000-0.002000,0.239000 0.036000,0.185000 0.058000,0.046000 0.031000,-0.047000 0.011000,-0.103000-0.002000,-0.131000-0.011000,0.118000-0.015000,-0.026000-0.017000,-0.115000-0.017000,-0.165000 0.000000</inkml:trace>
</inkml:ink>
</file>

<file path=ppt/ink/ink9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0:4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21800.000000 17200.000000,'-50.000000'0.000000,"25.000000"25.000000,0.000000 0.000000,25.000000 50.000000,0.000000 0.000000,0.000000 75.000000,0.000000 0.000000,0.000000 25.000000,0.000000 0.000000,0.000000 50.000000,0.000000 0.000000,0.000000 75.000000,0.000000 0.000000,0.000000-50.000000,0.000000 0.000000,0.000000-125.000000,0.000000 0.000000,50.000000-100.000000,0.000000 0.000000,-25.000000-50.000000</inkml:trace>
</inkml:ink>
</file>

<file path=ppt/ink/ink9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0:4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22550.000000 18050.000000,'0.000000'-50.000000,"0.000000"0.000000,0.000000 0.000000,-100.000000 100.000000,0.000000 0.000000,-25.000000 50.000000,0.000000 0.000000,25.000000-25.000000,0.000000 0.000000,25.000000-25.000000,0.000000 0.000000,50.000000 0.000000,0.000000 0.000000,50.000000-25.000000,0.000000 0.000000,75.000000 0.000000,0.000000 0.000000,0.000000-25.000000,0.000000 0.000000,75.000000 50.000000,0.000000 0.000000,-75.000000-25.000000,0.000000 0.000000,-75.000000-25.000000,0.000000 0.000000,0.000000 0.000000</inkml:trace>
</inkml:ink>
</file>

<file path=ppt/ink/ink962.xml><?xml version="1.0" encoding="utf-8"?>
<inkml:ink xmlns:inkml="http://www.w3.org/2003/InkML">
  <annotation type="ScanImages2ExtractSignatures">1</annotation>
  <annotation type="ScanImagesWidth">345292267</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0:4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23400.000000 18600.000000,'0.000000'-50.000000,"0.000000"0.000000,0.000000 0.000000,25.000000 0.000000,0.000000 0.000000,-25.000000 0.000000,0.000000 0.000000,0.000000 25.000000,0.000000 0.000000,-50.000000 50.000000,0.000000 0.000000,-50.000000 50.000000,0.000000 0.000000,25.000000 25.000000,0.000000 0.000000,0.000000 0.000000,0.000000 0.000000,50.000000-25.000000,0.000000 0.000000,25.000000-25.000000,0.000000 0.000000,25.000000-50.000000,0.000000 0.000000,75.000000-25.000000,0.000000 0.000000,-25.000000-25.000000,0.000000 0.000000,0.000000 0.000000,0.000000 0.000000,-50.000000 0.000000,0.000000 0.000000,0.000000 50.000000,0.000000 0.000000,0.000000 25.000000,0.000000 0.000000,0.000000 0.000000,0.000000 0.000000,25.000000 25.000000,0.000000 0.000000,0.000000-25.000000,0.000000 0.000000,0.000000-25.000000</inkml:trace>
</inkml:ink>
</file>

<file path=ppt/ink/ink963.xml><?xml version="1.0" encoding="utf-8"?>
<inkml:ink xmlns:inkml="http://www.w3.org/2003/InkML">
  <annotation type="ScanImages2ExtractSignatures">1</annotation>
  <annotation type="ScanImagesWidth">-411606376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0:4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24200.000000 18400.000000,'0.000000'100.000000,"0.000000"-50.000000,0.000000 0.000000,0.000000 50.000000,0.000000 0.000000,25.000000 0.000000,0.000000 0.000000,-25.000000 0.000000,0.000000 0.000000,0.000000-75.000000</inkml:trace>
</inkml:ink>
</file>

<file path=ppt/ink/ink9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0:4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24850.000000 17300.000000,'0.000000'-50.000000,"0.000000"0.000000,0.000000 0.000000,-25.000000 50.000000,0.000000 0.000000,25.000000 50.000000,0.000000 0.000000,25.000000 75.000000,0.000000 0.000000,-25.000000 50.000000,0.000000 0.000000,0.000000 25.000000,0.000000 0.000000,0.000000 25.000000,0.000000 0.000000,0.000000 0.000000,0.000000 0.000000,0.000000-100.000000,0.000000 0.000000,25.000000-125.000000,0.000000 0.000000,0.000000 0.000000</inkml:trace>
</inkml:ink>
</file>

<file path=ppt/ink/ink965.xml><?xml version="1.0" encoding="utf-8"?>
<inkml:ink xmlns:inkml="http://www.w3.org/2003/InkML">
  <annotation type="ScanImages2ExtractSignatures">1</annotation>
  <annotation type="ScanImagesWidth">3014709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0:4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25850.000000 18050.000000,'0.000000'-150.000000,"-25.000000"150.000000,0.000000 0.000000,-50.000000 50.000000,0.000000 0.000000,-50.000000 25.000000,0.000000 0.000000,0.000000 25.000000,0.000000 0.000000,75.000000-25.000000,0.000000 0.000000,50.000000-25.000000,0.000000 0.000000,25.000000-25.000000,0.000000 0.000000,75.000000 0.000000,0.000000 0.000000,25.000000 0.000000,0.000000 0.000000,0.000000 0.000000,0.000000 0.000000,-75.000000-25.000000,0.000000 0.000000,-25.000000 0.000000</inkml:trace>
</inkml:ink>
</file>

<file path=ppt/ink/ink9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0:4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26650.000000 18450.000000,'-50.000000'0.000000,"0.000000"-50.000000,0.000000 0.000000,25.000000 50.000000,0.000000 0.000000,0.000000 0.000000,0.000000 0.000000,0.000000 0.000000,0.000000 0.000000,-50.000000 75.000000,0.000000 0.000000,0.000000 25.000000,0.000000 0.000000,50.000000-25.000000,0.000000 0.000000,25.000000 0.000000,0.000000 0.000000,25.000000-75.000000,0.000000 0.000000,75.000000-50.000000,0.000000 0.000000,0.000000-25.000000,0.000000 0.000000,-25.000000 25.000000,0.000000 0.000000,-50.000000 25.000000,0.000000 0.000000,-25.000000 75.000000,0.000000 0.000000,0.000000 50.000000,0.000000 0.000000,50.000000-25.000000,0.000000 0.000000,25.000000 25.000000,0.000000 0.000000,-50.000000-25.000000,0.000000 0.000000,-25.000000-50.000000,0.000000 0.000000,25.000000-25.000000</inkml:trace>
</inkml:ink>
</file>

<file path=ppt/ink/ink967.xml><?xml version="1.0" encoding="utf-8"?>
<inkml:ink xmlns:inkml="http://www.w3.org/2003/InkML">
  <annotation type="ScanImages2ExtractSignatures">1</annotation>
  <annotation type="ScanImagesWidth">-1949534992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0:4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25950.000000 16050.000000,'150.000000'0.000000,"-75.000000"0.000000,0.000000 0.000000,75.000000 0.000000,0.000000 0.000000,50.000000 0.000000,0.000000 0.000000,75.000000 0.000000,0.000000 0.000000,75.000000-25.000000,0.000000 0.000000,0.000000 0.000000,0.000000 0.000000,-25.000000 0.000000,0.000000 0.000000,-50.000000 0.000000,0.000000 0.000000,-75.000000 0.000000,0.000000 0.000000,0.000000 25.000000,0.000000 0.000000,-75.000000-25.000000,0.000000 0.000000,-25.000000 25.000000,0.000000 0.000000,-75.000000-25.000000</inkml:trace>
</inkml:ink>
</file>

<file path=ppt/ink/ink9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1:1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27950.000000 12800.000000,'0.000000'-50.000000,"-25.000000"25.000000,0.000000 0.000000,25.000000 0.000000,0.000000 0.000000,0.000000 0.000000,0.000000 0.000000,0.000000 0.000000,0.000000 0.000000,0.000000 50.000000,0.000000 0.000000,-25.000000 0.000000,0.000000 0.000000,25.000000 0.000000,0.000000 0.000000,0.000000 25.000000,0.000000 0.000000,0.000000 25.000000,0.000000 0.000000,-25.000000-50.000000,0.000000 0.000000,25.000000 0.000000,0.000000 0.000000,0.000000 175.000000,0.000000 0.000000,0.000000-150.000000,0.000000 0.000000,0.000000 0.000000,0.000000 0.000000,0.000000 0.000000,0.000000 0.000000,0.000000 0.000000,0.000000 0.000000,25.000000 25.000000,0.000000 0.000000,-25.000000 0.000000,0.000000 0.000000,0.000000 0.000000,0.000000 0.000000,0.000000 25.000000,0.000000 0.000000,0.000000-25.000000,0.000000 0.000000,0.000000 0.000000,0.000000 0.000000,25.000000 75.000000,0.000000 0.000000,-25.000000-75.000000,0.000000 0.000000,0.000000 0.000000,0.000000 0.000000,0.000000 0.000000,0.000000 0.000000,25.000000-25.000000,0.000000 0.000000,-25.000000 0.000000,0.000000 0.000000,0.000000 25.000000,0.000000 0.000000,0.000000-50.000000,0.000000 0.000000,0.000000 25.000000,0.000000 0.000000,0.000000-25.000000,0.000000 0.000000,25.000000 25.000000</inkml:trace>
</inkml:ink>
</file>

<file path=ppt/ink/ink9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1:1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29100.000000 13300.000000,'-50.000000'0.000000,"25.000000"0.000000,0.000000 0.000000,-25.000000 25.000000,0.000000 0.000000,25.000000 0.000000,0.000000 0.000000,-25.000000 0.000000,0.000000 0.000000,0.000000 0.000000,0.000000 0.000000,-25.000000 25.000000,0.000000 0.000000,25.000000 0.000000,0.000000 0.000000,0.000000 0.000000,0.000000 0.000000,0.000000 0.000000,0.000000 0.000000,25.000000 25.000000,0.000000 0.000000,25.000000-25.000000,0.000000 0.000000,0.000000-25.000000,0.000000 0.000000,0.000000 0.000000,0.000000 0.000000,0.000000 0.000000,0.000000 0.000000,25.000000 0.000000,0.000000 0.000000,0.000000 0.000000,0.000000 0.000000,0.000000 0.000000,0.000000 0.000000,50.000000 25.000000,0.000000 0.000000,0.000000 0.000000,0.000000 0.000000,-50.000000-50.000000,0.000000 0.000000,0.000000 25.000000,0.000000 0.000000,25.000000 0.000000,0.000000 0.000000,0.000000 0.000000,0.000000 0.000000,0.000000-25.000000,0.000000 0.000000,-25.000000 25.000000,0.000000 0.000000,0.000000-25.000000</inkml:trace>
</inkml:ink>
</file>

<file path=ppt/ink/ink97.xml><?xml version="1.0" encoding="utf-8"?>
<inkml:ink xmlns:inkml="http://www.w3.org/2003/InkML">
  <annotation type="ScanImages2ExtractSignatures">1</annotation>
  <annotation type="ScanImagesWidth">10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1219.000000 272.000000,'-0.018000'0.055000,"-0.029000"0.086000,-0.033000 0.100000,-0.034000 0.102000,-0.529000 0.850000,-0.365000 0.530000,-0.343000 0.433000,-0.304000 0.339000,-0.349000 0.346000,-0.131000 0.105000,0.018000-0.058000,0.112000-0.158000,-0.222000 0.232000,-0.052000 0.022000,0.061000-0.113000,0.129000-0.192000,-0.095000 0.103000,0.063000-0.084000,0.160000-0.197000,0.210000-0.255000,0.171000-0.237000,0.208000-0.281000,0.216000-0.289000,0.205000-0.272000,0.151000-0.214000,0.208000-0.282000,0.175000-0.238000,0.139000-0.190000,0.105000-0.145000,0.075000-0.104000,0.051000-0.071000,0.031000-0.044000,0.017000-0.024000,0.006000-0.010000,0.000000 0.000000,-0.005000 0.006000,-0.007000 0.009000,-0.007000 0.010000,-0.007000 0.010000,-0.006000 0.009000,-0.005000 0.007000,-0.004000 0.006000,-0.003000 0.005000,-0.002000 0.003000,-0.002000 0.002000,-0.001000 0.001000,-0.001000 0.000000</inkml:trace>
</inkml:ink>
</file>

<file path=ppt/ink/ink9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1:1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29750.000000 13300.000000,'0.000000'-50.000000,"-25.000000"75.000000,0.000000 0.000000,0.000000-25.000000,0.000000 0.000000,25.000000 25.000000,0.000000 0.000000,-25.000000 0.000000,0.000000 0.000000,25.000000 0.000000,0.000000 0.000000,-25.000000 0.000000,0.000000 0.000000,0.000000 50.000000,0.000000 0.000000,0.000000-25.000000,0.000000 0.000000,0.000000 0.000000,0.000000 0.000000,0.000000-25.000000,0.000000 0.000000,25.000000 0.000000,0.000000 0.000000,0.000000 0.000000,0.000000 0.000000,0.000000 25.000000,0.000000 0.000000,25.000000-50.000000,0.000000 0.000000,0.000000 0.000000,0.000000 0.000000,-25.000000 25.000000,0.000000 0.000000,25.000000-25.000000,0.000000 0.000000,0.000000 25.000000,0.000000 0.000000,0.000000-25.000000,0.000000 0.000000,0.000000 0.000000,0.000000 0.000000,-25.000000 25.000000,0.000000 0.000000,25.000000-25.000000,0.000000 0.000000,0.000000 25.000000,0.000000 0.000000,0.000000 0.000000,0.000000 0.000000,0.000000 0.000000,0.000000 0.000000,-25.000000 25.000000,0.000000 0.000000,0.000000-25.000000,0.000000 0.000000,0.000000 25.000000,0.000000 0.000000,0.000000-25.000000,0.000000 0.000000,-50.000000 50.000000,0.000000 0.000000,50.000000-50.000000,0.000000 0.000000,-25.000000 0.000000,0.000000 0.000000,0.000000-25.000000,0.000000 0.000000,0.000000 25.000000,0.000000 0.000000,0.000000 0.000000,0.000000 0.000000,0.000000-25.000000,0.000000 0.000000,0.000000 25.000000,0.000000 0.000000,0.000000-25.000000,0.000000 0.000000,0.000000 0.000000,0.000000 0.000000,25.000000 25.000000,0.000000 0.000000,25.000000-25.000000,0.000000 0.000000,50.000000-50.000000,0.000000 0.000000,-50.000000 25.000000,0.000000 0.000000,0.000000 0.000000,0.000000 0.000000,0.000000 25.000000,0.000000 0.000000,0.000000-25.000000,0.000000 0.000000,25.000000 0.000000,0.000000 0.000000,-25.000000 0.000000,0.000000 0.000000,0.000000 0.000000,0.000000 0.000000,0.000000 25.000000,0.000000 0.000000,-25.000000-25.000000,0.000000 0.000000,25.000000 0.000000,0.000000 0.000000,0.000000 0.000000,0.000000 0.000000,0.000000 0.000000,0.000000 0.000000,-25.000000 0.000000,0.000000 0.000000,0.000000 0.000000,0.000000 0.000000,25.000000 0.000000,0.000000 0.000000,0.000000 0.000000,0.000000 0.000000,-25.000000 0.000000,0.000000 0.000000,0.000000 0.000000,0.000000 0.000000,0.000000 0.000000,0.000000 0.000000,0.000000 50.000000,0.000000 0.000000,0.000000 0.000000,0.000000 0.000000,0.000000 50.000000,0.000000 0.000000,0.000000-50.000000,0.000000 0.000000,0.000000 125.000000,0.000000 0.000000,0.000000-75.000000,0.000000 0.000000,0.000000-50.000000,0.000000 0.000000,0.000000 25.000000,0.000000 0.000000,0.000000 0.000000,0.000000 0.000000,0.000000 25.000000,0.000000 0.000000,0.000000-25.000000,0.000000 0.000000,0.000000 0.000000,0.000000 0.000000,0.000000 25.000000,0.000000 0.000000,0.000000-25.000000,0.000000 0.000000,0.000000 25.000000,0.000000 0.000000,25.000000 0.000000,0.000000 0.000000,-25.000000-25.000000,0.000000 0.000000,0.000000 25.000000,0.000000 0.000000,0.000000-25.000000,0.000000 0.000000,0.000000 0.000000,0.000000 0.000000,0.000000-25.000000,0.000000 0.000000,25.000000 25.000000,0.000000 0.000000,-25.000000-25.000000,0.000000 0.000000,0.000000 0.000000</inkml:trace>
</inkml:ink>
</file>

<file path=ppt/ink/ink971.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1:1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30350.000000 14150.000000,'0.000000'-50.000000,"0.000000"25.000000,0.000000 0.000000,0.000000 0.000000,0.000000 0.000000,0.000000 0.000000,0.000000 0.000000,25.000000 25.000000,0.000000 0.000000,25.000000 0.000000,0.000000 0.000000,-25.000000 25.000000,0.000000 0.000000,25.000000 0.000000,0.000000 0.000000,-25.000000-25.000000,0.000000 0.000000,0.000000 0.000000,0.000000 0.000000,0.000000 25.000000,0.000000 0.000000,25.000000 0.000000,0.000000 0.000000,-25.000000 0.000000,0.000000 0.000000,-25.000000 0.000000,0.000000 0.000000,0.000000 75.000000,0.000000 0.000000,0.000000-75.000000,0.000000 0.000000,-25.000000 0.000000,0.000000 0.000000,-50.000000 75.000000,0.000000 0.000000,-125.000000 125.000000,0.000000 0.000000,150.000000-175.000000,0.000000 0.000000,0.000000 25.000000,0.000000 0.000000,-25.000000 0.000000</inkml:trace>
</inkml:ink>
</file>

<file path=ppt/ink/ink9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1:1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31350.000000 15600.000000,'-50.000000'0.000000,"75.000000"0.000000,0.000000 0.000000,25.000000 0.000000,0.000000 0.000000,50.000000 0.000000,0.000000 0.000000,-25.000000 0.000000,0.000000 0.000000,75.000000 0.000000,0.000000 0.000000,-100.000000 0.000000,0.000000 0.000000,-25.000000 0.000000</inkml:trace>
</inkml:ink>
</file>

<file path=ppt/ink/ink973.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5:13"/>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65750.000000 23700.000000,'-250.000000'-300.000000,"325.000000"275.000000,0.000000 0.000000,-25.000000 25.000000</inkml:trace>
</inkml:ink>
</file>

<file path=ppt/ink/ink9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5:15"/>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46950.000000 27700.000000,'0.000000'-100.000000,"0.000000"200.000000,0.000000 0.000000,0.000000 0.000000,0.000000 0.000000,0.000000 150.000000,0.000000 0.000000,0.000000-100.000000,0.000000 0.000000,0.000000 125.000000,0.000000 0.000000,0.000000 25.000000,0.000000 0.000000,0.000000 100.000000,0.000000 0.000000,0.000000-50.000000,0.000000 0.000000,0.000000-100.000000,0.000000 0.000000,0.000000-75.000000,0.000000 0.000000,50.000000-25.000000,0.000000 0.000000,-50.000000-50.000000,0.000000 0.000000,0.000000-125.000000</inkml:trace>
</inkml:ink>
</file>

<file path=ppt/ink/ink975.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5:16"/>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46750.000000 27550.000000,'0.000000'50.000000,"-25.000000"-25.000000,0.000000 0.000000,-25.000000 50.000000,0.000000 0.000000,0.000000 75.000000,0.000000 0.000000,0.000000 25.000000,0.000000 0.000000,0.000000-75.000000,0.000000 0.000000,0.000000-25.000000,0.000000 0.000000,-25.000000 75.000000,0.000000 0.000000,50.000000-100.000000,0.000000 0.000000,0.000000-50.000000</inkml:trace>
</inkml:ink>
</file>

<file path=ppt/ink/ink9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5:16"/>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47000.000000 27800.000000,'100.000000'100.000000,"-50.000000"-25.000000,0.000000 0.000000,50.000000 0.000000,0.000000 0.000000,0.000000 0.000000,0.000000 0.000000,-25.000000-25.000000,0.000000 0.000000,-75.000000-25.000000</inkml:trace>
</inkml:ink>
</file>

<file path=ppt/ink/ink977.xml><?xml version="1.0" encoding="utf-8"?>
<inkml:ink xmlns:inkml="http://www.w3.org/2003/InkML">
  <annotation type="ScanImages2ExtractSignatures">1</annotation>
  <annotation type="ScanImagesWidth">1186787608</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5:17"/>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49350.000000 26100.000000,'0.000000'-50.000000,"0.000000"25.000000,0.000000 0.000000,-25.000000 75.000000,0.000000 0.000000,-75.000000 50.000000,0.000000 0.000000,-25.000000 25.000000,0.000000 0.000000,25.000000-25.000000,0.000000 0.000000,25.000000-25.000000,0.000000 0.000000,50.000000-50.000000,0.000000 0.000000,50.000000-50.000000,0.000000 0.000000,125.000000-50.000000,0.000000 0.000000,0.000000 0.000000,0.000000 0.000000,-50.000000 75.000000,0.000000 0.000000,-50.000000 0.000000,0.000000 0.000000,0.000000 0.000000,0.000000 0.000000,-25.000000-25.000000,0.000000 0.000000,-25.000000-25.000000,0.000000 0.000000,0.000000 0.000000,0.000000 0.000000,75.000000 50.000000,0.000000 0.000000,50.000000 0.000000,0.000000 0.000000,-25.000000 0.000000,0.000000 0.000000,0.000000 25.000000,0.000000 0.000000,-50.000000-25.000000,0.000000 0.000000,-50.000000 50.000000,0.000000 0.000000,-25.000000 25.000000,0.000000 0.000000,-50.000000-25.000000,0.000000 0.000000,-75.000000 0.000000,0.000000 0.000000,0.000000-25.000000,0.000000 0.000000,50.000000 25.000000,0.000000 0.000000,25.000000 0.000000,0.000000 0.000000,25.000000-25.000000,0.000000 0.000000,25.000000-25.000000,0.000000 0.000000,25.000000 50.000000,0.000000 0.000000,0.000000 25.000000,0.000000 0.000000,-25.000000 125.000000,0.000000 0.000000,0.000000 25.000000,0.000000 0.000000,25.000000-50.000000,0.000000 0.000000,0.000000-75.000000,0.000000 0.000000,0.000000-75.000000</inkml:trace>
</inkml:ink>
</file>

<file path=ppt/ink/ink978.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5:17"/>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49350.000000 27150.000000,'50.000000'-50.000000,"-25.000000"25.000000,0.000000 0.000000,25.000000 25.000000,0.000000 0.000000,0.000000-25.000000,0.000000 0.000000,0.000000 50.000000,0.000000 0.000000,-25.000000 25.000000,0.000000 0.000000,0.000000 25.000000,0.000000 0.000000,-25.000000 50.000000,0.000000 0.000000,25.000000 50.000000,0.000000 0.000000,-25.000000 25.000000,0.000000 0.000000,0.000000-50.000000,0.000000 0.000000,0.000000-75.000000,0.000000 0.000000,-25.000000-75.000000,0.000000 0.000000,-25.000000-25.000000,0.000000 0.000000,-25.000000-125.000000,0.000000 0.000000,25.000000-50.000000,0.000000 0.000000,25.000000 25.000000,0.000000 0.000000,25.000000 50.000000,0.000000 0.000000,25.000000 75.000000,0.000000 0.000000,0.000000 50.000000,0.000000 0.000000,-25.000000 125.000000,0.000000 0.000000,-50.000000 75.000000,0.000000 0.000000,-25.000000-25.000000,0.000000 0.000000,0.000000-75.000000,0.000000 0.000000,50.000000-50.000000,0.000000 0.000000,50.000000-75.000000,0.000000 0.000000,100.000000-125.000000,0.000000 0.000000,0.000000-50.000000,0.000000 0.000000,-75.000000 125.000000</inkml:trace>
</inkml:ink>
</file>

<file path=ppt/ink/ink9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5:18"/>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50500.000000 26250.000000,'0.000000'-100.000000,"0.000000"75.000000,0.000000 0.000000,0.000000 150.000000,0.000000 0.000000,-25.000000 25.000000,0.000000 0.000000,25.000000-50.000000,0.000000 0.000000,25.000000-25.000000,0.000000 0.000000,50.000000-50.000000,0.000000 0.000000,25.000000-50.000000,0.000000 0.000000,-75.000000 0.000000,0.000000 0.000000,25.000000-25.000000</inkml:trace>
</inkml:ink>
</file>

<file path=ppt/ink/ink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1182.000000 278.000000,'0.060000'0.009000,"0.093000"0.013000,0.107000 0.015000,0.107000 0.015000,0.099000 0.014000,0.087000 0.012000,0.072000 0.010000,0.057000 0.008000,0.043000 0.006000,0.693000 0.632000,0.423000 0.401000,0.209000 0.222000,0.424000 0.337000,0.310000 0.238000,0.472000 0.341000,0.173000 0.161000,-0.032000 0.034000,-0.160000-0.049000,-0.132000-0.001000,-0.252000-0.118000,-0.310000-0.183000,-0.324000-0.212000,-0.310000-0.215000,-0.278000-0.201000,0.173000 0.233000,0.007000 0.052000,-0.099000-0.068000,-0.160000-0.140000,-0.188000-0.176000,-0.221000-0.190000,-0.226000-0.186000,-0.212000 0.000000</inkml:trace>
</inkml:ink>
</file>

<file path=ppt/ink/ink980.xml><?xml version="1.0" encoding="utf-8"?>
<inkml:ink xmlns:inkml="http://www.w3.org/2003/InkML">
  <annotation type="ScanImages2ExtractSignatures">1</annotation>
  <annotation type="ScanImagesWidth">347996163</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5:18"/>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51200.000000 26400.000000,'-100.000000'0.000000,"75.000000"0.000000,0.000000 0.000000,0.000000 100.000000,0.000000 0.000000,0.000000-25.000000,0.000000 0.000000,-25.000000 50.000000,0.000000 0.000000,-25.000000 0.000000,0.000000 0.000000,25.000000 0.000000,0.000000 0.000000,0.000000 0.000000,0.000000 0.000000,50.000000-50.000000,0.000000 0.000000,0.000000 0.000000,0.000000 0.000000,0.000000 0.000000,0.000000 0.000000,25.000000-25.000000,0.000000 0.000000,0.000000 0.000000,0.000000 0.000000,0.000000-25.000000,0.000000 0.000000,50.000000-25.000000,0.000000 0.000000,25.000000 0.000000,0.000000 0.000000,0.000000-25.000000,0.000000 0.000000,0.000000 25.000000,0.000000 0.000000,-50.000000 0.000000,0.000000 0.000000,-25.000000 0.000000,0.000000 0.000000,-25.000000-25.000000,0.000000 0.000000,0.000000-25.000000,0.000000 0.000000,-25.000000 0.000000</inkml:trace>
</inkml:ink>
</file>

<file path=ppt/ink/ink981.xml><?xml version="1.0" encoding="utf-8"?>
<inkml:ink xmlns:inkml="http://www.w3.org/2003/InkML">
  <annotation type="ScanImages2ExtractSignatures">1</annotation>
  <annotation type="ScanImagesWidth">-1949564592</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5:18"/>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51550.000000 27200.000000,'0.000000'-50.000000,"-25.000000"50.000000,0.000000 0.000000,-50.000000 125.000000,0.000000 0.000000,-50.000000 75.000000,0.000000 0.000000,25.000000-25.000000,0.000000 0.000000,-25.000000 50.000000,0.000000 0.000000,100.000000-175.000000,0.000000 0.000000,-25.000000-25.000000</inkml:trace>
</inkml:ink>
</file>

<file path=ppt/ink/ink9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5:20"/>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52100.000000 26500.000000,'0.000000'-50.000000,"25.000000"0.000000,0.000000 0.000000,0.000000 75.000000,0.000000 0.000000,-25.000000 75.000000,0.000000 0.000000,-25.000000 75.000000,0.000000 0.000000,-25.000000-25.000000,0.000000 0.000000,50.000000-50.000000,0.000000 0.000000,0.000000-75.000000,0.000000 0.000000,125.000000-100.000000,0.000000 0.000000,50.000000-50.000000,0.000000 0.000000,0.000000 0.000000,0.000000 0.000000,-75.000000 50.000000,0.000000 0.000000,-75.000000 25.000000,0.000000 0.000000,-50.000000 25.000000,0.000000 0.000000,-25.000000-25.000000,0.000000 0.000000,0.000000 0.000000,0.000000 0.000000,25.000000 25.000000,0.000000 0.000000,0.000000 25.000000,0.000000 0.000000,-25.000000 50.000000,0.000000 0.000000,25.000000 100.000000,0.000000 0.000000,-50.000000 50.000000,0.000000 0.000000,0.000000 75.000000,0.000000 0.000000,-25.000000 25.000000,0.000000 0.000000,0.000000-100.000000,0.000000 0.000000,50.000000-150.000000,0.000000 0.000000,50.000000-125.000000,0.000000 0.000000,100.000000-50.000000,0.000000 0.000000,50.000000-50.000000,0.000000 0.000000,75.000000 0.000000,0.000000 0.000000,-50.000000 75.000000,0.000000 0.000000,-50.000000 75.000000,0.000000 0.000000,-75.000000 25.000000,0.000000 0.000000,-25.000000 100.000000,0.000000 0.000000,-100.000000 25.000000,0.000000 0.000000,-25.000000 0.000000,0.000000 0.000000,-25.000000 0.000000,0.000000 0.000000,-25.000000-50.000000,0.000000 0.000000,25.000000-75.000000,0.000000 0.000000,75.000000-75.000000,0.000000 0.000000,25.000000-50.000000,0.000000 0.000000,50.000000 50.000000,0.000000 0.000000,75.000000 75.000000,0.000000 0.000000,25.000000 50.000000,0.000000 0.000000,75.000000 25.000000,0.000000 0.000000,-50.000000 25.000000,0.000000 0.000000,-25.000000-25.000000,0.000000 0.000000,-50.000000-75.000000,0.000000 0.000000,-50.000000 25.000000</inkml:trace>
</inkml:ink>
</file>

<file path=ppt/ink/ink9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5:20"/>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53350.000000 25850.000000,'0.000000'-100.000000,"25.000000"50.000000,0.000000 0.000000,25.000000 75.000000,0.000000 0.000000,0.000000 125.000000,0.000000 0.000000,0.000000 25.000000,0.000000 0.000000,-25.000000-150.000000,0.000000 0.000000,0.000000 25.000000</inkml:trace>
</inkml:ink>
</file>

<file path=ppt/ink/ink984.xml><?xml version="1.0" encoding="utf-8"?>
<inkml:ink xmlns:inkml="http://www.w3.org/2003/InkML">
  <annotation type="ScanImages2ExtractSignatures">1</annotation>
  <annotation type="ScanImagesWidth">-2139136320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5:21"/>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54300.000000 26400.000000,'100.000000'0.000000,"-100.000000"25.000000,0.000000 0.000000,0.000000 50.000000,0.000000 0.000000,-25.000000 25.000000,0.000000 0.000000,-25.000000 0.000000,0.000000 0.000000,50.000000-50.000000,0.000000 0.000000,25.000000-25.000000,0.000000 0.000000,125.000000-50.000000,0.000000 0.000000,25.000000-75.000000,0.000000 0.000000,25.000000 0.000000,0.000000 0.000000,-100.000000 50.000000,0.000000 0.000000,-100.000000 25.000000,0.000000 0.000000,-125.000000 25.000000,0.000000 0.000000,0.000000 0.000000,0.000000 0.000000,25.000000-25.000000,0.000000 0.000000,50.000000 0.000000,0.000000 0.000000,50.000000 0.000000,0.000000 0.000000,0.000000 100.000000,0.000000 0.000000,25.000000 25.000000,0.000000 0.000000,0.000000 25.000000,0.000000 0.000000,0.000000 25.000000,0.000000 0.000000,-25.000000 0.000000,0.000000 0.000000,0.000000 0.000000,0.000000 0.000000,-50.000000-50.000000,0.000000 0.000000,-25.000000-75.000000,0.000000 0.000000,-25.000000 0.000000,0.000000 0.000000,50.000000-50.000000,0.000000 0.000000,50.000000-25.000000,0.000000 0.000000,75.000000-50.000000,0.000000 0.000000,50.000000 25.000000,0.000000 0.000000,25.000000 25.000000,0.000000 0.000000,-75.000000 50.000000,0.000000 0.000000,-75.000000 75.000000,0.000000 0.000000,-100.000000 100.000000,0.000000 0.000000,-25.000000-50.000000,0.000000 0.000000,25.000000-25.000000,0.000000 0.000000,0.000000-50.000000,0.000000 0.000000,75.000000-25.000000,0.000000 0.000000,50.000000-25.000000,0.000000 0.000000,100.000000-75.000000,0.000000 0.000000,100.000000 0.000000,0.000000 0.000000,50.000000 25.000000,0.000000 0.000000,-125.000000 50.000000,0.000000 0.000000,-50.000000-25.000000</inkml:trace>
</inkml:ink>
</file>

<file path=ppt/ink/ink9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5:22"/>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63350.000000 27250.000000,'50.000000'0.000000,"-50.000000"25.000000,0.000000 0.000000,0.000000 75.000000,0.000000 0.000000,25.000000 200.000000,0.000000 0.000000,0.000000 25.000000,0.000000 0.000000,-50.000000 50.000000,0.000000 0.000000,-50.000000 225.000000,0.000000 0.000000,0.000000-150.000000,0.000000 0.000000,50.000000-200.000000,0.000000 0.000000,25.000000-200.000000,0.000000 0.000000,-25.000000-50.000000</inkml:trace>
</inkml:ink>
</file>

<file path=ppt/ink/ink986.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5:23"/>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63500.000000 27150.000000,'0.000000'-50.000000,"0.000000"25.000000,0.000000 0.000000,-25.000000 25.000000,0.000000 0.000000,-50.000000 150.000000,0.000000 0.000000,-25.000000 75.000000,0.000000 0.000000,0.000000 0.000000,0.000000 0.000000,50.000000-100.000000,0.000000 0.000000,25.000000-100.000000,0.000000 0.000000,0.000000 0.000000</inkml:trace>
</inkml:ink>
</file>

<file path=ppt/ink/ink9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5:23"/>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63600.000000 27350.000000,'50.000000'50.000000,"75.000000"75.000000,0.000000 0.000000,-50.000000 25.000000,0.000000 0.000000,0.000000 0.000000,0.000000 0.000000,-25.000000-100.000000</inkml:trace>
</inkml:ink>
</file>

<file path=ppt/ink/ink988.xml><?xml version="1.0" encoding="utf-8"?>
<inkml:ink xmlns:inkml="http://www.w3.org/2003/InkML">
  <annotation type="ScanImages2ExtractSignatures">1</annotation>
  <annotation type="ScanImagesWidth">3145774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5:23"/>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65400.000000 26600.000000,'100.000000'50.000000,"50.000000"-50.000000,0.000000 0.000000,-25.000000-25.000000,0.000000 0.000000,-25.000000 0.000000,0.000000 0.000000,-150.000000 25.000000,0.000000 0.000000,-50.000000 100.000000,0.000000 0.000000,0.000000 25.000000,0.000000 0.000000,25.000000 25.000000,0.000000 0.000000,-75.000000 150.000000,0.000000 0.000000,25.000000-100.000000,0.000000 0.000000,25.000000-75.000000,0.000000 0.000000,100.000000-100.000000,0.000000 0.000000,25.000000-75.000000,0.000000 0.000000,0.000000 25.000000</inkml:trace>
</inkml:ink>
</file>

<file path=ppt/ink/ink989.xml><?xml version="1.0" encoding="utf-8"?>
<inkml:ink xmlns:inkml="http://www.w3.org/2003/InkML">
  <annotation type="ScanImages2ExtractSignatures">1</annotation>
  <annotation type="ScanImagesWidth">44</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5:23"/>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65350.000000 27850.000000,'100.000000'-100.000000,"-25.000000"100.000000,0.000000 0.000000,-50.000000 100.000000,0.000000 0.000000,-25.000000 25.000000,0.000000 0.000000,0.000000 0.000000,0.000000 0.000000,0.000000 0.000000,0.000000 0.000000,0.000000-75.000000,0.000000 0.000000,-25.000000-25.000000,0.000000 0.000000,25.000000-75.000000</inkml:trace>
</inkml:ink>
</file>

<file path=ppt/ink/ink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03:20:01"/>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391.000000 317.000000,'0.041000'0.081000,"0.063000"0.125000,0.071000 0.142000,0.071000 0.141000,0.030000 0.026000,0.050000 0.047000,0.044000 0.027000,0.038000 0.012000,0.329000 0.497000,0.272000 0.412000,-0.064000-0.072000,-0.027000-0.003000,-0.081000-0.078000,-0.110000-0.121000,-0.122000-0.141000,-0.121000-0.144000,0.100000 0.147000,0.057000 0.046000,-0.077000-0.092000,-0.053000 0.004000,0.076000-0.057000,0.005000-0.091000,-0.040000-0.107000,-0.066000-0.109000,-0.047000-0.087000,-0.082000-0.137000,-0.074000-0.124000,-0.063000-0.105000,-0.051000-0.085000,-0.039000-0.065000,-0.028000-0.047000,-0.019000-0.033000,-0.012000-0.021000,-0.007000-0.012000,-0.003000-0.005000,0.000000-0.001000,0.001000 0.002000,0.250000-0.069000,0.250000-0.112000,0.180000-0.093000,0.122000-0.074000,0.076000-0.057000,0.041000-0.041000,0.015000-0.028000,-0.002000-0.018000,1.435000-1.096000,0.850000-0.675000,0.413000-0.355000,0.103000-0.125000,0.044000-0.207000,-0.144000 0.050000,-0.254000 0.211000,-0.305000 0.298000,-0.297000 0.277000,-0.271000 0.243000,-0.233000 0.203000,-0.192000 0.163000,-0.005000 0.015000,-0.105000 0.066000,-0.162000 0.094000,-0.186000 0.105000,0.051000-0.025000,0.200000-0.106000,0.353000-0.205000,0.131000-0.033000,-0.021000 0.080000,-0.116000 0.146000,-0.224000 0.123000,-0.277000 0.172000,-0.290000 0.191000,-0.277000 0.000000</inkml:trace>
</inkml:ink>
</file>

<file path=ppt/ink/ink990.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5:24"/>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66100.000000 27500.000000,'100.000000'-50.000000,"-50.000000"25.000000,0.000000 0.000000,0.000000 75.000000,0.000000 0.000000,-25.000000 0.000000,0.000000 0.000000,25.000000 50.000000,0.000000 0.000000,-25.000000-75.000000,0.000000 0.000000,0.000000 0.000000</inkml:trace>
</inkml:ink>
</file>

<file path=ppt/ink/ink9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5:25"/>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67450.000000 26200.000000,'0.000000'-100.000000,"0.000000"75.000000,0.000000 0.000000,-50.000000 75.000000,0.000000 0.000000,0.000000 75.000000,0.000000 0.000000,-25.000000-25.000000,0.000000 0.000000,0.000000 50.000000,0.000000 0.000000,75.000000-125.000000,0.000000 0.000000,50.000000-25.000000,0.000000 0.000000,100.000000-75.000000,0.000000 0.000000,-25.000000 25.000000,0.000000 0.000000,-75.000000 25.000000,0.000000 0.000000,-75.000000 50.000000,0.000000 0.000000,-100.000000 75.000000,0.000000 0.000000,-25.000000 0.000000,0.000000 0.000000,100.000000-25.000000,0.000000 0.000000,75.000000-75.000000,0.000000 0.000000,25.000000 0.000000,0.000000 0.000000,-50.000000 50.000000,0.000000 0.000000,0.000000 75.000000,0.000000 0.000000,-25.000000 0.000000,0.000000 0.000000,0.000000 0.000000,0.000000 0.000000,-25.000000 0.000000,0.000000 0.000000,25.000000-75.000000,0.000000 0.000000,25.000000-25.000000,0.000000 0.000000,75.000000-75.000000,0.000000 0.000000,0.000000-75.000000,0.000000 0.000000,0.000000-50.000000,0.000000 0.000000,0.000000 0.000000,0.000000 0.000000,0.000000 50.000000,0.000000 0.000000,0.000000 50.000000,0.000000 0.000000,-25.000000 75.000000,0.000000 0.000000,-25.000000 0.000000,0.000000 0.000000,0.000000 50.000000,0.000000 0.000000,0.000000-25.000000,0.000000 0.000000,0.000000-25.000000,0.000000 0.000000,25.000000-25.000000,0.000000 0.000000,-125.000000 125.000000,0.000000 0.000000,-50.000000 25.000000,0.000000 0.000000,25.000000 0.000000,0.000000 0.000000,-25.000000 25.000000,0.000000 0.000000,75.000000-100.000000,0.000000 0.000000,75.000000-25.000000,0.000000 0.000000,50.000000-25.000000,0.000000 0.000000,50.000000-125.000000,0.000000 0.000000,-25.000000 25.000000,0.000000 0.000000,-25.000000-25.000000,0.000000 0.000000,-50.000000-50.000000,0.000000 0.000000,-25.000000 25.000000,0.000000 0.000000,0.000000 50.000000,0.000000 0.000000,-25.000000 50.000000,0.000000 0.000000,0.000000 50.000000,0.000000 0.000000,-25.000000 25.000000,0.000000 0.000000,50.000000 125.000000,0.000000 0.000000,0.000000 0.000000,0.000000 0.000000,25.000000 0.000000,0.000000 0.000000,50.000000 25.000000,0.000000 0.000000,0.000000-50.000000,0.000000 0.000000,-75.000000 0.000000,0.000000 0.000000,-25.000000 25.000000,0.000000 0.000000,-150.000000 0.000000,0.000000 0.000000,-25.000000-25.000000,0.000000 0.000000,150.000000-75.000000</inkml:trace>
</inkml:ink>
</file>

<file path=ppt/ink/ink992.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5:26"/>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69050.000000 26400.000000,'50.000000'0.000000,"0.000000"25.000000,0.000000 0.000000,0.000000 50.000000,0.000000 0.000000,-50.000000 0.000000,0.000000 0.000000,-50.000000 25.000000,0.000000 0.000000,0.000000-50.000000,0.000000 0.000000,25.000000-25.000000,0.000000 0.000000,25.000000 25.000000,0.000000 0.000000,0.000000 50.000000,0.000000 0.000000,0.000000 50.000000,0.000000 0.000000,0.000000 50.000000,0.000000 0.000000,-25.000000-50.000000,0.000000 0.000000,0.000000-75.000000,0.000000 0.000000,75.000000-150.000000,0.000000 0.000000,25.000000-75.000000,0.000000 0.000000,25.000000-175.000000,0.000000 0.000000,-25.000000 25.000000,0.000000 0.000000,25.000000 100.000000,0.000000 0.000000,-25.000000 100.000000,0.000000 0.000000,0.000000 75.000000,0.000000 0.000000,-75.000000 100.000000,0.000000 0.000000,-50.000000 50.000000,0.000000 0.000000,0.000000-25.000000,0.000000 0.000000,50.000000-75.000000,0.000000 0.000000,25.000000-25.000000,0.000000 0.000000,0.000000 0.000000,0.000000 0.000000,0.000000 25.000000,0.000000 0.000000,-25.000000 50.000000,0.000000 0.000000,-50.000000 25.000000,0.000000 0.000000,0.000000-25.000000,0.000000 0.000000,50.000000-50.000000,0.000000 0.000000,25.000000-25.000000,0.000000 0.000000,75.000000 0.000000,0.000000 0.000000,-25.000000 25.000000,0.000000 0.000000,-50.000000 75.000000,0.000000 0.000000,-50.000000 0.000000,0.000000 0.000000,-50.000000 25.000000,0.000000 0.000000,0.000000-75.000000,0.000000 0.000000,25.000000-50.000000,0.000000 0.000000,25.000000-50.000000,0.000000 0.000000,100.000000-150.000000,0.000000 0.000000,-25.000000 50.000000,0.000000 0.000000,-25.000000 50.000000</inkml:trace>
</inkml:ink>
</file>

<file path=ppt/ink/ink9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5:26"/>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71250.000000 26000.000000,'50.000000'0.000000,"-25.000000"-25.000000,0.000000 0.000000,50.000000 0.000000,0.000000 0.000000,-25.000000 25.000000,0.000000 0.000000,0.000000 25.000000,0.000000 0.000000,-25.000000 25.000000,0.000000 0.000000,-25.000000 75.000000,0.000000 0.000000,-100.000000 0.000000,0.000000 0.000000,75.000000-100.000000,0.000000 0.000000,-25.000000 25.000000</inkml:trace>
</inkml:ink>
</file>

<file path=ppt/ink/ink994.xml><?xml version="1.0" encoding="utf-8"?>
<inkml:ink xmlns:inkml="http://www.w3.org/2003/InkML">
  <annotation type="ScanImages2ExtractSignatures">1</annotation>
  <annotation type="ScanImagesWidth">3014709</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5:26"/>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70750.000000 27200.000000,'-100.000000'50.000000,"75.000000"-25.000000,0.000000 0.000000,100.000000-50.000000,0.000000 0.000000,100.000000-50.000000,0.000000 0.000000,25.000000 0.000000,0.000000 0.000000,-50.000000 50.000000,0.000000 0.000000,-50.000000 0.000000,0.000000 0.000000,-75.000000 0.000000</inkml:trace>
</inkml:ink>
</file>

<file path=ppt/ink/ink995.xml><?xml version="1.0" encoding="utf-8"?>
<inkml:ink xmlns:inkml="http://www.w3.org/2003/InkML">
  <annotation type="ScanImages2ExtractSignatures">1</annotation>
  <annotation type="ScanImagesWidth">3145776</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5:26"/>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71600.000000 26450.000000,'-50.000000'0.000000,"-50.000000"0.000000,0.000000 0.000000,75.000000 25.000000,0.000000 0.000000,25.000000 75.000000,0.000000 0.000000,0.000000 75.000000,0.000000 0.000000,0.000000 75.000000,0.000000 0.000000,0.000000 75.000000,0.000000 0.000000,0.000000-75.000000,0.000000 0.000000,-50.000000-100.000000,0.000000 0.000000,-25.000000-50.000000,0.000000 0.000000,-75.000000-50.000000,0.000000 0.000000,-75.000000 0.000000,0.000000 0.000000,150.000000-50.000000,0.000000 0.000000,-25.000000 0.000000</inkml:trace>
</inkml:ink>
</file>

<file path=ppt/ink/ink996.xml><?xml version="1.0" encoding="utf-8"?>
<inkml:ink xmlns:inkml="http://www.w3.org/2003/InkML">
  <annotation type="ScanImages2ExtractSignatures">1</annotation>
  <annotation type="ScanImagesWidth">-1949324800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5:27"/>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73100.000000 26450.000000,'0.000000'-50.000000,"-25.000000"50.000000,0.000000 0.000000,25.000000 75.000000,0.000000 0.000000,0.000000 50.000000,0.000000 0.000000,0.000000 25.000000,0.000000 0.000000,-25.000000 0.000000,0.000000 0.000000,-25.000000 25.000000,0.000000 0.000000,0.000000-50.000000,0.000000 0.000000,25.000000-125.000000</inkml:trace>
</inkml:ink>
</file>

<file path=ppt/ink/ink997.xml><?xml version="1.0" encoding="utf-8"?>
<inkml:ink xmlns:inkml="http://www.w3.org/2003/InkML">
  <annotation type="ScanImages2ExtractSignatures">1</annotation>
  <annotation type="ScanImagesWidth">0</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5:27"/>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73050.000000 27100.000000,'150.000000'-150.000000,"-50.000000"100.000000,0.000000 0.000000,-25.000000 50.000000,0.000000 0.000000,-25.000000 0.000000,0.000000 0.000000,-25.000000 0.000000</inkml:trace>
</inkml:ink>
</file>

<file path=ppt/ink/ink9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5:27"/>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73750.000000 26400.000000,'0.000000'-100.000000,"0.000000"50.000000,0.000000 0.000000,-25.000000 125.000000,0.000000 0.000000,0.000000 75.000000,0.000000 0.000000,-25.000000 25.000000,0.000000 0.000000,25.000000-25.000000,0.000000 0.000000,50.000000-100.000000,0.000000 0.000000,50.000000-75.000000,0.000000 0.000000,25.000000-50.000000,0.000000 0.000000,-25.000000 50.000000,0.000000 0.000000,-50.000000 50.000000,0.000000 0.000000,-25.000000 100.000000,0.000000 0.000000,-25.000000-50.000000,0.000000 0.000000,125.000000-125.000000,0.000000 0.000000,50.000000-100.000000,0.000000 0.000000,25.000000-25.000000,0.000000 0.000000,-25.000000 25.000000,0.000000 0.000000,-100.000000 25.000000,0.000000 0.000000,-25.000000 75.000000,0.000000 0.000000,-50.000000 50.000000,0.000000 0.000000,-50.000000 75.000000,0.000000 0.000000,25.000000 25.000000,0.000000 0.000000,50.000000 25.000000,0.000000 0.000000,0.000000-25.000000,0.000000 0.000000,50.000000 0.000000,0.000000 0.000000,0.000000 0.000000,0.000000 0.000000,-25.000000-25.000000,0.000000 0.000000,-50.000000 25.000000,0.000000 0.000000,-100.000000 0.000000,0.000000 0.000000,0.000000 0.000000,0.000000 0.000000,50.000000-100.000000,0.000000 0.000000,75.000000-50.000000,0.000000 0.000000,25.000000-25.000000</inkml:trace>
</inkml:ink>
</file>

<file path=ppt/ink/ink999.xml><?xml version="1.0" encoding="utf-8"?>
<inkml:ink xmlns:inkml="http://www.w3.org/2003/InkML">
  <annotation type="ScanImages2ExtractSignatures">1</annotation>
  <annotation type="ScanImagesWidth">1</annotation>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0-25T10:55:28"/>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75800.000000 26550.000000,'50.000000'0.000000,"-50.000000"75.000000,0.000000 0.000000,-50.000000 75.000000,0.000000 0.000000,25.000000 0.000000,0.000000 0.000000,25.000000 0.000000,0.000000 0.000000,0.000000-75.000000,0.000000 0.000000,50.000000-75.000000,0.000000 0.000000,50.000000-125.000000,0.000000 0.000000,25.000000-50.000000,0.000000 0.000000,-75.000000-25.000000,0.000000 0.000000,-50.000000 25.000000,0.000000 0.000000,-50.000000 100.000000,0.000000 0.000000,-25.000000 50.000000,0.000000 0.000000,25.000000 50.000000,0.000000 0.000000,25.000000 25.000000,0.000000 0.000000,50.000000-25.000000,0.000000 0.000000,75.000000 25.000000,0.000000 0.000000,0.000000-25.000000,0.000000 0.000000,-50.000000 25.000000,0.000000 0.000000,-25.000000 0.000000,0.000000 0.000000,-50.000000 50.000000,0.000000 0.000000,0.000000 0.000000,0.000000 0.000000,25.000000 0.000000,0.000000 0.000000,50.000000-25.000000,0.000000 0.000000,50.000000-50.000000,0.000000 0.000000,75.000000-25.000000,0.000000 0.000000,-50.000000-50.000000,0.000000 0.000000,-25.000000-75.000000,0.000000 0.000000,-75.000000 75.000000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p:nvPr>
            <p:ph type="ftr" sz="quarter" idx="11"/>
            <p:custDataLst>
              <p:tags r:id="rId5"/>
            </p:custDataLst>
          </p:nvPr>
        </p:nvSpPr>
        <p:spPr/>
        <p:txBody>
          <a:bodyPr/>
          <a:lstStyle/>
          <a:p>
            <a:endParaRPr lang="zh-CN" altLang="en-US" dirty="0"/>
          </a:p>
        </p:txBody>
      </p:sp>
      <p:sp>
        <p:nvSpPr>
          <p:cNvPr id="18" name="灯片编号占位符 17"/>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p:nvPr>
            <p:ph type="ftr" sz="quarter" idx="11"/>
            <p:custDataLst>
              <p:tags r:id="rId3"/>
            </p:custDataLst>
          </p:nvPr>
        </p:nvSpPr>
        <p:spPr/>
        <p:txBody>
          <a:bodyPr/>
          <a:lstStyle/>
          <a:p>
            <a:endParaRPr lang="zh-CN" altLang="en-US"/>
          </a:p>
        </p:txBody>
      </p:sp>
      <p:sp>
        <p:nvSpPr>
          <p:cNvPr id="5" name="灯片编号占位符 4"/>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p:nvPr>
            <p:ph type="ftr" sz="quarter" idx="11"/>
            <p:custDataLst>
              <p:tags r:id="rId3"/>
            </p:custDataLst>
          </p:nvPr>
        </p:nvSpPr>
        <p:spPr/>
        <p:txBody>
          <a:bodyPr/>
          <a:lstStyle/>
          <a:p>
            <a:endParaRPr lang="zh-CN" altLang="en-US"/>
          </a:p>
        </p:txBody>
      </p:sp>
      <p:sp>
        <p:nvSpPr>
          <p:cNvPr id="5" name="灯片编号占位符 4"/>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p:nvPr>
            <p:ph type="title"/>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p:nvPr>
            <p:ph type="ftr" sz="quarter" idx="11"/>
            <p:custDataLst>
              <p:tags r:id="rId5"/>
            </p:custDataLst>
          </p:nvPr>
        </p:nvSpPr>
        <p:spPr/>
        <p:txBody>
          <a:bodyPr/>
          <a:lstStyle/>
          <a:p>
            <a:endParaRPr lang="zh-CN" altLang="en-US"/>
          </a:p>
        </p:txBody>
      </p:sp>
      <p:sp>
        <p:nvSpPr>
          <p:cNvPr id="6" name="灯片编号占位符 5"/>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p:nvPr>
            <p:ph type="title"/>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p:nvPr>
            <p:ph type="body" idx="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p:nvPr>
            <p:ph type="ftr" sz="quarter" idx="11"/>
            <p:custDataLst>
              <p:tags r:id="rId5"/>
            </p:custDataLst>
          </p:nvPr>
        </p:nvSpPr>
        <p:spPr/>
        <p:txBody>
          <a:bodyPr/>
          <a:lstStyle/>
          <a:p>
            <a:endParaRPr lang="zh-CN" altLang="en-US"/>
          </a:p>
        </p:txBody>
      </p:sp>
      <p:sp>
        <p:nvSpPr>
          <p:cNvPr id="6" name="灯片编号占位符 5"/>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p:nvPr>
            <p:ph type="ftr" sz="quarter" idx="11"/>
            <p:custDataLst>
              <p:tags r:id="rId6"/>
            </p:custDataLst>
          </p:nvPr>
        </p:nvSpPr>
        <p:spPr/>
        <p:txBody>
          <a:bodyPr/>
          <a:lstStyle/>
          <a:p>
            <a:endParaRPr lang="zh-CN" altLang="en-US"/>
          </a:p>
        </p:txBody>
      </p:sp>
      <p:sp>
        <p:nvSpPr>
          <p:cNvPr id="7" name="灯片编号占位符 6"/>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p:nvPr>
            <p:ph type="body" idx="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p:nvPr>
            <p:ph type="body" sz="quarter" idx="3"/>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p:nvPr>
            <p:ph type="ftr" sz="quarter" idx="11"/>
            <p:custDataLst>
              <p:tags r:id="rId8"/>
            </p:custDataLst>
          </p:nvPr>
        </p:nvSpPr>
        <p:spPr/>
        <p:txBody>
          <a:bodyPr/>
          <a:lstStyle/>
          <a:p>
            <a:endParaRPr lang="zh-CN" altLang="en-US"/>
          </a:p>
        </p:txBody>
      </p:sp>
      <p:sp>
        <p:nvSpPr>
          <p:cNvPr id="9" name="灯片编号占位符 8"/>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p:nvPr>
            <p:ph type="ftr" sz="quarter" idx="11"/>
            <p:custDataLst>
              <p:tags r:id="rId4"/>
            </p:custDataLst>
          </p:nvPr>
        </p:nvSpPr>
        <p:spPr/>
        <p:txBody>
          <a:bodyPr/>
          <a:lstStyle/>
          <a:p>
            <a:endParaRPr lang="zh-CN" altLang="en-US"/>
          </a:p>
        </p:txBody>
      </p:sp>
      <p:sp>
        <p:nvSpPr>
          <p:cNvPr id="5" name="灯片编号占位符 4"/>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p:nvPr>
            <p:ph type="ftr" sz="quarter" idx="11"/>
            <p:custDataLst>
              <p:tags r:id="rId3"/>
            </p:custDataLst>
          </p:nvPr>
        </p:nvSpPr>
        <p:spPr/>
        <p:txBody>
          <a:bodyPr/>
          <a:lstStyle/>
          <a:p>
            <a:endParaRPr lang="zh-CN" altLang="en-US"/>
          </a:p>
        </p:txBody>
      </p:sp>
      <p:sp>
        <p:nvSpPr>
          <p:cNvPr id="4" name="灯片编号占位符 3"/>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p:nvPr>
            <p:ph type="ftr" sz="quarter" idx="11"/>
            <p:custDataLst>
              <p:tags r:id="rId5"/>
            </p:custDataLst>
          </p:nvPr>
        </p:nvSpPr>
        <p:spPr/>
        <p:txBody>
          <a:bodyPr/>
          <a:lstStyle/>
          <a:p>
            <a:endParaRPr lang="zh-CN" altLang="en-US" dirty="0"/>
          </a:p>
        </p:txBody>
      </p:sp>
      <p:sp>
        <p:nvSpPr>
          <p:cNvPr id="7" name="灯片编号占位符 6"/>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p:nvPr>
            <p:ph type="title" orient="vert"/>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p:nvPr>
            <p:ph type="ftr" sz="quarter" idx="11"/>
            <p:custDataLst>
              <p:tags r:id="rId5"/>
            </p:custDataLst>
          </p:nvPr>
        </p:nvSpPr>
        <p:spPr/>
        <p:txBody>
          <a:bodyPr/>
          <a:lstStyle/>
          <a:p>
            <a:endParaRPr lang="zh-CN" altLang="en-US"/>
          </a:p>
        </p:txBody>
      </p:sp>
      <p:sp>
        <p:nvSpPr>
          <p:cNvPr id="6" name="灯片编号占位符 5"/>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charset="2"/>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7" Type="http://schemas.openxmlformats.org/officeDocument/2006/relationships/slideLayout" Target="../slideLayouts/slideLayout1.xml"/><Relationship Id="rId96" Type="http://schemas.openxmlformats.org/officeDocument/2006/relationships/tags" Target="../tags/tag62.xml"/><Relationship Id="rId95" Type="http://schemas.openxmlformats.org/officeDocument/2006/relationships/customXml" Target="../ink/ink94.xml"/><Relationship Id="rId94" Type="http://schemas.openxmlformats.org/officeDocument/2006/relationships/customXml" Target="../ink/ink93.xml"/><Relationship Id="rId93" Type="http://schemas.openxmlformats.org/officeDocument/2006/relationships/customXml" Target="../ink/ink92.xml"/><Relationship Id="rId92" Type="http://schemas.openxmlformats.org/officeDocument/2006/relationships/customXml" Target="../ink/ink91.xml"/><Relationship Id="rId91" Type="http://schemas.openxmlformats.org/officeDocument/2006/relationships/customXml" Target="../ink/ink90.xml"/><Relationship Id="rId90" Type="http://schemas.openxmlformats.org/officeDocument/2006/relationships/customXml" Target="../ink/ink89.xml"/><Relationship Id="rId9" Type="http://schemas.openxmlformats.org/officeDocument/2006/relationships/customXml" Target="../ink/ink8.xml"/><Relationship Id="rId89" Type="http://schemas.openxmlformats.org/officeDocument/2006/relationships/customXml" Target="../ink/ink88.xml"/><Relationship Id="rId88" Type="http://schemas.openxmlformats.org/officeDocument/2006/relationships/customXml" Target="../ink/ink87.xml"/><Relationship Id="rId87" Type="http://schemas.openxmlformats.org/officeDocument/2006/relationships/customXml" Target="../ink/ink86.xml"/><Relationship Id="rId86" Type="http://schemas.openxmlformats.org/officeDocument/2006/relationships/customXml" Target="../ink/ink85.xml"/><Relationship Id="rId85" Type="http://schemas.openxmlformats.org/officeDocument/2006/relationships/customXml" Target="../ink/ink84.xml"/><Relationship Id="rId84" Type="http://schemas.openxmlformats.org/officeDocument/2006/relationships/customXml" Target="../ink/ink83.xml"/><Relationship Id="rId83" Type="http://schemas.openxmlformats.org/officeDocument/2006/relationships/customXml" Target="../ink/ink82.xml"/><Relationship Id="rId82" Type="http://schemas.openxmlformats.org/officeDocument/2006/relationships/customXml" Target="../ink/ink81.xml"/><Relationship Id="rId81" Type="http://schemas.openxmlformats.org/officeDocument/2006/relationships/customXml" Target="../ink/ink80.xml"/><Relationship Id="rId80" Type="http://schemas.openxmlformats.org/officeDocument/2006/relationships/customXml" Target="../ink/ink79.xml"/><Relationship Id="rId8" Type="http://schemas.openxmlformats.org/officeDocument/2006/relationships/customXml" Target="../ink/ink7.xml"/><Relationship Id="rId79" Type="http://schemas.openxmlformats.org/officeDocument/2006/relationships/customXml" Target="../ink/ink78.xml"/><Relationship Id="rId78" Type="http://schemas.openxmlformats.org/officeDocument/2006/relationships/customXml" Target="../ink/ink77.xml"/><Relationship Id="rId77" Type="http://schemas.openxmlformats.org/officeDocument/2006/relationships/customXml" Target="../ink/ink76.xml"/><Relationship Id="rId76" Type="http://schemas.openxmlformats.org/officeDocument/2006/relationships/customXml" Target="../ink/ink75.xml"/><Relationship Id="rId75" Type="http://schemas.openxmlformats.org/officeDocument/2006/relationships/customXml" Target="../ink/ink74.xml"/><Relationship Id="rId74" Type="http://schemas.openxmlformats.org/officeDocument/2006/relationships/customXml" Target="../ink/ink73.xml"/><Relationship Id="rId73" Type="http://schemas.openxmlformats.org/officeDocument/2006/relationships/customXml" Target="../ink/ink72.xml"/><Relationship Id="rId72" Type="http://schemas.openxmlformats.org/officeDocument/2006/relationships/customXml" Target="../ink/ink71.xml"/><Relationship Id="rId71" Type="http://schemas.openxmlformats.org/officeDocument/2006/relationships/customXml" Target="../ink/ink70.xml"/><Relationship Id="rId70" Type="http://schemas.openxmlformats.org/officeDocument/2006/relationships/customXml" Target="../ink/ink69.xml"/><Relationship Id="rId7" Type="http://schemas.openxmlformats.org/officeDocument/2006/relationships/customXml" Target="../ink/ink6.xml"/><Relationship Id="rId69" Type="http://schemas.openxmlformats.org/officeDocument/2006/relationships/customXml" Target="../ink/ink68.xml"/><Relationship Id="rId68" Type="http://schemas.openxmlformats.org/officeDocument/2006/relationships/customXml" Target="../ink/ink67.xml"/><Relationship Id="rId67" Type="http://schemas.openxmlformats.org/officeDocument/2006/relationships/customXml" Target="../ink/ink66.xml"/><Relationship Id="rId66" Type="http://schemas.openxmlformats.org/officeDocument/2006/relationships/customXml" Target="../ink/ink65.xml"/><Relationship Id="rId65" Type="http://schemas.openxmlformats.org/officeDocument/2006/relationships/customXml" Target="../ink/ink64.xml"/><Relationship Id="rId64" Type="http://schemas.openxmlformats.org/officeDocument/2006/relationships/customXml" Target="../ink/ink63.xml"/><Relationship Id="rId63" Type="http://schemas.openxmlformats.org/officeDocument/2006/relationships/customXml" Target="../ink/ink62.xml"/><Relationship Id="rId62" Type="http://schemas.openxmlformats.org/officeDocument/2006/relationships/customXml" Target="../ink/ink61.xml"/><Relationship Id="rId61" Type="http://schemas.openxmlformats.org/officeDocument/2006/relationships/customXml" Target="../ink/ink60.xml"/><Relationship Id="rId60" Type="http://schemas.openxmlformats.org/officeDocument/2006/relationships/customXml" Target="../ink/ink59.xml"/><Relationship Id="rId6" Type="http://schemas.openxmlformats.org/officeDocument/2006/relationships/customXml" Target="../ink/ink5.xml"/><Relationship Id="rId59" Type="http://schemas.openxmlformats.org/officeDocument/2006/relationships/customXml" Target="../ink/ink58.xml"/><Relationship Id="rId58" Type="http://schemas.openxmlformats.org/officeDocument/2006/relationships/customXml" Target="../ink/ink57.xml"/><Relationship Id="rId57" Type="http://schemas.openxmlformats.org/officeDocument/2006/relationships/customXml" Target="../ink/ink56.xml"/><Relationship Id="rId56" Type="http://schemas.openxmlformats.org/officeDocument/2006/relationships/customXml" Target="../ink/ink55.xml"/><Relationship Id="rId55" Type="http://schemas.openxmlformats.org/officeDocument/2006/relationships/customXml" Target="../ink/ink54.xml"/><Relationship Id="rId54" Type="http://schemas.openxmlformats.org/officeDocument/2006/relationships/customXml" Target="../ink/ink53.xml"/><Relationship Id="rId53" Type="http://schemas.openxmlformats.org/officeDocument/2006/relationships/customXml" Target="../ink/ink52.xml"/><Relationship Id="rId52" Type="http://schemas.openxmlformats.org/officeDocument/2006/relationships/customXml" Target="../ink/ink51.xml"/><Relationship Id="rId51" Type="http://schemas.openxmlformats.org/officeDocument/2006/relationships/customXml" Target="../ink/ink50.xml"/><Relationship Id="rId50" Type="http://schemas.openxmlformats.org/officeDocument/2006/relationships/customXml" Target="../ink/ink49.xml"/><Relationship Id="rId5" Type="http://schemas.openxmlformats.org/officeDocument/2006/relationships/customXml" Target="../ink/ink4.xml"/><Relationship Id="rId49" Type="http://schemas.openxmlformats.org/officeDocument/2006/relationships/customXml" Target="../ink/ink48.xml"/><Relationship Id="rId48" Type="http://schemas.openxmlformats.org/officeDocument/2006/relationships/customXml" Target="../ink/ink47.xml"/><Relationship Id="rId47" Type="http://schemas.openxmlformats.org/officeDocument/2006/relationships/customXml" Target="../ink/ink46.xml"/><Relationship Id="rId46" Type="http://schemas.openxmlformats.org/officeDocument/2006/relationships/customXml" Target="../ink/ink45.xml"/><Relationship Id="rId45" Type="http://schemas.openxmlformats.org/officeDocument/2006/relationships/customXml" Target="../ink/ink44.xml"/><Relationship Id="rId44" Type="http://schemas.openxmlformats.org/officeDocument/2006/relationships/customXml" Target="../ink/ink43.xml"/><Relationship Id="rId43" Type="http://schemas.openxmlformats.org/officeDocument/2006/relationships/customXml" Target="../ink/ink42.xml"/><Relationship Id="rId42" Type="http://schemas.openxmlformats.org/officeDocument/2006/relationships/customXml" Target="../ink/ink41.xml"/><Relationship Id="rId41" Type="http://schemas.openxmlformats.org/officeDocument/2006/relationships/customXml" Target="../ink/ink40.xml"/><Relationship Id="rId40" Type="http://schemas.openxmlformats.org/officeDocument/2006/relationships/customXml" Target="../ink/ink39.xml"/><Relationship Id="rId4" Type="http://schemas.openxmlformats.org/officeDocument/2006/relationships/customXml" Target="../ink/ink3.xml"/><Relationship Id="rId39" Type="http://schemas.openxmlformats.org/officeDocument/2006/relationships/customXml" Target="../ink/ink38.xml"/><Relationship Id="rId38" Type="http://schemas.openxmlformats.org/officeDocument/2006/relationships/customXml" Target="../ink/ink37.xml"/><Relationship Id="rId37" Type="http://schemas.openxmlformats.org/officeDocument/2006/relationships/customXml" Target="../ink/ink36.xml"/><Relationship Id="rId36" Type="http://schemas.openxmlformats.org/officeDocument/2006/relationships/customXml" Target="../ink/ink35.xml"/><Relationship Id="rId35" Type="http://schemas.openxmlformats.org/officeDocument/2006/relationships/customXml" Target="../ink/ink34.xml"/><Relationship Id="rId34" Type="http://schemas.openxmlformats.org/officeDocument/2006/relationships/customXml" Target="../ink/ink33.xml"/><Relationship Id="rId33" Type="http://schemas.openxmlformats.org/officeDocument/2006/relationships/customXml" Target="../ink/ink32.xml"/><Relationship Id="rId32" Type="http://schemas.openxmlformats.org/officeDocument/2006/relationships/customXml" Target="../ink/ink31.xml"/><Relationship Id="rId31" Type="http://schemas.openxmlformats.org/officeDocument/2006/relationships/customXml" Target="../ink/ink30.xml"/><Relationship Id="rId30" Type="http://schemas.openxmlformats.org/officeDocument/2006/relationships/customXml" Target="../ink/ink29.xml"/><Relationship Id="rId3" Type="http://schemas.openxmlformats.org/officeDocument/2006/relationships/customXml" Target="../ink/ink2.xml"/><Relationship Id="rId29" Type="http://schemas.openxmlformats.org/officeDocument/2006/relationships/customXml" Target="../ink/ink28.xml"/><Relationship Id="rId28" Type="http://schemas.openxmlformats.org/officeDocument/2006/relationships/customXml" Target="../ink/ink27.xml"/><Relationship Id="rId27" Type="http://schemas.openxmlformats.org/officeDocument/2006/relationships/customXml" Target="../ink/ink26.xml"/><Relationship Id="rId26" Type="http://schemas.openxmlformats.org/officeDocument/2006/relationships/customXml" Target="../ink/ink25.xml"/><Relationship Id="rId25" Type="http://schemas.openxmlformats.org/officeDocument/2006/relationships/customXml" Target="../ink/ink24.xml"/><Relationship Id="rId24" Type="http://schemas.openxmlformats.org/officeDocument/2006/relationships/customXml" Target="../ink/ink23.xml"/><Relationship Id="rId23" Type="http://schemas.openxmlformats.org/officeDocument/2006/relationships/customXml" Target="../ink/ink22.xml"/><Relationship Id="rId22" Type="http://schemas.openxmlformats.org/officeDocument/2006/relationships/customXml" Target="../ink/ink21.xml"/><Relationship Id="rId21" Type="http://schemas.openxmlformats.org/officeDocument/2006/relationships/customXml" Target="../ink/ink20.xml"/><Relationship Id="rId20" Type="http://schemas.openxmlformats.org/officeDocument/2006/relationships/customXml" Target="../ink/ink19.xml"/><Relationship Id="rId2" Type="http://schemas.openxmlformats.org/officeDocument/2006/relationships/customXml" Target="../ink/ink1.xml"/><Relationship Id="rId19" Type="http://schemas.openxmlformats.org/officeDocument/2006/relationships/customXml" Target="../ink/ink18.xml"/><Relationship Id="rId18" Type="http://schemas.openxmlformats.org/officeDocument/2006/relationships/customXml" Target="../ink/ink17.xml"/><Relationship Id="rId17" Type="http://schemas.openxmlformats.org/officeDocument/2006/relationships/customXml" Target="../ink/ink16.xml"/><Relationship Id="rId16" Type="http://schemas.openxmlformats.org/officeDocument/2006/relationships/customXml" Target="../ink/ink15.xml"/><Relationship Id="rId15" Type="http://schemas.openxmlformats.org/officeDocument/2006/relationships/customXml" Target="../ink/ink14.xml"/><Relationship Id="rId14" Type="http://schemas.openxmlformats.org/officeDocument/2006/relationships/customXml" Target="../ink/ink13.xml"/><Relationship Id="rId13" Type="http://schemas.openxmlformats.org/officeDocument/2006/relationships/customXml" Target="../ink/ink12.xml"/><Relationship Id="rId12" Type="http://schemas.openxmlformats.org/officeDocument/2006/relationships/customXml" Target="../ink/ink11.xml"/><Relationship Id="rId11" Type="http://schemas.openxmlformats.org/officeDocument/2006/relationships/customXml" Target="../ink/ink10.xml"/><Relationship Id="rId10" Type="http://schemas.openxmlformats.org/officeDocument/2006/relationships/customXml" Target="../ink/ink9.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9" Type="http://schemas.openxmlformats.org/officeDocument/2006/relationships/customXml" Target="../ink/ink936.xml"/><Relationship Id="rId98" Type="http://schemas.openxmlformats.org/officeDocument/2006/relationships/customXml" Target="../ink/ink935.xml"/><Relationship Id="rId97" Type="http://schemas.openxmlformats.org/officeDocument/2006/relationships/customXml" Target="../ink/ink934.xml"/><Relationship Id="rId96" Type="http://schemas.openxmlformats.org/officeDocument/2006/relationships/customXml" Target="../ink/ink933.xml"/><Relationship Id="rId95" Type="http://schemas.openxmlformats.org/officeDocument/2006/relationships/customXml" Target="../ink/ink932.xml"/><Relationship Id="rId94" Type="http://schemas.openxmlformats.org/officeDocument/2006/relationships/customXml" Target="../ink/ink931.xml"/><Relationship Id="rId93" Type="http://schemas.openxmlformats.org/officeDocument/2006/relationships/customXml" Target="../ink/ink930.xml"/><Relationship Id="rId92" Type="http://schemas.openxmlformats.org/officeDocument/2006/relationships/customXml" Target="../ink/ink929.xml"/><Relationship Id="rId91" Type="http://schemas.openxmlformats.org/officeDocument/2006/relationships/customXml" Target="../ink/ink928.xml"/><Relationship Id="rId90" Type="http://schemas.openxmlformats.org/officeDocument/2006/relationships/customXml" Target="../ink/ink927.xml"/><Relationship Id="rId9" Type="http://schemas.openxmlformats.org/officeDocument/2006/relationships/customXml" Target="../ink/ink846.xml"/><Relationship Id="rId89" Type="http://schemas.openxmlformats.org/officeDocument/2006/relationships/customXml" Target="../ink/ink926.xml"/><Relationship Id="rId88" Type="http://schemas.openxmlformats.org/officeDocument/2006/relationships/customXml" Target="../ink/ink925.xml"/><Relationship Id="rId87" Type="http://schemas.openxmlformats.org/officeDocument/2006/relationships/customXml" Target="../ink/ink924.xml"/><Relationship Id="rId86" Type="http://schemas.openxmlformats.org/officeDocument/2006/relationships/customXml" Target="../ink/ink923.xml"/><Relationship Id="rId85" Type="http://schemas.openxmlformats.org/officeDocument/2006/relationships/customXml" Target="../ink/ink922.xml"/><Relationship Id="rId84" Type="http://schemas.openxmlformats.org/officeDocument/2006/relationships/customXml" Target="../ink/ink921.xml"/><Relationship Id="rId83" Type="http://schemas.openxmlformats.org/officeDocument/2006/relationships/customXml" Target="../ink/ink920.xml"/><Relationship Id="rId82" Type="http://schemas.openxmlformats.org/officeDocument/2006/relationships/customXml" Target="../ink/ink919.xml"/><Relationship Id="rId81" Type="http://schemas.openxmlformats.org/officeDocument/2006/relationships/customXml" Target="../ink/ink918.xml"/><Relationship Id="rId80" Type="http://schemas.openxmlformats.org/officeDocument/2006/relationships/customXml" Target="../ink/ink917.xml"/><Relationship Id="rId8" Type="http://schemas.openxmlformats.org/officeDocument/2006/relationships/customXml" Target="../ink/ink845.xml"/><Relationship Id="rId79" Type="http://schemas.openxmlformats.org/officeDocument/2006/relationships/customXml" Target="../ink/ink916.xml"/><Relationship Id="rId78" Type="http://schemas.openxmlformats.org/officeDocument/2006/relationships/customXml" Target="../ink/ink915.xml"/><Relationship Id="rId77" Type="http://schemas.openxmlformats.org/officeDocument/2006/relationships/customXml" Target="../ink/ink914.xml"/><Relationship Id="rId76" Type="http://schemas.openxmlformats.org/officeDocument/2006/relationships/customXml" Target="../ink/ink913.xml"/><Relationship Id="rId75" Type="http://schemas.openxmlformats.org/officeDocument/2006/relationships/customXml" Target="../ink/ink912.xml"/><Relationship Id="rId74" Type="http://schemas.openxmlformats.org/officeDocument/2006/relationships/customXml" Target="../ink/ink911.xml"/><Relationship Id="rId73" Type="http://schemas.openxmlformats.org/officeDocument/2006/relationships/customXml" Target="../ink/ink910.xml"/><Relationship Id="rId72" Type="http://schemas.openxmlformats.org/officeDocument/2006/relationships/customXml" Target="../ink/ink909.xml"/><Relationship Id="rId71" Type="http://schemas.openxmlformats.org/officeDocument/2006/relationships/customXml" Target="../ink/ink908.xml"/><Relationship Id="rId70" Type="http://schemas.openxmlformats.org/officeDocument/2006/relationships/customXml" Target="../ink/ink907.xml"/><Relationship Id="rId7" Type="http://schemas.openxmlformats.org/officeDocument/2006/relationships/customXml" Target="../ink/ink844.xml"/><Relationship Id="rId69" Type="http://schemas.openxmlformats.org/officeDocument/2006/relationships/customXml" Target="../ink/ink906.xml"/><Relationship Id="rId68" Type="http://schemas.openxmlformats.org/officeDocument/2006/relationships/customXml" Target="../ink/ink905.xml"/><Relationship Id="rId67" Type="http://schemas.openxmlformats.org/officeDocument/2006/relationships/customXml" Target="../ink/ink904.xml"/><Relationship Id="rId66" Type="http://schemas.openxmlformats.org/officeDocument/2006/relationships/customXml" Target="../ink/ink903.xml"/><Relationship Id="rId65" Type="http://schemas.openxmlformats.org/officeDocument/2006/relationships/customXml" Target="../ink/ink902.xml"/><Relationship Id="rId64" Type="http://schemas.openxmlformats.org/officeDocument/2006/relationships/customXml" Target="../ink/ink901.xml"/><Relationship Id="rId63" Type="http://schemas.openxmlformats.org/officeDocument/2006/relationships/customXml" Target="../ink/ink900.xml"/><Relationship Id="rId62" Type="http://schemas.openxmlformats.org/officeDocument/2006/relationships/customXml" Target="../ink/ink899.xml"/><Relationship Id="rId61" Type="http://schemas.openxmlformats.org/officeDocument/2006/relationships/customXml" Target="../ink/ink898.xml"/><Relationship Id="rId60" Type="http://schemas.openxmlformats.org/officeDocument/2006/relationships/customXml" Target="../ink/ink897.xml"/><Relationship Id="rId6" Type="http://schemas.openxmlformats.org/officeDocument/2006/relationships/customXml" Target="../ink/ink843.xml"/><Relationship Id="rId59" Type="http://schemas.openxmlformats.org/officeDocument/2006/relationships/customXml" Target="../ink/ink896.xml"/><Relationship Id="rId58" Type="http://schemas.openxmlformats.org/officeDocument/2006/relationships/customXml" Target="../ink/ink895.xml"/><Relationship Id="rId57" Type="http://schemas.openxmlformats.org/officeDocument/2006/relationships/customXml" Target="../ink/ink894.xml"/><Relationship Id="rId56" Type="http://schemas.openxmlformats.org/officeDocument/2006/relationships/customXml" Target="../ink/ink893.xml"/><Relationship Id="rId55" Type="http://schemas.openxmlformats.org/officeDocument/2006/relationships/customXml" Target="../ink/ink892.xml"/><Relationship Id="rId54" Type="http://schemas.openxmlformats.org/officeDocument/2006/relationships/customXml" Target="../ink/ink891.xml"/><Relationship Id="rId53" Type="http://schemas.openxmlformats.org/officeDocument/2006/relationships/customXml" Target="../ink/ink890.xml"/><Relationship Id="rId52" Type="http://schemas.openxmlformats.org/officeDocument/2006/relationships/customXml" Target="../ink/ink889.xml"/><Relationship Id="rId51" Type="http://schemas.openxmlformats.org/officeDocument/2006/relationships/customXml" Target="../ink/ink888.xml"/><Relationship Id="rId50" Type="http://schemas.openxmlformats.org/officeDocument/2006/relationships/customXml" Target="../ink/ink887.xml"/><Relationship Id="rId5" Type="http://schemas.openxmlformats.org/officeDocument/2006/relationships/customXml" Target="../ink/ink842.xml"/><Relationship Id="rId49" Type="http://schemas.openxmlformats.org/officeDocument/2006/relationships/customXml" Target="../ink/ink886.xml"/><Relationship Id="rId48" Type="http://schemas.openxmlformats.org/officeDocument/2006/relationships/customXml" Target="../ink/ink885.xml"/><Relationship Id="rId47" Type="http://schemas.openxmlformats.org/officeDocument/2006/relationships/customXml" Target="../ink/ink884.xml"/><Relationship Id="rId46" Type="http://schemas.openxmlformats.org/officeDocument/2006/relationships/customXml" Target="../ink/ink883.xml"/><Relationship Id="rId45" Type="http://schemas.openxmlformats.org/officeDocument/2006/relationships/customXml" Target="../ink/ink882.xml"/><Relationship Id="rId44" Type="http://schemas.openxmlformats.org/officeDocument/2006/relationships/customXml" Target="../ink/ink881.xml"/><Relationship Id="rId43" Type="http://schemas.openxmlformats.org/officeDocument/2006/relationships/customXml" Target="../ink/ink880.xml"/><Relationship Id="rId42" Type="http://schemas.openxmlformats.org/officeDocument/2006/relationships/customXml" Target="../ink/ink879.xml"/><Relationship Id="rId41" Type="http://schemas.openxmlformats.org/officeDocument/2006/relationships/customXml" Target="../ink/ink878.xml"/><Relationship Id="rId40" Type="http://schemas.openxmlformats.org/officeDocument/2006/relationships/customXml" Target="../ink/ink877.xml"/><Relationship Id="rId4" Type="http://schemas.openxmlformats.org/officeDocument/2006/relationships/image" Target="../media/image20.png"/><Relationship Id="rId39" Type="http://schemas.openxmlformats.org/officeDocument/2006/relationships/customXml" Target="../ink/ink876.xml"/><Relationship Id="rId38" Type="http://schemas.openxmlformats.org/officeDocument/2006/relationships/customXml" Target="../ink/ink875.xml"/><Relationship Id="rId37" Type="http://schemas.openxmlformats.org/officeDocument/2006/relationships/customXml" Target="../ink/ink874.xml"/><Relationship Id="rId36" Type="http://schemas.openxmlformats.org/officeDocument/2006/relationships/customXml" Target="../ink/ink873.xml"/><Relationship Id="rId35" Type="http://schemas.openxmlformats.org/officeDocument/2006/relationships/customXml" Target="../ink/ink872.xml"/><Relationship Id="rId34" Type="http://schemas.openxmlformats.org/officeDocument/2006/relationships/customXml" Target="../ink/ink871.xml"/><Relationship Id="rId33" Type="http://schemas.openxmlformats.org/officeDocument/2006/relationships/customXml" Target="../ink/ink870.xml"/><Relationship Id="rId32" Type="http://schemas.openxmlformats.org/officeDocument/2006/relationships/customXml" Target="../ink/ink869.xml"/><Relationship Id="rId31" Type="http://schemas.openxmlformats.org/officeDocument/2006/relationships/customXml" Target="../ink/ink868.xml"/><Relationship Id="rId30" Type="http://schemas.openxmlformats.org/officeDocument/2006/relationships/customXml" Target="../ink/ink867.xml"/><Relationship Id="rId3" Type="http://schemas.openxmlformats.org/officeDocument/2006/relationships/image" Target="../media/image19.png"/><Relationship Id="rId29" Type="http://schemas.openxmlformats.org/officeDocument/2006/relationships/customXml" Target="../ink/ink866.xml"/><Relationship Id="rId28" Type="http://schemas.openxmlformats.org/officeDocument/2006/relationships/customXml" Target="../ink/ink865.xml"/><Relationship Id="rId27" Type="http://schemas.openxmlformats.org/officeDocument/2006/relationships/customXml" Target="../ink/ink864.xml"/><Relationship Id="rId26" Type="http://schemas.openxmlformats.org/officeDocument/2006/relationships/customXml" Target="../ink/ink863.xml"/><Relationship Id="rId25" Type="http://schemas.openxmlformats.org/officeDocument/2006/relationships/customXml" Target="../ink/ink862.xml"/><Relationship Id="rId24" Type="http://schemas.openxmlformats.org/officeDocument/2006/relationships/customXml" Target="../ink/ink861.xml"/><Relationship Id="rId23" Type="http://schemas.openxmlformats.org/officeDocument/2006/relationships/customXml" Target="../ink/ink860.xml"/><Relationship Id="rId22" Type="http://schemas.openxmlformats.org/officeDocument/2006/relationships/customXml" Target="../ink/ink859.xml"/><Relationship Id="rId21" Type="http://schemas.openxmlformats.org/officeDocument/2006/relationships/customXml" Target="../ink/ink858.xml"/><Relationship Id="rId20" Type="http://schemas.openxmlformats.org/officeDocument/2006/relationships/customXml" Target="../ink/ink857.xml"/><Relationship Id="rId2" Type="http://schemas.openxmlformats.org/officeDocument/2006/relationships/image" Target="../media/image18.png"/><Relationship Id="rId19" Type="http://schemas.openxmlformats.org/officeDocument/2006/relationships/customXml" Target="../ink/ink856.xml"/><Relationship Id="rId18" Type="http://schemas.openxmlformats.org/officeDocument/2006/relationships/customXml" Target="../ink/ink855.xml"/><Relationship Id="rId17" Type="http://schemas.openxmlformats.org/officeDocument/2006/relationships/customXml" Target="../ink/ink854.xml"/><Relationship Id="rId165" Type="http://schemas.openxmlformats.org/officeDocument/2006/relationships/slideLayout" Target="../slideLayouts/slideLayout2.xml"/><Relationship Id="rId164" Type="http://schemas.openxmlformats.org/officeDocument/2006/relationships/tags" Target="../tags/tag71.xml"/><Relationship Id="rId163" Type="http://schemas.openxmlformats.org/officeDocument/2006/relationships/customXml" Target="../ink/ink1000.xml"/><Relationship Id="rId162" Type="http://schemas.openxmlformats.org/officeDocument/2006/relationships/customXml" Target="../ink/ink999.xml"/><Relationship Id="rId161" Type="http://schemas.openxmlformats.org/officeDocument/2006/relationships/customXml" Target="../ink/ink998.xml"/><Relationship Id="rId160" Type="http://schemas.openxmlformats.org/officeDocument/2006/relationships/customXml" Target="../ink/ink997.xml"/><Relationship Id="rId16" Type="http://schemas.openxmlformats.org/officeDocument/2006/relationships/customXml" Target="../ink/ink853.xml"/><Relationship Id="rId159" Type="http://schemas.openxmlformats.org/officeDocument/2006/relationships/customXml" Target="../ink/ink996.xml"/><Relationship Id="rId158" Type="http://schemas.openxmlformats.org/officeDocument/2006/relationships/customXml" Target="../ink/ink995.xml"/><Relationship Id="rId157" Type="http://schemas.openxmlformats.org/officeDocument/2006/relationships/customXml" Target="../ink/ink994.xml"/><Relationship Id="rId156" Type="http://schemas.openxmlformats.org/officeDocument/2006/relationships/customXml" Target="../ink/ink993.xml"/><Relationship Id="rId155" Type="http://schemas.openxmlformats.org/officeDocument/2006/relationships/customXml" Target="../ink/ink992.xml"/><Relationship Id="rId154" Type="http://schemas.openxmlformats.org/officeDocument/2006/relationships/customXml" Target="../ink/ink991.xml"/><Relationship Id="rId153" Type="http://schemas.openxmlformats.org/officeDocument/2006/relationships/customXml" Target="../ink/ink990.xml"/><Relationship Id="rId152" Type="http://schemas.openxmlformats.org/officeDocument/2006/relationships/customXml" Target="../ink/ink989.xml"/><Relationship Id="rId151" Type="http://schemas.openxmlformats.org/officeDocument/2006/relationships/customXml" Target="../ink/ink988.xml"/><Relationship Id="rId150" Type="http://schemas.openxmlformats.org/officeDocument/2006/relationships/customXml" Target="../ink/ink987.xml"/><Relationship Id="rId15" Type="http://schemas.openxmlformats.org/officeDocument/2006/relationships/customXml" Target="../ink/ink852.xml"/><Relationship Id="rId149" Type="http://schemas.openxmlformats.org/officeDocument/2006/relationships/customXml" Target="../ink/ink986.xml"/><Relationship Id="rId148" Type="http://schemas.openxmlformats.org/officeDocument/2006/relationships/customXml" Target="../ink/ink985.xml"/><Relationship Id="rId147" Type="http://schemas.openxmlformats.org/officeDocument/2006/relationships/customXml" Target="../ink/ink984.xml"/><Relationship Id="rId146" Type="http://schemas.openxmlformats.org/officeDocument/2006/relationships/customXml" Target="../ink/ink983.xml"/><Relationship Id="rId145" Type="http://schemas.openxmlformats.org/officeDocument/2006/relationships/customXml" Target="../ink/ink982.xml"/><Relationship Id="rId144" Type="http://schemas.openxmlformats.org/officeDocument/2006/relationships/customXml" Target="../ink/ink981.xml"/><Relationship Id="rId143" Type="http://schemas.openxmlformats.org/officeDocument/2006/relationships/customXml" Target="../ink/ink980.xml"/><Relationship Id="rId142" Type="http://schemas.openxmlformats.org/officeDocument/2006/relationships/customXml" Target="../ink/ink979.xml"/><Relationship Id="rId141" Type="http://schemas.openxmlformats.org/officeDocument/2006/relationships/customXml" Target="../ink/ink978.xml"/><Relationship Id="rId140" Type="http://schemas.openxmlformats.org/officeDocument/2006/relationships/customXml" Target="../ink/ink977.xml"/><Relationship Id="rId14" Type="http://schemas.openxmlformats.org/officeDocument/2006/relationships/customXml" Target="../ink/ink851.xml"/><Relationship Id="rId139" Type="http://schemas.openxmlformats.org/officeDocument/2006/relationships/customXml" Target="../ink/ink976.xml"/><Relationship Id="rId138" Type="http://schemas.openxmlformats.org/officeDocument/2006/relationships/customXml" Target="../ink/ink975.xml"/><Relationship Id="rId137" Type="http://schemas.openxmlformats.org/officeDocument/2006/relationships/customXml" Target="../ink/ink974.xml"/><Relationship Id="rId136" Type="http://schemas.openxmlformats.org/officeDocument/2006/relationships/customXml" Target="../ink/ink973.xml"/><Relationship Id="rId135" Type="http://schemas.openxmlformats.org/officeDocument/2006/relationships/customXml" Target="../ink/ink972.xml"/><Relationship Id="rId134" Type="http://schemas.openxmlformats.org/officeDocument/2006/relationships/customXml" Target="../ink/ink971.xml"/><Relationship Id="rId133" Type="http://schemas.openxmlformats.org/officeDocument/2006/relationships/customXml" Target="../ink/ink970.xml"/><Relationship Id="rId132" Type="http://schemas.openxmlformats.org/officeDocument/2006/relationships/customXml" Target="../ink/ink969.xml"/><Relationship Id="rId131" Type="http://schemas.openxmlformats.org/officeDocument/2006/relationships/customXml" Target="../ink/ink968.xml"/><Relationship Id="rId130" Type="http://schemas.openxmlformats.org/officeDocument/2006/relationships/customXml" Target="../ink/ink967.xml"/><Relationship Id="rId13" Type="http://schemas.openxmlformats.org/officeDocument/2006/relationships/customXml" Target="../ink/ink850.xml"/><Relationship Id="rId129" Type="http://schemas.openxmlformats.org/officeDocument/2006/relationships/customXml" Target="../ink/ink966.xml"/><Relationship Id="rId128" Type="http://schemas.openxmlformats.org/officeDocument/2006/relationships/customXml" Target="../ink/ink965.xml"/><Relationship Id="rId127" Type="http://schemas.openxmlformats.org/officeDocument/2006/relationships/customXml" Target="../ink/ink964.xml"/><Relationship Id="rId126" Type="http://schemas.openxmlformats.org/officeDocument/2006/relationships/customXml" Target="../ink/ink963.xml"/><Relationship Id="rId125" Type="http://schemas.openxmlformats.org/officeDocument/2006/relationships/customXml" Target="../ink/ink962.xml"/><Relationship Id="rId124" Type="http://schemas.openxmlformats.org/officeDocument/2006/relationships/customXml" Target="../ink/ink961.xml"/><Relationship Id="rId123" Type="http://schemas.openxmlformats.org/officeDocument/2006/relationships/customXml" Target="../ink/ink960.xml"/><Relationship Id="rId122" Type="http://schemas.openxmlformats.org/officeDocument/2006/relationships/customXml" Target="../ink/ink959.xml"/><Relationship Id="rId121" Type="http://schemas.openxmlformats.org/officeDocument/2006/relationships/customXml" Target="../ink/ink958.xml"/><Relationship Id="rId120" Type="http://schemas.openxmlformats.org/officeDocument/2006/relationships/customXml" Target="../ink/ink957.xml"/><Relationship Id="rId12" Type="http://schemas.openxmlformats.org/officeDocument/2006/relationships/customXml" Target="../ink/ink849.xml"/><Relationship Id="rId119" Type="http://schemas.openxmlformats.org/officeDocument/2006/relationships/customXml" Target="../ink/ink956.xml"/><Relationship Id="rId118" Type="http://schemas.openxmlformats.org/officeDocument/2006/relationships/customXml" Target="../ink/ink955.xml"/><Relationship Id="rId117" Type="http://schemas.openxmlformats.org/officeDocument/2006/relationships/customXml" Target="../ink/ink954.xml"/><Relationship Id="rId116" Type="http://schemas.openxmlformats.org/officeDocument/2006/relationships/customXml" Target="../ink/ink953.xml"/><Relationship Id="rId115" Type="http://schemas.openxmlformats.org/officeDocument/2006/relationships/customXml" Target="../ink/ink952.xml"/><Relationship Id="rId114" Type="http://schemas.openxmlformats.org/officeDocument/2006/relationships/customXml" Target="../ink/ink951.xml"/><Relationship Id="rId113" Type="http://schemas.openxmlformats.org/officeDocument/2006/relationships/customXml" Target="../ink/ink950.xml"/><Relationship Id="rId112" Type="http://schemas.openxmlformats.org/officeDocument/2006/relationships/customXml" Target="../ink/ink949.xml"/><Relationship Id="rId111" Type="http://schemas.openxmlformats.org/officeDocument/2006/relationships/customXml" Target="../ink/ink948.xml"/><Relationship Id="rId110" Type="http://schemas.openxmlformats.org/officeDocument/2006/relationships/customXml" Target="../ink/ink947.xml"/><Relationship Id="rId11" Type="http://schemas.openxmlformats.org/officeDocument/2006/relationships/customXml" Target="../ink/ink848.xml"/><Relationship Id="rId109" Type="http://schemas.openxmlformats.org/officeDocument/2006/relationships/customXml" Target="../ink/ink946.xml"/><Relationship Id="rId108" Type="http://schemas.openxmlformats.org/officeDocument/2006/relationships/customXml" Target="../ink/ink945.xml"/><Relationship Id="rId107" Type="http://schemas.openxmlformats.org/officeDocument/2006/relationships/customXml" Target="../ink/ink944.xml"/><Relationship Id="rId106" Type="http://schemas.openxmlformats.org/officeDocument/2006/relationships/customXml" Target="../ink/ink943.xml"/><Relationship Id="rId105" Type="http://schemas.openxmlformats.org/officeDocument/2006/relationships/customXml" Target="../ink/ink942.xml"/><Relationship Id="rId104" Type="http://schemas.openxmlformats.org/officeDocument/2006/relationships/customXml" Target="../ink/ink941.xml"/><Relationship Id="rId103" Type="http://schemas.openxmlformats.org/officeDocument/2006/relationships/customXml" Target="../ink/ink940.xml"/><Relationship Id="rId102" Type="http://schemas.openxmlformats.org/officeDocument/2006/relationships/customXml" Target="../ink/ink939.xml"/><Relationship Id="rId101" Type="http://schemas.openxmlformats.org/officeDocument/2006/relationships/customXml" Target="../ink/ink938.xml"/><Relationship Id="rId100" Type="http://schemas.openxmlformats.org/officeDocument/2006/relationships/customXml" Target="../ink/ink937.xml"/><Relationship Id="rId10" Type="http://schemas.openxmlformats.org/officeDocument/2006/relationships/customXml" Target="../ink/ink847.xml"/><Relationship Id="rId1" Type="http://schemas.openxmlformats.org/officeDocument/2006/relationships/image" Target="../media/image17.png"/></Relationships>
</file>

<file path=ppt/slides/_rels/slide11.xml.rels><?xml version="1.0" encoding="UTF-8" standalone="yes"?>
<Relationships xmlns="http://schemas.openxmlformats.org/package/2006/relationships"><Relationship Id="rId99" Type="http://schemas.openxmlformats.org/officeDocument/2006/relationships/tags" Target="../tags/tag72.xml"/><Relationship Id="rId98" Type="http://schemas.openxmlformats.org/officeDocument/2006/relationships/customXml" Target="../ink/ink1096.xml"/><Relationship Id="rId97" Type="http://schemas.openxmlformats.org/officeDocument/2006/relationships/customXml" Target="../ink/ink1095.xml"/><Relationship Id="rId96" Type="http://schemas.openxmlformats.org/officeDocument/2006/relationships/customXml" Target="../ink/ink1094.xml"/><Relationship Id="rId95" Type="http://schemas.openxmlformats.org/officeDocument/2006/relationships/customXml" Target="../ink/ink1093.xml"/><Relationship Id="rId94" Type="http://schemas.openxmlformats.org/officeDocument/2006/relationships/customXml" Target="../ink/ink1092.xml"/><Relationship Id="rId93" Type="http://schemas.openxmlformats.org/officeDocument/2006/relationships/customXml" Target="../ink/ink1091.xml"/><Relationship Id="rId92" Type="http://schemas.openxmlformats.org/officeDocument/2006/relationships/customXml" Target="../ink/ink1090.xml"/><Relationship Id="rId91" Type="http://schemas.openxmlformats.org/officeDocument/2006/relationships/customXml" Target="../ink/ink1089.xml"/><Relationship Id="rId90" Type="http://schemas.openxmlformats.org/officeDocument/2006/relationships/customXml" Target="../ink/ink1088.xml"/><Relationship Id="rId9" Type="http://schemas.openxmlformats.org/officeDocument/2006/relationships/customXml" Target="../ink/ink1008.xml"/><Relationship Id="rId89" Type="http://schemas.openxmlformats.org/officeDocument/2006/relationships/customXml" Target="../ink/ink1087.xml"/><Relationship Id="rId88" Type="http://schemas.openxmlformats.org/officeDocument/2006/relationships/customXml" Target="../ink/ink1086.xml"/><Relationship Id="rId87" Type="http://schemas.openxmlformats.org/officeDocument/2006/relationships/customXml" Target="../ink/ink1085.xml"/><Relationship Id="rId86" Type="http://schemas.openxmlformats.org/officeDocument/2006/relationships/customXml" Target="../ink/ink1084.xml"/><Relationship Id="rId85" Type="http://schemas.openxmlformats.org/officeDocument/2006/relationships/customXml" Target="../ink/ink1083.xml"/><Relationship Id="rId84" Type="http://schemas.openxmlformats.org/officeDocument/2006/relationships/customXml" Target="../ink/ink1082.xml"/><Relationship Id="rId83" Type="http://schemas.openxmlformats.org/officeDocument/2006/relationships/customXml" Target="../ink/ink1081.xml"/><Relationship Id="rId82" Type="http://schemas.openxmlformats.org/officeDocument/2006/relationships/customXml" Target="../ink/ink1080.xml"/><Relationship Id="rId81" Type="http://schemas.openxmlformats.org/officeDocument/2006/relationships/customXml" Target="../ink/ink1079.xml"/><Relationship Id="rId80" Type="http://schemas.openxmlformats.org/officeDocument/2006/relationships/customXml" Target="../ink/ink1078.xml"/><Relationship Id="rId8" Type="http://schemas.openxmlformats.org/officeDocument/2006/relationships/customXml" Target="../ink/ink1007.xml"/><Relationship Id="rId79" Type="http://schemas.openxmlformats.org/officeDocument/2006/relationships/customXml" Target="../ink/ink1077.xml"/><Relationship Id="rId78" Type="http://schemas.openxmlformats.org/officeDocument/2006/relationships/customXml" Target="../ink/ink1076.xml"/><Relationship Id="rId77" Type="http://schemas.openxmlformats.org/officeDocument/2006/relationships/customXml" Target="../ink/ink1075.xml"/><Relationship Id="rId76" Type="http://schemas.openxmlformats.org/officeDocument/2006/relationships/customXml" Target="../ink/ink1074.xml"/><Relationship Id="rId75" Type="http://schemas.openxmlformats.org/officeDocument/2006/relationships/customXml" Target="../ink/ink1073.xml"/><Relationship Id="rId74" Type="http://schemas.openxmlformats.org/officeDocument/2006/relationships/customXml" Target="../ink/ink1072.xml"/><Relationship Id="rId73" Type="http://schemas.openxmlformats.org/officeDocument/2006/relationships/customXml" Target="../ink/ink1071.xml"/><Relationship Id="rId72" Type="http://schemas.openxmlformats.org/officeDocument/2006/relationships/customXml" Target="../ink/ink1070.xml"/><Relationship Id="rId71" Type="http://schemas.openxmlformats.org/officeDocument/2006/relationships/customXml" Target="../ink/ink1069.xml"/><Relationship Id="rId70" Type="http://schemas.openxmlformats.org/officeDocument/2006/relationships/customXml" Target="../ink/ink1068.xml"/><Relationship Id="rId7" Type="http://schemas.openxmlformats.org/officeDocument/2006/relationships/customXml" Target="../ink/ink1006.xml"/><Relationship Id="rId69" Type="http://schemas.openxmlformats.org/officeDocument/2006/relationships/customXml" Target="../ink/ink1067.xml"/><Relationship Id="rId68" Type="http://schemas.openxmlformats.org/officeDocument/2006/relationships/customXml" Target="../ink/ink1066.xml"/><Relationship Id="rId67" Type="http://schemas.openxmlformats.org/officeDocument/2006/relationships/customXml" Target="../ink/ink1065.xml"/><Relationship Id="rId66" Type="http://schemas.openxmlformats.org/officeDocument/2006/relationships/customXml" Target="../ink/ink1064.xml"/><Relationship Id="rId65" Type="http://schemas.openxmlformats.org/officeDocument/2006/relationships/customXml" Target="../ink/ink1063.xml"/><Relationship Id="rId64" Type="http://schemas.openxmlformats.org/officeDocument/2006/relationships/customXml" Target="../ink/ink1062.xml"/><Relationship Id="rId63" Type="http://schemas.openxmlformats.org/officeDocument/2006/relationships/image" Target="../media/image22.png"/><Relationship Id="rId62" Type="http://schemas.openxmlformats.org/officeDocument/2006/relationships/customXml" Target="../ink/ink1061.xml"/><Relationship Id="rId61" Type="http://schemas.openxmlformats.org/officeDocument/2006/relationships/customXml" Target="../ink/ink1060.xml"/><Relationship Id="rId60" Type="http://schemas.openxmlformats.org/officeDocument/2006/relationships/customXml" Target="../ink/ink1059.xml"/><Relationship Id="rId6" Type="http://schemas.openxmlformats.org/officeDocument/2006/relationships/customXml" Target="../ink/ink1005.xml"/><Relationship Id="rId59" Type="http://schemas.openxmlformats.org/officeDocument/2006/relationships/customXml" Target="../ink/ink1058.xml"/><Relationship Id="rId58" Type="http://schemas.openxmlformats.org/officeDocument/2006/relationships/customXml" Target="../ink/ink1057.xml"/><Relationship Id="rId57" Type="http://schemas.openxmlformats.org/officeDocument/2006/relationships/customXml" Target="../ink/ink1056.xml"/><Relationship Id="rId56" Type="http://schemas.openxmlformats.org/officeDocument/2006/relationships/customXml" Target="../ink/ink1055.xml"/><Relationship Id="rId55" Type="http://schemas.openxmlformats.org/officeDocument/2006/relationships/customXml" Target="../ink/ink1054.xml"/><Relationship Id="rId54" Type="http://schemas.openxmlformats.org/officeDocument/2006/relationships/customXml" Target="../ink/ink1053.xml"/><Relationship Id="rId53" Type="http://schemas.openxmlformats.org/officeDocument/2006/relationships/customXml" Target="../ink/ink1052.xml"/><Relationship Id="rId52" Type="http://schemas.openxmlformats.org/officeDocument/2006/relationships/customXml" Target="../ink/ink1051.xml"/><Relationship Id="rId51" Type="http://schemas.openxmlformats.org/officeDocument/2006/relationships/customXml" Target="../ink/ink1050.xml"/><Relationship Id="rId50" Type="http://schemas.openxmlformats.org/officeDocument/2006/relationships/customXml" Target="../ink/ink1049.xml"/><Relationship Id="rId5" Type="http://schemas.openxmlformats.org/officeDocument/2006/relationships/customXml" Target="../ink/ink1004.xml"/><Relationship Id="rId49" Type="http://schemas.openxmlformats.org/officeDocument/2006/relationships/customXml" Target="../ink/ink1048.xml"/><Relationship Id="rId48" Type="http://schemas.openxmlformats.org/officeDocument/2006/relationships/customXml" Target="../ink/ink1047.xml"/><Relationship Id="rId47" Type="http://schemas.openxmlformats.org/officeDocument/2006/relationships/customXml" Target="../ink/ink1046.xml"/><Relationship Id="rId46" Type="http://schemas.openxmlformats.org/officeDocument/2006/relationships/customXml" Target="../ink/ink1045.xml"/><Relationship Id="rId45" Type="http://schemas.openxmlformats.org/officeDocument/2006/relationships/customXml" Target="../ink/ink1044.xml"/><Relationship Id="rId44" Type="http://schemas.openxmlformats.org/officeDocument/2006/relationships/customXml" Target="../ink/ink1043.xml"/><Relationship Id="rId43" Type="http://schemas.openxmlformats.org/officeDocument/2006/relationships/customXml" Target="../ink/ink1042.xml"/><Relationship Id="rId42" Type="http://schemas.openxmlformats.org/officeDocument/2006/relationships/customXml" Target="../ink/ink1041.xml"/><Relationship Id="rId41" Type="http://schemas.openxmlformats.org/officeDocument/2006/relationships/customXml" Target="../ink/ink1040.xml"/><Relationship Id="rId40" Type="http://schemas.openxmlformats.org/officeDocument/2006/relationships/customXml" Target="../ink/ink1039.xml"/><Relationship Id="rId4" Type="http://schemas.openxmlformats.org/officeDocument/2006/relationships/customXml" Target="../ink/ink1003.xml"/><Relationship Id="rId39" Type="http://schemas.openxmlformats.org/officeDocument/2006/relationships/customXml" Target="../ink/ink1038.xml"/><Relationship Id="rId38" Type="http://schemas.openxmlformats.org/officeDocument/2006/relationships/customXml" Target="../ink/ink1037.xml"/><Relationship Id="rId37" Type="http://schemas.openxmlformats.org/officeDocument/2006/relationships/customXml" Target="../ink/ink1036.xml"/><Relationship Id="rId36" Type="http://schemas.openxmlformats.org/officeDocument/2006/relationships/customXml" Target="../ink/ink1035.xml"/><Relationship Id="rId35" Type="http://schemas.openxmlformats.org/officeDocument/2006/relationships/customXml" Target="../ink/ink1034.xml"/><Relationship Id="rId34" Type="http://schemas.openxmlformats.org/officeDocument/2006/relationships/customXml" Target="../ink/ink1033.xml"/><Relationship Id="rId33" Type="http://schemas.openxmlformats.org/officeDocument/2006/relationships/customXml" Target="../ink/ink1032.xml"/><Relationship Id="rId32" Type="http://schemas.openxmlformats.org/officeDocument/2006/relationships/customXml" Target="../ink/ink1031.xml"/><Relationship Id="rId31" Type="http://schemas.openxmlformats.org/officeDocument/2006/relationships/customXml" Target="../ink/ink1030.xml"/><Relationship Id="rId30" Type="http://schemas.openxmlformats.org/officeDocument/2006/relationships/customXml" Target="../ink/ink1029.xml"/><Relationship Id="rId3" Type="http://schemas.openxmlformats.org/officeDocument/2006/relationships/customXml" Target="../ink/ink1002.xml"/><Relationship Id="rId29" Type="http://schemas.openxmlformats.org/officeDocument/2006/relationships/customXml" Target="../ink/ink1028.xml"/><Relationship Id="rId28" Type="http://schemas.openxmlformats.org/officeDocument/2006/relationships/customXml" Target="../ink/ink1027.xml"/><Relationship Id="rId27" Type="http://schemas.openxmlformats.org/officeDocument/2006/relationships/customXml" Target="../ink/ink1026.xml"/><Relationship Id="rId26" Type="http://schemas.openxmlformats.org/officeDocument/2006/relationships/customXml" Target="../ink/ink1025.xml"/><Relationship Id="rId25" Type="http://schemas.openxmlformats.org/officeDocument/2006/relationships/customXml" Target="../ink/ink1024.xml"/><Relationship Id="rId24" Type="http://schemas.openxmlformats.org/officeDocument/2006/relationships/customXml" Target="../ink/ink1023.xml"/><Relationship Id="rId23" Type="http://schemas.openxmlformats.org/officeDocument/2006/relationships/customXml" Target="../ink/ink1022.xml"/><Relationship Id="rId22" Type="http://schemas.openxmlformats.org/officeDocument/2006/relationships/customXml" Target="../ink/ink1021.xml"/><Relationship Id="rId21" Type="http://schemas.openxmlformats.org/officeDocument/2006/relationships/customXml" Target="../ink/ink1020.xml"/><Relationship Id="rId20" Type="http://schemas.openxmlformats.org/officeDocument/2006/relationships/customXml" Target="../ink/ink1019.xml"/><Relationship Id="rId2" Type="http://schemas.openxmlformats.org/officeDocument/2006/relationships/customXml" Target="../ink/ink1001.xml"/><Relationship Id="rId19" Type="http://schemas.openxmlformats.org/officeDocument/2006/relationships/customXml" Target="../ink/ink1018.xml"/><Relationship Id="rId18" Type="http://schemas.openxmlformats.org/officeDocument/2006/relationships/customXml" Target="../ink/ink1017.xml"/><Relationship Id="rId17" Type="http://schemas.openxmlformats.org/officeDocument/2006/relationships/customXml" Target="../ink/ink1016.xml"/><Relationship Id="rId16" Type="http://schemas.openxmlformats.org/officeDocument/2006/relationships/customXml" Target="../ink/ink1015.xml"/><Relationship Id="rId15" Type="http://schemas.openxmlformats.org/officeDocument/2006/relationships/customXml" Target="../ink/ink1014.xml"/><Relationship Id="rId14" Type="http://schemas.openxmlformats.org/officeDocument/2006/relationships/customXml" Target="../ink/ink1013.xml"/><Relationship Id="rId13" Type="http://schemas.openxmlformats.org/officeDocument/2006/relationships/customXml" Target="../ink/ink1012.xml"/><Relationship Id="rId12" Type="http://schemas.openxmlformats.org/officeDocument/2006/relationships/customXml" Target="../ink/ink1011.xml"/><Relationship Id="rId11" Type="http://schemas.openxmlformats.org/officeDocument/2006/relationships/customXml" Target="../ink/ink1010.xml"/><Relationship Id="rId100" Type="http://schemas.openxmlformats.org/officeDocument/2006/relationships/slideLayout" Target="../slideLayouts/slideLayout2.xml"/><Relationship Id="rId10" Type="http://schemas.openxmlformats.org/officeDocument/2006/relationships/customXml" Target="../ink/ink1009.xml"/><Relationship Id="rId1" Type="http://schemas.openxmlformats.org/officeDocument/2006/relationships/image" Target="../media/image21.png"/></Relationships>
</file>

<file path=ppt/slides/_rels/slide12.xml.rels><?xml version="1.0" encoding="UTF-8" standalone="yes"?>
<Relationships xmlns="http://schemas.openxmlformats.org/package/2006/relationships"><Relationship Id="rId99" Type="http://schemas.openxmlformats.org/officeDocument/2006/relationships/customXml" Target="../ink/ink1195.xml"/><Relationship Id="rId98" Type="http://schemas.openxmlformats.org/officeDocument/2006/relationships/customXml" Target="../ink/ink1194.xml"/><Relationship Id="rId97" Type="http://schemas.openxmlformats.org/officeDocument/2006/relationships/customXml" Target="../ink/ink1193.xml"/><Relationship Id="rId96" Type="http://schemas.openxmlformats.org/officeDocument/2006/relationships/customXml" Target="../ink/ink1192.xml"/><Relationship Id="rId95" Type="http://schemas.openxmlformats.org/officeDocument/2006/relationships/customXml" Target="../ink/ink1191.xml"/><Relationship Id="rId94" Type="http://schemas.openxmlformats.org/officeDocument/2006/relationships/customXml" Target="../ink/ink1190.xml"/><Relationship Id="rId93" Type="http://schemas.openxmlformats.org/officeDocument/2006/relationships/customXml" Target="../ink/ink1189.xml"/><Relationship Id="rId92" Type="http://schemas.openxmlformats.org/officeDocument/2006/relationships/customXml" Target="../ink/ink1188.xml"/><Relationship Id="rId91" Type="http://schemas.openxmlformats.org/officeDocument/2006/relationships/customXml" Target="../ink/ink1187.xml"/><Relationship Id="rId90" Type="http://schemas.openxmlformats.org/officeDocument/2006/relationships/customXml" Target="../ink/ink1186.xml"/><Relationship Id="rId9" Type="http://schemas.openxmlformats.org/officeDocument/2006/relationships/customXml" Target="../ink/ink1105.xml"/><Relationship Id="rId89" Type="http://schemas.openxmlformats.org/officeDocument/2006/relationships/customXml" Target="../ink/ink1185.xml"/><Relationship Id="rId88" Type="http://schemas.openxmlformats.org/officeDocument/2006/relationships/customXml" Target="../ink/ink1184.xml"/><Relationship Id="rId87" Type="http://schemas.openxmlformats.org/officeDocument/2006/relationships/customXml" Target="../ink/ink1183.xml"/><Relationship Id="rId86" Type="http://schemas.openxmlformats.org/officeDocument/2006/relationships/customXml" Target="../ink/ink1182.xml"/><Relationship Id="rId85" Type="http://schemas.openxmlformats.org/officeDocument/2006/relationships/customXml" Target="../ink/ink1181.xml"/><Relationship Id="rId84" Type="http://schemas.openxmlformats.org/officeDocument/2006/relationships/customXml" Target="../ink/ink1180.xml"/><Relationship Id="rId83" Type="http://schemas.openxmlformats.org/officeDocument/2006/relationships/customXml" Target="../ink/ink1179.xml"/><Relationship Id="rId82" Type="http://schemas.openxmlformats.org/officeDocument/2006/relationships/customXml" Target="../ink/ink1178.xml"/><Relationship Id="rId81" Type="http://schemas.openxmlformats.org/officeDocument/2006/relationships/customXml" Target="../ink/ink1177.xml"/><Relationship Id="rId80" Type="http://schemas.openxmlformats.org/officeDocument/2006/relationships/customXml" Target="../ink/ink1176.xml"/><Relationship Id="rId8" Type="http://schemas.openxmlformats.org/officeDocument/2006/relationships/customXml" Target="../ink/ink1104.xml"/><Relationship Id="rId79" Type="http://schemas.openxmlformats.org/officeDocument/2006/relationships/customXml" Target="../ink/ink1175.xml"/><Relationship Id="rId78" Type="http://schemas.openxmlformats.org/officeDocument/2006/relationships/customXml" Target="../ink/ink1174.xml"/><Relationship Id="rId77" Type="http://schemas.openxmlformats.org/officeDocument/2006/relationships/customXml" Target="../ink/ink1173.xml"/><Relationship Id="rId76" Type="http://schemas.openxmlformats.org/officeDocument/2006/relationships/customXml" Target="../ink/ink1172.xml"/><Relationship Id="rId75" Type="http://schemas.openxmlformats.org/officeDocument/2006/relationships/customXml" Target="../ink/ink1171.xml"/><Relationship Id="rId74" Type="http://schemas.openxmlformats.org/officeDocument/2006/relationships/customXml" Target="../ink/ink1170.xml"/><Relationship Id="rId73" Type="http://schemas.openxmlformats.org/officeDocument/2006/relationships/customXml" Target="../ink/ink1169.xml"/><Relationship Id="rId72" Type="http://schemas.openxmlformats.org/officeDocument/2006/relationships/customXml" Target="../ink/ink1168.xml"/><Relationship Id="rId71" Type="http://schemas.openxmlformats.org/officeDocument/2006/relationships/customXml" Target="../ink/ink1167.xml"/><Relationship Id="rId70" Type="http://schemas.openxmlformats.org/officeDocument/2006/relationships/customXml" Target="../ink/ink1166.xml"/><Relationship Id="rId7" Type="http://schemas.openxmlformats.org/officeDocument/2006/relationships/customXml" Target="../ink/ink1103.xml"/><Relationship Id="rId69" Type="http://schemas.openxmlformats.org/officeDocument/2006/relationships/customXml" Target="../ink/ink1165.xml"/><Relationship Id="rId68" Type="http://schemas.openxmlformats.org/officeDocument/2006/relationships/customXml" Target="../ink/ink1164.xml"/><Relationship Id="rId67" Type="http://schemas.openxmlformats.org/officeDocument/2006/relationships/customXml" Target="../ink/ink1163.xml"/><Relationship Id="rId66" Type="http://schemas.openxmlformats.org/officeDocument/2006/relationships/customXml" Target="../ink/ink1162.xml"/><Relationship Id="rId65" Type="http://schemas.openxmlformats.org/officeDocument/2006/relationships/customXml" Target="../ink/ink1161.xml"/><Relationship Id="rId64" Type="http://schemas.openxmlformats.org/officeDocument/2006/relationships/customXml" Target="../ink/ink1160.xml"/><Relationship Id="rId63" Type="http://schemas.openxmlformats.org/officeDocument/2006/relationships/customXml" Target="../ink/ink1159.xml"/><Relationship Id="rId62" Type="http://schemas.openxmlformats.org/officeDocument/2006/relationships/customXml" Target="../ink/ink1158.xml"/><Relationship Id="rId61" Type="http://schemas.openxmlformats.org/officeDocument/2006/relationships/customXml" Target="../ink/ink1157.xml"/><Relationship Id="rId60" Type="http://schemas.openxmlformats.org/officeDocument/2006/relationships/customXml" Target="../ink/ink1156.xml"/><Relationship Id="rId6" Type="http://schemas.openxmlformats.org/officeDocument/2006/relationships/customXml" Target="../ink/ink1102.xml"/><Relationship Id="rId59" Type="http://schemas.openxmlformats.org/officeDocument/2006/relationships/customXml" Target="../ink/ink1155.xml"/><Relationship Id="rId58" Type="http://schemas.openxmlformats.org/officeDocument/2006/relationships/customXml" Target="../ink/ink1154.xml"/><Relationship Id="rId57" Type="http://schemas.openxmlformats.org/officeDocument/2006/relationships/customXml" Target="../ink/ink1153.xml"/><Relationship Id="rId56" Type="http://schemas.openxmlformats.org/officeDocument/2006/relationships/customXml" Target="../ink/ink1152.xml"/><Relationship Id="rId55" Type="http://schemas.openxmlformats.org/officeDocument/2006/relationships/customXml" Target="../ink/ink1151.xml"/><Relationship Id="rId54" Type="http://schemas.openxmlformats.org/officeDocument/2006/relationships/customXml" Target="../ink/ink1150.xml"/><Relationship Id="rId53" Type="http://schemas.openxmlformats.org/officeDocument/2006/relationships/customXml" Target="../ink/ink1149.xml"/><Relationship Id="rId52" Type="http://schemas.openxmlformats.org/officeDocument/2006/relationships/customXml" Target="../ink/ink1148.xml"/><Relationship Id="rId51" Type="http://schemas.openxmlformats.org/officeDocument/2006/relationships/customXml" Target="../ink/ink1147.xml"/><Relationship Id="rId50" Type="http://schemas.openxmlformats.org/officeDocument/2006/relationships/customXml" Target="../ink/ink1146.xml"/><Relationship Id="rId5" Type="http://schemas.openxmlformats.org/officeDocument/2006/relationships/customXml" Target="../ink/ink1101.xml"/><Relationship Id="rId49" Type="http://schemas.openxmlformats.org/officeDocument/2006/relationships/customXml" Target="../ink/ink1145.xml"/><Relationship Id="rId48" Type="http://schemas.openxmlformats.org/officeDocument/2006/relationships/customXml" Target="../ink/ink1144.xml"/><Relationship Id="rId47" Type="http://schemas.openxmlformats.org/officeDocument/2006/relationships/customXml" Target="../ink/ink1143.xml"/><Relationship Id="rId46" Type="http://schemas.openxmlformats.org/officeDocument/2006/relationships/customXml" Target="../ink/ink1142.xml"/><Relationship Id="rId45" Type="http://schemas.openxmlformats.org/officeDocument/2006/relationships/customXml" Target="../ink/ink1141.xml"/><Relationship Id="rId44" Type="http://schemas.openxmlformats.org/officeDocument/2006/relationships/customXml" Target="../ink/ink1140.xml"/><Relationship Id="rId43" Type="http://schemas.openxmlformats.org/officeDocument/2006/relationships/customXml" Target="../ink/ink1139.xml"/><Relationship Id="rId42" Type="http://schemas.openxmlformats.org/officeDocument/2006/relationships/customXml" Target="../ink/ink1138.xml"/><Relationship Id="rId41" Type="http://schemas.openxmlformats.org/officeDocument/2006/relationships/customXml" Target="../ink/ink1137.xml"/><Relationship Id="rId40" Type="http://schemas.openxmlformats.org/officeDocument/2006/relationships/customXml" Target="../ink/ink1136.xml"/><Relationship Id="rId4" Type="http://schemas.openxmlformats.org/officeDocument/2006/relationships/customXml" Target="../ink/ink1100.xml"/><Relationship Id="rId39" Type="http://schemas.openxmlformats.org/officeDocument/2006/relationships/customXml" Target="../ink/ink1135.xml"/><Relationship Id="rId38" Type="http://schemas.openxmlformats.org/officeDocument/2006/relationships/customXml" Target="../ink/ink1134.xml"/><Relationship Id="rId37" Type="http://schemas.openxmlformats.org/officeDocument/2006/relationships/customXml" Target="../ink/ink1133.xml"/><Relationship Id="rId36" Type="http://schemas.openxmlformats.org/officeDocument/2006/relationships/customXml" Target="../ink/ink1132.xml"/><Relationship Id="rId35" Type="http://schemas.openxmlformats.org/officeDocument/2006/relationships/customXml" Target="../ink/ink1131.xml"/><Relationship Id="rId34" Type="http://schemas.openxmlformats.org/officeDocument/2006/relationships/customXml" Target="../ink/ink1130.xml"/><Relationship Id="rId33" Type="http://schemas.openxmlformats.org/officeDocument/2006/relationships/customXml" Target="../ink/ink1129.xml"/><Relationship Id="rId32" Type="http://schemas.openxmlformats.org/officeDocument/2006/relationships/customXml" Target="../ink/ink1128.xml"/><Relationship Id="rId31" Type="http://schemas.openxmlformats.org/officeDocument/2006/relationships/customXml" Target="../ink/ink1127.xml"/><Relationship Id="rId30" Type="http://schemas.openxmlformats.org/officeDocument/2006/relationships/customXml" Target="../ink/ink1126.xml"/><Relationship Id="rId3" Type="http://schemas.openxmlformats.org/officeDocument/2006/relationships/customXml" Target="../ink/ink1099.xml"/><Relationship Id="rId29" Type="http://schemas.openxmlformats.org/officeDocument/2006/relationships/customXml" Target="../ink/ink1125.xml"/><Relationship Id="rId28" Type="http://schemas.openxmlformats.org/officeDocument/2006/relationships/customXml" Target="../ink/ink1124.xml"/><Relationship Id="rId27" Type="http://schemas.openxmlformats.org/officeDocument/2006/relationships/customXml" Target="../ink/ink1123.xml"/><Relationship Id="rId26" Type="http://schemas.openxmlformats.org/officeDocument/2006/relationships/customXml" Target="../ink/ink1122.xml"/><Relationship Id="rId25" Type="http://schemas.openxmlformats.org/officeDocument/2006/relationships/customXml" Target="../ink/ink1121.xml"/><Relationship Id="rId24" Type="http://schemas.openxmlformats.org/officeDocument/2006/relationships/customXml" Target="../ink/ink1120.xml"/><Relationship Id="rId23" Type="http://schemas.openxmlformats.org/officeDocument/2006/relationships/customXml" Target="../ink/ink1119.xml"/><Relationship Id="rId22" Type="http://schemas.openxmlformats.org/officeDocument/2006/relationships/customXml" Target="../ink/ink1118.xml"/><Relationship Id="rId21" Type="http://schemas.openxmlformats.org/officeDocument/2006/relationships/customXml" Target="../ink/ink1117.xml"/><Relationship Id="rId20" Type="http://schemas.openxmlformats.org/officeDocument/2006/relationships/customXml" Target="../ink/ink1116.xml"/><Relationship Id="rId2" Type="http://schemas.openxmlformats.org/officeDocument/2006/relationships/customXml" Target="../ink/ink1098.xml"/><Relationship Id="rId19" Type="http://schemas.openxmlformats.org/officeDocument/2006/relationships/customXml" Target="../ink/ink1115.xml"/><Relationship Id="rId18" Type="http://schemas.openxmlformats.org/officeDocument/2006/relationships/customXml" Target="../ink/ink1114.xml"/><Relationship Id="rId17" Type="http://schemas.openxmlformats.org/officeDocument/2006/relationships/customXml" Target="../ink/ink1113.xml"/><Relationship Id="rId16" Type="http://schemas.openxmlformats.org/officeDocument/2006/relationships/customXml" Target="../ink/ink1112.xml"/><Relationship Id="rId15" Type="http://schemas.openxmlformats.org/officeDocument/2006/relationships/customXml" Target="../ink/ink1111.xml"/><Relationship Id="rId147" Type="http://schemas.openxmlformats.org/officeDocument/2006/relationships/slideLayout" Target="../slideLayouts/slideLayout2.xml"/><Relationship Id="rId146" Type="http://schemas.openxmlformats.org/officeDocument/2006/relationships/tags" Target="../tags/tag73.xml"/><Relationship Id="rId145" Type="http://schemas.openxmlformats.org/officeDocument/2006/relationships/customXml" Target="../ink/ink1241.xml"/><Relationship Id="rId144" Type="http://schemas.openxmlformats.org/officeDocument/2006/relationships/customXml" Target="../ink/ink1240.xml"/><Relationship Id="rId143" Type="http://schemas.openxmlformats.org/officeDocument/2006/relationships/customXml" Target="../ink/ink1239.xml"/><Relationship Id="rId142" Type="http://schemas.openxmlformats.org/officeDocument/2006/relationships/customXml" Target="../ink/ink1238.xml"/><Relationship Id="rId141" Type="http://schemas.openxmlformats.org/officeDocument/2006/relationships/customXml" Target="../ink/ink1237.xml"/><Relationship Id="rId140" Type="http://schemas.openxmlformats.org/officeDocument/2006/relationships/customXml" Target="../ink/ink1236.xml"/><Relationship Id="rId14" Type="http://schemas.openxmlformats.org/officeDocument/2006/relationships/customXml" Target="../ink/ink1110.xml"/><Relationship Id="rId139" Type="http://schemas.openxmlformats.org/officeDocument/2006/relationships/customXml" Target="../ink/ink1235.xml"/><Relationship Id="rId138" Type="http://schemas.openxmlformats.org/officeDocument/2006/relationships/customXml" Target="../ink/ink1234.xml"/><Relationship Id="rId137" Type="http://schemas.openxmlformats.org/officeDocument/2006/relationships/customXml" Target="../ink/ink1233.xml"/><Relationship Id="rId136" Type="http://schemas.openxmlformats.org/officeDocument/2006/relationships/customXml" Target="../ink/ink1232.xml"/><Relationship Id="rId135" Type="http://schemas.openxmlformats.org/officeDocument/2006/relationships/customXml" Target="../ink/ink1231.xml"/><Relationship Id="rId134" Type="http://schemas.openxmlformats.org/officeDocument/2006/relationships/customXml" Target="../ink/ink1230.xml"/><Relationship Id="rId133" Type="http://schemas.openxmlformats.org/officeDocument/2006/relationships/customXml" Target="../ink/ink1229.xml"/><Relationship Id="rId132" Type="http://schemas.openxmlformats.org/officeDocument/2006/relationships/customXml" Target="../ink/ink1228.xml"/><Relationship Id="rId131" Type="http://schemas.openxmlformats.org/officeDocument/2006/relationships/customXml" Target="../ink/ink1227.xml"/><Relationship Id="rId130" Type="http://schemas.openxmlformats.org/officeDocument/2006/relationships/customXml" Target="../ink/ink1226.xml"/><Relationship Id="rId13" Type="http://schemas.openxmlformats.org/officeDocument/2006/relationships/customXml" Target="../ink/ink1109.xml"/><Relationship Id="rId129" Type="http://schemas.openxmlformats.org/officeDocument/2006/relationships/customXml" Target="../ink/ink1225.xml"/><Relationship Id="rId128" Type="http://schemas.openxmlformats.org/officeDocument/2006/relationships/customXml" Target="../ink/ink1224.xml"/><Relationship Id="rId127" Type="http://schemas.openxmlformats.org/officeDocument/2006/relationships/customXml" Target="../ink/ink1223.xml"/><Relationship Id="rId126" Type="http://schemas.openxmlformats.org/officeDocument/2006/relationships/customXml" Target="../ink/ink1222.xml"/><Relationship Id="rId125" Type="http://schemas.openxmlformats.org/officeDocument/2006/relationships/customXml" Target="../ink/ink1221.xml"/><Relationship Id="rId124" Type="http://schemas.openxmlformats.org/officeDocument/2006/relationships/customXml" Target="../ink/ink1220.xml"/><Relationship Id="rId123" Type="http://schemas.openxmlformats.org/officeDocument/2006/relationships/customXml" Target="../ink/ink1219.xml"/><Relationship Id="rId122" Type="http://schemas.openxmlformats.org/officeDocument/2006/relationships/customXml" Target="../ink/ink1218.xml"/><Relationship Id="rId121" Type="http://schemas.openxmlformats.org/officeDocument/2006/relationships/customXml" Target="../ink/ink1217.xml"/><Relationship Id="rId120" Type="http://schemas.openxmlformats.org/officeDocument/2006/relationships/customXml" Target="../ink/ink1216.xml"/><Relationship Id="rId12" Type="http://schemas.openxmlformats.org/officeDocument/2006/relationships/customXml" Target="../ink/ink1108.xml"/><Relationship Id="rId119" Type="http://schemas.openxmlformats.org/officeDocument/2006/relationships/customXml" Target="../ink/ink1215.xml"/><Relationship Id="rId118" Type="http://schemas.openxmlformats.org/officeDocument/2006/relationships/customXml" Target="../ink/ink1214.xml"/><Relationship Id="rId117" Type="http://schemas.openxmlformats.org/officeDocument/2006/relationships/customXml" Target="../ink/ink1213.xml"/><Relationship Id="rId116" Type="http://schemas.openxmlformats.org/officeDocument/2006/relationships/customXml" Target="../ink/ink1212.xml"/><Relationship Id="rId115" Type="http://schemas.openxmlformats.org/officeDocument/2006/relationships/customXml" Target="../ink/ink1211.xml"/><Relationship Id="rId114" Type="http://schemas.openxmlformats.org/officeDocument/2006/relationships/customXml" Target="../ink/ink1210.xml"/><Relationship Id="rId113" Type="http://schemas.openxmlformats.org/officeDocument/2006/relationships/customXml" Target="../ink/ink1209.xml"/><Relationship Id="rId112" Type="http://schemas.openxmlformats.org/officeDocument/2006/relationships/customXml" Target="../ink/ink1208.xml"/><Relationship Id="rId111" Type="http://schemas.openxmlformats.org/officeDocument/2006/relationships/customXml" Target="../ink/ink1207.xml"/><Relationship Id="rId110" Type="http://schemas.openxmlformats.org/officeDocument/2006/relationships/customXml" Target="../ink/ink1206.xml"/><Relationship Id="rId11" Type="http://schemas.openxmlformats.org/officeDocument/2006/relationships/customXml" Target="../ink/ink1107.xml"/><Relationship Id="rId109" Type="http://schemas.openxmlformats.org/officeDocument/2006/relationships/customXml" Target="../ink/ink1205.xml"/><Relationship Id="rId108" Type="http://schemas.openxmlformats.org/officeDocument/2006/relationships/customXml" Target="../ink/ink1204.xml"/><Relationship Id="rId107" Type="http://schemas.openxmlformats.org/officeDocument/2006/relationships/customXml" Target="../ink/ink1203.xml"/><Relationship Id="rId106" Type="http://schemas.openxmlformats.org/officeDocument/2006/relationships/customXml" Target="../ink/ink1202.xml"/><Relationship Id="rId105" Type="http://schemas.openxmlformats.org/officeDocument/2006/relationships/customXml" Target="../ink/ink1201.xml"/><Relationship Id="rId104" Type="http://schemas.openxmlformats.org/officeDocument/2006/relationships/customXml" Target="../ink/ink1200.xml"/><Relationship Id="rId103" Type="http://schemas.openxmlformats.org/officeDocument/2006/relationships/customXml" Target="../ink/ink1199.xml"/><Relationship Id="rId102" Type="http://schemas.openxmlformats.org/officeDocument/2006/relationships/customXml" Target="../ink/ink1198.xml"/><Relationship Id="rId101" Type="http://schemas.openxmlformats.org/officeDocument/2006/relationships/customXml" Target="../ink/ink1197.xml"/><Relationship Id="rId100" Type="http://schemas.openxmlformats.org/officeDocument/2006/relationships/customXml" Target="../ink/ink1196.xml"/><Relationship Id="rId10" Type="http://schemas.openxmlformats.org/officeDocument/2006/relationships/customXml" Target="../ink/ink1106.xml"/><Relationship Id="rId1" Type="http://schemas.openxmlformats.org/officeDocument/2006/relationships/customXml" Target="../ink/ink1097.xml"/></Relationships>
</file>

<file path=ppt/slides/_rels/slide13.xml.rels><?xml version="1.0" encoding="UTF-8" standalone="yes"?>
<Relationships xmlns="http://schemas.openxmlformats.org/package/2006/relationships"><Relationship Id="rId99" Type="http://schemas.openxmlformats.org/officeDocument/2006/relationships/customXml" Target="../ink/ink1337.xml"/><Relationship Id="rId98" Type="http://schemas.openxmlformats.org/officeDocument/2006/relationships/customXml" Target="../ink/ink1336.xml"/><Relationship Id="rId97" Type="http://schemas.openxmlformats.org/officeDocument/2006/relationships/customXml" Target="../ink/ink1335.xml"/><Relationship Id="rId96" Type="http://schemas.openxmlformats.org/officeDocument/2006/relationships/customXml" Target="../ink/ink1334.xml"/><Relationship Id="rId95" Type="http://schemas.openxmlformats.org/officeDocument/2006/relationships/customXml" Target="../ink/ink1333.xml"/><Relationship Id="rId94" Type="http://schemas.openxmlformats.org/officeDocument/2006/relationships/customXml" Target="../ink/ink1332.xml"/><Relationship Id="rId93" Type="http://schemas.openxmlformats.org/officeDocument/2006/relationships/customXml" Target="../ink/ink1331.xml"/><Relationship Id="rId92" Type="http://schemas.openxmlformats.org/officeDocument/2006/relationships/customXml" Target="../ink/ink1330.xml"/><Relationship Id="rId91" Type="http://schemas.openxmlformats.org/officeDocument/2006/relationships/customXml" Target="../ink/ink1329.xml"/><Relationship Id="rId90" Type="http://schemas.openxmlformats.org/officeDocument/2006/relationships/customXml" Target="../ink/ink1328.xml"/><Relationship Id="rId9" Type="http://schemas.openxmlformats.org/officeDocument/2006/relationships/customXml" Target="../ink/ink1247.xml"/><Relationship Id="rId89" Type="http://schemas.openxmlformats.org/officeDocument/2006/relationships/customXml" Target="../ink/ink1327.xml"/><Relationship Id="rId88" Type="http://schemas.openxmlformats.org/officeDocument/2006/relationships/customXml" Target="../ink/ink1326.xml"/><Relationship Id="rId87" Type="http://schemas.openxmlformats.org/officeDocument/2006/relationships/customXml" Target="../ink/ink1325.xml"/><Relationship Id="rId86" Type="http://schemas.openxmlformats.org/officeDocument/2006/relationships/customXml" Target="../ink/ink1324.xml"/><Relationship Id="rId85" Type="http://schemas.openxmlformats.org/officeDocument/2006/relationships/customXml" Target="../ink/ink1323.xml"/><Relationship Id="rId84" Type="http://schemas.openxmlformats.org/officeDocument/2006/relationships/customXml" Target="../ink/ink1322.xml"/><Relationship Id="rId83" Type="http://schemas.openxmlformats.org/officeDocument/2006/relationships/customXml" Target="../ink/ink1321.xml"/><Relationship Id="rId82" Type="http://schemas.openxmlformats.org/officeDocument/2006/relationships/customXml" Target="../ink/ink1320.xml"/><Relationship Id="rId81" Type="http://schemas.openxmlformats.org/officeDocument/2006/relationships/customXml" Target="../ink/ink1319.xml"/><Relationship Id="rId80" Type="http://schemas.openxmlformats.org/officeDocument/2006/relationships/customXml" Target="../ink/ink1318.xml"/><Relationship Id="rId8" Type="http://schemas.openxmlformats.org/officeDocument/2006/relationships/customXml" Target="../ink/ink1246.xml"/><Relationship Id="rId79" Type="http://schemas.openxmlformats.org/officeDocument/2006/relationships/customXml" Target="../ink/ink1317.xml"/><Relationship Id="rId78" Type="http://schemas.openxmlformats.org/officeDocument/2006/relationships/customXml" Target="../ink/ink1316.xml"/><Relationship Id="rId77" Type="http://schemas.openxmlformats.org/officeDocument/2006/relationships/customXml" Target="../ink/ink1315.xml"/><Relationship Id="rId76" Type="http://schemas.openxmlformats.org/officeDocument/2006/relationships/customXml" Target="../ink/ink1314.xml"/><Relationship Id="rId75" Type="http://schemas.openxmlformats.org/officeDocument/2006/relationships/customXml" Target="../ink/ink1313.xml"/><Relationship Id="rId74" Type="http://schemas.openxmlformats.org/officeDocument/2006/relationships/customXml" Target="../ink/ink1312.xml"/><Relationship Id="rId73" Type="http://schemas.openxmlformats.org/officeDocument/2006/relationships/customXml" Target="../ink/ink1311.xml"/><Relationship Id="rId72" Type="http://schemas.openxmlformats.org/officeDocument/2006/relationships/customXml" Target="../ink/ink1310.xml"/><Relationship Id="rId71" Type="http://schemas.openxmlformats.org/officeDocument/2006/relationships/customXml" Target="../ink/ink1309.xml"/><Relationship Id="rId70" Type="http://schemas.openxmlformats.org/officeDocument/2006/relationships/customXml" Target="../ink/ink1308.xml"/><Relationship Id="rId7" Type="http://schemas.openxmlformats.org/officeDocument/2006/relationships/customXml" Target="../ink/ink1245.xml"/><Relationship Id="rId69" Type="http://schemas.openxmlformats.org/officeDocument/2006/relationships/customXml" Target="../ink/ink1307.xml"/><Relationship Id="rId68" Type="http://schemas.openxmlformats.org/officeDocument/2006/relationships/customXml" Target="../ink/ink1306.xml"/><Relationship Id="rId67" Type="http://schemas.openxmlformats.org/officeDocument/2006/relationships/customXml" Target="../ink/ink1305.xml"/><Relationship Id="rId66" Type="http://schemas.openxmlformats.org/officeDocument/2006/relationships/customXml" Target="../ink/ink1304.xml"/><Relationship Id="rId65" Type="http://schemas.openxmlformats.org/officeDocument/2006/relationships/customXml" Target="../ink/ink1303.xml"/><Relationship Id="rId64" Type="http://schemas.openxmlformats.org/officeDocument/2006/relationships/customXml" Target="../ink/ink1302.xml"/><Relationship Id="rId63" Type="http://schemas.openxmlformats.org/officeDocument/2006/relationships/customXml" Target="../ink/ink1301.xml"/><Relationship Id="rId62" Type="http://schemas.openxmlformats.org/officeDocument/2006/relationships/customXml" Target="../ink/ink1300.xml"/><Relationship Id="rId61" Type="http://schemas.openxmlformats.org/officeDocument/2006/relationships/customXml" Target="../ink/ink1299.xml"/><Relationship Id="rId60" Type="http://schemas.openxmlformats.org/officeDocument/2006/relationships/customXml" Target="../ink/ink1298.xml"/><Relationship Id="rId6" Type="http://schemas.openxmlformats.org/officeDocument/2006/relationships/customXml" Target="../ink/ink1244.xml"/><Relationship Id="rId59" Type="http://schemas.openxmlformats.org/officeDocument/2006/relationships/customXml" Target="../ink/ink1297.xml"/><Relationship Id="rId58" Type="http://schemas.openxmlformats.org/officeDocument/2006/relationships/customXml" Target="../ink/ink1296.xml"/><Relationship Id="rId57" Type="http://schemas.openxmlformats.org/officeDocument/2006/relationships/customXml" Target="../ink/ink1295.xml"/><Relationship Id="rId56" Type="http://schemas.openxmlformats.org/officeDocument/2006/relationships/customXml" Target="../ink/ink1294.xml"/><Relationship Id="rId55" Type="http://schemas.openxmlformats.org/officeDocument/2006/relationships/customXml" Target="../ink/ink1293.xml"/><Relationship Id="rId54" Type="http://schemas.openxmlformats.org/officeDocument/2006/relationships/customXml" Target="../ink/ink1292.xml"/><Relationship Id="rId53" Type="http://schemas.openxmlformats.org/officeDocument/2006/relationships/customXml" Target="../ink/ink1291.xml"/><Relationship Id="rId52" Type="http://schemas.openxmlformats.org/officeDocument/2006/relationships/customXml" Target="../ink/ink1290.xml"/><Relationship Id="rId51" Type="http://schemas.openxmlformats.org/officeDocument/2006/relationships/customXml" Target="../ink/ink1289.xml"/><Relationship Id="rId50" Type="http://schemas.openxmlformats.org/officeDocument/2006/relationships/customXml" Target="../ink/ink1288.xml"/><Relationship Id="rId5" Type="http://schemas.openxmlformats.org/officeDocument/2006/relationships/customXml" Target="../ink/ink1243.xml"/><Relationship Id="rId49" Type="http://schemas.openxmlformats.org/officeDocument/2006/relationships/customXml" Target="../ink/ink1287.xml"/><Relationship Id="rId48" Type="http://schemas.openxmlformats.org/officeDocument/2006/relationships/customXml" Target="../ink/ink1286.xml"/><Relationship Id="rId47" Type="http://schemas.openxmlformats.org/officeDocument/2006/relationships/customXml" Target="../ink/ink1285.xml"/><Relationship Id="rId46" Type="http://schemas.openxmlformats.org/officeDocument/2006/relationships/customXml" Target="../ink/ink1284.xml"/><Relationship Id="rId45" Type="http://schemas.openxmlformats.org/officeDocument/2006/relationships/customXml" Target="../ink/ink1283.xml"/><Relationship Id="rId44" Type="http://schemas.openxmlformats.org/officeDocument/2006/relationships/customXml" Target="../ink/ink1282.xml"/><Relationship Id="rId43" Type="http://schemas.openxmlformats.org/officeDocument/2006/relationships/customXml" Target="../ink/ink1281.xml"/><Relationship Id="rId42" Type="http://schemas.openxmlformats.org/officeDocument/2006/relationships/customXml" Target="../ink/ink1280.xml"/><Relationship Id="rId41" Type="http://schemas.openxmlformats.org/officeDocument/2006/relationships/customXml" Target="../ink/ink1279.xml"/><Relationship Id="rId40" Type="http://schemas.openxmlformats.org/officeDocument/2006/relationships/customXml" Target="../ink/ink1278.xml"/><Relationship Id="rId4" Type="http://schemas.openxmlformats.org/officeDocument/2006/relationships/customXml" Target="../ink/ink1242.xml"/><Relationship Id="rId39" Type="http://schemas.openxmlformats.org/officeDocument/2006/relationships/customXml" Target="../ink/ink1277.xml"/><Relationship Id="rId38" Type="http://schemas.openxmlformats.org/officeDocument/2006/relationships/customXml" Target="../ink/ink1276.xml"/><Relationship Id="rId37" Type="http://schemas.openxmlformats.org/officeDocument/2006/relationships/customXml" Target="../ink/ink1275.xml"/><Relationship Id="rId36" Type="http://schemas.openxmlformats.org/officeDocument/2006/relationships/customXml" Target="../ink/ink1274.xml"/><Relationship Id="rId35" Type="http://schemas.openxmlformats.org/officeDocument/2006/relationships/customXml" Target="../ink/ink1273.xml"/><Relationship Id="rId34" Type="http://schemas.openxmlformats.org/officeDocument/2006/relationships/customXml" Target="../ink/ink1272.xml"/><Relationship Id="rId33" Type="http://schemas.openxmlformats.org/officeDocument/2006/relationships/customXml" Target="../ink/ink1271.xml"/><Relationship Id="rId32" Type="http://schemas.openxmlformats.org/officeDocument/2006/relationships/customXml" Target="../ink/ink1270.xml"/><Relationship Id="rId31" Type="http://schemas.openxmlformats.org/officeDocument/2006/relationships/customXml" Target="../ink/ink1269.xml"/><Relationship Id="rId30" Type="http://schemas.openxmlformats.org/officeDocument/2006/relationships/customXml" Target="../ink/ink1268.xml"/><Relationship Id="rId3" Type="http://schemas.openxmlformats.org/officeDocument/2006/relationships/image" Target="../media/image25.png"/><Relationship Id="rId29" Type="http://schemas.openxmlformats.org/officeDocument/2006/relationships/customXml" Target="../ink/ink1267.xml"/><Relationship Id="rId28" Type="http://schemas.openxmlformats.org/officeDocument/2006/relationships/customXml" Target="../ink/ink1266.xml"/><Relationship Id="rId27" Type="http://schemas.openxmlformats.org/officeDocument/2006/relationships/customXml" Target="../ink/ink1265.xml"/><Relationship Id="rId26" Type="http://schemas.openxmlformats.org/officeDocument/2006/relationships/customXml" Target="../ink/ink1264.xml"/><Relationship Id="rId25" Type="http://schemas.openxmlformats.org/officeDocument/2006/relationships/customXml" Target="../ink/ink1263.xml"/><Relationship Id="rId24" Type="http://schemas.openxmlformats.org/officeDocument/2006/relationships/customXml" Target="../ink/ink1262.xml"/><Relationship Id="rId23" Type="http://schemas.openxmlformats.org/officeDocument/2006/relationships/customXml" Target="../ink/ink1261.xml"/><Relationship Id="rId22" Type="http://schemas.openxmlformats.org/officeDocument/2006/relationships/customXml" Target="../ink/ink1260.xml"/><Relationship Id="rId21" Type="http://schemas.openxmlformats.org/officeDocument/2006/relationships/customXml" Target="../ink/ink1259.xml"/><Relationship Id="rId20" Type="http://schemas.openxmlformats.org/officeDocument/2006/relationships/customXml" Target="../ink/ink1258.xml"/><Relationship Id="rId2" Type="http://schemas.openxmlformats.org/officeDocument/2006/relationships/image" Target="../media/image24.png"/><Relationship Id="rId19" Type="http://schemas.openxmlformats.org/officeDocument/2006/relationships/customXml" Target="../ink/ink1257.xml"/><Relationship Id="rId18" Type="http://schemas.openxmlformats.org/officeDocument/2006/relationships/customXml" Target="../ink/ink1256.xml"/><Relationship Id="rId17" Type="http://schemas.openxmlformats.org/officeDocument/2006/relationships/customXml" Target="../ink/ink1255.xml"/><Relationship Id="rId160" Type="http://schemas.openxmlformats.org/officeDocument/2006/relationships/slideLayout" Target="../slideLayouts/slideLayout2.xml"/><Relationship Id="rId16" Type="http://schemas.openxmlformats.org/officeDocument/2006/relationships/customXml" Target="../ink/ink1254.xml"/><Relationship Id="rId159" Type="http://schemas.openxmlformats.org/officeDocument/2006/relationships/tags" Target="../tags/tag74.xml"/><Relationship Id="rId158" Type="http://schemas.openxmlformats.org/officeDocument/2006/relationships/customXml" Target="../ink/ink1396.xml"/><Relationship Id="rId157" Type="http://schemas.openxmlformats.org/officeDocument/2006/relationships/customXml" Target="../ink/ink1395.xml"/><Relationship Id="rId156" Type="http://schemas.openxmlformats.org/officeDocument/2006/relationships/customXml" Target="../ink/ink1394.xml"/><Relationship Id="rId155" Type="http://schemas.openxmlformats.org/officeDocument/2006/relationships/customXml" Target="../ink/ink1393.xml"/><Relationship Id="rId154" Type="http://schemas.openxmlformats.org/officeDocument/2006/relationships/customXml" Target="../ink/ink1392.xml"/><Relationship Id="rId153" Type="http://schemas.openxmlformats.org/officeDocument/2006/relationships/customXml" Target="../ink/ink1391.xml"/><Relationship Id="rId152" Type="http://schemas.openxmlformats.org/officeDocument/2006/relationships/customXml" Target="../ink/ink1390.xml"/><Relationship Id="rId151" Type="http://schemas.openxmlformats.org/officeDocument/2006/relationships/customXml" Target="../ink/ink1389.xml"/><Relationship Id="rId150" Type="http://schemas.openxmlformats.org/officeDocument/2006/relationships/customXml" Target="../ink/ink1388.xml"/><Relationship Id="rId15" Type="http://schemas.openxmlformats.org/officeDocument/2006/relationships/customXml" Target="../ink/ink1253.xml"/><Relationship Id="rId149" Type="http://schemas.openxmlformats.org/officeDocument/2006/relationships/customXml" Target="../ink/ink1387.xml"/><Relationship Id="rId148" Type="http://schemas.openxmlformats.org/officeDocument/2006/relationships/customXml" Target="../ink/ink1386.xml"/><Relationship Id="rId147" Type="http://schemas.openxmlformats.org/officeDocument/2006/relationships/customXml" Target="../ink/ink1385.xml"/><Relationship Id="rId146" Type="http://schemas.openxmlformats.org/officeDocument/2006/relationships/customXml" Target="../ink/ink1384.xml"/><Relationship Id="rId145" Type="http://schemas.openxmlformats.org/officeDocument/2006/relationships/customXml" Target="../ink/ink1383.xml"/><Relationship Id="rId144" Type="http://schemas.openxmlformats.org/officeDocument/2006/relationships/customXml" Target="../ink/ink1382.xml"/><Relationship Id="rId143" Type="http://schemas.openxmlformats.org/officeDocument/2006/relationships/customXml" Target="../ink/ink1381.xml"/><Relationship Id="rId142" Type="http://schemas.openxmlformats.org/officeDocument/2006/relationships/customXml" Target="../ink/ink1380.xml"/><Relationship Id="rId141" Type="http://schemas.openxmlformats.org/officeDocument/2006/relationships/customXml" Target="../ink/ink1379.xml"/><Relationship Id="rId140" Type="http://schemas.openxmlformats.org/officeDocument/2006/relationships/customXml" Target="../ink/ink1378.xml"/><Relationship Id="rId14" Type="http://schemas.openxmlformats.org/officeDocument/2006/relationships/customXml" Target="../ink/ink1252.xml"/><Relationship Id="rId139" Type="http://schemas.openxmlformats.org/officeDocument/2006/relationships/customXml" Target="../ink/ink1377.xml"/><Relationship Id="rId138" Type="http://schemas.openxmlformats.org/officeDocument/2006/relationships/customXml" Target="../ink/ink1376.xml"/><Relationship Id="rId137" Type="http://schemas.openxmlformats.org/officeDocument/2006/relationships/customXml" Target="../ink/ink1375.xml"/><Relationship Id="rId136" Type="http://schemas.openxmlformats.org/officeDocument/2006/relationships/customXml" Target="../ink/ink1374.xml"/><Relationship Id="rId135" Type="http://schemas.openxmlformats.org/officeDocument/2006/relationships/customXml" Target="../ink/ink1373.xml"/><Relationship Id="rId134" Type="http://schemas.openxmlformats.org/officeDocument/2006/relationships/customXml" Target="../ink/ink1372.xml"/><Relationship Id="rId133" Type="http://schemas.openxmlformats.org/officeDocument/2006/relationships/customXml" Target="../ink/ink1371.xml"/><Relationship Id="rId132" Type="http://schemas.openxmlformats.org/officeDocument/2006/relationships/customXml" Target="../ink/ink1370.xml"/><Relationship Id="rId131" Type="http://schemas.openxmlformats.org/officeDocument/2006/relationships/customXml" Target="../ink/ink1369.xml"/><Relationship Id="rId130" Type="http://schemas.openxmlformats.org/officeDocument/2006/relationships/customXml" Target="../ink/ink1368.xml"/><Relationship Id="rId13" Type="http://schemas.openxmlformats.org/officeDocument/2006/relationships/customXml" Target="../ink/ink1251.xml"/><Relationship Id="rId129" Type="http://schemas.openxmlformats.org/officeDocument/2006/relationships/customXml" Target="../ink/ink1367.xml"/><Relationship Id="rId128" Type="http://schemas.openxmlformats.org/officeDocument/2006/relationships/customXml" Target="../ink/ink1366.xml"/><Relationship Id="rId127" Type="http://schemas.openxmlformats.org/officeDocument/2006/relationships/customXml" Target="../ink/ink1365.xml"/><Relationship Id="rId126" Type="http://schemas.openxmlformats.org/officeDocument/2006/relationships/customXml" Target="../ink/ink1364.xml"/><Relationship Id="rId125" Type="http://schemas.openxmlformats.org/officeDocument/2006/relationships/customXml" Target="../ink/ink1363.xml"/><Relationship Id="rId124" Type="http://schemas.openxmlformats.org/officeDocument/2006/relationships/customXml" Target="../ink/ink1362.xml"/><Relationship Id="rId123" Type="http://schemas.openxmlformats.org/officeDocument/2006/relationships/customXml" Target="../ink/ink1361.xml"/><Relationship Id="rId122" Type="http://schemas.openxmlformats.org/officeDocument/2006/relationships/customXml" Target="../ink/ink1360.xml"/><Relationship Id="rId121" Type="http://schemas.openxmlformats.org/officeDocument/2006/relationships/customXml" Target="../ink/ink1359.xml"/><Relationship Id="rId120" Type="http://schemas.openxmlformats.org/officeDocument/2006/relationships/customXml" Target="../ink/ink1358.xml"/><Relationship Id="rId12" Type="http://schemas.openxmlformats.org/officeDocument/2006/relationships/customXml" Target="../ink/ink1250.xml"/><Relationship Id="rId119" Type="http://schemas.openxmlformats.org/officeDocument/2006/relationships/customXml" Target="../ink/ink1357.xml"/><Relationship Id="rId118" Type="http://schemas.openxmlformats.org/officeDocument/2006/relationships/customXml" Target="../ink/ink1356.xml"/><Relationship Id="rId117" Type="http://schemas.openxmlformats.org/officeDocument/2006/relationships/customXml" Target="../ink/ink1355.xml"/><Relationship Id="rId116" Type="http://schemas.openxmlformats.org/officeDocument/2006/relationships/customXml" Target="../ink/ink1354.xml"/><Relationship Id="rId115" Type="http://schemas.openxmlformats.org/officeDocument/2006/relationships/customXml" Target="../ink/ink1353.xml"/><Relationship Id="rId114" Type="http://schemas.openxmlformats.org/officeDocument/2006/relationships/customXml" Target="../ink/ink1352.xml"/><Relationship Id="rId113" Type="http://schemas.openxmlformats.org/officeDocument/2006/relationships/customXml" Target="../ink/ink1351.xml"/><Relationship Id="rId112" Type="http://schemas.openxmlformats.org/officeDocument/2006/relationships/customXml" Target="../ink/ink1350.xml"/><Relationship Id="rId111" Type="http://schemas.openxmlformats.org/officeDocument/2006/relationships/customXml" Target="../ink/ink1349.xml"/><Relationship Id="rId110" Type="http://schemas.openxmlformats.org/officeDocument/2006/relationships/customXml" Target="../ink/ink1348.xml"/><Relationship Id="rId11" Type="http://schemas.openxmlformats.org/officeDocument/2006/relationships/customXml" Target="../ink/ink1249.xml"/><Relationship Id="rId109" Type="http://schemas.openxmlformats.org/officeDocument/2006/relationships/customXml" Target="../ink/ink1347.xml"/><Relationship Id="rId108" Type="http://schemas.openxmlformats.org/officeDocument/2006/relationships/customXml" Target="../ink/ink1346.xml"/><Relationship Id="rId107" Type="http://schemas.openxmlformats.org/officeDocument/2006/relationships/customXml" Target="../ink/ink1345.xml"/><Relationship Id="rId106" Type="http://schemas.openxmlformats.org/officeDocument/2006/relationships/customXml" Target="../ink/ink1344.xml"/><Relationship Id="rId105" Type="http://schemas.openxmlformats.org/officeDocument/2006/relationships/customXml" Target="../ink/ink1343.xml"/><Relationship Id="rId104" Type="http://schemas.openxmlformats.org/officeDocument/2006/relationships/customXml" Target="../ink/ink1342.xml"/><Relationship Id="rId103" Type="http://schemas.openxmlformats.org/officeDocument/2006/relationships/customXml" Target="../ink/ink1341.xml"/><Relationship Id="rId102" Type="http://schemas.openxmlformats.org/officeDocument/2006/relationships/customXml" Target="../ink/ink1340.xml"/><Relationship Id="rId101" Type="http://schemas.openxmlformats.org/officeDocument/2006/relationships/customXml" Target="../ink/ink1339.xml"/><Relationship Id="rId100" Type="http://schemas.openxmlformats.org/officeDocument/2006/relationships/customXml" Target="../ink/ink1338.xml"/><Relationship Id="rId10" Type="http://schemas.openxmlformats.org/officeDocument/2006/relationships/customXml" Target="../ink/ink1248.xml"/><Relationship Id="rId1" Type="http://schemas.openxmlformats.org/officeDocument/2006/relationships/image" Target="../media/image23.png"/></Relationships>
</file>

<file path=ppt/slides/_rels/slide14.xml.rels><?xml version="1.0" encoding="UTF-8" standalone="yes"?>
<Relationships xmlns="http://schemas.openxmlformats.org/package/2006/relationships"><Relationship Id="rId99" Type="http://schemas.openxmlformats.org/officeDocument/2006/relationships/customXml" Target="../ink/ink1493.xml"/><Relationship Id="rId98" Type="http://schemas.openxmlformats.org/officeDocument/2006/relationships/customXml" Target="../ink/ink1492.xml"/><Relationship Id="rId97" Type="http://schemas.openxmlformats.org/officeDocument/2006/relationships/customXml" Target="../ink/ink1491.xml"/><Relationship Id="rId96" Type="http://schemas.openxmlformats.org/officeDocument/2006/relationships/customXml" Target="../ink/ink1490.xml"/><Relationship Id="rId95" Type="http://schemas.openxmlformats.org/officeDocument/2006/relationships/customXml" Target="../ink/ink1489.xml"/><Relationship Id="rId94" Type="http://schemas.openxmlformats.org/officeDocument/2006/relationships/customXml" Target="../ink/ink1488.xml"/><Relationship Id="rId93" Type="http://schemas.openxmlformats.org/officeDocument/2006/relationships/customXml" Target="../ink/ink1487.xml"/><Relationship Id="rId92" Type="http://schemas.openxmlformats.org/officeDocument/2006/relationships/customXml" Target="../ink/ink1486.xml"/><Relationship Id="rId91" Type="http://schemas.openxmlformats.org/officeDocument/2006/relationships/customXml" Target="../ink/ink1485.xml"/><Relationship Id="rId90" Type="http://schemas.openxmlformats.org/officeDocument/2006/relationships/customXml" Target="../ink/ink1484.xml"/><Relationship Id="rId9" Type="http://schemas.openxmlformats.org/officeDocument/2006/relationships/customXml" Target="../ink/ink1403.xml"/><Relationship Id="rId89" Type="http://schemas.openxmlformats.org/officeDocument/2006/relationships/customXml" Target="../ink/ink1483.xml"/><Relationship Id="rId88" Type="http://schemas.openxmlformats.org/officeDocument/2006/relationships/customXml" Target="../ink/ink1482.xml"/><Relationship Id="rId87" Type="http://schemas.openxmlformats.org/officeDocument/2006/relationships/customXml" Target="../ink/ink1481.xml"/><Relationship Id="rId86" Type="http://schemas.openxmlformats.org/officeDocument/2006/relationships/customXml" Target="../ink/ink1480.xml"/><Relationship Id="rId85" Type="http://schemas.openxmlformats.org/officeDocument/2006/relationships/customXml" Target="../ink/ink1479.xml"/><Relationship Id="rId84" Type="http://schemas.openxmlformats.org/officeDocument/2006/relationships/customXml" Target="../ink/ink1478.xml"/><Relationship Id="rId83" Type="http://schemas.openxmlformats.org/officeDocument/2006/relationships/customXml" Target="../ink/ink1477.xml"/><Relationship Id="rId82" Type="http://schemas.openxmlformats.org/officeDocument/2006/relationships/customXml" Target="../ink/ink1476.xml"/><Relationship Id="rId81" Type="http://schemas.openxmlformats.org/officeDocument/2006/relationships/customXml" Target="../ink/ink1475.xml"/><Relationship Id="rId80" Type="http://schemas.openxmlformats.org/officeDocument/2006/relationships/customXml" Target="../ink/ink1474.xml"/><Relationship Id="rId8" Type="http://schemas.openxmlformats.org/officeDocument/2006/relationships/customXml" Target="../ink/ink1402.xml"/><Relationship Id="rId79" Type="http://schemas.openxmlformats.org/officeDocument/2006/relationships/customXml" Target="../ink/ink1473.xml"/><Relationship Id="rId78" Type="http://schemas.openxmlformats.org/officeDocument/2006/relationships/customXml" Target="../ink/ink1472.xml"/><Relationship Id="rId77" Type="http://schemas.openxmlformats.org/officeDocument/2006/relationships/customXml" Target="../ink/ink1471.xml"/><Relationship Id="rId76" Type="http://schemas.openxmlformats.org/officeDocument/2006/relationships/customXml" Target="../ink/ink1470.xml"/><Relationship Id="rId75" Type="http://schemas.openxmlformats.org/officeDocument/2006/relationships/customXml" Target="../ink/ink1469.xml"/><Relationship Id="rId74" Type="http://schemas.openxmlformats.org/officeDocument/2006/relationships/customXml" Target="../ink/ink1468.xml"/><Relationship Id="rId73" Type="http://schemas.openxmlformats.org/officeDocument/2006/relationships/customXml" Target="../ink/ink1467.xml"/><Relationship Id="rId72" Type="http://schemas.openxmlformats.org/officeDocument/2006/relationships/customXml" Target="../ink/ink1466.xml"/><Relationship Id="rId71" Type="http://schemas.openxmlformats.org/officeDocument/2006/relationships/customXml" Target="../ink/ink1465.xml"/><Relationship Id="rId70" Type="http://schemas.openxmlformats.org/officeDocument/2006/relationships/customXml" Target="../ink/ink1464.xml"/><Relationship Id="rId7" Type="http://schemas.openxmlformats.org/officeDocument/2006/relationships/customXml" Target="../ink/ink1401.xml"/><Relationship Id="rId69" Type="http://schemas.openxmlformats.org/officeDocument/2006/relationships/customXml" Target="../ink/ink1463.xml"/><Relationship Id="rId68" Type="http://schemas.openxmlformats.org/officeDocument/2006/relationships/customXml" Target="../ink/ink1462.xml"/><Relationship Id="rId67" Type="http://schemas.openxmlformats.org/officeDocument/2006/relationships/customXml" Target="../ink/ink1461.xml"/><Relationship Id="rId66" Type="http://schemas.openxmlformats.org/officeDocument/2006/relationships/customXml" Target="../ink/ink1460.xml"/><Relationship Id="rId65" Type="http://schemas.openxmlformats.org/officeDocument/2006/relationships/customXml" Target="../ink/ink1459.xml"/><Relationship Id="rId64" Type="http://schemas.openxmlformats.org/officeDocument/2006/relationships/customXml" Target="../ink/ink1458.xml"/><Relationship Id="rId63" Type="http://schemas.openxmlformats.org/officeDocument/2006/relationships/customXml" Target="../ink/ink1457.xml"/><Relationship Id="rId62" Type="http://schemas.openxmlformats.org/officeDocument/2006/relationships/customXml" Target="../ink/ink1456.xml"/><Relationship Id="rId61" Type="http://schemas.openxmlformats.org/officeDocument/2006/relationships/customXml" Target="../ink/ink1455.xml"/><Relationship Id="rId60" Type="http://schemas.openxmlformats.org/officeDocument/2006/relationships/customXml" Target="../ink/ink1454.xml"/><Relationship Id="rId6" Type="http://schemas.openxmlformats.org/officeDocument/2006/relationships/customXml" Target="../ink/ink1400.xml"/><Relationship Id="rId59" Type="http://schemas.openxmlformats.org/officeDocument/2006/relationships/customXml" Target="../ink/ink1453.xml"/><Relationship Id="rId58" Type="http://schemas.openxmlformats.org/officeDocument/2006/relationships/customXml" Target="../ink/ink1452.xml"/><Relationship Id="rId57" Type="http://schemas.openxmlformats.org/officeDocument/2006/relationships/customXml" Target="../ink/ink1451.xml"/><Relationship Id="rId56" Type="http://schemas.openxmlformats.org/officeDocument/2006/relationships/customXml" Target="../ink/ink1450.xml"/><Relationship Id="rId55" Type="http://schemas.openxmlformats.org/officeDocument/2006/relationships/customXml" Target="../ink/ink1449.xml"/><Relationship Id="rId54" Type="http://schemas.openxmlformats.org/officeDocument/2006/relationships/customXml" Target="../ink/ink1448.xml"/><Relationship Id="rId53" Type="http://schemas.openxmlformats.org/officeDocument/2006/relationships/customXml" Target="../ink/ink1447.xml"/><Relationship Id="rId52" Type="http://schemas.openxmlformats.org/officeDocument/2006/relationships/customXml" Target="../ink/ink1446.xml"/><Relationship Id="rId51" Type="http://schemas.openxmlformats.org/officeDocument/2006/relationships/customXml" Target="../ink/ink1445.xml"/><Relationship Id="rId50" Type="http://schemas.openxmlformats.org/officeDocument/2006/relationships/customXml" Target="../ink/ink1444.xml"/><Relationship Id="rId5" Type="http://schemas.openxmlformats.org/officeDocument/2006/relationships/customXml" Target="../ink/ink1399.xml"/><Relationship Id="rId49" Type="http://schemas.openxmlformats.org/officeDocument/2006/relationships/customXml" Target="../ink/ink1443.xml"/><Relationship Id="rId48" Type="http://schemas.openxmlformats.org/officeDocument/2006/relationships/customXml" Target="../ink/ink1442.xml"/><Relationship Id="rId47" Type="http://schemas.openxmlformats.org/officeDocument/2006/relationships/customXml" Target="../ink/ink1441.xml"/><Relationship Id="rId46" Type="http://schemas.openxmlformats.org/officeDocument/2006/relationships/customXml" Target="../ink/ink1440.xml"/><Relationship Id="rId45" Type="http://schemas.openxmlformats.org/officeDocument/2006/relationships/customXml" Target="../ink/ink1439.xml"/><Relationship Id="rId44" Type="http://schemas.openxmlformats.org/officeDocument/2006/relationships/customXml" Target="../ink/ink1438.xml"/><Relationship Id="rId43" Type="http://schemas.openxmlformats.org/officeDocument/2006/relationships/customXml" Target="../ink/ink1437.xml"/><Relationship Id="rId42" Type="http://schemas.openxmlformats.org/officeDocument/2006/relationships/customXml" Target="../ink/ink1436.xml"/><Relationship Id="rId41" Type="http://schemas.openxmlformats.org/officeDocument/2006/relationships/customXml" Target="../ink/ink1435.xml"/><Relationship Id="rId40" Type="http://schemas.openxmlformats.org/officeDocument/2006/relationships/customXml" Target="../ink/ink1434.xml"/><Relationship Id="rId4" Type="http://schemas.openxmlformats.org/officeDocument/2006/relationships/customXml" Target="../ink/ink1398.xml"/><Relationship Id="rId39" Type="http://schemas.openxmlformats.org/officeDocument/2006/relationships/customXml" Target="../ink/ink1433.xml"/><Relationship Id="rId38" Type="http://schemas.openxmlformats.org/officeDocument/2006/relationships/customXml" Target="../ink/ink1432.xml"/><Relationship Id="rId37" Type="http://schemas.openxmlformats.org/officeDocument/2006/relationships/customXml" Target="../ink/ink1431.xml"/><Relationship Id="rId36" Type="http://schemas.openxmlformats.org/officeDocument/2006/relationships/customXml" Target="../ink/ink1430.xml"/><Relationship Id="rId35" Type="http://schemas.openxmlformats.org/officeDocument/2006/relationships/customXml" Target="../ink/ink1429.xml"/><Relationship Id="rId34" Type="http://schemas.openxmlformats.org/officeDocument/2006/relationships/customXml" Target="../ink/ink1428.xml"/><Relationship Id="rId33" Type="http://schemas.openxmlformats.org/officeDocument/2006/relationships/customXml" Target="../ink/ink1427.xml"/><Relationship Id="rId32" Type="http://schemas.openxmlformats.org/officeDocument/2006/relationships/customXml" Target="../ink/ink1426.xml"/><Relationship Id="rId31" Type="http://schemas.openxmlformats.org/officeDocument/2006/relationships/customXml" Target="../ink/ink1425.xml"/><Relationship Id="rId30" Type="http://schemas.openxmlformats.org/officeDocument/2006/relationships/customXml" Target="../ink/ink1424.xml"/><Relationship Id="rId3" Type="http://schemas.openxmlformats.org/officeDocument/2006/relationships/customXml" Target="../ink/ink1397.xml"/><Relationship Id="rId29" Type="http://schemas.openxmlformats.org/officeDocument/2006/relationships/customXml" Target="../ink/ink1423.xml"/><Relationship Id="rId28" Type="http://schemas.openxmlformats.org/officeDocument/2006/relationships/customXml" Target="../ink/ink1422.xml"/><Relationship Id="rId27" Type="http://schemas.openxmlformats.org/officeDocument/2006/relationships/customXml" Target="../ink/ink1421.xml"/><Relationship Id="rId26" Type="http://schemas.openxmlformats.org/officeDocument/2006/relationships/customXml" Target="../ink/ink1420.xml"/><Relationship Id="rId25" Type="http://schemas.openxmlformats.org/officeDocument/2006/relationships/customXml" Target="../ink/ink1419.xml"/><Relationship Id="rId24" Type="http://schemas.openxmlformats.org/officeDocument/2006/relationships/customXml" Target="../ink/ink1418.xml"/><Relationship Id="rId23" Type="http://schemas.openxmlformats.org/officeDocument/2006/relationships/customXml" Target="../ink/ink1417.xml"/><Relationship Id="rId22" Type="http://schemas.openxmlformats.org/officeDocument/2006/relationships/customXml" Target="../ink/ink1416.xml"/><Relationship Id="rId21" Type="http://schemas.openxmlformats.org/officeDocument/2006/relationships/customXml" Target="../ink/ink1415.xml"/><Relationship Id="rId20" Type="http://schemas.openxmlformats.org/officeDocument/2006/relationships/customXml" Target="../ink/ink1414.xml"/><Relationship Id="rId2" Type="http://schemas.openxmlformats.org/officeDocument/2006/relationships/image" Target="../media/image27.png"/><Relationship Id="rId19" Type="http://schemas.openxmlformats.org/officeDocument/2006/relationships/customXml" Target="../ink/ink1413.xml"/><Relationship Id="rId18" Type="http://schemas.openxmlformats.org/officeDocument/2006/relationships/customXml" Target="../ink/ink1412.xml"/><Relationship Id="rId17" Type="http://schemas.openxmlformats.org/officeDocument/2006/relationships/customXml" Target="../ink/ink1411.xml"/><Relationship Id="rId16" Type="http://schemas.openxmlformats.org/officeDocument/2006/relationships/customXml" Target="../ink/ink1410.xml"/><Relationship Id="rId15" Type="http://schemas.openxmlformats.org/officeDocument/2006/relationships/customXml" Target="../ink/ink1409.xml"/><Relationship Id="rId14" Type="http://schemas.openxmlformats.org/officeDocument/2006/relationships/customXml" Target="../ink/ink1408.xml"/><Relationship Id="rId13" Type="http://schemas.openxmlformats.org/officeDocument/2006/relationships/customXml" Target="../ink/ink1407.xml"/><Relationship Id="rId12" Type="http://schemas.openxmlformats.org/officeDocument/2006/relationships/customXml" Target="../ink/ink1406.xml"/><Relationship Id="rId11" Type="http://schemas.openxmlformats.org/officeDocument/2006/relationships/customXml" Target="../ink/ink1405.xml"/><Relationship Id="rId109" Type="http://schemas.openxmlformats.org/officeDocument/2006/relationships/slideLayout" Target="../slideLayouts/slideLayout2.xml"/><Relationship Id="rId108" Type="http://schemas.openxmlformats.org/officeDocument/2006/relationships/tags" Target="../tags/tag75.xml"/><Relationship Id="rId107" Type="http://schemas.openxmlformats.org/officeDocument/2006/relationships/customXml" Target="../ink/ink1501.xml"/><Relationship Id="rId106" Type="http://schemas.openxmlformats.org/officeDocument/2006/relationships/customXml" Target="../ink/ink1500.xml"/><Relationship Id="rId105" Type="http://schemas.openxmlformats.org/officeDocument/2006/relationships/customXml" Target="../ink/ink1499.xml"/><Relationship Id="rId104" Type="http://schemas.openxmlformats.org/officeDocument/2006/relationships/customXml" Target="../ink/ink1498.xml"/><Relationship Id="rId103" Type="http://schemas.openxmlformats.org/officeDocument/2006/relationships/customXml" Target="../ink/ink1497.xml"/><Relationship Id="rId102" Type="http://schemas.openxmlformats.org/officeDocument/2006/relationships/customXml" Target="../ink/ink1496.xml"/><Relationship Id="rId101" Type="http://schemas.openxmlformats.org/officeDocument/2006/relationships/customXml" Target="../ink/ink1495.xml"/><Relationship Id="rId100" Type="http://schemas.openxmlformats.org/officeDocument/2006/relationships/customXml" Target="../ink/ink1494.xml"/><Relationship Id="rId10" Type="http://schemas.openxmlformats.org/officeDocument/2006/relationships/customXml" Target="../ink/ink1404.xml"/><Relationship Id="rId1" Type="http://schemas.openxmlformats.org/officeDocument/2006/relationships/image" Target="../media/image26.png"/></Relationships>
</file>

<file path=ppt/slides/_rels/slide15.xml.rels><?xml version="1.0" encoding="UTF-8" standalone="yes"?>
<Relationships xmlns="http://schemas.openxmlformats.org/package/2006/relationships"><Relationship Id="rId9" Type="http://schemas.openxmlformats.org/officeDocument/2006/relationships/customXml" Target="../ink/ink1507.xml"/><Relationship Id="rId8" Type="http://schemas.openxmlformats.org/officeDocument/2006/relationships/customXml" Target="../ink/ink1506.xml"/><Relationship Id="rId7" Type="http://schemas.openxmlformats.org/officeDocument/2006/relationships/customXml" Target="../ink/ink1505.xml"/><Relationship Id="rId6" Type="http://schemas.openxmlformats.org/officeDocument/2006/relationships/customXml" Target="../ink/ink1504.xml"/><Relationship Id="rId5" Type="http://schemas.openxmlformats.org/officeDocument/2006/relationships/customXml" Target="../ink/ink1503.xml"/><Relationship Id="rId4" Type="http://schemas.openxmlformats.org/officeDocument/2006/relationships/customXml" Target="../ink/ink1502.xml"/><Relationship Id="rId3" Type="http://schemas.openxmlformats.org/officeDocument/2006/relationships/image" Target="../media/image30.png"/><Relationship Id="rId2" Type="http://schemas.openxmlformats.org/officeDocument/2006/relationships/image" Target="../media/image29.png"/><Relationship Id="rId19" Type="http://schemas.openxmlformats.org/officeDocument/2006/relationships/notesSlide" Target="../notesSlides/notesSlide1.xml"/><Relationship Id="rId18" Type="http://schemas.openxmlformats.org/officeDocument/2006/relationships/slideLayout" Target="../slideLayouts/slideLayout2.xml"/><Relationship Id="rId17" Type="http://schemas.openxmlformats.org/officeDocument/2006/relationships/tags" Target="../tags/tag76.xml"/><Relationship Id="rId16" Type="http://schemas.openxmlformats.org/officeDocument/2006/relationships/customXml" Target="../ink/ink1514.xml"/><Relationship Id="rId15" Type="http://schemas.openxmlformats.org/officeDocument/2006/relationships/customXml" Target="../ink/ink1513.xml"/><Relationship Id="rId14" Type="http://schemas.openxmlformats.org/officeDocument/2006/relationships/customXml" Target="../ink/ink1512.xml"/><Relationship Id="rId13" Type="http://schemas.openxmlformats.org/officeDocument/2006/relationships/customXml" Target="../ink/ink1511.xml"/><Relationship Id="rId12" Type="http://schemas.openxmlformats.org/officeDocument/2006/relationships/customXml" Target="../ink/ink1510.xml"/><Relationship Id="rId11" Type="http://schemas.openxmlformats.org/officeDocument/2006/relationships/customXml" Target="../ink/ink1509.xml"/><Relationship Id="rId10" Type="http://schemas.openxmlformats.org/officeDocument/2006/relationships/customXml" Target="../ink/ink1508.xml"/><Relationship Id="rId1" Type="http://schemas.openxmlformats.org/officeDocument/2006/relationships/image" Target="../media/image28.png"/></Relationships>
</file>

<file path=ppt/slides/_rels/slide16.xml.rels><?xml version="1.0" encoding="UTF-8" standalone="yes"?>
<Relationships xmlns="http://schemas.openxmlformats.org/package/2006/relationships"><Relationship Id="rId99" Type="http://schemas.openxmlformats.org/officeDocument/2006/relationships/customXml" Target="../ink/ink1610.xml"/><Relationship Id="rId98" Type="http://schemas.openxmlformats.org/officeDocument/2006/relationships/customXml" Target="../ink/ink1609.xml"/><Relationship Id="rId97" Type="http://schemas.openxmlformats.org/officeDocument/2006/relationships/customXml" Target="../ink/ink1608.xml"/><Relationship Id="rId96" Type="http://schemas.openxmlformats.org/officeDocument/2006/relationships/customXml" Target="../ink/ink1607.xml"/><Relationship Id="rId95" Type="http://schemas.openxmlformats.org/officeDocument/2006/relationships/customXml" Target="../ink/ink1606.xml"/><Relationship Id="rId94" Type="http://schemas.openxmlformats.org/officeDocument/2006/relationships/customXml" Target="../ink/ink1605.xml"/><Relationship Id="rId93" Type="http://schemas.openxmlformats.org/officeDocument/2006/relationships/customXml" Target="../ink/ink1604.xml"/><Relationship Id="rId92" Type="http://schemas.openxmlformats.org/officeDocument/2006/relationships/customXml" Target="../ink/ink1603.xml"/><Relationship Id="rId91" Type="http://schemas.openxmlformats.org/officeDocument/2006/relationships/customXml" Target="../ink/ink1602.xml"/><Relationship Id="rId90" Type="http://schemas.openxmlformats.org/officeDocument/2006/relationships/customXml" Target="../ink/ink1601.xml"/><Relationship Id="rId9" Type="http://schemas.openxmlformats.org/officeDocument/2006/relationships/customXml" Target="../ink/ink1520.xml"/><Relationship Id="rId89" Type="http://schemas.openxmlformats.org/officeDocument/2006/relationships/customXml" Target="../ink/ink1600.xml"/><Relationship Id="rId88" Type="http://schemas.openxmlformats.org/officeDocument/2006/relationships/customXml" Target="../ink/ink1599.xml"/><Relationship Id="rId87" Type="http://schemas.openxmlformats.org/officeDocument/2006/relationships/customXml" Target="../ink/ink1598.xml"/><Relationship Id="rId86" Type="http://schemas.openxmlformats.org/officeDocument/2006/relationships/customXml" Target="../ink/ink1597.xml"/><Relationship Id="rId85" Type="http://schemas.openxmlformats.org/officeDocument/2006/relationships/customXml" Target="../ink/ink1596.xml"/><Relationship Id="rId84" Type="http://schemas.openxmlformats.org/officeDocument/2006/relationships/customXml" Target="../ink/ink1595.xml"/><Relationship Id="rId83" Type="http://schemas.openxmlformats.org/officeDocument/2006/relationships/customXml" Target="../ink/ink1594.xml"/><Relationship Id="rId82" Type="http://schemas.openxmlformats.org/officeDocument/2006/relationships/customXml" Target="../ink/ink1593.xml"/><Relationship Id="rId81" Type="http://schemas.openxmlformats.org/officeDocument/2006/relationships/customXml" Target="../ink/ink1592.xml"/><Relationship Id="rId80" Type="http://schemas.openxmlformats.org/officeDocument/2006/relationships/customXml" Target="../ink/ink1591.xml"/><Relationship Id="rId8" Type="http://schemas.openxmlformats.org/officeDocument/2006/relationships/customXml" Target="../ink/ink1519.xml"/><Relationship Id="rId79" Type="http://schemas.openxmlformats.org/officeDocument/2006/relationships/customXml" Target="../ink/ink1590.xml"/><Relationship Id="rId78" Type="http://schemas.openxmlformats.org/officeDocument/2006/relationships/customXml" Target="../ink/ink1589.xml"/><Relationship Id="rId77" Type="http://schemas.openxmlformats.org/officeDocument/2006/relationships/customXml" Target="../ink/ink1588.xml"/><Relationship Id="rId76" Type="http://schemas.openxmlformats.org/officeDocument/2006/relationships/customXml" Target="../ink/ink1587.xml"/><Relationship Id="rId75" Type="http://schemas.openxmlformats.org/officeDocument/2006/relationships/customXml" Target="../ink/ink1586.xml"/><Relationship Id="rId74" Type="http://schemas.openxmlformats.org/officeDocument/2006/relationships/customXml" Target="../ink/ink1585.xml"/><Relationship Id="rId73" Type="http://schemas.openxmlformats.org/officeDocument/2006/relationships/customXml" Target="../ink/ink1584.xml"/><Relationship Id="rId72" Type="http://schemas.openxmlformats.org/officeDocument/2006/relationships/customXml" Target="../ink/ink1583.xml"/><Relationship Id="rId71" Type="http://schemas.openxmlformats.org/officeDocument/2006/relationships/customXml" Target="../ink/ink1582.xml"/><Relationship Id="rId70" Type="http://schemas.openxmlformats.org/officeDocument/2006/relationships/customXml" Target="../ink/ink1581.xml"/><Relationship Id="rId7" Type="http://schemas.openxmlformats.org/officeDocument/2006/relationships/customXml" Target="../ink/ink1518.xml"/><Relationship Id="rId69" Type="http://schemas.openxmlformats.org/officeDocument/2006/relationships/customXml" Target="../ink/ink1580.xml"/><Relationship Id="rId68" Type="http://schemas.openxmlformats.org/officeDocument/2006/relationships/customXml" Target="../ink/ink1579.xml"/><Relationship Id="rId67" Type="http://schemas.openxmlformats.org/officeDocument/2006/relationships/customXml" Target="../ink/ink1578.xml"/><Relationship Id="rId66" Type="http://schemas.openxmlformats.org/officeDocument/2006/relationships/customXml" Target="../ink/ink1577.xml"/><Relationship Id="rId65" Type="http://schemas.openxmlformats.org/officeDocument/2006/relationships/customXml" Target="../ink/ink1576.xml"/><Relationship Id="rId64" Type="http://schemas.openxmlformats.org/officeDocument/2006/relationships/customXml" Target="../ink/ink1575.xml"/><Relationship Id="rId63" Type="http://schemas.openxmlformats.org/officeDocument/2006/relationships/customXml" Target="../ink/ink1574.xml"/><Relationship Id="rId62" Type="http://schemas.openxmlformats.org/officeDocument/2006/relationships/customXml" Target="../ink/ink1573.xml"/><Relationship Id="rId61" Type="http://schemas.openxmlformats.org/officeDocument/2006/relationships/customXml" Target="../ink/ink1572.xml"/><Relationship Id="rId60" Type="http://schemas.openxmlformats.org/officeDocument/2006/relationships/customXml" Target="../ink/ink1571.xml"/><Relationship Id="rId6" Type="http://schemas.openxmlformats.org/officeDocument/2006/relationships/customXml" Target="../ink/ink1517.xml"/><Relationship Id="rId59" Type="http://schemas.openxmlformats.org/officeDocument/2006/relationships/customXml" Target="../ink/ink1570.xml"/><Relationship Id="rId58" Type="http://schemas.openxmlformats.org/officeDocument/2006/relationships/customXml" Target="../ink/ink1569.xml"/><Relationship Id="rId57" Type="http://schemas.openxmlformats.org/officeDocument/2006/relationships/customXml" Target="../ink/ink1568.xml"/><Relationship Id="rId56" Type="http://schemas.openxmlformats.org/officeDocument/2006/relationships/customXml" Target="../ink/ink1567.xml"/><Relationship Id="rId55" Type="http://schemas.openxmlformats.org/officeDocument/2006/relationships/customXml" Target="../ink/ink1566.xml"/><Relationship Id="rId54" Type="http://schemas.openxmlformats.org/officeDocument/2006/relationships/customXml" Target="../ink/ink1565.xml"/><Relationship Id="rId53" Type="http://schemas.openxmlformats.org/officeDocument/2006/relationships/customXml" Target="../ink/ink1564.xml"/><Relationship Id="rId52" Type="http://schemas.openxmlformats.org/officeDocument/2006/relationships/customXml" Target="../ink/ink1563.xml"/><Relationship Id="rId51" Type="http://schemas.openxmlformats.org/officeDocument/2006/relationships/customXml" Target="../ink/ink1562.xml"/><Relationship Id="rId50" Type="http://schemas.openxmlformats.org/officeDocument/2006/relationships/customXml" Target="../ink/ink1561.xml"/><Relationship Id="rId5" Type="http://schemas.openxmlformats.org/officeDocument/2006/relationships/customXml" Target="../ink/ink1516.xml"/><Relationship Id="rId49" Type="http://schemas.openxmlformats.org/officeDocument/2006/relationships/customXml" Target="../ink/ink1560.xml"/><Relationship Id="rId48" Type="http://schemas.openxmlformats.org/officeDocument/2006/relationships/customXml" Target="../ink/ink1559.xml"/><Relationship Id="rId47" Type="http://schemas.openxmlformats.org/officeDocument/2006/relationships/customXml" Target="../ink/ink1558.xml"/><Relationship Id="rId46" Type="http://schemas.openxmlformats.org/officeDocument/2006/relationships/customXml" Target="../ink/ink1557.xml"/><Relationship Id="rId45" Type="http://schemas.openxmlformats.org/officeDocument/2006/relationships/customXml" Target="../ink/ink1556.xml"/><Relationship Id="rId44" Type="http://schemas.openxmlformats.org/officeDocument/2006/relationships/customXml" Target="../ink/ink1555.xml"/><Relationship Id="rId43" Type="http://schemas.openxmlformats.org/officeDocument/2006/relationships/customXml" Target="../ink/ink1554.xml"/><Relationship Id="rId42" Type="http://schemas.openxmlformats.org/officeDocument/2006/relationships/customXml" Target="../ink/ink1553.xml"/><Relationship Id="rId41" Type="http://schemas.openxmlformats.org/officeDocument/2006/relationships/customXml" Target="../ink/ink1552.xml"/><Relationship Id="rId40" Type="http://schemas.openxmlformats.org/officeDocument/2006/relationships/customXml" Target="../ink/ink1551.xml"/><Relationship Id="rId4" Type="http://schemas.openxmlformats.org/officeDocument/2006/relationships/customXml" Target="../ink/ink1515.xml"/><Relationship Id="rId39" Type="http://schemas.openxmlformats.org/officeDocument/2006/relationships/customXml" Target="../ink/ink1550.xml"/><Relationship Id="rId38" Type="http://schemas.openxmlformats.org/officeDocument/2006/relationships/customXml" Target="../ink/ink1549.xml"/><Relationship Id="rId37" Type="http://schemas.openxmlformats.org/officeDocument/2006/relationships/customXml" Target="../ink/ink1548.xml"/><Relationship Id="rId36" Type="http://schemas.openxmlformats.org/officeDocument/2006/relationships/customXml" Target="../ink/ink1547.xml"/><Relationship Id="rId35" Type="http://schemas.openxmlformats.org/officeDocument/2006/relationships/customXml" Target="../ink/ink1546.xml"/><Relationship Id="rId34" Type="http://schemas.openxmlformats.org/officeDocument/2006/relationships/customXml" Target="../ink/ink1545.xml"/><Relationship Id="rId33" Type="http://schemas.openxmlformats.org/officeDocument/2006/relationships/customXml" Target="../ink/ink1544.xml"/><Relationship Id="rId32" Type="http://schemas.openxmlformats.org/officeDocument/2006/relationships/customXml" Target="../ink/ink1543.xml"/><Relationship Id="rId31" Type="http://schemas.openxmlformats.org/officeDocument/2006/relationships/customXml" Target="../ink/ink1542.xml"/><Relationship Id="rId30" Type="http://schemas.openxmlformats.org/officeDocument/2006/relationships/customXml" Target="../ink/ink1541.xml"/><Relationship Id="rId3" Type="http://schemas.openxmlformats.org/officeDocument/2006/relationships/image" Target="../media/image33.png"/><Relationship Id="rId29" Type="http://schemas.openxmlformats.org/officeDocument/2006/relationships/customXml" Target="../ink/ink1540.xml"/><Relationship Id="rId28" Type="http://schemas.openxmlformats.org/officeDocument/2006/relationships/customXml" Target="../ink/ink1539.xml"/><Relationship Id="rId27" Type="http://schemas.openxmlformats.org/officeDocument/2006/relationships/customXml" Target="../ink/ink1538.xml"/><Relationship Id="rId26" Type="http://schemas.openxmlformats.org/officeDocument/2006/relationships/customXml" Target="../ink/ink1537.xml"/><Relationship Id="rId25" Type="http://schemas.openxmlformats.org/officeDocument/2006/relationships/customXml" Target="../ink/ink1536.xml"/><Relationship Id="rId24" Type="http://schemas.openxmlformats.org/officeDocument/2006/relationships/customXml" Target="../ink/ink1535.xml"/><Relationship Id="rId23" Type="http://schemas.openxmlformats.org/officeDocument/2006/relationships/customXml" Target="../ink/ink1534.xml"/><Relationship Id="rId22" Type="http://schemas.openxmlformats.org/officeDocument/2006/relationships/customXml" Target="../ink/ink1533.xml"/><Relationship Id="rId21" Type="http://schemas.openxmlformats.org/officeDocument/2006/relationships/customXml" Target="../ink/ink1532.xml"/><Relationship Id="rId20" Type="http://schemas.openxmlformats.org/officeDocument/2006/relationships/customXml" Target="../ink/ink1531.xml"/><Relationship Id="rId2" Type="http://schemas.openxmlformats.org/officeDocument/2006/relationships/image" Target="../media/image32.png"/><Relationship Id="rId19" Type="http://schemas.openxmlformats.org/officeDocument/2006/relationships/customXml" Target="../ink/ink1530.xml"/><Relationship Id="rId18" Type="http://schemas.openxmlformats.org/officeDocument/2006/relationships/customXml" Target="../ink/ink1529.xml"/><Relationship Id="rId17" Type="http://schemas.openxmlformats.org/officeDocument/2006/relationships/customXml" Target="../ink/ink1528.xml"/><Relationship Id="rId16" Type="http://schemas.openxmlformats.org/officeDocument/2006/relationships/customXml" Target="../ink/ink1527.xml"/><Relationship Id="rId155" Type="http://schemas.openxmlformats.org/officeDocument/2006/relationships/slideLayout" Target="../slideLayouts/slideLayout2.xml"/><Relationship Id="rId154" Type="http://schemas.openxmlformats.org/officeDocument/2006/relationships/tags" Target="../tags/tag77.xml"/><Relationship Id="rId153" Type="http://schemas.openxmlformats.org/officeDocument/2006/relationships/customXml" Target="../ink/ink1664.xml"/><Relationship Id="rId152" Type="http://schemas.openxmlformats.org/officeDocument/2006/relationships/customXml" Target="../ink/ink1663.xml"/><Relationship Id="rId151" Type="http://schemas.openxmlformats.org/officeDocument/2006/relationships/customXml" Target="../ink/ink1662.xml"/><Relationship Id="rId150" Type="http://schemas.openxmlformats.org/officeDocument/2006/relationships/customXml" Target="../ink/ink1661.xml"/><Relationship Id="rId15" Type="http://schemas.openxmlformats.org/officeDocument/2006/relationships/customXml" Target="../ink/ink1526.xml"/><Relationship Id="rId149" Type="http://schemas.openxmlformats.org/officeDocument/2006/relationships/customXml" Target="../ink/ink1660.xml"/><Relationship Id="rId148" Type="http://schemas.openxmlformats.org/officeDocument/2006/relationships/customXml" Target="../ink/ink1659.xml"/><Relationship Id="rId147" Type="http://schemas.openxmlformats.org/officeDocument/2006/relationships/customXml" Target="../ink/ink1658.xml"/><Relationship Id="rId146" Type="http://schemas.openxmlformats.org/officeDocument/2006/relationships/customXml" Target="../ink/ink1657.xml"/><Relationship Id="rId145" Type="http://schemas.openxmlformats.org/officeDocument/2006/relationships/customXml" Target="../ink/ink1656.xml"/><Relationship Id="rId144" Type="http://schemas.openxmlformats.org/officeDocument/2006/relationships/customXml" Target="../ink/ink1655.xml"/><Relationship Id="rId143" Type="http://schemas.openxmlformats.org/officeDocument/2006/relationships/customXml" Target="../ink/ink1654.xml"/><Relationship Id="rId142" Type="http://schemas.openxmlformats.org/officeDocument/2006/relationships/customXml" Target="../ink/ink1653.xml"/><Relationship Id="rId141" Type="http://schemas.openxmlformats.org/officeDocument/2006/relationships/customXml" Target="../ink/ink1652.xml"/><Relationship Id="rId140" Type="http://schemas.openxmlformats.org/officeDocument/2006/relationships/customXml" Target="../ink/ink1651.xml"/><Relationship Id="rId14" Type="http://schemas.openxmlformats.org/officeDocument/2006/relationships/customXml" Target="../ink/ink1525.xml"/><Relationship Id="rId139" Type="http://schemas.openxmlformats.org/officeDocument/2006/relationships/customXml" Target="../ink/ink1650.xml"/><Relationship Id="rId138" Type="http://schemas.openxmlformats.org/officeDocument/2006/relationships/customXml" Target="../ink/ink1649.xml"/><Relationship Id="rId137" Type="http://schemas.openxmlformats.org/officeDocument/2006/relationships/customXml" Target="../ink/ink1648.xml"/><Relationship Id="rId136" Type="http://schemas.openxmlformats.org/officeDocument/2006/relationships/customXml" Target="../ink/ink1647.xml"/><Relationship Id="rId135" Type="http://schemas.openxmlformats.org/officeDocument/2006/relationships/customXml" Target="../ink/ink1646.xml"/><Relationship Id="rId134" Type="http://schemas.openxmlformats.org/officeDocument/2006/relationships/customXml" Target="../ink/ink1645.xml"/><Relationship Id="rId133" Type="http://schemas.openxmlformats.org/officeDocument/2006/relationships/customXml" Target="../ink/ink1644.xml"/><Relationship Id="rId132" Type="http://schemas.openxmlformats.org/officeDocument/2006/relationships/customXml" Target="../ink/ink1643.xml"/><Relationship Id="rId131" Type="http://schemas.openxmlformats.org/officeDocument/2006/relationships/customXml" Target="../ink/ink1642.xml"/><Relationship Id="rId130" Type="http://schemas.openxmlformats.org/officeDocument/2006/relationships/customXml" Target="../ink/ink1641.xml"/><Relationship Id="rId13" Type="http://schemas.openxmlformats.org/officeDocument/2006/relationships/customXml" Target="../ink/ink1524.xml"/><Relationship Id="rId129" Type="http://schemas.openxmlformats.org/officeDocument/2006/relationships/customXml" Target="../ink/ink1640.xml"/><Relationship Id="rId128" Type="http://schemas.openxmlformats.org/officeDocument/2006/relationships/customXml" Target="../ink/ink1639.xml"/><Relationship Id="rId127" Type="http://schemas.openxmlformats.org/officeDocument/2006/relationships/customXml" Target="../ink/ink1638.xml"/><Relationship Id="rId126" Type="http://schemas.openxmlformats.org/officeDocument/2006/relationships/customXml" Target="../ink/ink1637.xml"/><Relationship Id="rId125" Type="http://schemas.openxmlformats.org/officeDocument/2006/relationships/customXml" Target="../ink/ink1636.xml"/><Relationship Id="rId124" Type="http://schemas.openxmlformats.org/officeDocument/2006/relationships/customXml" Target="../ink/ink1635.xml"/><Relationship Id="rId123" Type="http://schemas.openxmlformats.org/officeDocument/2006/relationships/customXml" Target="../ink/ink1634.xml"/><Relationship Id="rId122" Type="http://schemas.openxmlformats.org/officeDocument/2006/relationships/customXml" Target="../ink/ink1633.xml"/><Relationship Id="rId121" Type="http://schemas.openxmlformats.org/officeDocument/2006/relationships/customXml" Target="../ink/ink1632.xml"/><Relationship Id="rId120" Type="http://schemas.openxmlformats.org/officeDocument/2006/relationships/customXml" Target="../ink/ink1631.xml"/><Relationship Id="rId12" Type="http://schemas.openxmlformats.org/officeDocument/2006/relationships/customXml" Target="../ink/ink1523.xml"/><Relationship Id="rId119" Type="http://schemas.openxmlformats.org/officeDocument/2006/relationships/customXml" Target="../ink/ink1630.xml"/><Relationship Id="rId118" Type="http://schemas.openxmlformats.org/officeDocument/2006/relationships/customXml" Target="../ink/ink1629.xml"/><Relationship Id="rId117" Type="http://schemas.openxmlformats.org/officeDocument/2006/relationships/customXml" Target="../ink/ink1628.xml"/><Relationship Id="rId116" Type="http://schemas.openxmlformats.org/officeDocument/2006/relationships/customXml" Target="../ink/ink1627.xml"/><Relationship Id="rId115" Type="http://schemas.openxmlformats.org/officeDocument/2006/relationships/customXml" Target="../ink/ink1626.xml"/><Relationship Id="rId114" Type="http://schemas.openxmlformats.org/officeDocument/2006/relationships/customXml" Target="../ink/ink1625.xml"/><Relationship Id="rId113" Type="http://schemas.openxmlformats.org/officeDocument/2006/relationships/customXml" Target="../ink/ink1624.xml"/><Relationship Id="rId112" Type="http://schemas.openxmlformats.org/officeDocument/2006/relationships/customXml" Target="../ink/ink1623.xml"/><Relationship Id="rId111" Type="http://schemas.openxmlformats.org/officeDocument/2006/relationships/customXml" Target="../ink/ink1622.xml"/><Relationship Id="rId110" Type="http://schemas.openxmlformats.org/officeDocument/2006/relationships/customXml" Target="../ink/ink1621.xml"/><Relationship Id="rId11" Type="http://schemas.openxmlformats.org/officeDocument/2006/relationships/customXml" Target="../ink/ink1522.xml"/><Relationship Id="rId109" Type="http://schemas.openxmlformats.org/officeDocument/2006/relationships/customXml" Target="../ink/ink1620.xml"/><Relationship Id="rId108" Type="http://schemas.openxmlformats.org/officeDocument/2006/relationships/customXml" Target="../ink/ink1619.xml"/><Relationship Id="rId107" Type="http://schemas.openxmlformats.org/officeDocument/2006/relationships/customXml" Target="../ink/ink1618.xml"/><Relationship Id="rId106" Type="http://schemas.openxmlformats.org/officeDocument/2006/relationships/customXml" Target="../ink/ink1617.xml"/><Relationship Id="rId105" Type="http://schemas.openxmlformats.org/officeDocument/2006/relationships/customXml" Target="../ink/ink1616.xml"/><Relationship Id="rId104" Type="http://schemas.openxmlformats.org/officeDocument/2006/relationships/customXml" Target="../ink/ink1615.xml"/><Relationship Id="rId103" Type="http://schemas.openxmlformats.org/officeDocument/2006/relationships/customXml" Target="../ink/ink1614.xml"/><Relationship Id="rId102" Type="http://schemas.openxmlformats.org/officeDocument/2006/relationships/customXml" Target="../ink/ink1613.xml"/><Relationship Id="rId101" Type="http://schemas.openxmlformats.org/officeDocument/2006/relationships/customXml" Target="../ink/ink1612.xml"/><Relationship Id="rId100" Type="http://schemas.openxmlformats.org/officeDocument/2006/relationships/customXml" Target="../ink/ink1611.xml"/><Relationship Id="rId10" Type="http://schemas.openxmlformats.org/officeDocument/2006/relationships/customXml" Target="../ink/ink1521.xml"/><Relationship Id="rId1" Type="http://schemas.openxmlformats.org/officeDocument/2006/relationships/image" Target="../media/image31.png"/></Relationships>
</file>

<file path=ppt/slides/_rels/slide17.xml.rels><?xml version="1.0" encoding="UTF-8" standalone="yes"?>
<Relationships xmlns="http://schemas.openxmlformats.org/package/2006/relationships"><Relationship Id="rId99" Type="http://schemas.openxmlformats.org/officeDocument/2006/relationships/customXml" Target="../ink/ink1761.xml"/><Relationship Id="rId98" Type="http://schemas.openxmlformats.org/officeDocument/2006/relationships/customXml" Target="../ink/ink1760.xml"/><Relationship Id="rId97" Type="http://schemas.openxmlformats.org/officeDocument/2006/relationships/customXml" Target="../ink/ink1759.xml"/><Relationship Id="rId96" Type="http://schemas.openxmlformats.org/officeDocument/2006/relationships/customXml" Target="../ink/ink1758.xml"/><Relationship Id="rId95" Type="http://schemas.openxmlformats.org/officeDocument/2006/relationships/customXml" Target="../ink/ink1757.xml"/><Relationship Id="rId94" Type="http://schemas.openxmlformats.org/officeDocument/2006/relationships/customXml" Target="../ink/ink1756.xml"/><Relationship Id="rId93" Type="http://schemas.openxmlformats.org/officeDocument/2006/relationships/customXml" Target="../ink/ink1755.xml"/><Relationship Id="rId92" Type="http://schemas.openxmlformats.org/officeDocument/2006/relationships/customXml" Target="../ink/ink1754.xml"/><Relationship Id="rId91" Type="http://schemas.openxmlformats.org/officeDocument/2006/relationships/customXml" Target="../ink/ink1753.xml"/><Relationship Id="rId90" Type="http://schemas.openxmlformats.org/officeDocument/2006/relationships/customXml" Target="../ink/ink1752.xml"/><Relationship Id="rId9" Type="http://schemas.openxmlformats.org/officeDocument/2006/relationships/customXml" Target="../ink/ink1672.xml"/><Relationship Id="rId89" Type="http://schemas.openxmlformats.org/officeDocument/2006/relationships/customXml" Target="../ink/ink1751.xml"/><Relationship Id="rId88" Type="http://schemas.openxmlformats.org/officeDocument/2006/relationships/customXml" Target="../ink/ink1750.xml"/><Relationship Id="rId87" Type="http://schemas.openxmlformats.org/officeDocument/2006/relationships/customXml" Target="../ink/ink1749.xml"/><Relationship Id="rId86" Type="http://schemas.openxmlformats.org/officeDocument/2006/relationships/customXml" Target="../ink/ink1748.xml"/><Relationship Id="rId85" Type="http://schemas.openxmlformats.org/officeDocument/2006/relationships/customXml" Target="../ink/ink1747.xml"/><Relationship Id="rId84" Type="http://schemas.openxmlformats.org/officeDocument/2006/relationships/customXml" Target="../ink/ink1746.xml"/><Relationship Id="rId83" Type="http://schemas.openxmlformats.org/officeDocument/2006/relationships/customXml" Target="../ink/ink1745.xml"/><Relationship Id="rId82" Type="http://schemas.openxmlformats.org/officeDocument/2006/relationships/customXml" Target="../ink/ink1744.xml"/><Relationship Id="rId81" Type="http://schemas.openxmlformats.org/officeDocument/2006/relationships/customXml" Target="../ink/ink1743.xml"/><Relationship Id="rId80" Type="http://schemas.openxmlformats.org/officeDocument/2006/relationships/customXml" Target="../ink/ink1742.xml"/><Relationship Id="rId8" Type="http://schemas.openxmlformats.org/officeDocument/2006/relationships/customXml" Target="../ink/ink1671.xml"/><Relationship Id="rId79" Type="http://schemas.openxmlformats.org/officeDocument/2006/relationships/customXml" Target="../ink/ink1741.xml"/><Relationship Id="rId78" Type="http://schemas.openxmlformats.org/officeDocument/2006/relationships/customXml" Target="../ink/ink1740.xml"/><Relationship Id="rId77" Type="http://schemas.openxmlformats.org/officeDocument/2006/relationships/customXml" Target="../ink/ink1739.xml"/><Relationship Id="rId76" Type="http://schemas.openxmlformats.org/officeDocument/2006/relationships/customXml" Target="../ink/ink1738.xml"/><Relationship Id="rId75" Type="http://schemas.openxmlformats.org/officeDocument/2006/relationships/customXml" Target="../ink/ink1737.xml"/><Relationship Id="rId74" Type="http://schemas.openxmlformats.org/officeDocument/2006/relationships/customXml" Target="../ink/ink1736.xml"/><Relationship Id="rId73" Type="http://schemas.openxmlformats.org/officeDocument/2006/relationships/customXml" Target="../ink/ink1735.xml"/><Relationship Id="rId72" Type="http://schemas.openxmlformats.org/officeDocument/2006/relationships/customXml" Target="../ink/ink1734.xml"/><Relationship Id="rId71" Type="http://schemas.openxmlformats.org/officeDocument/2006/relationships/customXml" Target="../ink/ink1733.xml"/><Relationship Id="rId70" Type="http://schemas.openxmlformats.org/officeDocument/2006/relationships/customXml" Target="../ink/ink1732.xml"/><Relationship Id="rId7" Type="http://schemas.openxmlformats.org/officeDocument/2006/relationships/customXml" Target="../ink/ink1670.xml"/><Relationship Id="rId69" Type="http://schemas.openxmlformats.org/officeDocument/2006/relationships/customXml" Target="../ink/ink1731.xml"/><Relationship Id="rId68" Type="http://schemas.openxmlformats.org/officeDocument/2006/relationships/customXml" Target="../ink/ink1730.xml"/><Relationship Id="rId67" Type="http://schemas.openxmlformats.org/officeDocument/2006/relationships/customXml" Target="../ink/ink1729.xml"/><Relationship Id="rId66" Type="http://schemas.openxmlformats.org/officeDocument/2006/relationships/customXml" Target="../ink/ink1728.xml"/><Relationship Id="rId65" Type="http://schemas.openxmlformats.org/officeDocument/2006/relationships/customXml" Target="../ink/ink1727.xml"/><Relationship Id="rId64" Type="http://schemas.openxmlformats.org/officeDocument/2006/relationships/customXml" Target="../ink/ink1726.xml"/><Relationship Id="rId63" Type="http://schemas.openxmlformats.org/officeDocument/2006/relationships/customXml" Target="../ink/ink1725.xml"/><Relationship Id="rId62" Type="http://schemas.openxmlformats.org/officeDocument/2006/relationships/customXml" Target="../ink/ink1724.xml"/><Relationship Id="rId61" Type="http://schemas.openxmlformats.org/officeDocument/2006/relationships/customXml" Target="../ink/ink1723.xml"/><Relationship Id="rId60" Type="http://schemas.openxmlformats.org/officeDocument/2006/relationships/customXml" Target="../ink/ink1722.xml"/><Relationship Id="rId6" Type="http://schemas.openxmlformats.org/officeDocument/2006/relationships/customXml" Target="../ink/ink1669.xml"/><Relationship Id="rId59" Type="http://schemas.openxmlformats.org/officeDocument/2006/relationships/customXml" Target="../ink/ink1721.xml"/><Relationship Id="rId58" Type="http://schemas.openxmlformats.org/officeDocument/2006/relationships/customXml" Target="../ink/ink1720.xml"/><Relationship Id="rId57" Type="http://schemas.openxmlformats.org/officeDocument/2006/relationships/customXml" Target="../ink/ink1719.xml"/><Relationship Id="rId56" Type="http://schemas.openxmlformats.org/officeDocument/2006/relationships/customXml" Target="../ink/ink1718.xml"/><Relationship Id="rId55" Type="http://schemas.openxmlformats.org/officeDocument/2006/relationships/customXml" Target="../ink/ink1717.xml"/><Relationship Id="rId54" Type="http://schemas.openxmlformats.org/officeDocument/2006/relationships/customXml" Target="../ink/ink1716.xml"/><Relationship Id="rId53" Type="http://schemas.openxmlformats.org/officeDocument/2006/relationships/customXml" Target="../ink/ink1715.xml"/><Relationship Id="rId52" Type="http://schemas.openxmlformats.org/officeDocument/2006/relationships/customXml" Target="../ink/ink1714.xml"/><Relationship Id="rId51" Type="http://schemas.openxmlformats.org/officeDocument/2006/relationships/customXml" Target="../ink/ink1713.xml"/><Relationship Id="rId50" Type="http://schemas.openxmlformats.org/officeDocument/2006/relationships/customXml" Target="../ink/ink1712.xml"/><Relationship Id="rId5" Type="http://schemas.openxmlformats.org/officeDocument/2006/relationships/customXml" Target="../ink/ink1668.xml"/><Relationship Id="rId49" Type="http://schemas.openxmlformats.org/officeDocument/2006/relationships/customXml" Target="../ink/ink1711.xml"/><Relationship Id="rId48" Type="http://schemas.openxmlformats.org/officeDocument/2006/relationships/customXml" Target="../ink/ink1710.xml"/><Relationship Id="rId47" Type="http://schemas.openxmlformats.org/officeDocument/2006/relationships/customXml" Target="../ink/ink1709.xml"/><Relationship Id="rId46" Type="http://schemas.openxmlformats.org/officeDocument/2006/relationships/customXml" Target="../ink/ink1708.xml"/><Relationship Id="rId45" Type="http://schemas.openxmlformats.org/officeDocument/2006/relationships/customXml" Target="../ink/ink1707.xml"/><Relationship Id="rId44" Type="http://schemas.openxmlformats.org/officeDocument/2006/relationships/customXml" Target="../ink/ink1706.xml"/><Relationship Id="rId43" Type="http://schemas.openxmlformats.org/officeDocument/2006/relationships/customXml" Target="../ink/ink1705.xml"/><Relationship Id="rId42" Type="http://schemas.openxmlformats.org/officeDocument/2006/relationships/customXml" Target="../ink/ink1704.xml"/><Relationship Id="rId41" Type="http://schemas.openxmlformats.org/officeDocument/2006/relationships/customXml" Target="../ink/ink1703.xml"/><Relationship Id="rId40" Type="http://schemas.openxmlformats.org/officeDocument/2006/relationships/customXml" Target="../ink/ink1702.xml"/><Relationship Id="rId4" Type="http://schemas.openxmlformats.org/officeDocument/2006/relationships/customXml" Target="../ink/ink1667.xml"/><Relationship Id="rId39" Type="http://schemas.openxmlformats.org/officeDocument/2006/relationships/customXml" Target="../ink/ink1701.xml"/><Relationship Id="rId38" Type="http://schemas.openxmlformats.org/officeDocument/2006/relationships/customXml" Target="../ink/ink1700.xml"/><Relationship Id="rId37" Type="http://schemas.openxmlformats.org/officeDocument/2006/relationships/customXml" Target="../ink/ink1699.xml"/><Relationship Id="rId36" Type="http://schemas.openxmlformats.org/officeDocument/2006/relationships/customXml" Target="../ink/ink1698.xml"/><Relationship Id="rId35" Type="http://schemas.openxmlformats.org/officeDocument/2006/relationships/customXml" Target="../ink/ink1697.xml"/><Relationship Id="rId34" Type="http://schemas.openxmlformats.org/officeDocument/2006/relationships/customXml" Target="../ink/ink1696.xml"/><Relationship Id="rId33" Type="http://schemas.openxmlformats.org/officeDocument/2006/relationships/customXml" Target="../ink/ink1695.xml"/><Relationship Id="rId32" Type="http://schemas.openxmlformats.org/officeDocument/2006/relationships/customXml" Target="../ink/ink1694.xml"/><Relationship Id="rId31" Type="http://schemas.openxmlformats.org/officeDocument/2006/relationships/customXml" Target="../ink/ink1693.xml"/><Relationship Id="rId30" Type="http://schemas.openxmlformats.org/officeDocument/2006/relationships/customXml" Target="../ink/ink1692.xml"/><Relationship Id="rId3" Type="http://schemas.openxmlformats.org/officeDocument/2006/relationships/customXml" Target="../ink/ink1666.xml"/><Relationship Id="rId29" Type="http://schemas.openxmlformats.org/officeDocument/2006/relationships/customXml" Target="../ink/ink1691.xml"/><Relationship Id="rId28" Type="http://schemas.openxmlformats.org/officeDocument/2006/relationships/customXml" Target="../ink/ink1690.xml"/><Relationship Id="rId27" Type="http://schemas.openxmlformats.org/officeDocument/2006/relationships/customXml" Target="../ink/ink1689.xml"/><Relationship Id="rId26" Type="http://schemas.openxmlformats.org/officeDocument/2006/relationships/customXml" Target="../ink/ink1688.xml"/><Relationship Id="rId25" Type="http://schemas.openxmlformats.org/officeDocument/2006/relationships/customXml" Target="../ink/ink1687.xml"/><Relationship Id="rId24" Type="http://schemas.openxmlformats.org/officeDocument/2006/relationships/customXml" Target="../ink/ink1686.xml"/><Relationship Id="rId23" Type="http://schemas.openxmlformats.org/officeDocument/2006/relationships/customXml" Target="../ink/ink1685.xml"/><Relationship Id="rId22" Type="http://schemas.openxmlformats.org/officeDocument/2006/relationships/customXml" Target="../ink/ink1684.xml"/><Relationship Id="rId21" Type="http://schemas.openxmlformats.org/officeDocument/2006/relationships/customXml" Target="../ink/ink1683.xml"/><Relationship Id="rId20" Type="http://schemas.openxmlformats.org/officeDocument/2006/relationships/customXml" Target="../ink/ink1682.xml"/><Relationship Id="rId2" Type="http://schemas.openxmlformats.org/officeDocument/2006/relationships/customXml" Target="../ink/ink1665.xml"/><Relationship Id="rId19" Type="http://schemas.openxmlformats.org/officeDocument/2006/relationships/customXml" Target="../ink/ink1681.xml"/><Relationship Id="rId18" Type="http://schemas.openxmlformats.org/officeDocument/2006/relationships/customXml" Target="../ink/ink1680.xml"/><Relationship Id="rId17" Type="http://schemas.openxmlformats.org/officeDocument/2006/relationships/customXml" Target="../ink/ink1679.xml"/><Relationship Id="rId16" Type="http://schemas.openxmlformats.org/officeDocument/2006/relationships/customXml" Target="../ink/ink1678.xml"/><Relationship Id="rId15" Type="http://schemas.openxmlformats.org/officeDocument/2006/relationships/customXml" Target="../ink/ink1677.xml"/><Relationship Id="rId144" Type="http://schemas.openxmlformats.org/officeDocument/2006/relationships/slideLayout" Target="../slideLayouts/slideLayout2.xml"/><Relationship Id="rId143" Type="http://schemas.openxmlformats.org/officeDocument/2006/relationships/tags" Target="../tags/tag78.xml"/><Relationship Id="rId142" Type="http://schemas.openxmlformats.org/officeDocument/2006/relationships/customXml" Target="../ink/ink1804.xml"/><Relationship Id="rId141" Type="http://schemas.openxmlformats.org/officeDocument/2006/relationships/customXml" Target="../ink/ink1803.xml"/><Relationship Id="rId140" Type="http://schemas.openxmlformats.org/officeDocument/2006/relationships/customXml" Target="../ink/ink1802.xml"/><Relationship Id="rId14" Type="http://schemas.openxmlformats.org/officeDocument/2006/relationships/customXml" Target="../ink/ink1676.xml"/><Relationship Id="rId139" Type="http://schemas.openxmlformats.org/officeDocument/2006/relationships/customXml" Target="../ink/ink1801.xml"/><Relationship Id="rId138" Type="http://schemas.openxmlformats.org/officeDocument/2006/relationships/customXml" Target="../ink/ink1800.xml"/><Relationship Id="rId137" Type="http://schemas.openxmlformats.org/officeDocument/2006/relationships/customXml" Target="../ink/ink1799.xml"/><Relationship Id="rId136" Type="http://schemas.openxmlformats.org/officeDocument/2006/relationships/customXml" Target="../ink/ink1798.xml"/><Relationship Id="rId135" Type="http://schemas.openxmlformats.org/officeDocument/2006/relationships/customXml" Target="../ink/ink1797.xml"/><Relationship Id="rId134" Type="http://schemas.openxmlformats.org/officeDocument/2006/relationships/customXml" Target="../ink/ink1796.xml"/><Relationship Id="rId133" Type="http://schemas.openxmlformats.org/officeDocument/2006/relationships/customXml" Target="../ink/ink1795.xml"/><Relationship Id="rId132" Type="http://schemas.openxmlformats.org/officeDocument/2006/relationships/customXml" Target="../ink/ink1794.xml"/><Relationship Id="rId131" Type="http://schemas.openxmlformats.org/officeDocument/2006/relationships/customXml" Target="../ink/ink1793.xml"/><Relationship Id="rId130" Type="http://schemas.openxmlformats.org/officeDocument/2006/relationships/customXml" Target="../ink/ink1792.xml"/><Relationship Id="rId13" Type="http://schemas.openxmlformats.org/officeDocument/2006/relationships/customXml" Target="../ink/ink1675.xml"/><Relationship Id="rId129" Type="http://schemas.openxmlformats.org/officeDocument/2006/relationships/customXml" Target="../ink/ink1791.xml"/><Relationship Id="rId128" Type="http://schemas.openxmlformats.org/officeDocument/2006/relationships/customXml" Target="../ink/ink1790.xml"/><Relationship Id="rId127" Type="http://schemas.openxmlformats.org/officeDocument/2006/relationships/customXml" Target="../ink/ink1789.xml"/><Relationship Id="rId126" Type="http://schemas.openxmlformats.org/officeDocument/2006/relationships/customXml" Target="../ink/ink1788.xml"/><Relationship Id="rId125" Type="http://schemas.openxmlformats.org/officeDocument/2006/relationships/customXml" Target="../ink/ink1787.xml"/><Relationship Id="rId124" Type="http://schemas.openxmlformats.org/officeDocument/2006/relationships/customXml" Target="../ink/ink1786.xml"/><Relationship Id="rId123" Type="http://schemas.openxmlformats.org/officeDocument/2006/relationships/customXml" Target="../ink/ink1785.xml"/><Relationship Id="rId122" Type="http://schemas.openxmlformats.org/officeDocument/2006/relationships/customXml" Target="../ink/ink1784.xml"/><Relationship Id="rId121" Type="http://schemas.openxmlformats.org/officeDocument/2006/relationships/customXml" Target="../ink/ink1783.xml"/><Relationship Id="rId120" Type="http://schemas.openxmlformats.org/officeDocument/2006/relationships/customXml" Target="../ink/ink1782.xml"/><Relationship Id="rId12" Type="http://schemas.openxmlformats.org/officeDocument/2006/relationships/customXml" Target="../ink/ink1674.xml"/><Relationship Id="rId119" Type="http://schemas.openxmlformats.org/officeDocument/2006/relationships/customXml" Target="../ink/ink1781.xml"/><Relationship Id="rId118" Type="http://schemas.openxmlformats.org/officeDocument/2006/relationships/customXml" Target="../ink/ink1780.xml"/><Relationship Id="rId117" Type="http://schemas.openxmlformats.org/officeDocument/2006/relationships/customXml" Target="../ink/ink1779.xml"/><Relationship Id="rId116" Type="http://schemas.openxmlformats.org/officeDocument/2006/relationships/customXml" Target="../ink/ink1778.xml"/><Relationship Id="rId115" Type="http://schemas.openxmlformats.org/officeDocument/2006/relationships/customXml" Target="../ink/ink1777.xml"/><Relationship Id="rId114" Type="http://schemas.openxmlformats.org/officeDocument/2006/relationships/customXml" Target="../ink/ink1776.xml"/><Relationship Id="rId113" Type="http://schemas.openxmlformats.org/officeDocument/2006/relationships/customXml" Target="../ink/ink1775.xml"/><Relationship Id="rId112" Type="http://schemas.openxmlformats.org/officeDocument/2006/relationships/customXml" Target="../ink/ink1774.xml"/><Relationship Id="rId111" Type="http://schemas.openxmlformats.org/officeDocument/2006/relationships/customXml" Target="../ink/ink1773.xml"/><Relationship Id="rId110" Type="http://schemas.openxmlformats.org/officeDocument/2006/relationships/customXml" Target="../ink/ink1772.xml"/><Relationship Id="rId11" Type="http://schemas.openxmlformats.org/officeDocument/2006/relationships/customXml" Target="../ink/ink1673.xml"/><Relationship Id="rId109" Type="http://schemas.openxmlformats.org/officeDocument/2006/relationships/customXml" Target="../ink/ink1771.xml"/><Relationship Id="rId108" Type="http://schemas.openxmlformats.org/officeDocument/2006/relationships/customXml" Target="../ink/ink1770.xml"/><Relationship Id="rId107" Type="http://schemas.openxmlformats.org/officeDocument/2006/relationships/customXml" Target="../ink/ink1769.xml"/><Relationship Id="rId106" Type="http://schemas.openxmlformats.org/officeDocument/2006/relationships/customXml" Target="../ink/ink1768.xml"/><Relationship Id="rId105" Type="http://schemas.openxmlformats.org/officeDocument/2006/relationships/customXml" Target="../ink/ink1767.xml"/><Relationship Id="rId104" Type="http://schemas.openxmlformats.org/officeDocument/2006/relationships/customXml" Target="../ink/ink1766.xml"/><Relationship Id="rId103" Type="http://schemas.openxmlformats.org/officeDocument/2006/relationships/customXml" Target="../ink/ink1765.xml"/><Relationship Id="rId102" Type="http://schemas.openxmlformats.org/officeDocument/2006/relationships/customXml" Target="../ink/ink1764.xml"/><Relationship Id="rId101" Type="http://schemas.openxmlformats.org/officeDocument/2006/relationships/customXml" Target="../ink/ink1763.xml"/><Relationship Id="rId100" Type="http://schemas.openxmlformats.org/officeDocument/2006/relationships/customXml" Target="../ink/ink1762.xml"/><Relationship Id="rId10" Type="http://schemas.openxmlformats.org/officeDocument/2006/relationships/image" Target="../media/image35.png"/><Relationship Id="rId1" Type="http://schemas.openxmlformats.org/officeDocument/2006/relationships/image" Target="../media/image34.png"/></Relationships>
</file>

<file path=ppt/slides/_rels/slide18.xml.rels><?xml version="1.0" encoding="UTF-8" standalone="yes"?>
<Relationships xmlns="http://schemas.openxmlformats.org/package/2006/relationships"><Relationship Id="rId99" Type="http://schemas.openxmlformats.org/officeDocument/2006/relationships/customXml" Target="../ink/ink1899.xml"/><Relationship Id="rId98" Type="http://schemas.openxmlformats.org/officeDocument/2006/relationships/customXml" Target="../ink/ink1898.xml"/><Relationship Id="rId97" Type="http://schemas.openxmlformats.org/officeDocument/2006/relationships/customXml" Target="../ink/ink1897.xml"/><Relationship Id="rId96" Type="http://schemas.openxmlformats.org/officeDocument/2006/relationships/customXml" Target="../ink/ink1896.xml"/><Relationship Id="rId95" Type="http://schemas.openxmlformats.org/officeDocument/2006/relationships/customXml" Target="../ink/ink1895.xml"/><Relationship Id="rId94" Type="http://schemas.openxmlformats.org/officeDocument/2006/relationships/customXml" Target="../ink/ink1894.xml"/><Relationship Id="rId93" Type="http://schemas.openxmlformats.org/officeDocument/2006/relationships/customXml" Target="../ink/ink1893.xml"/><Relationship Id="rId92" Type="http://schemas.openxmlformats.org/officeDocument/2006/relationships/customXml" Target="../ink/ink1892.xml"/><Relationship Id="rId91" Type="http://schemas.openxmlformats.org/officeDocument/2006/relationships/customXml" Target="../ink/ink1891.xml"/><Relationship Id="rId90" Type="http://schemas.openxmlformats.org/officeDocument/2006/relationships/customXml" Target="../ink/ink1890.xml"/><Relationship Id="rId9" Type="http://schemas.openxmlformats.org/officeDocument/2006/relationships/customXml" Target="../ink/ink1810.xml"/><Relationship Id="rId89" Type="http://schemas.openxmlformats.org/officeDocument/2006/relationships/customXml" Target="../ink/ink1889.xml"/><Relationship Id="rId88" Type="http://schemas.openxmlformats.org/officeDocument/2006/relationships/customXml" Target="../ink/ink1888.xml"/><Relationship Id="rId87" Type="http://schemas.openxmlformats.org/officeDocument/2006/relationships/customXml" Target="../ink/ink1887.xml"/><Relationship Id="rId86" Type="http://schemas.openxmlformats.org/officeDocument/2006/relationships/customXml" Target="../ink/ink1886.xml"/><Relationship Id="rId85" Type="http://schemas.openxmlformats.org/officeDocument/2006/relationships/customXml" Target="../ink/ink1885.xml"/><Relationship Id="rId84" Type="http://schemas.openxmlformats.org/officeDocument/2006/relationships/customXml" Target="../ink/ink1884.xml"/><Relationship Id="rId83" Type="http://schemas.openxmlformats.org/officeDocument/2006/relationships/customXml" Target="../ink/ink1883.xml"/><Relationship Id="rId82" Type="http://schemas.openxmlformats.org/officeDocument/2006/relationships/customXml" Target="../ink/ink1882.xml"/><Relationship Id="rId81" Type="http://schemas.openxmlformats.org/officeDocument/2006/relationships/customXml" Target="../ink/ink1881.xml"/><Relationship Id="rId80" Type="http://schemas.openxmlformats.org/officeDocument/2006/relationships/customXml" Target="../ink/ink1880.xml"/><Relationship Id="rId8" Type="http://schemas.openxmlformats.org/officeDocument/2006/relationships/customXml" Target="../ink/ink1809.xml"/><Relationship Id="rId79" Type="http://schemas.openxmlformats.org/officeDocument/2006/relationships/customXml" Target="../ink/ink1879.xml"/><Relationship Id="rId78" Type="http://schemas.openxmlformats.org/officeDocument/2006/relationships/customXml" Target="../ink/ink1878.xml"/><Relationship Id="rId77" Type="http://schemas.openxmlformats.org/officeDocument/2006/relationships/customXml" Target="../ink/ink1877.xml"/><Relationship Id="rId76" Type="http://schemas.openxmlformats.org/officeDocument/2006/relationships/customXml" Target="../ink/ink1876.xml"/><Relationship Id="rId75" Type="http://schemas.openxmlformats.org/officeDocument/2006/relationships/customXml" Target="../ink/ink1875.xml"/><Relationship Id="rId74" Type="http://schemas.openxmlformats.org/officeDocument/2006/relationships/customXml" Target="../ink/ink1874.xml"/><Relationship Id="rId73" Type="http://schemas.openxmlformats.org/officeDocument/2006/relationships/customXml" Target="../ink/ink1873.xml"/><Relationship Id="rId72" Type="http://schemas.openxmlformats.org/officeDocument/2006/relationships/customXml" Target="../ink/ink1872.xml"/><Relationship Id="rId71" Type="http://schemas.openxmlformats.org/officeDocument/2006/relationships/customXml" Target="../ink/ink1871.xml"/><Relationship Id="rId70" Type="http://schemas.openxmlformats.org/officeDocument/2006/relationships/customXml" Target="../ink/ink1870.xml"/><Relationship Id="rId7" Type="http://schemas.openxmlformats.org/officeDocument/2006/relationships/customXml" Target="../ink/ink1808.xml"/><Relationship Id="rId69" Type="http://schemas.openxmlformats.org/officeDocument/2006/relationships/customXml" Target="../ink/ink1869.xml"/><Relationship Id="rId68" Type="http://schemas.openxmlformats.org/officeDocument/2006/relationships/customXml" Target="../ink/ink1868.xml"/><Relationship Id="rId67" Type="http://schemas.openxmlformats.org/officeDocument/2006/relationships/customXml" Target="../ink/ink1867.xml"/><Relationship Id="rId66" Type="http://schemas.openxmlformats.org/officeDocument/2006/relationships/customXml" Target="../ink/ink1866.xml"/><Relationship Id="rId65" Type="http://schemas.openxmlformats.org/officeDocument/2006/relationships/customXml" Target="../ink/ink1865.xml"/><Relationship Id="rId64" Type="http://schemas.openxmlformats.org/officeDocument/2006/relationships/customXml" Target="../ink/ink1864.xml"/><Relationship Id="rId63" Type="http://schemas.openxmlformats.org/officeDocument/2006/relationships/customXml" Target="../ink/ink1863.xml"/><Relationship Id="rId62" Type="http://schemas.openxmlformats.org/officeDocument/2006/relationships/customXml" Target="../ink/ink1862.xml"/><Relationship Id="rId61" Type="http://schemas.openxmlformats.org/officeDocument/2006/relationships/customXml" Target="../ink/ink1861.xml"/><Relationship Id="rId60" Type="http://schemas.openxmlformats.org/officeDocument/2006/relationships/customXml" Target="../ink/ink1860.xml"/><Relationship Id="rId6" Type="http://schemas.openxmlformats.org/officeDocument/2006/relationships/customXml" Target="../ink/ink1807.xml"/><Relationship Id="rId59" Type="http://schemas.openxmlformats.org/officeDocument/2006/relationships/customXml" Target="../ink/ink1859.xml"/><Relationship Id="rId58" Type="http://schemas.openxmlformats.org/officeDocument/2006/relationships/customXml" Target="../ink/ink1858.xml"/><Relationship Id="rId57" Type="http://schemas.openxmlformats.org/officeDocument/2006/relationships/customXml" Target="../ink/ink1857.xml"/><Relationship Id="rId56" Type="http://schemas.openxmlformats.org/officeDocument/2006/relationships/customXml" Target="../ink/ink1856.xml"/><Relationship Id="rId55" Type="http://schemas.openxmlformats.org/officeDocument/2006/relationships/customXml" Target="../ink/ink1855.xml"/><Relationship Id="rId54" Type="http://schemas.openxmlformats.org/officeDocument/2006/relationships/customXml" Target="../ink/ink1854.xml"/><Relationship Id="rId53" Type="http://schemas.openxmlformats.org/officeDocument/2006/relationships/customXml" Target="../ink/ink1853.xml"/><Relationship Id="rId52" Type="http://schemas.openxmlformats.org/officeDocument/2006/relationships/customXml" Target="../ink/ink1852.xml"/><Relationship Id="rId51" Type="http://schemas.openxmlformats.org/officeDocument/2006/relationships/customXml" Target="../ink/ink1851.xml"/><Relationship Id="rId50" Type="http://schemas.openxmlformats.org/officeDocument/2006/relationships/customXml" Target="../ink/ink1850.xml"/><Relationship Id="rId5" Type="http://schemas.openxmlformats.org/officeDocument/2006/relationships/customXml" Target="../ink/ink1806.xml"/><Relationship Id="rId49" Type="http://schemas.openxmlformats.org/officeDocument/2006/relationships/customXml" Target="../ink/ink1849.xml"/><Relationship Id="rId48" Type="http://schemas.openxmlformats.org/officeDocument/2006/relationships/customXml" Target="../ink/ink1848.xml"/><Relationship Id="rId47" Type="http://schemas.openxmlformats.org/officeDocument/2006/relationships/customXml" Target="../ink/ink1847.xml"/><Relationship Id="rId46" Type="http://schemas.openxmlformats.org/officeDocument/2006/relationships/customXml" Target="../ink/ink1846.xml"/><Relationship Id="rId45" Type="http://schemas.openxmlformats.org/officeDocument/2006/relationships/customXml" Target="../ink/ink1845.xml"/><Relationship Id="rId44" Type="http://schemas.openxmlformats.org/officeDocument/2006/relationships/customXml" Target="../ink/ink1844.xml"/><Relationship Id="rId43" Type="http://schemas.openxmlformats.org/officeDocument/2006/relationships/customXml" Target="../ink/ink1843.xml"/><Relationship Id="rId42" Type="http://schemas.openxmlformats.org/officeDocument/2006/relationships/customXml" Target="../ink/ink1842.xml"/><Relationship Id="rId41" Type="http://schemas.openxmlformats.org/officeDocument/2006/relationships/customXml" Target="../ink/ink1841.xml"/><Relationship Id="rId40" Type="http://schemas.openxmlformats.org/officeDocument/2006/relationships/customXml" Target="../ink/ink1840.xml"/><Relationship Id="rId4" Type="http://schemas.openxmlformats.org/officeDocument/2006/relationships/customXml" Target="../ink/ink1805.xml"/><Relationship Id="rId39" Type="http://schemas.openxmlformats.org/officeDocument/2006/relationships/customXml" Target="../ink/ink1839.xml"/><Relationship Id="rId38" Type="http://schemas.openxmlformats.org/officeDocument/2006/relationships/customXml" Target="../ink/ink1838.xml"/><Relationship Id="rId37" Type="http://schemas.openxmlformats.org/officeDocument/2006/relationships/customXml" Target="../ink/ink1837.xml"/><Relationship Id="rId36" Type="http://schemas.openxmlformats.org/officeDocument/2006/relationships/customXml" Target="../ink/ink1836.xml"/><Relationship Id="rId35" Type="http://schemas.openxmlformats.org/officeDocument/2006/relationships/customXml" Target="../ink/ink1835.xml"/><Relationship Id="rId34" Type="http://schemas.openxmlformats.org/officeDocument/2006/relationships/customXml" Target="../ink/ink1834.xml"/><Relationship Id="rId33" Type="http://schemas.openxmlformats.org/officeDocument/2006/relationships/customXml" Target="../ink/ink1833.xml"/><Relationship Id="rId32" Type="http://schemas.openxmlformats.org/officeDocument/2006/relationships/customXml" Target="../ink/ink1832.xml"/><Relationship Id="rId31" Type="http://schemas.openxmlformats.org/officeDocument/2006/relationships/customXml" Target="../ink/ink1831.xml"/><Relationship Id="rId30" Type="http://schemas.openxmlformats.org/officeDocument/2006/relationships/customXml" Target="../ink/ink1830.xml"/><Relationship Id="rId3" Type="http://schemas.openxmlformats.org/officeDocument/2006/relationships/image" Target="../media/image38.png"/><Relationship Id="rId29" Type="http://schemas.openxmlformats.org/officeDocument/2006/relationships/customXml" Target="../ink/ink1829.xml"/><Relationship Id="rId28" Type="http://schemas.openxmlformats.org/officeDocument/2006/relationships/image" Target="../media/image39.png"/><Relationship Id="rId27" Type="http://schemas.openxmlformats.org/officeDocument/2006/relationships/customXml" Target="../ink/ink1828.xml"/><Relationship Id="rId26" Type="http://schemas.openxmlformats.org/officeDocument/2006/relationships/customXml" Target="../ink/ink1827.xml"/><Relationship Id="rId25" Type="http://schemas.openxmlformats.org/officeDocument/2006/relationships/customXml" Target="../ink/ink1826.xml"/><Relationship Id="rId24" Type="http://schemas.openxmlformats.org/officeDocument/2006/relationships/customXml" Target="../ink/ink1825.xml"/><Relationship Id="rId23" Type="http://schemas.openxmlformats.org/officeDocument/2006/relationships/customXml" Target="../ink/ink1824.xml"/><Relationship Id="rId22" Type="http://schemas.openxmlformats.org/officeDocument/2006/relationships/customXml" Target="../ink/ink1823.xml"/><Relationship Id="rId21" Type="http://schemas.openxmlformats.org/officeDocument/2006/relationships/customXml" Target="../ink/ink1822.xml"/><Relationship Id="rId20" Type="http://schemas.openxmlformats.org/officeDocument/2006/relationships/customXml" Target="../ink/ink1821.xml"/><Relationship Id="rId2" Type="http://schemas.openxmlformats.org/officeDocument/2006/relationships/image" Target="../media/image37.png"/><Relationship Id="rId19" Type="http://schemas.openxmlformats.org/officeDocument/2006/relationships/customXml" Target="../ink/ink1820.xml"/><Relationship Id="rId18" Type="http://schemas.openxmlformats.org/officeDocument/2006/relationships/customXml" Target="../ink/ink1819.xml"/><Relationship Id="rId17" Type="http://schemas.openxmlformats.org/officeDocument/2006/relationships/customXml" Target="../ink/ink1818.xml"/><Relationship Id="rId16" Type="http://schemas.openxmlformats.org/officeDocument/2006/relationships/customXml" Target="../ink/ink1817.xml"/><Relationship Id="rId15" Type="http://schemas.openxmlformats.org/officeDocument/2006/relationships/customXml" Target="../ink/ink1816.xml"/><Relationship Id="rId14" Type="http://schemas.openxmlformats.org/officeDocument/2006/relationships/customXml" Target="../ink/ink1815.xml"/><Relationship Id="rId13" Type="http://schemas.openxmlformats.org/officeDocument/2006/relationships/customXml" Target="../ink/ink1814.xml"/><Relationship Id="rId12" Type="http://schemas.openxmlformats.org/officeDocument/2006/relationships/customXml" Target="../ink/ink1813.xml"/><Relationship Id="rId115" Type="http://schemas.openxmlformats.org/officeDocument/2006/relationships/slideLayout" Target="../slideLayouts/slideLayout2.xml"/><Relationship Id="rId114" Type="http://schemas.openxmlformats.org/officeDocument/2006/relationships/tags" Target="../tags/tag79.xml"/><Relationship Id="rId113" Type="http://schemas.openxmlformats.org/officeDocument/2006/relationships/customXml" Target="../ink/ink1913.xml"/><Relationship Id="rId112" Type="http://schemas.openxmlformats.org/officeDocument/2006/relationships/customXml" Target="../ink/ink1912.xml"/><Relationship Id="rId111" Type="http://schemas.openxmlformats.org/officeDocument/2006/relationships/customXml" Target="../ink/ink1911.xml"/><Relationship Id="rId110" Type="http://schemas.openxmlformats.org/officeDocument/2006/relationships/customXml" Target="../ink/ink1910.xml"/><Relationship Id="rId11" Type="http://schemas.openxmlformats.org/officeDocument/2006/relationships/customXml" Target="../ink/ink1812.xml"/><Relationship Id="rId109" Type="http://schemas.openxmlformats.org/officeDocument/2006/relationships/customXml" Target="../ink/ink1909.xml"/><Relationship Id="rId108" Type="http://schemas.openxmlformats.org/officeDocument/2006/relationships/customXml" Target="../ink/ink1908.xml"/><Relationship Id="rId107" Type="http://schemas.openxmlformats.org/officeDocument/2006/relationships/customXml" Target="../ink/ink1907.xml"/><Relationship Id="rId106" Type="http://schemas.openxmlformats.org/officeDocument/2006/relationships/customXml" Target="../ink/ink1906.xml"/><Relationship Id="rId105" Type="http://schemas.openxmlformats.org/officeDocument/2006/relationships/customXml" Target="../ink/ink1905.xml"/><Relationship Id="rId104" Type="http://schemas.openxmlformats.org/officeDocument/2006/relationships/customXml" Target="../ink/ink1904.xml"/><Relationship Id="rId103" Type="http://schemas.openxmlformats.org/officeDocument/2006/relationships/customXml" Target="../ink/ink1903.xml"/><Relationship Id="rId102" Type="http://schemas.openxmlformats.org/officeDocument/2006/relationships/customXml" Target="../ink/ink1902.xml"/><Relationship Id="rId101" Type="http://schemas.openxmlformats.org/officeDocument/2006/relationships/customXml" Target="../ink/ink1901.xml"/><Relationship Id="rId100" Type="http://schemas.openxmlformats.org/officeDocument/2006/relationships/customXml" Target="../ink/ink1900.xml"/><Relationship Id="rId10" Type="http://schemas.openxmlformats.org/officeDocument/2006/relationships/customXml" Target="../ink/ink1811.xml"/><Relationship Id="rId1" Type="http://schemas.openxmlformats.org/officeDocument/2006/relationships/image" Target="../media/image36.png"/></Relationships>
</file>

<file path=ppt/slides/_rels/slide19.xml.rels><?xml version="1.0" encoding="UTF-8" standalone="yes"?>
<Relationships xmlns="http://schemas.openxmlformats.org/package/2006/relationships"><Relationship Id="rId9" Type="http://schemas.openxmlformats.org/officeDocument/2006/relationships/customXml" Target="../ink/ink1921.xml"/><Relationship Id="rId8" Type="http://schemas.openxmlformats.org/officeDocument/2006/relationships/customXml" Target="../ink/ink1920.xml"/><Relationship Id="rId7" Type="http://schemas.openxmlformats.org/officeDocument/2006/relationships/customXml" Target="../ink/ink1919.xml"/><Relationship Id="rId6" Type="http://schemas.openxmlformats.org/officeDocument/2006/relationships/customXml" Target="../ink/ink1918.xml"/><Relationship Id="rId5" Type="http://schemas.openxmlformats.org/officeDocument/2006/relationships/customXml" Target="../ink/ink1917.xml"/><Relationship Id="rId48" Type="http://schemas.openxmlformats.org/officeDocument/2006/relationships/slideLayout" Target="../slideLayouts/slideLayout2.xml"/><Relationship Id="rId47" Type="http://schemas.openxmlformats.org/officeDocument/2006/relationships/tags" Target="../tags/tag80.xml"/><Relationship Id="rId46" Type="http://schemas.openxmlformats.org/officeDocument/2006/relationships/customXml" Target="../ink/ink1958.xml"/><Relationship Id="rId45" Type="http://schemas.openxmlformats.org/officeDocument/2006/relationships/customXml" Target="../ink/ink1957.xml"/><Relationship Id="rId44" Type="http://schemas.openxmlformats.org/officeDocument/2006/relationships/customXml" Target="../ink/ink1956.xml"/><Relationship Id="rId43" Type="http://schemas.openxmlformats.org/officeDocument/2006/relationships/customXml" Target="../ink/ink1955.xml"/><Relationship Id="rId42" Type="http://schemas.openxmlformats.org/officeDocument/2006/relationships/customXml" Target="../ink/ink1954.xml"/><Relationship Id="rId41" Type="http://schemas.openxmlformats.org/officeDocument/2006/relationships/customXml" Target="../ink/ink1953.xml"/><Relationship Id="rId40" Type="http://schemas.openxmlformats.org/officeDocument/2006/relationships/customXml" Target="../ink/ink1952.xml"/><Relationship Id="rId4" Type="http://schemas.openxmlformats.org/officeDocument/2006/relationships/customXml" Target="../ink/ink1916.xml"/><Relationship Id="rId39" Type="http://schemas.openxmlformats.org/officeDocument/2006/relationships/customXml" Target="../ink/ink1951.xml"/><Relationship Id="rId38" Type="http://schemas.openxmlformats.org/officeDocument/2006/relationships/customXml" Target="../ink/ink1950.xml"/><Relationship Id="rId37" Type="http://schemas.openxmlformats.org/officeDocument/2006/relationships/customXml" Target="../ink/ink1949.xml"/><Relationship Id="rId36" Type="http://schemas.openxmlformats.org/officeDocument/2006/relationships/customXml" Target="../ink/ink1948.xml"/><Relationship Id="rId35" Type="http://schemas.openxmlformats.org/officeDocument/2006/relationships/customXml" Target="../ink/ink1947.xml"/><Relationship Id="rId34" Type="http://schemas.openxmlformats.org/officeDocument/2006/relationships/customXml" Target="../ink/ink1946.xml"/><Relationship Id="rId33" Type="http://schemas.openxmlformats.org/officeDocument/2006/relationships/customXml" Target="../ink/ink1945.xml"/><Relationship Id="rId32" Type="http://schemas.openxmlformats.org/officeDocument/2006/relationships/customXml" Target="../ink/ink1944.xml"/><Relationship Id="rId31" Type="http://schemas.openxmlformats.org/officeDocument/2006/relationships/customXml" Target="../ink/ink1943.xml"/><Relationship Id="rId30" Type="http://schemas.openxmlformats.org/officeDocument/2006/relationships/customXml" Target="../ink/ink1942.xml"/><Relationship Id="rId3" Type="http://schemas.openxmlformats.org/officeDocument/2006/relationships/customXml" Target="../ink/ink1915.xml"/><Relationship Id="rId29" Type="http://schemas.openxmlformats.org/officeDocument/2006/relationships/customXml" Target="../ink/ink1941.xml"/><Relationship Id="rId28" Type="http://schemas.openxmlformats.org/officeDocument/2006/relationships/customXml" Target="../ink/ink1940.xml"/><Relationship Id="rId27" Type="http://schemas.openxmlformats.org/officeDocument/2006/relationships/customXml" Target="../ink/ink1939.xml"/><Relationship Id="rId26" Type="http://schemas.openxmlformats.org/officeDocument/2006/relationships/customXml" Target="../ink/ink1938.xml"/><Relationship Id="rId25" Type="http://schemas.openxmlformats.org/officeDocument/2006/relationships/customXml" Target="../ink/ink1937.xml"/><Relationship Id="rId24" Type="http://schemas.openxmlformats.org/officeDocument/2006/relationships/customXml" Target="../ink/ink1936.xml"/><Relationship Id="rId23" Type="http://schemas.openxmlformats.org/officeDocument/2006/relationships/customXml" Target="../ink/ink1935.xml"/><Relationship Id="rId22" Type="http://schemas.openxmlformats.org/officeDocument/2006/relationships/customXml" Target="../ink/ink1934.xml"/><Relationship Id="rId21" Type="http://schemas.openxmlformats.org/officeDocument/2006/relationships/customXml" Target="../ink/ink1933.xml"/><Relationship Id="rId20" Type="http://schemas.openxmlformats.org/officeDocument/2006/relationships/customXml" Target="../ink/ink1932.xml"/><Relationship Id="rId2" Type="http://schemas.openxmlformats.org/officeDocument/2006/relationships/customXml" Target="../ink/ink1914.xml"/><Relationship Id="rId19" Type="http://schemas.openxmlformats.org/officeDocument/2006/relationships/customXml" Target="../ink/ink1931.xml"/><Relationship Id="rId18" Type="http://schemas.openxmlformats.org/officeDocument/2006/relationships/customXml" Target="../ink/ink1930.xml"/><Relationship Id="rId17" Type="http://schemas.openxmlformats.org/officeDocument/2006/relationships/customXml" Target="../ink/ink1929.xml"/><Relationship Id="rId16" Type="http://schemas.openxmlformats.org/officeDocument/2006/relationships/customXml" Target="../ink/ink1928.xml"/><Relationship Id="rId15" Type="http://schemas.openxmlformats.org/officeDocument/2006/relationships/customXml" Target="../ink/ink1927.xml"/><Relationship Id="rId14" Type="http://schemas.openxmlformats.org/officeDocument/2006/relationships/customXml" Target="../ink/ink1926.xml"/><Relationship Id="rId13" Type="http://schemas.openxmlformats.org/officeDocument/2006/relationships/customXml" Target="../ink/ink1925.xml"/><Relationship Id="rId12" Type="http://schemas.openxmlformats.org/officeDocument/2006/relationships/customXml" Target="../ink/ink1924.xml"/><Relationship Id="rId11" Type="http://schemas.openxmlformats.org/officeDocument/2006/relationships/customXml" Target="../ink/ink1923.xml"/><Relationship Id="rId10" Type="http://schemas.openxmlformats.org/officeDocument/2006/relationships/customXml" Target="../ink/ink1922.xml"/><Relationship Id="rId1" Type="http://schemas.openxmlformats.org/officeDocument/2006/relationships/image" Target="../media/image40.png"/></Relationships>
</file>

<file path=ppt/slides/_rels/slide2.xml.rels><?xml version="1.0" encoding="UTF-8" standalone="yes"?>
<Relationships xmlns="http://schemas.openxmlformats.org/package/2006/relationships"><Relationship Id="rId99" Type="http://schemas.openxmlformats.org/officeDocument/2006/relationships/customXml" Target="../ink/ink192.xml"/><Relationship Id="rId98" Type="http://schemas.openxmlformats.org/officeDocument/2006/relationships/customXml" Target="../ink/ink191.xml"/><Relationship Id="rId97" Type="http://schemas.openxmlformats.org/officeDocument/2006/relationships/customXml" Target="../ink/ink190.xml"/><Relationship Id="rId96" Type="http://schemas.openxmlformats.org/officeDocument/2006/relationships/customXml" Target="../ink/ink189.xml"/><Relationship Id="rId95" Type="http://schemas.openxmlformats.org/officeDocument/2006/relationships/customXml" Target="../ink/ink188.xml"/><Relationship Id="rId94" Type="http://schemas.openxmlformats.org/officeDocument/2006/relationships/customXml" Target="../ink/ink187.xml"/><Relationship Id="rId93" Type="http://schemas.openxmlformats.org/officeDocument/2006/relationships/customXml" Target="../ink/ink186.xml"/><Relationship Id="rId92" Type="http://schemas.openxmlformats.org/officeDocument/2006/relationships/customXml" Target="../ink/ink185.xml"/><Relationship Id="rId91" Type="http://schemas.openxmlformats.org/officeDocument/2006/relationships/customXml" Target="../ink/ink184.xml"/><Relationship Id="rId90" Type="http://schemas.openxmlformats.org/officeDocument/2006/relationships/customXml" Target="../ink/ink183.xml"/><Relationship Id="rId9" Type="http://schemas.openxmlformats.org/officeDocument/2006/relationships/customXml" Target="../ink/ink102.xml"/><Relationship Id="rId89" Type="http://schemas.openxmlformats.org/officeDocument/2006/relationships/customXml" Target="../ink/ink182.xml"/><Relationship Id="rId88" Type="http://schemas.openxmlformats.org/officeDocument/2006/relationships/customXml" Target="../ink/ink181.xml"/><Relationship Id="rId87" Type="http://schemas.openxmlformats.org/officeDocument/2006/relationships/customXml" Target="../ink/ink180.xml"/><Relationship Id="rId86" Type="http://schemas.openxmlformats.org/officeDocument/2006/relationships/customXml" Target="../ink/ink179.xml"/><Relationship Id="rId85" Type="http://schemas.openxmlformats.org/officeDocument/2006/relationships/customXml" Target="../ink/ink178.xml"/><Relationship Id="rId84" Type="http://schemas.openxmlformats.org/officeDocument/2006/relationships/customXml" Target="../ink/ink177.xml"/><Relationship Id="rId83" Type="http://schemas.openxmlformats.org/officeDocument/2006/relationships/customXml" Target="../ink/ink176.xml"/><Relationship Id="rId82" Type="http://schemas.openxmlformats.org/officeDocument/2006/relationships/customXml" Target="../ink/ink175.xml"/><Relationship Id="rId81" Type="http://schemas.openxmlformats.org/officeDocument/2006/relationships/customXml" Target="../ink/ink174.xml"/><Relationship Id="rId80" Type="http://schemas.openxmlformats.org/officeDocument/2006/relationships/customXml" Target="../ink/ink173.xml"/><Relationship Id="rId8" Type="http://schemas.openxmlformats.org/officeDocument/2006/relationships/customXml" Target="../ink/ink101.xml"/><Relationship Id="rId79" Type="http://schemas.openxmlformats.org/officeDocument/2006/relationships/customXml" Target="../ink/ink172.xml"/><Relationship Id="rId78" Type="http://schemas.openxmlformats.org/officeDocument/2006/relationships/customXml" Target="../ink/ink171.xml"/><Relationship Id="rId77" Type="http://schemas.openxmlformats.org/officeDocument/2006/relationships/customXml" Target="../ink/ink170.xml"/><Relationship Id="rId76" Type="http://schemas.openxmlformats.org/officeDocument/2006/relationships/customXml" Target="../ink/ink169.xml"/><Relationship Id="rId75" Type="http://schemas.openxmlformats.org/officeDocument/2006/relationships/customXml" Target="../ink/ink168.xml"/><Relationship Id="rId74" Type="http://schemas.openxmlformats.org/officeDocument/2006/relationships/customXml" Target="../ink/ink167.xml"/><Relationship Id="rId73" Type="http://schemas.openxmlformats.org/officeDocument/2006/relationships/customXml" Target="../ink/ink166.xml"/><Relationship Id="rId72" Type="http://schemas.openxmlformats.org/officeDocument/2006/relationships/customXml" Target="../ink/ink165.xml"/><Relationship Id="rId71" Type="http://schemas.openxmlformats.org/officeDocument/2006/relationships/customXml" Target="../ink/ink164.xml"/><Relationship Id="rId70" Type="http://schemas.openxmlformats.org/officeDocument/2006/relationships/customXml" Target="../ink/ink163.xml"/><Relationship Id="rId7" Type="http://schemas.openxmlformats.org/officeDocument/2006/relationships/customXml" Target="../ink/ink100.xml"/><Relationship Id="rId69" Type="http://schemas.openxmlformats.org/officeDocument/2006/relationships/customXml" Target="../ink/ink162.xml"/><Relationship Id="rId68" Type="http://schemas.openxmlformats.org/officeDocument/2006/relationships/customXml" Target="../ink/ink161.xml"/><Relationship Id="rId67" Type="http://schemas.openxmlformats.org/officeDocument/2006/relationships/customXml" Target="../ink/ink160.xml"/><Relationship Id="rId66" Type="http://schemas.openxmlformats.org/officeDocument/2006/relationships/customXml" Target="../ink/ink159.xml"/><Relationship Id="rId65" Type="http://schemas.openxmlformats.org/officeDocument/2006/relationships/customXml" Target="../ink/ink158.xml"/><Relationship Id="rId64" Type="http://schemas.openxmlformats.org/officeDocument/2006/relationships/customXml" Target="../ink/ink157.xml"/><Relationship Id="rId63" Type="http://schemas.openxmlformats.org/officeDocument/2006/relationships/customXml" Target="../ink/ink156.xml"/><Relationship Id="rId62" Type="http://schemas.openxmlformats.org/officeDocument/2006/relationships/customXml" Target="../ink/ink155.xml"/><Relationship Id="rId61" Type="http://schemas.openxmlformats.org/officeDocument/2006/relationships/customXml" Target="../ink/ink154.xml"/><Relationship Id="rId60" Type="http://schemas.openxmlformats.org/officeDocument/2006/relationships/customXml" Target="../ink/ink153.xml"/><Relationship Id="rId6" Type="http://schemas.openxmlformats.org/officeDocument/2006/relationships/customXml" Target="../ink/ink99.xml"/><Relationship Id="rId59" Type="http://schemas.openxmlformats.org/officeDocument/2006/relationships/customXml" Target="../ink/ink152.xml"/><Relationship Id="rId58" Type="http://schemas.openxmlformats.org/officeDocument/2006/relationships/customXml" Target="../ink/ink151.xml"/><Relationship Id="rId57" Type="http://schemas.openxmlformats.org/officeDocument/2006/relationships/customXml" Target="../ink/ink150.xml"/><Relationship Id="rId56" Type="http://schemas.openxmlformats.org/officeDocument/2006/relationships/customXml" Target="../ink/ink149.xml"/><Relationship Id="rId55" Type="http://schemas.openxmlformats.org/officeDocument/2006/relationships/customXml" Target="../ink/ink148.xml"/><Relationship Id="rId54" Type="http://schemas.openxmlformats.org/officeDocument/2006/relationships/customXml" Target="../ink/ink147.xml"/><Relationship Id="rId53" Type="http://schemas.openxmlformats.org/officeDocument/2006/relationships/customXml" Target="../ink/ink146.xml"/><Relationship Id="rId52" Type="http://schemas.openxmlformats.org/officeDocument/2006/relationships/customXml" Target="../ink/ink145.xml"/><Relationship Id="rId51" Type="http://schemas.openxmlformats.org/officeDocument/2006/relationships/customXml" Target="../ink/ink144.xml"/><Relationship Id="rId50" Type="http://schemas.openxmlformats.org/officeDocument/2006/relationships/customXml" Target="../ink/ink143.xml"/><Relationship Id="rId5" Type="http://schemas.openxmlformats.org/officeDocument/2006/relationships/customXml" Target="../ink/ink98.xml"/><Relationship Id="rId49" Type="http://schemas.openxmlformats.org/officeDocument/2006/relationships/customXml" Target="../ink/ink142.xml"/><Relationship Id="rId48" Type="http://schemas.openxmlformats.org/officeDocument/2006/relationships/customXml" Target="../ink/ink141.xml"/><Relationship Id="rId47" Type="http://schemas.openxmlformats.org/officeDocument/2006/relationships/customXml" Target="../ink/ink140.xml"/><Relationship Id="rId46" Type="http://schemas.openxmlformats.org/officeDocument/2006/relationships/customXml" Target="../ink/ink139.xml"/><Relationship Id="rId45" Type="http://schemas.openxmlformats.org/officeDocument/2006/relationships/customXml" Target="../ink/ink138.xml"/><Relationship Id="rId44" Type="http://schemas.openxmlformats.org/officeDocument/2006/relationships/customXml" Target="../ink/ink137.xml"/><Relationship Id="rId43" Type="http://schemas.openxmlformats.org/officeDocument/2006/relationships/customXml" Target="../ink/ink136.xml"/><Relationship Id="rId42" Type="http://schemas.openxmlformats.org/officeDocument/2006/relationships/customXml" Target="../ink/ink135.xml"/><Relationship Id="rId41" Type="http://schemas.openxmlformats.org/officeDocument/2006/relationships/customXml" Target="../ink/ink134.xml"/><Relationship Id="rId40" Type="http://schemas.openxmlformats.org/officeDocument/2006/relationships/customXml" Target="../ink/ink133.xml"/><Relationship Id="rId4" Type="http://schemas.openxmlformats.org/officeDocument/2006/relationships/customXml" Target="../ink/ink97.xml"/><Relationship Id="rId39" Type="http://schemas.openxmlformats.org/officeDocument/2006/relationships/customXml" Target="../ink/ink132.xml"/><Relationship Id="rId38" Type="http://schemas.openxmlformats.org/officeDocument/2006/relationships/customXml" Target="../ink/ink131.xml"/><Relationship Id="rId37" Type="http://schemas.openxmlformats.org/officeDocument/2006/relationships/customXml" Target="../ink/ink130.xml"/><Relationship Id="rId36" Type="http://schemas.openxmlformats.org/officeDocument/2006/relationships/customXml" Target="../ink/ink129.xml"/><Relationship Id="rId35" Type="http://schemas.openxmlformats.org/officeDocument/2006/relationships/customXml" Target="../ink/ink128.xml"/><Relationship Id="rId34" Type="http://schemas.openxmlformats.org/officeDocument/2006/relationships/customXml" Target="../ink/ink127.xml"/><Relationship Id="rId33" Type="http://schemas.openxmlformats.org/officeDocument/2006/relationships/customXml" Target="../ink/ink126.xml"/><Relationship Id="rId32" Type="http://schemas.openxmlformats.org/officeDocument/2006/relationships/customXml" Target="../ink/ink125.xml"/><Relationship Id="rId31" Type="http://schemas.openxmlformats.org/officeDocument/2006/relationships/customXml" Target="../ink/ink124.xml"/><Relationship Id="rId30" Type="http://schemas.openxmlformats.org/officeDocument/2006/relationships/customXml" Target="../ink/ink123.xml"/><Relationship Id="rId3" Type="http://schemas.openxmlformats.org/officeDocument/2006/relationships/customXml" Target="../ink/ink96.xml"/><Relationship Id="rId29" Type="http://schemas.openxmlformats.org/officeDocument/2006/relationships/customXml" Target="../ink/ink122.xml"/><Relationship Id="rId28" Type="http://schemas.openxmlformats.org/officeDocument/2006/relationships/customXml" Target="../ink/ink121.xml"/><Relationship Id="rId27" Type="http://schemas.openxmlformats.org/officeDocument/2006/relationships/customXml" Target="../ink/ink120.xml"/><Relationship Id="rId26" Type="http://schemas.openxmlformats.org/officeDocument/2006/relationships/customXml" Target="../ink/ink119.xml"/><Relationship Id="rId25" Type="http://schemas.openxmlformats.org/officeDocument/2006/relationships/customXml" Target="../ink/ink118.xml"/><Relationship Id="rId24" Type="http://schemas.openxmlformats.org/officeDocument/2006/relationships/customXml" Target="../ink/ink117.xml"/><Relationship Id="rId23" Type="http://schemas.openxmlformats.org/officeDocument/2006/relationships/customXml" Target="../ink/ink116.xml"/><Relationship Id="rId22" Type="http://schemas.openxmlformats.org/officeDocument/2006/relationships/customXml" Target="../ink/ink115.xml"/><Relationship Id="rId21" Type="http://schemas.openxmlformats.org/officeDocument/2006/relationships/customXml" Target="../ink/ink114.xml"/><Relationship Id="rId20" Type="http://schemas.openxmlformats.org/officeDocument/2006/relationships/customXml" Target="../ink/ink113.xml"/><Relationship Id="rId2" Type="http://schemas.openxmlformats.org/officeDocument/2006/relationships/customXml" Target="../ink/ink95.xml"/><Relationship Id="rId19" Type="http://schemas.openxmlformats.org/officeDocument/2006/relationships/customXml" Target="../ink/ink112.xml"/><Relationship Id="rId18" Type="http://schemas.openxmlformats.org/officeDocument/2006/relationships/customXml" Target="../ink/ink111.xml"/><Relationship Id="rId17" Type="http://schemas.openxmlformats.org/officeDocument/2006/relationships/customXml" Target="../ink/ink110.xml"/><Relationship Id="rId16" Type="http://schemas.openxmlformats.org/officeDocument/2006/relationships/customXml" Target="../ink/ink109.xml"/><Relationship Id="rId15" Type="http://schemas.openxmlformats.org/officeDocument/2006/relationships/customXml" Target="../ink/ink108.xml"/><Relationship Id="rId14" Type="http://schemas.openxmlformats.org/officeDocument/2006/relationships/customXml" Target="../ink/ink107.xml"/><Relationship Id="rId138" Type="http://schemas.openxmlformats.org/officeDocument/2006/relationships/slideLayout" Target="../slideLayouts/slideLayout2.xml"/><Relationship Id="rId137" Type="http://schemas.openxmlformats.org/officeDocument/2006/relationships/tags" Target="../tags/tag63.xml"/><Relationship Id="rId136" Type="http://schemas.openxmlformats.org/officeDocument/2006/relationships/customXml" Target="../ink/ink229.xml"/><Relationship Id="rId135" Type="http://schemas.openxmlformats.org/officeDocument/2006/relationships/customXml" Target="../ink/ink228.xml"/><Relationship Id="rId134" Type="http://schemas.openxmlformats.org/officeDocument/2006/relationships/customXml" Target="../ink/ink227.xml"/><Relationship Id="rId133" Type="http://schemas.openxmlformats.org/officeDocument/2006/relationships/customXml" Target="../ink/ink226.xml"/><Relationship Id="rId132" Type="http://schemas.openxmlformats.org/officeDocument/2006/relationships/customXml" Target="../ink/ink225.xml"/><Relationship Id="rId131" Type="http://schemas.openxmlformats.org/officeDocument/2006/relationships/customXml" Target="../ink/ink224.xml"/><Relationship Id="rId130" Type="http://schemas.openxmlformats.org/officeDocument/2006/relationships/customXml" Target="../ink/ink223.xml"/><Relationship Id="rId13" Type="http://schemas.openxmlformats.org/officeDocument/2006/relationships/customXml" Target="../ink/ink106.xml"/><Relationship Id="rId129" Type="http://schemas.openxmlformats.org/officeDocument/2006/relationships/customXml" Target="../ink/ink222.xml"/><Relationship Id="rId128" Type="http://schemas.openxmlformats.org/officeDocument/2006/relationships/customXml" Target="../ink/ink221.xml"/><Relationship Id="rId127" Type="http://schemas.openxmlformats.org/officeDocument/2006/relationships/customXml" Target="../ink/ink220.xml"/><Relationship Id="rId126" Type="http://schemas.openxmlformats.org/officeDocument/2006/relationships/customXml" Target="../ink/ink219.xml"/><Relationship Id="rId125" Type="http://schemas.openxmlformats.org/officeDocument/2006/relationships/customXml" Target="../ink/ink218.xml"/><Relationship Id="rId124" Type="http://schemas.openxmlformats.org/officeDocument/2006/relationships/customXml" Target="../ink/ink217.xml"/><Relationship Id="rId123" Type="http://schemas.openxmlformats.org/officeDocument/2006/relationships/customXml" Target="../ink/ink216.xml"/><Relationship Id="rId122" Type="http://schemas.openxmlformats.org/officeDocument/2006/relationships/customXml" Target="../ink/ink215.xml"/><Relationship Id="rId121" Type="http://schemas.openxmlformats.org/officeDocument/2006/relationships/customXml" Target="../ink/ink214.xml"/><Relationship Id="rId120" Type="http://schemas.openxmlformats.org/officeDocument/2006/relationships/customXml" Target="../ink/ink213.xml"/><Relationship Id="rId12" Type="http://schemas.openxmlformats.org/officeDocument/2006/relationships/customXml" Target="../ink/ink105.xml"/><Relationship Id="rId119" Type="http://schemas.openxmlformats.org/officeDocument/2006/relationships/customXml" Target="../ink/ink212.xml"/><Relationship Id="rId118" Type="http://schemas.openxmlformats.org/officeDocument/2006/relationships/customXml" Target="../ink/ink211.xml"/><Relationship Id="rId117" Type="http://schemas.openxmlformats.org/officeDocument/2006/relationships/customXml" Target="../ink/ink210.xml"/><Relationship Id="rId116" Type="http://schemas.openxmlformats.org/officeDocument/2006/relationships/customXml" Target="../ink/ink209.xml"/><Relationship Id="rId115" Type="http://schemas.openxmlformats.org/officeDocument/2006/relationships/customXml" Target="../ink/ink208.xml"/><Relationship Id="rId114" Type="http://schemas.openxmlformats.org/officeDocument/2006/relationships/customXml" Target="../ink/ink207.xml"/><Relationship Id="rId113" Type="http://schemas.openxmlformats.org/officeDocument/2006/relationships/customXml" Target="../ink/ink206.xml"/><Relationship Id="rId112" Type="http://schemas.openxmlformats.org/officeDocument/2006/relationships/customXml" Target="../ink/ink205.xml"/><Relationship Id="rId111" Type="http://schemas.openxmlformats.org/officeDocument/2006/relationships/customXml" Target="../ink/ink204.xml"/><Relationship Id="rId110" Type="http://schemas.openxmlformats.org/officeDocument/2006/relationships/customXml" Target="../ink/ink203.xml"/><Relationship Id="rId11" Type="http://schemas.openxmlformats.org/officeDocument/2006/relationships/customXml" Target="../ink/ink104.xml"/><Relationship Id="rId109" Type="http://schemas.openxmlformats.org/officeDocument/2006/relationships/customXml" Target="../ink/ink202.xml"/><Relationship Id="rId108" Type="http://schemas.openxmlformats.org/officeDocument/2006/relationships/customXml" Target="../ink/ink201.xml"/><Relationship Id="rId107" Type="http://schemas.openxmlformats.org/officeDocument/2006/relationships/customXml" Target="../ink/ink200.xml"/><Relationship Id="rId106" Type="http://schemas.openxmlformats.org/officeDocument/2006/relationships/customXml" Target="../ink/ink199.xml"/><Relationship Id="rId105" Type="http://schemas.openxmlformats.org/officeDocument/2006/relationships/customXml" Target="../ink/ink198.xml"/><Relationship Id="rId104" Type="http://schemas.openxmlformats.org/officeDocument/2006/relationships/customXml" Target="../ink/ink197.xml"/><Relationship Id="rId103" Type="http://schemas.openxmlformats.org/officeDocument/2006/relationships/customXml" Target="../ink/ink196.xml"/><Relationship Id="rId102" Type="http://schemas.openxmlformats.org/officeDocument/2006/relationships/customXml" Target="../ink/ink195.xml"/><Relationship Id="rId101" Type="http://schemas.openxmlformats.org/officeDocument/2006/relationships/customXml" Target="../ink/ink194.xml"/><Relationship Id="rId100" Type="http://schemas.openxmlformats.org/officeDocument/2006/relationships/customXml" Target="../ink/ink193.xml"/><Relationship Id="rId10" Type="http://schemas.openxmlformats.org/officeDocument/2006/relationships/customXml" Target="../ink/ink103.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99" Type="http://schemas.openxmlformats.org/officeDocument/2006/relationships/customXml" Target="../ink/ink2053.xml"/><Relationship Id="rId98" Type="http://schemas.openxmlformats.org/officeDocument/2006/relationships/customXml" Target="../ink/ink2052.xml"/><Relationship Id="rId97" Type="http://schemas.openxmlformats.org/officeDocument/2006/relationships/customXml" Target="../ink/ink2051.xml"/><Relationship Id="rId96" Type="http://schemas.openxmlformats.org/officeDocument/2006/relationships/customXml" Target="../ink/ink2050.xml"/><Relationship Id="rId95" Type="http://schemas.openxmlformats.org/officeDocument/2006/relationships/customXml" Target="../ink/ink2049.xml"/><Relationship Id="rId94" Type="http://schemas.openxmlformats.org/officeDocument/2006/relationships/customXml" Target="../ink/ink2048.xml"/><Relationship Id="rId93" Type="http://schemas.openxmlformats.org/officeDocument/2006/relationships/customXml" Target="../ink/ink2047.xml"/><Relationship Id="rId92" Type="http://schemas.openxmlformats.org/officeDocument/2006/relationships/customXml" Target="../ink/ink2046.xml"/><Relationship Id="rId91" Type="http://schemas.openxmlformats.org/officeDocument/2006/relationships/customXml" Target="../ink/ink2045.xml"/><Relationship Id="rId90" Type="http://schemas.openxmlformats.org/officeDocument/2006/relationships/customXml" Target="../ink/ink2044.xml"/><Relationship Id="rId9" Type="http://schemas.openxmlformats.org/officeDocument/2006/relationships/customXml" Target="../ink/ink1963.xml"/><Relationship Id="rId89" Type="http://schemas.openxmlformats.org/officeDocument/2006/relationships/customXml" Target="../ink/ink2043.xml"/><Relationship Id="rId88" Type="http://schemas.openxmlformats.org/officeDocument/2006/relationships/customXml" Target="../ink/ink2042.xml"/><Relationship Id="rId87" Type="http://schemas.openxmlformats.org/officeDocument/2006/relationships/customXml" Target="../ink/ink2041.xml"/><Relationship Id="rId86" Type="http://schemas.openxmlformats.org/officeDocument/2006/relationships/customXml" Target="../ink/ink2040.xml"/><Relationship Id="rId85" Type="http://schemas.openxmlformats.org/officeDocument/2006/relationships/customXml" Target="../ink/ink2039.xml"/><Relationship Id="rId84" Type="http://schemas.openxmlformats.org/officeDocument/2006/relationships/customXml" Target="../ink/ink2038.xml"/><Relationship Id="rId83" Type="http://schemas.openxmlformats.org/officeDocument/2006/relationships/customXml" Target="../ink/ink2037.xml"/><Relationship Id="rId82" Type="http://schemas.openxmlformats.org/officeDocument/2006/relationships/customXml" Target="../ink/ink2036.xml"/><Relationship Id="rId81" Type="http://schemas.openxmlformats.org/officeDocument/2006/relationships/customXml" Target="../ink/ink2035.xml"/><Relationship Id="rId80" Type="http://schemas.openxmlformats.org/officeDocument/2006/relationships/customXml" Target="../ink/ink2034.xml"/><Relationship Id="rId8" Type="http://schemas.openxmlformats.org/officeDocument/2006/relationships/customXml" Target="../ink/ink1962.xml"/><Relationship Id="rId79" Type="http://schemas.openxmlformats.org/officeDocument/2006/relationships/customXml" Target="../ink/ink2033.xml"/><Relationship Id="rId78" Type="http://schemas.openxmlformats.org/officeDocument/2006/relationships/customXml" Target="../ink/ink2032.xml"/><Relationship Id="rId77" Type="http://schemas.openxmlformats.org/officeDocument/2006/relationships/customXml" Target="../ink/ink2031.xml"/><Relationship Id="rId76" Type="http://schemas.openxmlformats.org/officeDocument/2006/relationships/customXml" Target="../ink/ink2030.xml"/><Relationship Id="rId75" Type="http://schemas.openxmlformats.org/officeDocument/2006/relationships/customXml" Target="../ink/ink2029.xml"/><Relationship Id="rId74" Type="http://schemas.openxmlformats.org/officeDocument/2006/relationships/customXml" Target="../ink/ink2028.xml"/><Relationship Id="rId73" Type="http://schemas.openxmlformats.org/officeDocument/2006/relationships/customXml" Target="../ink/ink2027.xml"/><Relationship Id="rId72" Type="http://schemas.openxmlformats.org/officeDocument/2006/relationships/customXml" Target="../ink/ink2026.xml"/><Relationship Id="rId71" Type="http://schemas.openxmlformats.org/officeDocument/2006/relationships/customXml" Target="../ink/ink2025.xml"/><Relationship Id="rId70" Type="http://schemas.openxmlformats.org/officeDocument/2006/relationships/customXml" Target="../ink/ink2024.xml"/><Relationship Id="rId7" Type="http://schemas.openxmlformats.org/officeDocument/2006/relationships/customXml" Target="../ink/ink1961.xml"/><Relationship Id="rId69" Type="http://schemas.openxmlformats.org/officeDocument/2006/relationships/customXml" Target="../ink/ink2023.xml"/><Relationship Id="rId68" Type="http://schemas.openxmlformats.org/officeDocument/2006/relationships/customXml" Target="../ink/ink2022.xml"/><Relationship Id="rId67" Type="http://schemas.openxmlformats.org/officeDocument/2006/relationships/customXml" Target="../ink/ink2021.xml"/><Relationship Id="rId66" Type="http://schemas.openxmlformats.org/officeDocument/2006/relationships/customXml" Target="../ink/ink2020.xml"/><Relationship Id="rId65" Type="http://schemas.openxmlformats.org/officeDocument/2006/relationships/customXml" Target="../ink/ink2019.xml"/><Relationship Id="rId64" Type="http://schemas.openxmlformats.org/officeDocument/2006/relationships/customXml" Target="../ink/ink2018.xml"/><Relationship Id="rId63" Type="http://schemas.openxmlformats.org/officeDocument/2006/relationships/customXml" Target="../ink/ink2017.xml"/><Relationship Id="rId62" Type="http://schemas.openxmlformats.org/officeDocument/2006/relationships/customXml" Target="../ink/ink2016.xml"/><Relationship Id="rId61" Type="http://schemas.openxmlformats.org/officeDocument/2006/relationships/customXml" Target="../ink/ink2015.xml"/><Relationship Id="rId60" Type="http://schemas.openxmlformats.org/officeDocument/2006/relationships/customXml" Target="../ink/ink2014.xml"/><Relationship Id="rId6" Type="http://schemas.openxmlformats.org/officeDocument/2006/relationships/customXml" Target="../ink/ink1960.xml"/><Relationship Id="rId59" Type="http://schemas.openxmlformats.org/officeDocument/2006/relationships/customXml" Target="../ink/ink2013.xml"/><Relationship Id="rId58" Type="http://schemas.openxmlformats.org/officeDocument/2006/relationships/customXml" Target="../ink/ink2012.xml"/><Relationship Id="rId57" Type="http://schemas.openxmlformats.org/officeDocument/2006/relationships/customXml" Target="../ink/ink2011.xml"/><Relationship Id="rId56" Type="http://schemas.openxmlformats.org/officeDocument/2006/relationships/customXml" Target="../ink/ink2010.xml"/><Relationship Id="rId55" Type="http://schemas.openxmlformats.org/officeDocument/2006/relationships/customXml" Target="../ink/ink2009.xml"/><Relationship Id="rId54" Type="http://schemas.openxmlformats.org/officeDocument/2006/relationships/customXml" Target="../ink/ink2008.xml"/><Relationship Id="rId53" Type="http://schemas.openxmlformats.org/officeDocument/2006/relationships/customXml" Target="../ink/ink2007.xml"/><Relationship Id="rId52" Type="http://schemas.openxmlformats.org/officeDocument/2006/relationships/customXml" Target="../ink/ink2006.xml"/><Relationship Id="rId51" Type="http://schemas.openxmlformats.org/officeDocument/2006/relationships/customXml" Target="../ink/ink2005.xml"/><Relationship Id="rId50" Type="http://schemas.openxmlformats.org/officeDocument/2006/relationships/customXml" Target="../ink/ink2004.xml"/><Relationship Id="rId5" Type="http://schemas.openxmlformats.org/officeDocument/2006/relationships/image" Target="../media/image44.png"/><Relationship Id="rId49" Type="http://schemas.openxmlformats.org/officeDocument/2006/relationships/customXml" Target="../ink/ink2003.xml"/><Relationship Id="rId48" Type="http://schemas.openxmlformats.org/officeDocument/2006/relationships/customXml" Target="../ink/ink2002.xml"/><Relationship Id="rId47" Type="http://schemas.openxmlformats.org/officeDocument/2006/relationships/customXml" Target="../ink/ink2001.xml"/><Relationship Id="rId46" Type="http://schemas.openxmlformats.org/officeDocument/2006/relationships/customXml" Target="../ink/ink2000.xml"/><Relationship Id="rId45" Type="http://schemas.openxmlformats.org/officeDocument/2006/relationships/customXml" Target="../ink/ink1999.xml"/><Relationship Id="rId44" Type="http://schemas.openxmlformats.org/officeDocument/2006/relationships/customXml" Target="../ink/ink1998.xml"/><Relationship Id="rId43" Type="http://schemas.openxmlformats.org/officeDocument/2006/relationships/customXml" Target="../ink/ink1997.xml"/><Relationship Id="rId42" Type="http://schemas.openxmlformats.org/officeDocument/2006/relationships/customXml" Target="../ink/ink1996.xml"/><Relationship Id="rId41" Type="http://schemas.openxmlformats.org/officeDocument/2006/relationships/customXml" Target="../ink/ink1995.xml"/><Relationship Id="rId40" Type="http://schemas.openxmlformats.org/officeDocument/2006/relationships/customXml" Target="../ink/ink1994.xml"/><Relationship Id="rId4" Type="http://schemas.openxmlformats.org/officeDocument/2006/relationships/customXml" Target="../ink/ink1959.xml"/><Relationship Id="rId39" Type="http://schemas.openxmlformats.org/officeDocument/2006/relationships/customXml" Target="../ink/ink1993.xml"/><Relationship Id="rId38" Type="http://schemas.openxmlformats.org/officeDocument/2006/relationships/customXml" Target="../ink/ink1992.xml"/><Relationship Id="rId37" Type="http://schemas.openxmlformats.org/officeDocument/2006/relationships/customXml" Target="../ink/ink1991.xml"/><Relationship Id="rId36" Type="http://schemas.openxmlformats.org/officeDocument/2006/relationships/customXml" Target="../ink/ink1990.xml"/><Relationship Id="rId35" Type="http://schemas.openxmlformats.org/officeDocument/2006/relationships/customXml" Target="../ink/ink1989.xml"/><Relationship Id="rId34" Type="http://schemas.openxmlformats.org/officeDocument/2006/relationships/customXml" Target="../ink/ink1988.xml"/><Relationship Id="rId33" Type="http://schemas.openxmlformats.org/officeDocument/2006/relationships/customXml" Target="../ink/ink1987.xml"/><Relationship Id="rId32" Type="http://schemas.openxmlformats.org/officeDocument/2006/relationships/customXml" Target="../ink/ink1986.xml"/><Relationship Id="rId31" Type="http://schemas.openxmlformats.org/officeDocument/2006/relationships/customXml" Target="../ink/ink1985.xml"/><Relationship Id="rId30" Type="http://schemas.openxmlformats.org/officeDocument/2006/relationships/customXml" Target="../ink/ink1984.xml"/><Relationship Id="rId3" Type="http://schemas.openxmlformats.org/officeDocument/2006/relationships/image" Target="../media/image43.png"/><Relationship Id="rId29" Type="http://schemas.openxmlformats.org/officeDocument/2006/relationships/customXml" Target="../ink/ink1983.xml"/><Relationship Id="rId28" Type="http://schemas.openxmlformats.org/officeDocument/2006/relationships/customXml" Target="../ink/ink1982.xml"/><Relationship Id="rId27" Type="http://schemas.openxmlformats.org/officeDocument/2006/relationships/customXml" Target="../ink/ink1981.xml"/><Relationship Id="rId26" Type="http://schemas.openxmlformats.org/officeDocument/2006/relationships/customXml" Target="../ink/ink1980.xml"/><Relationship Id="rId25" Type="http://schemas.openxmlformats.org/officeDocument/2006/relationships/customXml" Target="../ink/ink1979.xml"/><Relationship Id="rId242" Type="http://schemas.openxmlformats.org/officeDocument/2006/relationships/slideLayout" Target="../slideLayouts/slideLayout2.xml"/><Relationship Id="rId241" Type="http://schemas.openxmlformats.org/officeDocument/2006/relationships/tags" Target="../tags/tag81.xml"/><Relationship Id="rId240" Type="http://schemas.openxmlformats.org/officeDocument/2006/relationships/customXml" Target="../ink/ink2194.xml"/><Relationship Id="rId24" Type="http://schemas.openxmlformats.org/officeDocument/2006/relationships/customXml" Target="../ink/ink1978.xml"/><Relationship Id="rId239" Type="http://schemas.openxmlformats.org/officeDocument/2006/relationships/customXml" Target="../ink/ink2193.xml"/><Relationship Id="rId238" Type="http://schemas.openxmlformats.org/officeDocument/2006/relationships/customXml" Target="../ink/ink2192.xml"/><Relationship Id="rId237" Type="http://schemas.openxmlformats.org/officeDocument/2006/relationships/customXml" Target="../ink/ink2191.xml"/><Relationship Id="rId236" Type="http://schemas.openxmlformats.org/officeDocument/2006/relationships/customXml" Target="../ink/ink2190.xml"/><Relationship Id="rId235" Type="http://schemas.openxmlformats.org/officeDocument/2006/relationships/customXml" Target="../ink/ink2189.xml"/><Relationship Id="rId234" Type="http://schemas.openxmlformats.org/officeDocument/2006/relationships/customXml" Target="../ink/ink2188.xml"/><Relationship Id="rId233" Type="http://schemas.openxmlformats.org/officeDocument/2006/relationships/customXml" Target="../ink/ink2187.xml"/><Relationship Id="rId232" Type="http://schemas.openxmlformats.org/officeDocument/2006/relationships/customXml" Target="../ink/ink2186.xml"/><Relationship Id="rId231" Type="http://schemas.openxmlformats.org/officeDocument/2006/relationships/customXml" Target="../ink/ink2185.xml"/><Relationship Id="rId230" Type="http://schemas.openxmlformats.org/officeDocument/2006/relationships/customXml" Target="../ink/ink2184.xml"/><Relationship Id="rId23" Type="http://schemas.openxmlformats.org/officeDocument/2006/relationships/customXml" Target="../ink/ink1977.xml"/><Relationship Id="rId229" Type="http://schemas.openxmlformats.org/officeDocument/2006/relationships/customXml" Target="../ink/ink2183.xml"/><Relationship Id="rId228" Type="http://schemas.openxmlformats.org/officeDocument/2006/relationships/customXml" Target="../ink/ink2182.xml"/><Relationship Id="rId227" Type="http://schemas.openxmlformats.org/officeDocument/2006/relationships/customXml" Target="../ink/ink2181.xml"/><Relationship Id="rId226" Type="http://schemas.openxmlformats.org/officeDocument/2006/relationships/customXml" Target="../ink/ink2180.xml"/><Relationship Id="rId225" Type="http://schemas.openxmlformats.org/officeDocument/2006/relationships/customXml" Target="../ink/ink2179.xml"/><Relationship Id="rId224" Type="http://schemas.openxmlformats.org/officeDocument/2006/relationships/customXml" Target="../ink/ink2178.xml"/><Relationship Id="rId223" Type="http://schemas.openxmlformats.org/officeDocument/2006/relationships/customXml" Target="../ink/ink2177.xml"/><Relationship Id="rId222" Type="http://schemas.openxmlformats.org/officeDocument/2006/relationships/customXml" Target="../ink/ink2176.xml"/><Relationship Id="rId221" Type="http://schemas.openxmlformats.org/officeDocument/2006/relationships/customXml" Target="../ink/ink2175.xml"/><Relationship Id="rId220" Type="http://schemas.openxmlformats.org/officeDocument/2006/relationships/customXml" Target="../ink/ink2174.xml"/><Relationship Id="rId22" Type="http://schemas.openxmlformats.org/officeDocument/2006/relationships/customXml" Target="../ink/ink1976.xml"/><Relationship Id="rId219" Type="http://schemas.openxmlformats.org/officeDocument/2006/relationships/customXml" Target="../ink/ink2173.xml"/><Relationship Id="rId218" Type="http://schemas.openxmlformats.org/officeDocument/2006/relationships/customXml" Target="../ink/ink2172.xml"/><Relationship Id="rId217" Type="http://schemas.openxmlformats.org/officeDocument/2006/relationships/customXml" Target="../ink/ink2171.xml"/><Relationship Id="rId216" Type="http://schemas.openxmlformats.org/officeDocument/2006/relationships/customXml" Target="../ink/ink2170.xml"/><Relationship Id="rId215" Type="http://schemas.openxmlformats.org/officeDocument/2006/relationships/customXml" Target="../ink/ink2169.xml"/><Relationship Id="rId214" Type="http://schemas.openxmlformats.org/officeDocument/2006/relationships/customXml" Target="../ink/ink2168.xml"/><Relationship Id="rId213" Type="http://schemas.openxmlformats.org/officeDocument/2006/relationships/customXml" Target="../ink/ink2167.xml"/><Relationship Id="rId212" Type="http://schemas.openxmlformats.org/officeDocument/2006/relationships/customXml" Target="../ink/ink2166.xml"/><Relationship Id="rId211" Type="http://schemas.openxmlformats.org/officeDocument/2006/relationships/customXml" Target="../ink/ink2165.xml"/><Relationship Id="rId210" Type="http://schemas.openxmlformats.org/officeDocument/2006/relationships/customXml" Target="../ink/ink2164.xml"/><Relationship Id="rId21" Type="http://schemas.openxmlformats.org/officeDocument/2006/relationships/customXml" Target="../ink/ink1975.xml"/><Relationship Id="rId209" Type="http://schemas.openxmlformats.org/officeDocument/2006/relationships/customXml" Target="../ink/ink2163.xml"/><Relationship Id="rId208" Type="http://schemas.openxmlformats.org/officeDocument/2006/relationships/customXml" Target="../ink/ink2162.xml"/><Relationship Id="rId207" Type="http://schemas.openxmlformats.org/officeDocument/2006/relationships/customXml" Target="../ink/ink2161.xml"/><Relationship Id="rId206" Type="http://schemas.openxmlformats.org/officeDocument/2006/relationships/customXml" Target="../ink/ink2160.xml"/><Relationship Id="rId205" Type="http://schemas.openxmlformats.org/officeDocument/2006/relationships/customXml" Target="../ink/ink2159.xml"/><Relationship Id="rId204" Type="http://schemas.openxmlformats.org/officeDocument/2006/relationships/customXml" Target="../ink/ink2158.xml"/><Relationship Id="rId203" Type="http://schemas.openxmlformats.org/officeDocument/2006/relationships/customXml" Target="../ink/ink2157.xml"/><Relationship Id="rId202" Type="http://schemas.openxmlformats.org/officeDocument/2006/relationships/customXml" Target="../ink/ink2156.xml"/><Relationship Id="rId201" Type="http://schemas.openxmlformats.org/officeDocument/2006/relationships/customXml" Target="../ink/ink2155.xml"/><Relationship Id="rId200" Type="http://schemas.openxmlformats.org/officeDocument/2006/relationships/customXml" Target="../ink/ink2154.xml"/><Relationship Id="rId20" Type="http://schemas.openxmlformats.org/officeDocument/2006/relationships/customXml" Target="../ink/ink1974.xml"/><Relationship Id="rId2" Type="http://schemas.openxmlformats.org/officeDocument/2006/relationships/image" Target="../media/image42.png"/><Relationship Id="rId199" Type="http://schemas.openxmlformats.org/officeDocument/2006/relationships/customXml" Target="../ink/ink2153.xml"/><Relationship Id="rId198" Type="http://schemas.openxmlformats.org/officeDocument/2006/relationships/customXml" Target="../ink/ink2152.xml"/><Relationship Id="rId197" Type="http://schemas.openxmlformats.org/officeDocument/2006/relationships/customXml" Target="../ink/ink2151.xml"/><Relationship Id="rId196" Type="http://schemas.openxmlformats.org/officeDocument/2006/relationships/customXml" Target="../ink/ink2150.xml"/><Relationship Id="rId195" Type="http://schemas.openxmlformats.org/officeDocument/2006/relationships/customXml" Target="../ink/ink2149.xml"/><Relationship Id="rId194" Type="http://schemas.openxmlformats.org/officeDocument/2006/relationships/customXml" Target="../ink/ink2148.xml"/><Relationship Id="rId193" Type="http://schemas.openxmlformats.org/officeDocument/2006/relationships/customXml" Target="../ink/ink2147.xml"/><Relationship Id="rId192" Type="http://schemas.openxmlformats.org/officeDocument/2006/relationships/customXml" Target="../ink/ink2146.xml"/><Relationship Id="rId191" Type="http://schemas.openxmlformats.org/officeDocument/2006/relationships/customXml" Target="../ink/ink2145.xml"/><Relationship Id="rId190" Type="http://schemas.openxmlformats.org/officeDocument/2006/relationships/customXml" Target="../ink/ink2144.xml"/><Relationship Id="rId19" Type="http://schemas.openxmlformats.org/officeDocument/2006/relationships/customXml" Target="../ink/ink1973.xml"/><Relationship Id="rId189" Type="http://schemas.openxmlformats.org/officeDocument/2006/relationships/customXml" Target="../ink/ink2143.xml"/><Relationship Id="rId188" Type="http://schemas.openxmlformats.org/officeDocument/2006/relationships/customXml" Target="../ink/ink2142.xml"/><Relationship Id="rId187" Type="http://schemas.openxmlformats.org/officeDocument/2006/relationships/customXml" Target="../ink/ink2141.xml"/><Relationship Id="rId186" Type="http://schemas.openxmlformats.org/officeDocument/2006/relationships/customXml" Target="../ink/ink2140.xml"/><Relationship Id="rId185" Type="http://schemas.openxmlformats.org/officeDocument/2006/relationships/customXml" Target="../ink/ink2139.xml"/><Relationship Id="rId184" Type="http://schemas.openxmlformats.org/officeDocument/2006/relationships/customXml" Target="../ink/ink2138.xml"/><Relationship Id="rId183" Type="http://schemas.openxmlformats.org/officeDocument/2006/relationships/customXml" Target="../ink/ink2137.xml"/><Relationship Id="rId182" Type="http://schemas.openxmlformats.org/officeDocument/2006/relationships/customXml" Target="../ink/ink2136.xml"/><Relationship Id="rId181" Type="http://schemas.openxmlformats.org/officeDocument/2006/relationships/customXml" Target="../ink/ink2135.xml"/><Relationship Id="rId180" Type="http://schemas.openxmlformats.org/officeDocument/2006/relationships/customXml" Target="../ink/ink2134.xml"/><Relationship Id="rId18" Type="http://schemas.openxmlformats.org/officeDocument/2006/relationships/customXml" Target="../ink/ink1972.xml"/><Relationship Id="rId179" Type="http://schemas.openxmlformats.org/officeDocument/2006/relationships/customXml" Target="../ink/ink2133.xml"/><Relationship Id="rId178" Type="http://schemas.openxmlformats.org/officeDocument/2006/relationships/customXml" Target="../ink/ink2132.xml"/><Relationship Id="rId177" Type="http://schemas.openxmlformats.org/officeDocument/2006/relationships/customXml" Target="../ink/ink2131.xml"/><Relationship Id="rId176" Type="http://schemas.openxmlformats.org/officeDocument/2006/relationships/customXml" Target="../ink/ink2130.xml"/><Relationship Id="rId175" Type="http://schemas.openxmlformats.org/officeDocument/2006/relationships/customXml" Target="../ink/ink2129.xml"/><Relationship Id="rId174" Type="http://schemas.openxmlformats.org/officeDocument/2006/relationships/customXml" Target="../ink/ink2128.xml"/><Relationship Id="rId173" Type="http://schemas.openxmlformats.org/officeDocument/2006/relationships/customXml" Target="../ink/ink2127.xml"/><Relationship Id="rId172" Type="http://schemas.openxmlformats.org/officeDocument/2006/relationships/customXml" Target="../ink/ink2126.xml"/><Relationship Id="rId171" Type="http://schemas.openxmlformats.org/officeDocument/2006/relationships/customXml" Target="../ink/ink2125.xml"/><Relationship Id="rId170" Type="http://schemas.openxmlformats.org/officeDocument/2006/relationships/customXml" Target="../ink/ink2124.xml"/><Relationship Id="rId17" Type="http://schemas.openxmlformats.org/officeDocument/2006/relationships/customXml" Target="../ink/ink1971.xml"/><Relationship Id="rId169" Type="http://schemas.openxmlformats.org/officeDocument/2006/relationships/customXml" Target="../ink/ink2123.xml"/><Relationship Id="rId168" Type="http://schemas.openxmlformats.org/officeDocument/2006/relationships/customXml" Target="../ink/ink2122.xml"/><Relationship Id="rId167" Type="http://schemas.openxmlformats.org/officeDocument/2006/relationships/customXml" Target="../ink/ink2121.xml"/><Relationship Id="rId166" Type="http://schemas.openxmlformats.org/officeDocument/2006/relationships/customXml" Target="../ink/ink2120.xml"/><Relationship Id="rId165" Type="http://schemas.openxmlformats.org/officeDocument/2006/relationships/customXml" Target="../ink/ink2119.xml"/><Relationship Id="rId164" Type="http://schemas.openxmlformats.org/officeDocument/2006/relationships/customXml" Target="../ink/ink2118.xml"/><Relationship Id="rId163" Type="http://schemas.openxmlformats.org/officeDocument/2006/relationships/customXml" Target="../ink/ink2117.xml"/><Relationship Id="rId162" Type="http://schemas.openxmlformats.org/officeDocument/2006/relationships/customXml" Target="../ink/ink2116.xml"/><Relationship Id="rId161" Type="http://schemas.openxmlformats.org/officeDocument/2006/relationships/customXml" Target="../ink/ink2115.xml"/><Relationship Id="rId160" Type="http://schemas.openxmlformats.org/officeDocument/2006/relationships/customXml" Target="../ink/ink2114.xml"/><Relationship Id="rId16" Type="http://schemas.openxmlformats.org/officeDocument/2006/relationships/customXml" Target="../ink/ink1970.xml"/><Relationship Id="rId159" Type="http://schemas.openxmlformats.org/officeDocument/2006/relationships/customXml" Target="../ink/ink2113.xml"/><Relationship Id="rId158" Type="http://schemas.openxmlformats.org/officeDocument/2006/relationships/customXml" Target="../ink/ink2112.xml"/><Relationship Id="rId157" Type="http://schemas.openxmlformats.org/officeDocument/2006/relationships/customXml" Target="../ink/ink2111.xml"/><Relationship Id="rId156" Type="http://schemas.openxmlformats.org/officeDocument/2006/relationships/customXml" Target="../ink/ink2110.xml"/><Relationship Id="rId155" Type="http://schemas.openxmlformats.org/officeDocument/2006/relationships/customXml" Target="../ink/ink2109.xml"/><Relationship Id="rId154" Type="http://schemas.openxmlformats.org/officeDocument/2006/relationships/customXml" Target="../ink/ink2108.xml"/><Relationship Id="rId153" Type="http://schemas.openxmlformats.org/officeDocument/2006/relationships/customXml" Target="../ink/ink2107.xml"/><Relationship Id="rId152" Type="http://schemas.openxmlformats.org/officeDocument/2006/relationships/customXml" Target="../ink/ink2106.xml"/><Relationship Id="rId151" Type="http://schemas.openxmlformats.org/officeDocument/2006/relationships/customXml" Target="../ink/ink2105.xml"/><Relationship Id="rId150" Type="http://schemas.openxmlformats.org/officeDocument/2006/relationships/customXml" Target="../ink/ink2104.xml"/><Relationship Id="rId15" Type="http://schemas.openxmlformats.org/officeDocument/2006/relationships/customXml" Target="../ink/ink1969.xml"/><Relationship Id="rId149" Type="http://schemas.openxmlformats.org/officeDocument/2006/relationships/customXml" Target="../ink/ink2103.xml"/><Relationship Id="rId148" Type="http://schemas.openxmlformats.org/officeDocument/2006/relationships/customXml" Target="../ink/ink2102.xml"/><Relationship Id="rId147" Type="http://schemas.openxmlformats.org/officeDocument/2006/relationships/customXml" Target="../ink/ink2101.xml"/><Relationship Id="rId146" Type="http://schemas.openxmlformats.org/officeDocument/2006/relationships/customXml" Target="../ink/ink2100.xml"/><Relationship Id="rId145" Type="http://schemas.openxmlformats.org/officeDocument/2006/relationships/customXml" Target="../ink/ink2099.xml"/><Relationship Id="rId144" Type="http://schemas.openxmlformats.org/officeDocument/2006/relationships/customXml" Target="../ink/ink2098.xml"/><Relationship Id="rId143" Type="http://schemas.openxmlformats.org/officeDocument/2006/relationships/customXml" Target="../ink/ink2097.xml"/><Relationship Id="rId142" Type="http://schemas.openxmlformats.org/officeDocument/2006/relationships/customXml" Target="../ink/ink2096.xml"/><Relationship Id="rId141" Type="http://schemas.openxmlformats.org/officeDocument/2006/relationships/customXml" Target="../ink/ink2095.xml"/><Relationship Id="rId140" Type="http://schemas.openxmlformats.org/officeDocument/2006/relationships/customXml" Target="../ink/ink2094.xml"/><Relationship Id="rId14" Type="http://schemas.openxmlformats.org/officeDocument/2006/relationships/customXml" Target="../ink/ink1968.xml"/><Relationship Id="rId139" Type="http://schemas.openxmlformats.org/officeDocument/2006/relationships/customXml" Target="../ink/ink2093.xml"/><Relationship Id="rId138" Type="http://schemas.openxmlformats.org/officeDocument/2006/relationships/customXml" Target="../ink/ink2092.xml"/><Relationship Id="rId137" Type="http://schemas.openxmlformats.org/officeDocument/2006/relationships/customXml" Target="../ink/ink2091.xml"/><Relationship Id="rId136" Type="http://schemas.openxmlformats.org/officeDocument/2006/relationships/customXml" Target="../ink/ink2090.xml"/><Relationship Id="rId135" Type="http://schemas.openxmlformats.org/officeDocument/2006/relationships/customXml" Target="../ink/ink2089.xml"/><Relationship Id="rId134" Type="http://schemas.openxmlformats.org/officeDocument/2006/relationships/customXml" Target="../ink/ink2088.xml"/><Relationship Id="rId133" Type="http://schemas.openxmlformats.org/officeDocument/2006/relationships/customXml" Target="../ink/ink2087.xml"/><Relationship Id="rId132" Type="http://schemas.openxmlformats.org/officeDocument/2006/relationships/customXml" Target="../ink/ink2086.xml"/><Relationship Id="rId131" Type="http://schemas.openxmlformats.org/officeDocument/2006/relationships/customXml" Target="../ink/ink2085.xml"/><Relationship Id="rId130" Type="http://schemas.openxmlformats.org/officeDocument/2006/relationships/customXml" Target="../ink/ink2084.xml"/><Relationship Id="rId13" Type="http://schemas.openxmlformats.org/officeDocument/2006/relationships/customXml" Target="../ink/ink1967.xml"/><Relationship Id="rId129" Type="http://schemas.openxmlformats.org/officeDocument/2006/relationships/customXml" Target="../ink/ink2083.xml"/><Relationship Id="rId128" Type="http://schemas.openxmlformats.org/officeDocument/2006/relationships/customXml" Target="../ink/ink2082.xml"/><Relationship Id="rId127" Type="http://schemas.openxmlformats.org/officeDocument/2006/relationships/customXml" Target="../ink/ink2081.xml"/><Relationship Id="rId126" Type="http://schemas.openxmlformats.org/officeDocument/2006/relationships/customXml" Target="../ink/ink2080.xml"/><Relationship Id="rId125" Type="http://schemas.openxmlformats.org/officeDocument/2006/relationships/customXml" Target="../ink/ink2079.xml"/><Relationship Id="rId124" Type="http://schemas.openxmlformats.org/officeDocument/2006/relationships/customXml" Target="../ink/ink2078.xml"/><Relationship Id="rId123" Type="http://schemas.openxmlformats.org/officeDocument/2006/relationships/customXml" Target="../ink/ink2077.xml"/><Relationship Id="rId122" Type="http://schemas.openxmlformats.org/officeDocument/2006/relationships/customXml" Target="../ink/ink2076.xml"/><Relationship Id="rId121" Type="http://schemas.openxmlformats.org/officeDocument/2006/relationships/customXml" Target="../ink/ink2075.xml"/><Relationship Id="rId120" Type="http://schemas.openxmlformats.org/officeDocument/2006/relationships/customXml" Target="../ink/ink2074.xml"/><Relationship Id="rId12" Type="http://schemas.openxmlformats.org/officeDocument/2006/relationships/customXml" Target="../ink/ink1966.xml"/><Relationship Id="rId119" Type="http://schemas.openxmlformats.org/officeDocument/2006/relationships/customXml" Target="../ink/ink2073.xml"/><Relationship Id="rId118" Type="http://schemas.openxmlformats.org/officeDocument/2006/relationships/customXml" Target="../ink/ink2072.xml"/><Relationship Id="rId117" Type="http://schemas.openxmlformats.org/officeDocument/2006/relationships/customXml" Target="../ink/ink2071.xml"/><Relationship Id="rId116" Type="http://schemas.openxmlformats.org/officeDocument/2006/relationships/customXml" Target="../ink/ink2070.xml"/><Relationship Id="rId115" Type="http://schemas.openxmlformats.org/officeDocument/2006/relationships/customXml" Target="../ink/ink2069.xml"/><Relationship Id="rId114" Type="http://schemas.openxmlformats.org/officeDocument/2006/relationships/customXml" Target="../ink/ink2068.xml"/><Relationship Id="rId113" Type="http://schemas.openxmlformats.org/officeDocument/2006/relationships/customXml" Target="../ink/ink2067.xml"/><Relationship Id="rId112" Type="http://schemas.openxmlformats.org/officeDocument/2006/relationships/customXml" Target="../ink/ink2066.xml"/><Relationship Id="rId111" Type="http://schemas.openxmlformats.org/officeDocument/2006/relationships/customXml" Target="../ink/ink2065.xml"/><Relationship Id="rId110" Type="http://schemas.openxmlformats.org/officeDocument/2006/relationships/customXml" Target="../ink/ink2064.xml"/><Relationship Id="rId11" Type="http://schemas.openxmlformats.org/officeDocument/2006/relationships/customXml" Target="../ink/ink1965.xml"/><Relationship Id="rId109" Type="http://schemas.openxmlformats.org/officeDocument/2006/relationships/customXml" Target="../ink/ink2063.xml"/><Relationship Id="rId108" Type="http://schemas.openxmlformats.org/officeDocument/2006/relationships/customXml" Target="../ink/ink2062.xml"/><Relationship Id="rId107" Type="http://schemas.openxmlformats.org/officeDocument/2006/relationships/customXml" Target="../ink/ink2061.xml"/><Relationship Id="rId106" Type="http://schemas.openxmlformats.org/officeDocument/2006/relationships/customXml" Target="../ink/ink2060.xml"/><Relationship Id="rId105" Type="http://schemas.openxmlformats.org/officeDocument/2006/relationships/customXml" Target="../ink/ink2059.xml"/><Relationship Id="rId104" Type="http://schemas.openxmlformats.org/officeDocument/2006/relationships/customXml" Target="../ink/ink2058.xml"/><Relationship Id="rId103" Type="http://schemas.openxmlformats.org/officeDocument/2006/relationships/customXml" Target="../ink/ink2057.xml"/><Relationship Id="rId102" Type="http://schemas.openxmlformats.org/officeDocument/2006/relationships/customXml" Target="../ink/ink2056.xml"/><Relationship Id="rId101" Type="http://schemas.openxmlformats.org/officeDocument/2006/relationships/customXml" Target="../ink/ink2055.xml"/><Relationship Id="rId100" Type="http://schemas.openxmlformats.org/officeDocument/2006/relationships/customXml" Target="../ink/ink2054.xml"/><Relationship Id="rId10" Type="http://schemas.openxmlformats.org/officeDocument/2006/relationships/customXml" Target="../ink/ink1964.xml"/><Relationship Id="rId1" Type="http://schemas.openxmlformats.org/officeDocument/2006/relationships/image" Target="../media/image41.png"/></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82.xml"/><Relationship Id="rId7" Type="http://schemas.openxmlformats.org/officeDocument/2006/relationships/customXml" Target="../ink/ink2198.xml"/><Relationship Id="rId6" Type="http://schemas.openxmlformats.org/officeDocument/2006/relationships/customXml" Target="../ink/ink2197.xml"/><Relationship Id="rId5" Type="http://schemas.openxmlformats.org/officeDocument/2006/relationships/customXml" Target="../ink/ink2196.xml"/><Relationship Id="rId4" Type="http://schemas.openxmlformats.org/officeDocument/2006/relationships/customXml" Target="../ink/ink2195.xml"/><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5.png"/></Relationships>
</file>

<file path=ppt/slides/_rels/slide22.xml.rels><?xml version="1.0" encoding="UTF-8" standalone="yes"?>
<Relationships xmlns="http://schemas.openxmlformats.org/package/2006/relationships"><Relationship Id="rId9" Type="http://schemas.openxmlformats.org/officeDocument/2006/relationships/customXml" Target="../ink/ink2206.xml"/><Relationship Id="rId8" Type="http://schemas.openxmlformats.org/officeDocument/2006/relationships/customXml" Target="../ink/ink2205.xml"/><Relationship Id="rId7" Type="http://schemas.openxmlformats.org/officeDocument/2006/relationships/customXml" Target="../ink/ink2204.xml"/><Relationship Id="rId6" Type="http://schemas.openxmlformats.org/officeDocument/2006/relationships/customXml" Target="../ink/ink2203.xml"/><Relationship Id="rId5" Type="http://schemas.openxmlformats.org/officeDocument/2006/relationships/customXml" Target="../ink/ink2202.xml"/><Relationship Id="rId4" Type="http://schemas.openxmlformats.org/officeDocument/2006/relationships/customXml" Target="../ink/ink2201.xml"/><Relationship Id="rId3" Type="http://schemas.openxmlformats.org/officeDocument/2006/relationships/customXml" Target="../ink/ink2200.xml"/><Relationship Id="rId21" Type="http://schemas.openxmlformats.org/officeDocument/2006/relationships/slideLayout" Target="../slideLayouts/slideLayout2.xml"/><Relationship Id="rId20" Type="http://schemas.openxmlformats.org/officeDocument/2006/relationships/tags" Target="../tags/tag83.xml"/><Relationship Id="rId2" Type="http://schemas.openxmlformats.org/officeDocument/2006/relationships/customXml" Target="../ink/ink2199.xml"/><Relationship Id="rId19" Type="http://schemas.openxmlformats.org/officeDocument/2006/relationships/customXml" Target="../ink/ink2216.xml"/><Relationship Id="rId18" Type="http://schemas.openxmlformats.org/officeDocument/2006/relationships/customXml" Target="../ink/ink2215.xml"/><Relationship Id="rId17" Type="http://schemas.openxmlformats.org/officeDocument/2006/relationships/customXml" Target="../ink/ink2214.xml"/><Relationship Id="rId16" Type="http://schemas.openxmlformats.org/officeDocument/2006/relationships/customXml" Target="../ink/ink2213.xml"/><Relationship Id="rId15" Type="http://schemas.openxmlformats.org/officeDocument/2006/relationships/customXml" Target="../ink/ink2212.xml"/><Relationship Id="rId14" Type="http://schemas.openxmlformats.org/officeDocument/2006/relationships/customXml" Target="../ink/ink2211.xml"/><Relationship Id="rId13" Type="http://schemas.openxmlformats.org/officeDocument/2006/relationships/customXml" Target="../ink/ink2210.xml"/><Relationship Id="rId12" Type="http://schemas.openxmlformats.org/officeDocument/2006/relationships/customXml" Target="../ink/ink2209.xml"/><Relationship Id="rId11" Type="http://schemas.openxmlformats.org/officeDocument/2006/relationships/customXml" Target="../ink/ink2208.xml"/><Relationship Id="rId10" Type="http://schemas.openxmlformats.org/officeDocument/2006/relationships/customXml" Target="../ink/ink2207.xml"/><Relationship Id="rId1" Type="http://schemas.openxmlformats.org/officeDocument/2006/relationships/image" Target="../media/image46.png"/></Relationships>
</file>

<file path=ppt/slides/_rels/slide23.xml.rels><?xml version="1.0" encoding="UTF-8" standalone="yes"?>
<Relationships xmlns="http://schemas.openxmlformats.org/package/2006/relationships"><Relationship Id="rId99" Type="http://schemas.openxmlformats.org/officeDocument/2006/relationships/customXml" Target="../ink/ink2312.xml"/><Relationship Id="rId98" Type="http://schemas.openxmlformats.org/officeDocument/2006/relationships/customXml" Target="../ink/ink2311.xml"/><Relationship Id="rId97" Type="http://schemas.openxmlformats.org/officeDocument/2006/relationships/customXml" Target="../ink/ink2310.xml"/><Relationship Id="rId96" Type="http://schemas.openxmlformats.org/officeDocument/2006/relationships/customXml" Target="../ink/ink2309.xml"/><Relationship Id="rId95" Type="http://schemas.openxmlformats.org/officeDocument/2006/relationships/customXml" Target="../ink/ink2308.xml"/><Relationship Id="rId94" Type="http://schemas.openxmlformats.org/officeDocument/2006/relationships/customXml" Target="../ink/ink2307.xml"/><Relationship Id="rId93" Type="http://schemas.openxmlformats.org/officeDocument/2006/relationships/customXml" Target="../ink/ink2306.xml"/><Relationship Id="rId92" Type="http://schemas.openxmlformats.org/officeDocument/2006/relationships/customXml" Target="../ink/ink2305.xml"/><Relationship Id="rId91" Type="http://schemas.openxmlformats.org/officeDocument/2006/relationships/customXml" Target="../ink/ink2304.xml"/><Relationship Id="rId90" Type="http://schemas.openxmlformats.org/officeDocument/2006/relationships/customXml" Target="../ink/ink2303.xml"/><Relationship Id="rId9" Type="http://schemas.openxmlformats.org/officeDocument/2006/relationships/customXml" Target="../ink/ink2222.xml"/><Relationship Id="rId89" Type="http://schemas.openxmlformats.org/officeDocument/2006/relationships/customXml" Target="../ink/ink2302.xml"/><Relationship Id="rId88" Type="http://schemas.openxmlformats.org/officeDocument/2006/relationships/customXml" Target="../ink/ink2301.xml"/><Relationship Id="rId87" Type="http://schemas.openxmlformats.org/officeDocument/2006/relationships/customXml" Target="../ink/ink2300.xml"/><Relationship Id="rId86" Type="http://schemas.openxmlformats.org/officeDocument/2006/relationships/customXml" Target="../ink/ink2299.xml"/><Relationship Id="rId85" Type="http://schemas.openxmlformats.org/officeDocument/2006/relationships/customXml" Target="../ink/ink2298.xml"/><Relationship Id="rId84" Type="http://schemas.openxmlformats.org/officeDocument/2006/relationships/customXml" Target="../ink/ink2297.xml"/><Relationship Id="rId83" Type="http://schemas.openxmlformats.org/officeDocument/2006/relationships/customXml" Target="../ink/ink2296.xml"/><Relationship Id="rId82" Type="http://schemas.openxmlformats.org/officeDocument/2006/relationships/customXml" Target="../ink/ink2295.xml"/><Relationship Id="rId81" Type="http://schemas.openxmlformats.org/officeDocument/2006/relationships/customXml" Target="../ink/ink2294.xml"/><Relationship Id="rId80" Type="http://schemas.openxmlformats.org/officeDocument/2006/relationships/customXml" Target="../ink/ink2293.xml"/><Relationship Id="rId8" Type="http://schemas.openxmlformats.org/officeDocument/2006/relationships/customXml" Target="../ink/ink2221.xml"/><Relationship Id="rId79" Type="http://schemas.openxmlformats.org/officeDocument/2006/relationships/customXml" Target="../ink/ink2292.xml"/><Relationship Id="rId78" Type="http://schemas.openxmlformats.org/officeDocument/2006/relationships/customXml" Target="../ink/ink2291.xml"/><Relationship Id="rId77" Type="http://schemas.openxmlformats.org/officeDocument/2006/relationships/customXml" Target="../ink/ink2290.xml"/><Relationship Id="rId76" Type="http://schemas.openxmlformats.org/officeDocument/2006/relationships/customXml" Target="../ink/ink2289.xml"/><Relationship Id="rId75" Type="http://schemas.openxmlformats.org/officeDocument/2006/relationships/customXml" Target="../ink/ink2288.xml"/><Relationship Id="rId74" Type="http://schemas.openxmlformats.org/officeDocument/2006/relationships/customXml" Target="../ink/ink2287.xml"/><Relationship Id="rId73" Type="http://schemas.openxmlformats.org/officeDocument/2006/relationships/customXml" Target="../ink/ink2286.xml"/><Relationship Id="rId72" Type="http://schemas.openxmlformats.org/officeDocument/2006/relationships/customXml" Target="../ink/ink2285.xml"/><Relationship Id="rId71" Type="http://schemas.openxmlformats.org/officeDocument/2006/relationships/customXml" Target="../ink/ink2284.xml"/><Relationship Id="rId70" Type="http://schemas.openxmlformats.org/officeDocument/2006/relationships/customXml" Target="../ink/ink2283.xml"/><Relationship Id="rId7" Type="http://schemas.openxmlformats.org/officeDocument/2006/relationships/customXml" Target="../ink/ink2220.xml"/><Relationship Id="rId69" Type="http://schemas.openxmlformats.org/officeDocument/2006/relationships/customXml" Target="../ink/ink2282.xml"/><Relationship Id="rId68" Type="http://schemas.openxmlformats.org/officeDocument/2006/relationships/customXml" Target="../ink/ink2281.xml"/><Relationship Id="rId67" Type="http://schemas.openxmlformats.org/officeDocument/2006/relationships/customXml" Target="../ink/ink2280.xml"/><Relationship Id="rId66" Type="http://schemas.openxmlformats.org/officeDocument/2006/relationships/customXml" Target="../ink/ink2279.xml"/><Relationship Id="rId65" Type="http://schemas.openxmlformats.org/officeDocument/2006/relationships/customXml" Target="../ink/ink2278.xml"/><Relationship Id="rId64" Type="http://schemas.openxmlformats.org/officeDocument/2006/relationships/customXml" Target="../ink/ink2277.xml"/><Relationship Id="rId63" Type="http://schemas.openxmlformats.org/officeDocument/2006/relationships/customXml" Target="../ink/ink2276.xml"/><Relationship Id="rId62" Type="http://schemas.openxmlformats.org/officeDocument/2006/relationships/customXml" Target="../ink/ink2275.xml"/><Relationship Id="rId61" Type="http://schemas.openxmlformats.org/officeDocument/2006/relationships/customXml" Target="../ink/ink2274.xml"/><Relationship Id="rId60" Type="http://schemas.openxmlformats.org/officeDocument/2006/relationships/customXml" Target="../ink/ink2273.xml"/><Relationship Id="rId6" Type="http://schemas.openxmlformats.org/officeDocument/2006/relationships/customXml" Target="../ink/ink2219.xml"/><Relationship Id="rId59" Type="http://schemas.openxmlformats.org/officeDocument/2006/relationships/customXml" Target="../ink/ink2272.xml"/><Relationship Id="rId58" Type="http://schemas.openxmlformats.org/officeDocument/2006/relationships/customXml" Target="../ink/ink2271.xml"/><Relationship Id="rId57" Type="http://schemas.openxmlformats.org/officeDocument/2006/relationships/customXml" Target="../ink/ink2270.xml"/><Relationship Id="rId56" Type="http://schemas.openxmlformats.org/officeDocument/2006/relationships/customXml" Target="../ink/ink2269.xml"/><Relationship Id="rId55" Type="http://schemas.openxmlformats.org/officeDocument/2006/relationships/customXml" Target="../ink/ink2268.xml"/><Relationship Id="rId54" Type="http://schemas.openxmlformats.org/officeDocument/2006/relationships/customXml" Target="../ink/ink2267.xml"/><Relationship Id="rId53" Type="http://schemas.openxmlformats.org/officeDocument/2006/relationships/customXml" Target="../ink/ink2266.xml"/><Relationship Id="rId52" Type="http://schemas.openxmlformats.org/officeDocument/2006/relationships/customXml" Target="../ink/ink2265.xml"/><Relationship Id="rId51" Type="http://schemas.openxmlformats.org/officeDocument/2006/relationships/customXml" Target="../ink/ink2264.xml"/><Relationship Id="rId50" Type="http://schemas.openxmlformats.org/officeDocument/2006/relationships/customXml" Target="../ink/ink2263.xml"/><Relationship Id="rId5" Type="http://schemas.openxmlformats.org/officeDocument/2006/relationships/customXml" Target="../ink/ink2218.xml"/><Relationship Id="rId49" Type="http://schemas.openxmlformats.org/officeDocument/2006/relationships/customXml" Target="../ink/ink2262.xml"/><Relationship Id="rId48" Type="http://schemas.openxmlformats.org/officeDocument/2006/relationships/customXml" Target="../ink/ink2261.xml"/><Relationship Id="rId47" Type="http://schemas.openxmlformats.org/officeDocument/2006/relationships/customXml" Target="../ink/ink2260.xml"/><Relationship Id="rId46" Type="http://schemas.openxmlformats.org/officeDocument/2006/relationships/customXml" Target="../ink/ink2259.xml"/><Relationship Id="rId45" Type="http://schemas.openxmlformats.org/officeDocument/2006/relationships/customXml" Target="../ink/ink2258.xml"/><Relationship Id="rId44" Type="http://schemas.openxmlformats.org/officeDocument/2006/relationships/customXml" Target="../ink/ink2257.xml"/><Relationship Id="rId43" Type="http://schemas.openxmlformats.org/officeDocument/2006/relationships/customXml" Target="../ink/ink2256.xml"/><Relationship Id="rId42" Type="http://schemas.openxmlformats.org/officeDocument/2006/relationships/customXml" Target="../ink/ink2255.xml"/><Relationship Id="rId41" Type="http://schemas.openxmlformats.org/officeDocument/2006/relationships/customXml" Target="../ink/ink2254.xml"/><Relationship Id="rId40" Type="http://schemas.openxmlformats.org/officeDocument/2006/relationships/customXml" Target="../ink/ink2253.xml"/><Relationship Id="rId4" Type="http://schemas.openxmlformats.org/officeDocument/2006/relationships/customXml" Target="../ink/ink2217.xml"/><Relationship Id="rId39" Type="http://schemas.openxmlformats.org/officeDocument/2006/relationships/customXml" Target="../ink/ink2252.xml"/><Relationship Id="rId38" Type="http://schemas.openxmlformats.org/officeDocument/2006/relationships/customXml" Target="../ink/ink2251.xml"/><Relationship Id="rId37" Type="http://schemas.openxmlformats.org/officeDocument/2006/relationships/customXml" Target="../ink/ink2250.xml"/><Relationship Id="rId36" Type="http://schemas.openxmlformats.org/officeDocument/2006/relationships/customXml" Target="../ink/ink2249.xml"/><Relationship Id="rId35" Type="http://schemas.openxmlformats.org/officeDocument/2006/relationships/customXml" Target="../ink/ink2248.xml"/><Relationship Id="rId34" Type="http://schemas.openxmlformats.org/officeDocument/2006/relationships/customXml" Target="../ink/ink2247.xml"/><Relationship Id="rId33" Type="http://schemas.openxmlformats.org/officeDocument/2006/relationships/customXml" Target="../ink/ink2246.xml"/><Relationship Id="rId32" Type="http://schemas.openxmlformats.org/officeDocument/2006/relationships/customXml" Target="../ink/ink2245.xml"/><Relationship Id="rId31" Type="http://schemas.openxmlformats.org/officeDocument/2006/relationships/customXml" Target="../ink/ink2244.xml"/><Relationship Id="rId30" Type="http://schemas.openxmlformats.org/officeDocument/2006/relationships/customXml" Target="../ink/ink2243.xml"/><Relationship Id="rId3" Type="http://schemas.openxmlformats.org/officeDocument/2006/relationships/image" Target="../media/image49.png"/><Relationship Id="rId29" Type="http://schemas.openxmlformats.org/officeDocument/2006/relationships/customXml" Target="../ink/ink2242.xml"/><Relationship Id="rId28" Type="http://schemas.openxmlformats.org/officeDocument/2006/relationships/customXml" Target="../ink/ink2241.xml"/><Relationship Id="rId27" Type="http://schemas.openxmlformats.org/officeDocument/2006/relationships/customXml" Target="../ink/ink2240.xml"/><Relationship Id="rId26" Type="http://schemas.openxmlformats.org/officeDocument/2006/relationships/customXml" Target="../ink/ink2239.xml"/><Relationship Id="rId25" Type="http://schemas.openxmlformats.org/officeDocument/2006/relationships/customXml" Target="../ink/ink2238.xml"/><Relationship Id="rId24" Type="http://schemas.openxmlformats.org/officeDocument/2006/relationships/customXml" Target="../ink/ink2237.xml"/><Relationship Id="rId23" Type="http://schemas.openxmlformats.org/officeDocument/2006/relationships/customXml" Target="../ink/ink2236.xml"/><Relationship Id="rId22" Type="http://schemas.openxmlformats.org/officeDocument/2006/relationships/customXml" Target="../ink/ink2235.xml"/><Relationship Id="rId21" Type="http://schemas.openxmlformats.org/officeDocument/2006/relationships/customXml" Target="../ink/ink2234.xml"/><Relationship Id="rId20" Type="http://schemas.openxmlformats.org/officeDocument/2006/relationships/customXml" Target="../ink/ink2233.xml"/><Relationship Id="rId2" Type="http://schemas.openxmlformats.org/officeDocument/2006/relationships/image" Target="../media/image48.png"/><Relationship Id="rId19" Type="http://schemas.openxmlformats.org/officeDocument/2006/relationships/customXml" Target="../ink/ink2232.xml"/><Relationship Id="rId18" Type="http://schemas.openxmlformats.org/officeDocument/2006/relationships/customXml" Target="../ink/ink2231.xml"/><Relationship Id="rId17" Type="http://schemas.openxmlformats.org/officeDocument/2006/relationships/customXml" Target="../ink/ink2230.xml"/><Relationship Id="rId16" Type="http://schemas.openxmlformats.org/officeDocument/2006/relationships/customXml" Target="../ink/ink2229.xml"/><Relationship Id="rId15" Type="http://schemas.openxmlformats.org/officeDocument/2006/relationships/customXml" Target="../ink/ink2228.xml"/><Relationship Id="rId14" Type="http://schemas.openxmlformats.org/officeDocument/2006/relationships/customXml" Target="../ink/ink2227.xml"/><Relationship Id="rId13" Type="http://schemas.openxmlformats.org/officeDocument/2006/relationships/customXml" Target="../ink/ink2226.xml"/><Relationship Id="rId125" Type="http://schemas.openxmlformats.org/officeDocument/2006/relationships/slideLayout" Target="../slideLayouts/slideLayout2.xml"/><Relationship Id="rId124" Type="http://schemas.openxmlformats.org/officeDocument/2006/relationships/tags" Target="../tags/tag84.xml"/><Relationship Id="rId123" Type="http://schemas.openxmlformats.org/officeDocument/2006/relationships/customXml" Target="../ink/ink2336.xml"/><Relationship Id="rId122" Type="http://schemas.openxmlformats.org/officeDocument/2006/relationships/customXml" Target="../ink/ink2335.xml"/><Relationship Id="rId121" Type="http://schemas.openxmlformats.org/officeDocument/2006/relationships/customXml" Target="../ink/ink2334.xml"/><Relationship Id="rId120" Type="http://schemas.openxmlformats.org/officeDocument/2006/relationships/customXml" Target="../ink/ink2333.xml"/><Relationship Id="rId12" Type="http://schemas.openxmlformats.org/officeDocument/2006/relationships/customXml" Target="../ink/ink2225.xml"/><Relationship Id="rId119" Type="http://schemas.openxmlformats.org/officeDocument/2006/relationships/customXml" Target="../ink/ink2332.xml"/><Relationship Id="rId118" Type="http://schemas.openxmlformats.org/officeDocument/2006/relationships/customXml" Target="../ink/ink2331.xml"/><Relationship Id="rId117" Type="http://schemas.openxmlformats.org/officeDocument/2006/relationships/customXml" Target="../ink/ink2330.xml"/><Relationship Id="rId116" Type="http://schemas.openxmlformats.org/officeDocument/2006/relationships/customXml" Target="../ink/ink2329.xml"/><Relationship Id="rId115" Type="http://schemas.openxmlformats.org/officeDocument/2006/relationships/customXml" Target="../ink/ink2328.xml"/><Relationship Id="rId114" Type="http://schemas.openxmlformats.org/officeDocument/2006/relationships/customXml" Target="../ink/ink2327.xml"/><Relationship Id="rId113" Type="http://schemas.openxmlformats.org/officeDocument/2006/relationships/customXml" Target="../ink/ink2326.xml"/><Relationship Id="rId112" Type="http://schemas.openxmlformats.org/officeDocument/2006/relationships/customXml" Target="../ink/ink2325.xml"/><Relationship Id="rId111" Type="http://schemas.openxmlformats.org/officeDocument/2006/relationships/customXml" Target="../ink/ink2324.xml"/><Relationship Id="rId110" Type="http://schemas.openxmlformats.org/officeDocument/2006/relationships/customXml" Target="../ink/ink2323.xml"/><Relationship Id="rId11" Type="http://schemas.openxmlformats.org/officeDocument/2006/relationships/customXml" Target="../ink/ink2224.xml"/><Relationship Id="rId109" Type="http://schemas.openxmlformats.org/officeDocument/2006/relationships/customXml" Target="../ink/ink2322.xml"/><Relationship Id="rId108" Type="http://schemas.openxmlformats.org/officeDocument/2006/relationships/customXml" Target="../ink/ink2321.xml"/><Relationship Id="rId107" Type="http://schemas.openxmlformats.org/officeDocument/2006/relationships/customXml" Target="../ink/ink2320.xml"/><Relationship Id="rId106" Type="http://schemas.openxmlformats.org/officeDocument/2006/relationships/customXml" Target="../ink/ink2319.xml"/><Relationship Id="rId105" Type="http://schemas.openxmlformats.org/officeDocument/2006/relationships/customXml" Target="../ink/ink2318.xml"/><Relationship Id="rId104" Type="http://schemas.openxmlformats.org/officeDocument/2006/relationships/customXml" Target="../ink/ink2317.xml"/><Relationship Id="rId103" Type="http://schemas.openxmlformats.org/officeDocument/2006/relationships/customXml" Target="../ink/ink2316.xml"/><Relationship Id="rId102" Type="http://schemas.openxmlformats.org/officeDocument/2006/relationships/customXml" Target="../ink/ink2315.xml"/><Relationship Id="rId101" Type="http://schemas.openxmlformats.org/officeDocument/2006/relationships/customXml" Target="../ink/ink2314.xml"/><Relationship Id="rId100" Type="http://schemas.openxmlformats.org/officeDocument/2006/relationships/customXml" Target="../ink/ink2313.xml"/><Relationship Id="rId10" Type="http://schemas.openxmlformats.org/officeDocument/2006/relationships/customXml" Target="../ink/ink2223.xml"/><Relationship Id="rId1" Type="http://schemas.openxmlformats.org/officeDocument/2006/relationships/image" Target="../media/image47.png"/></Relationships>
</file>

<file path=ppt/slides/_rels/slide24.xml.rels><?xml version="1.0" encoding="UTF-8" standalone="yes"?>
<Relationships xmlns="http://schemas.openxmlformats.org/package/2006/relationships"><Relationship Id="rId9" Type="http://schemas.openxmlformats.org/officeDocument/2006/relationships/tags" Target="../tags/tag85.xml"/><Relationship Id="rId8" Type="http://schemas.openxmlformats.org/officeDocument/2006/relationships/customXml" Target="../ink/ink2341.xml"/><Relationship Id="rId7" Type="http://schemas.openxmlformats.org/officeDocument/2006/relationships/customXml" Target="../ink/ink2340.xml"/><Relationship Id="rId6" Type="http://schemas.openxmlformats.org/officeDocument/2006/relationships/customXml" Target="../ink/ink2339.xml"/><Relationship Id="rId5" Type="http://schemas.openxmlformats.org/officeDocument/2006/relationships/customXml" Target="../ink/ink2338.xml"/><Relationship Id="rId4" Type="http://schemas.openxmlformats.org/officeDocument/2006/relationships/customXml" Target="../ink/ink2337.xml"/><Relationship Id="rId3" Type="http://schemas.openxmlformats.org/officeDocument/2006/relationships/image" Target="../media/image51.png"/><Relationship Id="rId2" Type="http://schemas.openxmlformats.org/officeDocument/2006/relationships/image" Target="../media/image50.png"/><Relationship Id="rId10" Type="http://schemas.openxmlformats.org/officeDocument/2006/relationships/slideLayout" Target="../slideLayouts/slideLayout2.xml"/><Relationship Id="rId1" Type="http://schemas.openxmlformats.org/officeDocument/2006/relationships/image" Target="../media/image48.png"/></Relationships>
</file>

<file path=ppt/slides/_rels/slide25.xml.rels><?xml version="1.0" encoding="UTF-8" standalone="yes"?>
<Relationships xmlns="http://schemas.openxmlformats.org/package/2006/relationships"><Relationship Id="rId99" Type="http://schemas.openxmlformats.org/officeDocument/2006/relationships/customXml" Target="../ink/ink2437.xml"/><Relationship Id="rId98" Type="http://schemas.openxmlformats.org/officeDocument/2006/relationships/customXml" Target="../ink/ink2436.xml"/><Relationship Id="rId97" Type="http://schemas.openxmlformats.org/officeDocument/2006/relationships/customXml" Target="../ink/ink2435.xml"/><Relationship Id="rId96" Type="http://schemas.openxmlformats.org/officeDocument/2006/relationships/customXml" Target="../ink/ink2434.xml"/><Relationship Id="rId95" Type="http://schemas.openxmlformats.org/officeDocument/2006/relationships/customXml" Target="../ink/ink2433.xml"/><Relationship Id="rId94" Type="http://schemas.openxmlformats.org/officeDocument/2006/relationships/customXml" Target="../ink/ink2432.xml"/><Relationship Id="rId93" Type="http://schemas.openxmlformats.org/officeDocument/2006/relationships/customXml" Target="../ink/ink2431.xml"/><Relationship Id="rId92" Type="http://schemas.openxmlformats.org/officeDocument/2006/relationships/customXml" Target="../ink/ink2430.xml"/><Relationship Id="rId91" Type="http://schemas.openxmlformats.org/officeDocument/2006/relationships/customXml" Target="../ink/ink2429.xml"/><Relationship Id="rId90" Type="http://schemas.openxmlformats.org/officeDocument/2006/relationships/customXml" Target="../ink/ink2428.xml"/><Relationship Id="rId9" Type="http://schemas.openxmlformats.org/officeDocument/2006/relationships/customXml" Target="../ink/ink2347.xml"/><Relationship Id="rId89" Type="http://schemas.openxmlformats.org/officeDocument/2006/relationships/customXml" Target="../ink/ink2427.xml"/><Relationship Id="rId88" Type="http://schemas.openxmlformats.org/officeDocument/2006/relationships/customXml" Target="../ink/ink2426.xml"/><Relationship Id="rId87" Type="http://schemas.openxmlformats.org/officeDocument/2006/relationships/customXml" Target="../ink/ink2425.xml"/><Relationship Id="rId86" Type="http://schemas.openxmlformats.org/officeDocument/2006/relationships/customXml" Target="../ink/ink2424.xml"/><Relationship Id="rId85" Type="http://schemas.openxmlformats.org/officeDocument/2006/relationships/customXml" Target="../ink/ink2423.xml"/><Relationship Id="rId84" Type="http://schemas.openxmlformats.org/officeDocument/2006/relationships/customXml" Target="../ink/ink2422.xml"/><Relationship Id="rId83" Type="http://schemas.openxmlformats.org/officeDocument/2006/relationships/customXml" Target="../ink/ink2421.xml"/><Relationship Id="rId82" Type="http://schemas.openxmlformats.org/officeDocument/2006/relationships/customXml" Target="../ink/ink2420.xml"/><Relationship Id="rId81" Type="http://schemas.openxmlformats.org/officeDocument/2006/relationships/customXml" Target="../ink/ink2419.xml"/><Relationship Id="rId80" Type="http://schemas.openxmlformats.org/officeDocument/2006/relationships/customXml" Target="../ink/ink2418.xml"/><Relationship Id="rId8" Type="http://schemas.openxmlformats.org/officeDocument/2006/relationships/customXml" Target="../ink/ink2346.xml"/><Relationship Id="rId79" Type="http://schemas.openxmlformats.org/officeDocument/2006/relationships/customXml" Target="../ink/ink2417.xml"/><Relationship Id="rId78" Type="http://schemas.openxmlformats.org/officeDocument/2006/relationships/customXml" Target="../ink/ink2416.xml"/><Relationship Id="rId77" Type="http://schemas.openxmlformats.org/officeDocument/2006/relationships/customXml" Target="../ink/ink2415.xml"/><Relationship Id="rId76" Type="http://schemas.openxmlformats.org/officeDocument/2006/relationships/customXml" Target="../ink/ink2414.xml"/><Relationship Id="rId75" Type="http://schemas.openxmlformats.org/officeDocument/2006/relationships/customXml" Target="../ink/ink2413.xml"/><Relationship Id="rId74" Type="http://schemas.openxmlformats.org/officeDocument/2006/relationships/customXml" Target="../ink/ink2412.xml"/><Relationship Id="rId73" Type="http://schemas.openxmlformats.org/officeDocument/2006/relationships/customXml" Target="../ink/ink2411.xml"/><Relationship Id="rId72" Type="http://schemas.openxmlformats.org/officeDocument/2006/relationships/customXml" Target="../ink/ink2410.xml"/><Relationship Id="rId71" Type="http://schemas.openxmlformats.org/officeDocument/2006/relationships/customXml" Target="../ink/ink2409.xml"/><Relationship Id="rId70" Type="http://schemas.openxmlformats.org/officeDocument/2006/relationships/customXml" Target="../ink/ink2408.xml"/><Relationship Id="rId7" Type="http://schemas.openxmlformats.org/officeDocument/2006/relationships/customXml" Target="../ink/ink2345.xml"/><Relationship Id="rId69" Type="http://schemas.openxmlformats.org/officeDocument/2006/relationships/customXml" Target="../ink/ink2407.xml"/><Relationship Id="rId68" Type="http://schemas.openxmlformats.org/officeDocument/2006/relationships/customXml" Target="../ink/ink2406.xml"/><Relationship Id="rId67" Type="http://schemas.openxmlformats.org/officeDocument/2006/relationships/customXml" Target="../ink/ink2405.xml"/><Relationship Id="rId66" Type="http://schemas.openxmlformats.org/officeDocument/2006/relationships/customXml" Target="../ink/ink2404.xml"/><Relationship Id="rId65" Type="http://schemas.openxmlformats.org/officeDocument/2006/relationships/customXml" Target="../ink/ink2403.xml"/><Relationship Id="rId64" Type="http://schemas.openxmlformats.org/officeDocument/2006/relationships/customXml" Target="../ink/ink2402.xml"/><Relationship Id="rId63" Type="http://schemas.openxmlformats.org/officeDocument/2006/relationships/customXml" Target="../ink/ink2401.xml"/><Relationship Id="rId62" Type="http://schemas.openxmlformats.org/officeDocument/2006/relationships/customXml" Target="../ink/ink2400.xml"/><Relationship Id="rId61" Type="http://schemas.openxmlformats.org/officeDocument/2006/relationships/customXml" Target="../ink/ink2399.xml"/><Relationship Id="rId60" Type="http://schemas.openxmlformats.org/officeDocument/2006/relationships/customXml" Target="../ink/ink2398.xml"/><Relationship Id="rId6" Type="http://schemas.openxmlformats.org/officeDocument/2006/relationships/customXml" Target="../ink/ink2344.xml"/><Relationship Id="rId59" Type="http://schemas.openxmlformats.org/officeDocument/2006/relationships/customXml" Target="../ink/ink2397.xml"/><Relationship Id="rId58" Type="http://schemas.openxmlformats.org/officeDocument/2006/relationships/customXml" Target="../ink/ink2396.xml"/><Relationship Id="rId57" Type="http://schemas.openxmlformats.org/officeDocument/2006/relationships/customXml" Target="../ink/ink2395.xml"/><Relationship Id="rId56" Type="http://schemas.openxmlformats.org/officeDocument/2006/relationships/customXml" Target="../ink/ink2394.xml"/><Relationship Id="rId55" Type="http://schemas.openxmlformats.org/officeDocument/2006/relationships/customXml" Target="../ink/ink2393.xml"/><Relationship Id="rId54" Type="http://schemas.openxmlformats.org/officeDocument/2006/relationships/customXml" Target="../ink/ink2392.xml"/><Relationship Id="rId53" Type="http://schemas.openxmlformats.org/officeDocument/2006/relationships/customXml" Target="../ink/ink2391.xml"/><Relationship Id="rId52" Type="http://schemas.openxmlformats.org/officeDocument/2006/relationships/customXml" Target="../ink/ink2390.xml"/><Relationship Id="rId51" Type="http://schemas.openxmlformats.org/officeDocument/2006/relationships/customXml" Target="../ink/ink2389.xml"/><Relationship Id="rId50" Type="http://schemas.openxmlformats.org/officeDocument/2006/relationships/customXml" Target="../ink/ink2388.xml"/><Relationship Id="rId5" Type="http://schemas.openxmlformats.org/officeDocument/2006/relationships/customXml" Target="../ink/ink2343.xml"/><Relationship Id="rId49" Type="http://schemas.openxmlformats.org/officeDocument/2006/relationships/customXml" Target="../ink/ink2387.xml"/><Relationship Id="rId48" Type="http://schemas.openxmlformats.org/officeDocument/2006/relationships/customXml" Target="../ink/ink2386.xml"/><Relationship Id="rId47" Type="http://schemas.openxmlformats.org/officeDocument/2006/relationships/customXml" Target="../ink/ink2385.xml"/><Relationship Id="rId46" Type="http://schemas.openxmlformats.org/officeDocument/2006/relationships/customXml" Target="../ink/ink2384.xml"/><Relationship Id="rId45" Type="http://schemas.openxmlformats.org/officeDocument/2006/relationships/customXml" Target="../ink/ink2383.xml"/><Relationship Id="rId44" Type="http://schemas.openxmlformats.org/officeDocument/2006/relationships/customXml" Target="../ink/ink2382.xml"/><Relationship Id="rId43" Type="http://schemas.openxmlformats.org/officeDocument/2006/relationships/customXml" Target="../ink/ink2381.xml"/><Relationship Id="rId42" Type="http://schemas.openxmlformats.org/officeDocument/2006/relationships/customXml" Target="../ink/ink2380.xml"/><Relationship Id="rId41" Type="http://schemas.openxmlformats.org/officeDocument/2006/relationships/customXml" Target="../ink/ink2379.xml"/><Relationship Id="rId40" Type="http://schemas.openxmlformats.org/officeDocument/2006/relationships/customXml" Target="../ink/ink2378.xml"/><Relationship Id="rId4" Type="http://schemas.openxmlformats.org/officeDocument/2006/relationships/customXml" Target="../ink/ink2342.xml"/><Relationship Id="rId39" Type="http://schemas.openxmlformats.org/officeDocument/2006/relationships/customXml" Target="../ink/ink2377.xml"/><Relationship Id="rId38" Type="http://schemas.openxmlformats.org/officeDocument/2006/relationships/customXml" Target="../ink/ink2376.xml"/><Relationship Id="rId37" Type="http://schemas.openxmlformats.org/officeDocument/2006/relationships/customXml" Target="../ink/ink2375.xml"/><Relationship Id="rId36" Type="http://schemas.openxmlformats.org/officeDocument/2006/relationships/customXml" Target="../ink/ink2374.xml"/><Relationship Id="rId35" Type="http://schemas.openxmlformats.org/officeDocument/2006/relationships/customXml" Target="../ink/ink2373.xml"/><Relationship Id="rId34" Type="http://schemas.openxmlformats.org/officeDocument/2006/relationships/customXml" Target="../ink/ink2372.xml"/><Relationship Id="rId33" Type="http://schemas.openxmlformats.org/officeDocument/2006/relationships/customXml" Target="../ink/ink2371.xml"/><Relationship Id="rId32" Type="http://schemas.openxmlformats.org/officeDocument/2006/relationships/customXml" Target="../ink/ink2370.xml"/><Relationship Id="rId31" Type="http://schemas.openxmlformats.org/officeDocument/2006/relationships/customXml" Target="../ink/ink2369.xml"/><Relationship Id="rId30" Type="http://schemas.openxmlformats.org/officeDocument/2006/relationships/customXml" Target="../ink/ink2368.xml"/><Relationship Id="rId3" Type="http://schemas.openxmlformats.org/officeDocument/2006/relationships/image" Target="../media/image48.png"/><Relationship Id="rId29" Type="http://schemas.openxmlformats.org/officeDocument/2006/relationships/customXml" Target="../ink/ink2367.xml"/><Relationship Id="rId28" Type="http://schemas.openxmlformats.org/officeDocument/2006/relationships/customXml" Target="../ink/ink2366.xml"/><Relationship Id="rId27" Type="http://schemas.openxmlformats.org/officeDocument/2006/relationships/customXml" Target="../ink/ink2365.xml"/><Relationship Id="rId26" Type="http://schemas.openxmlformats.org/officeDocument/2006/relationships/customXml" Target="../ink/ink2364.xml"/><Relationship Id="rId25" Type="http://schemas.openxmlformats.org/officeDocument/2006/relationships/customXml" Target="../ink/ink2363.xml"/><Relationship Id="rId24" Type="http://schemas.openxmlformats.org/officeDocument/2006/relationships/customXml" Target="../ink/ink2362.xml"/><Relationship Id="rId23" Type="http://schemas.openxmlformats.org/officeDocument/2006/relationships/customXml" Target="../ink/ink2361.xml"/><Relationship Id="rId22" Type="http://schemas.openxmlformats.org/officeDocument/2006/relationships/customXml" Target="../ink/ink2360.xml"/><Relationship Id="rId21" Type="http://schemas.openxmlformats.org/officeDocument/2006/relationships/customXml" Target="../ink/ink2359.xml"/><Relationship Id="rId20" Type="http://schemas.openxmlformats.org/officeDocument/2006/relationships/customXml" Target="../ink/ink2358.xml"/><Relationship Id="rId2" Type="http://schemas.openxmlformats.org/officeDocument/2006/relationships/image" Target="../media/image53.png"/><Relationship Id="rId19" Type="http://schemas.openxmlformats.org/officeDocument/2006/relationships/customXml" Target="../ink/ink2357.xml"/><Relationship Id="rId18" Type="http://schemas.openxmlformats.org/officeDocument/2006/relationships/customXml" Target="../ink/ink2356.xml"/><Relationship Id="rId17" Type="http://schemas.openxmlformats.org/officeDocument/2006/relationships/customXml" Target="../ink/ink2355.xml"/><Relationship Id="rId16" Type="http://schemas.openxmlformats.org/officeDocument/2006/relationships/customXml" Target="../ink/ink2354.xml"/><Relationship Id="rId159" Type="http://schemas.openxmlformats.org/officeDocument/2006/relationships/slideLayout" Target="../slideLayouts/slideLayout2.xml"/><Relationship Id="rId158" Type="http://schemas.openxmlformats.org/officeDocument/2006/relationships/tags" Target="../tags/tag86.xml"/><Relationship Id="rId157" Type="http://schemas.openxmlformats.org/officeDocument/2006/relationships/customXml" Target="../ink/ink2495.xml"/><Relationship Id="rId156" Type="http://schemas.openxmlformats.org/officeDocument/2006/relationships/customXml" Target="../ink/ink2494.xml"/><Relationship Id="rId155" Type="http://schemas.openxmlformats.org/officeDocument/2006/relationships/customXml" Target="../ink/ink2493.xml"/><Relationship Id="rId154" Type="http://schemas.openxmlformats.org/officeDocument/2006/relationships/customXml" Target="../ink/ink2492.xml"/><Relationship Id="rId153" Type="http://schemas.openxmlformats.org/officeDocument/2006/relationships/customXml" Target="../ink/ink2491.xml"/><Relationship Id="rId152" Type="http://schemas.openxmlformats.org/officeDocument/2006/relationships/customXml" Target="../ink/ink2490.xml"/><Relationship Id="rId151" Type="http://schemas.openxmlformats.org/officeDocument/2006/relationships/customXml" Target="../ink/ink2489.xml"/><Relationship Id="rId150" Type="http://schemas.openxmlformats.org/officeDocument/2006/relationships/customXml" Target="../ink/ink2488.xml"/><Relationship Id="rId15" Type="http://schemas.openxmlformats.org/officeDocument/2006/relationships/customXml" Target="../ink/ink2353.xml"/><Relationship Id="rId149" Type="http://schemas.openxmlformats.org/officeDocument/2006/relationships/customXml" Target="../ink/ink2487.xml"/><Relationship Id="rId148" Type="http://schemas.openxmlformats.org/officeDocument/2006/relationships/customXml" Target="../ink/ink2486.xml"/><Relationship Id="rId147" Type="http://schemas.openxmlformats.org/officeDocument/2006/relationships/customXml" Target="../ink/ink2485.xml"/><Relationship Id="rId146" Type="http://schemas.openxmlformats.org/officeDocument/2006/relationships/customXml" Target="../ink/ink2484.xml"/><Relationship Id="rId145" Type="http://schemas.openxmlformats.org/officeDocument/2006/relationships/customXml" Target="../ink/ink2483.xml"/><Relationship Id="rId144" Type="http://schemas.openxmlformats.org/officeDocument/2006/relationships/customXml" Target="../ink/ink2482.xml"/><Relationship Id="rId143" Type="http://schemas.openxmlformats.org/officeDocument/2006/relationships/customXml" Target="../ink/ink2481.xml"/><Relationship Id="rId142" Type="http://schemas.openxmlformats.org/officeDocument/2006/relationships/customXml" Target="../ink/ink2480.xml"/><Relationship Id="rId141" Type="http://schemas.openxmlformats.org/officeDocument/2006/relationships/customXml" Target="../ink/ink2479.xml"/><Relationship Id="rId140" Type="http://schemas.openxmlformats.org/officeDocument/2006/relationships/customXml" Target="../ink/ink2478.xml"/><Relationship Id="rId14" Type="http://schemas.openxmlformats.org/officeDocument/2006/relationships/customXml" Target="../ink/ink2352.xml"/><Relationship Id="rId139" Type="http://schemas.openxmlformats.org/officeDocument/2006/relationships/customXml" Target="../ink/ink2477.xml"/><Relationship Id="rId138" Type="http://schemas.openxmlformats.org/officeDocument/2006/relationships/customXml" Target="../ink/ink2476.xml"/><Relationship Id="rId137" Type="http://schemas.openxmlformats.org/officeDocument/2006/relationships/customXml" Target="../ink/ink2475.xml"/><Relationship Id="rId136" Type="http://schemas.openxmlformats.org/officeDocument/2006/relationships/customXml" Target="../ink/ink2474.xml"/><Relationship Id="rId135" Type="http://schemas.openxmlformats.org/officeDocument/2006/relationships/customXml" Target="../ink/ink2473.xml"/><Relationship Id="rId134" Type="http://schemas.openxmlformats.org/officeDocument/2006/relationships/customXml" Target="../ink/ink2472.xml"/><Relationship Id="rId133" Type="http://schemas.openxmlformats.org/officeDocument/2006/relationships/customXml" Target="../ink/ink2471.xml"/><Relationship Id="rId132" Type="http://schemas.openxmlformats.org/officeDocument/2006/relationships/customXml" Target="../ink/ink2470.xml"/><Relationship Id="rId131" Type="http://schemas.openxmlformats.org/officeDocument/2006/relationships/customXml" Target="../ink/ink2469.xml"/><Relationship Id="rId130" Type="http://schemas.openxmlformats.org/officeDocument/2006/relationships/customXml" Target="../ink/ink2468.xml"/><Relationship Id="rId13" Type="http://schemas.openxmlformats.org/officeDocument/2006/relationships/customXml" Target="../ink/ink2351.xml"/><Relationship Id="rId129" Type="http://schemas.openxmlformats.org/officeDocument/2006/relationships/customXml" Target="../ink/ink2467.xml"/><Relationship Id="rId128" Type="http://schemas.openxmlformats.org/officeDocument/2006/relationships/customXml" Target="../ink/ink2466.xml"/><Relationship Id="rId127" Type="http://schemas.openxmlformats.org/officeDocument/2006/relationships/customXml" Target="../ink/ink2465.xml"/><Relationship Id="rId126" Type="http://schemas.openxmlformats.org/officeDocument/2006/relationships/customXml" Target="../ink/ink2464.xml"/><Relationship Id="rId125" Type="http://schemas.openxmlformats.org/officeDocument/2006/relationships/customXml" Target="../ink/ink2463.xml"/><Relationship Id="rId124" Type="http://schemas.openxmlformats.org/officeDocument/2006/relationships/customXml" Target="../ink/ink2462.xml"/><Relationship Id="rId123" Type="http://schemas.openxmlformats.org/officeDocument/2006/relationships/customXml" Target="../ink/ink2461.xml"/><Relationship Id="rId122" Type="http://schemas.openxmlformats.org/officeDocument/2006/relationships/customXml" Target="../ink/ink2460.xml"/><Relationship Id="rId121" Type="http://schemas.openxmlformats.org/officeDocument/2006/relationships/customXml" Target="../ink/ink2459.xml"/><Relationship Id="rId120" Type="http://schemas.openxmlformats.org/officeDocument/2006/relationships/customXml" Target="../ink/ink2458.xml"/><Relationship Id="rId12" Type="http://schemas.openxmlformats.org/officeDocument/2006/relationships/customXml" Target="../ink/ink2350.xml"/><Relationship Id="rId119" Type="http://schemas.openxmlformats.org/officeDocument/2006/relationships/customXml" Target="../ink/ink2457.xml"/><Relationship Id="rId118" Type="http://schemas.openxmlformats.org/officeDocument/2006/relationships/customXml" Target="../ink/ink2456.xml"/><Relationship Id="rId117" Type="http://schemas.openxmlformats.org/officeDocument/2006/relationships/customXml" Target="../ink/ink2455.xml"/><Relationship Id="rId116" Type="http://schemas.openxmlformats.org/officeDocument/2006/relationships/customXml" Target="../ink/ink2454.xml"/><Relationship Id="rId115" Type="http://schemas.openxmlformats.org/officeDocument/2006/relationships/customXml" Target="../ink/ink2453.xml"/><Relationship Id="rId114" Type="http://schemas.openxmlformats.org/officeDocument/2006/relationships/customXml" Target="../ink/ink2452.xml"/><Relationship Id="rId113" Type="http://schemas.openxmlformats.org/officeDocument/2006/relationships/customXml" Target="../ink/ink2451.xml"/><Relationship Id="rId112" Type="http://schemas.openxmlformats.org/officeDocument/2006/relationships/customXml" Target="../ink/ink2450.xml"/><Relationship Id="rId111" Type="http://schemas.openxmlformats.org/officeDocument/2006/relationships/customXml" Target="../ink/ink2449.xml"/><Relationship Id="rId110" Type="http://schemas.openxmlformats.org/officeDocument/2006/relationships/customXml" Target="../ink/ink2448.xml"/><Relationship Id="rId11" Type="http://schemas.openxmlformats.org/officeDocument/2006/relationships/customXml" Target="../ink/ink2349.xml"/><Relationship Id="rId109" Type="http://schemas.openxmlformats.org/officeDocument/2006/relationships/customXml" Target="../ink/ink2447.xml"/><Relationship Id="rId108" Type="http://schemas.openxmlformats.org/officeDocument/2006/relationships/customXml" Target="../ink/ink2446.xml"/><Relationship Id="rId107" Type="http://schemas.openxmlformats.org/officeDocument/2006/relationships/customXml" Target="../ink/ink2445.xml"/><Relationship Id="rId106" Type="http://schemas.openxmlformats.org/officeDocument/2006/relationships/customXml" Target="../ink/ink2444.xml"/><Relationship Id="rId105" Type="http://schemas.openxmlformats.org/officeDocument/2006/relationships/customXml" Target="../ink/ink2443.xml"/><Relationship Id="rId104" Type="http://schemas.openxmlformats.org/officeDocument/2006/relationships/customXml" Target="../ink/ink2442.xml"/><Relationship Id="rId103" Type="http://schemas.openxmlformats.org/officeDocument/2006/relationships/customXml" Target="../ink/ink2441.xml"/><Relationship Id="rId102" Type="http://schemas.openxmlformats.org/officeDocument/2006/relationships/customXml" Target="../ink/ink2440.xml"/><Relationship Id="rId101" Type="http://schemas.openxmlformats.org/officeDocument/2006/relationships/customXml" Target="../ink/ink2439.xml"/><Relationship Id="rId100" Type="http://schemas.openxmlformats.org/officeDocument/2006/relationships/customXml" Target="../ink/ink2438.xml"/><Relationship Id="rId10" Type="http://schemas.openxmlformats.org/officeDocument/2006/relationships/customXml" Target="../ink/ink2348.xml"/><Relationship Id="rId1" Type="http://schemas.openxmlformats.org/officeDocument/2006/relationships/image" Target="../media/image52.png"/></Relationships>
</file>

<file path=ppt/slides/_rels/slide26.xml.rels><?xml version="1.0" encoding="UTF-8" standalone="yes"?>
<Relationships xmlns="http://schemas.openxmlformats.org/package/2006/relationships"><Relationship Id="rId9" Type="http://schemas.openxmlformats.org/officeDocument/2006/relationships/customXml" Target="../ink/ink2501.xml"/><Relationship Id="rId8" Type="http://schemas.openxmlformats.org/officeDocument/2006/relationships/customXml" Target="../ink/ink2500.xml"/><Relationship Id="rId7" Type="http://schemas.openxmlformats.org/officeDocument/2006/relationships/customXml" Target="../ink/ink2499.xml"/><Relationship Id="rId6" Type="http://schemas.openxmlformats.org/officeDocument/2006/relationships/customXml" Target="../ink/ink2498.xml"/><Relationship Id="rId5" Type="http://schemas.openxmlformats.org/officeDocument/2006/relationships/customXml" Target="../ink/ink2497.xml"/><Relationship Id="rId4" Type="http://schemas.openxmlformats.org/officeDocument/2006/relationships/customXml" Target="../ink/ink2496.xml"/><Relationship Id="rId3" Type="http://schemas.openxmlformats.org/officeDocument/2006/relationships/image" Target="../media/image56.png"/><Relationship Id="rId25" Type="http://schemas.openxmlformats.org/officeDocument/2006/relationships/slideLayout" Target="../slideLayouts/slideLayout2.xml"/><Relationship Id="rId24" Type="http://schemas.openxmlformats.org/officeDocument/2006/relationships/tags" Target="../tags/tag87.xml"/><Relationship Id="rId23" Type="http://schemas.openxmlformats.org/officeDocument/2006/relationships/customXml" Target="../ink/ink2515.xml"/><Relationship Id="rId22" Type="http://schemas.openxmlformats.org/officeDocument/2006/relationships/customXml" Target="../ink/ink2514.xml"/><Relationship Id="rId21" Type="http://schemas.openxmlformats.org/officeDocument/2006/relationships/customXml" Target="../ink/ink2513.xml"/><Relationship Id="rId20" Type="http://schemas.openxmlformats.org/officeDocument/2006/relationships/customXml" Target="../ink/ink2512.xml"/><Relationship Id="rId2" Type="http://schemas.openxmlformats.org/officeDocument/2006/relationships/image" Target="../media/image55.png"/><Relationship Id="rId19" Type="http://schemas.openxmlformats.org/officeDocument/2006/relationships/customXml" Target="../ink/ink2511.xml"/><Relationship Id="rId18" Type="http://schemas.openxmlformats.org/officeDocument/2006/relationships/customXml" Target="../ink/ink2510.xml"/><Relationship Id="rId17" Type="http://schemas.openxmlformats.org/officeDocument/2006/relationships/customXml" Target="../ink/ink2509.xml"/><Relationship Id="rId16" Type="http://schemas.openxmlformats.org/officeDocument/2006/relationships/customXml" Target="../ink/ink2508.xml"/><Relationship Id="rId15" Type="http://schemas.openxmlformats.org/officeDocument/2006/relationships/customXml" Target="../ink/ink2507.xml"/><Relationship Id="rId14" Type="http://schemas.openxmlformats.org/officeDocument/2006/relationships/customXml" Target="../ink/ink2506.xml"/><Relationship Id="rId13" Type="http://schemas.openxmlformats.org/officeDocument/2006/relationships/customXml" Target="../ink/ink2505.xml"/><Relationship Id="rId12" Type="http://schemas.openxmlformats.org/officeDocument/2006/relationships/customXml" Target="../ink/ink2504.xml"/><Relationship Id="rId11" Type="http://schemas.openxmlformats.org/officeDocument/2006/relationships/customXml" Target="../ink/ink2503.xml"/><Relationship Id="rId10" Type="http://schemas.openxmlformats.org/officeDocument/2006/relationships/customXml" Target="../ink/ink2502.xml"/><Relationship Id="rId1" Type="http://schemas.openxmlformats.org/officeDocument/2006/relationships/image" Target="../media/image54.png"/></Relationships>
</file>

<file path=ppt/slides/_rels/slide27.xml.rels><?xml version="1.0" encoding="UTF-8" standalone="yes"?>
<Relationships xmlns="http://schemas.openxmlformats.org/package/2006/relationships"><Relationship Id="rId99" Type="http://schemas.openxmlformats.org/officeDocument/2006/relationships/customXml" Target="../ink/ink2610.xml"/><Relationship Id="rId98" Type="http://schemas.openxmlformats.org/officeDocument/2006/relationships/customXml" Target="../ink/ink2609.xml"/><Relationship Id="rId97" Type="http://schemas.openxmlformats.org/officeDocument/2006/relationships/customXml" Target="../ink/ink2608.xml"/><Relationship Id="rId96" Type="http://schemas.openxmlformats.org/officeDocument/2006/relationships/customXml" Target="../ink/ink2607.xml"/><Relationship Id="rId95" Type="http://schemas.openxmlformats.org/officeDocument/2006/relationships/customXml" Target="../ink/ink2606.xml"/><Relationship Id="rId94" Type="http://schemas.openxmlformats.org/officeDocument/2006/relationships/customXml" Target="../ink/ink2605.xml"/><Relationship Id="rId93" Type="http://schemas.openxmlformats.org/officeDocument/2006/relationships/customXml" Target="../ink/ink2604.xml"/><Relationship Id="rId92" Type="http://schemas.openxmlformats.org/officeDocument/2006/relationships/customXml" Target="../ink/ink2603.xml"/><Relationship Id="rId91" Type="http://schemas.openxmlformats.org/officeDocument/2006/relationships/customXml" Target="../ink/ink2602.xml"/><Relationship Id="rId90" Type="http://schemas.openxmlformats.org/officeDocument/2006/relationships/customXml" Target="../ink/ink2601.xml"/><Relationship Id="rId9" Type="http://schemas.openxmlformats.org/officeDocument/2006/relationships/customXml" Target="../ink/ink2521.xml"/><Relationship Id="rId89" Type="http://schemas.openxmlformats.org/officeDocument/2006/relationships/customXml" Target="../ink/ink2600.xml"/><Relationship Id="rId88" Type="http://schemas.openxmlformats.org/officeDocument/2006/relationships/customXml" Target="../ink/ink2599.xml"/><Relationship Id="rId87" Type="http://schemas.openxmlformats.org/officeDocument/2006/relationships/customXml" Target="../ink/ink2598.xml"/><Relationship Id="rId86" Type="http://schemas.openxmlformats.org/officeDocument/2006/relationships/customXml" Target="../ink/ink2597.xml"/><Relationship Id="rId85" Type="http://schemas.openxmlformats.org/officeDocument/2006/relationships/customXml" Target="../ink/ink2596.xml"/><Relationship Id="rId84" Type="http://schemas.openxmlformats.org/officeDocument/2006/relationships/customXml" Target="../ink/ink2595.xml"/><Relationship Id="rId83" Type="http://schemas.openxmlformats.org/officeDocument/2006/relationships/customXml" Target="../ink/ink2594.xml"/><Relationship Id="rId82" Type="http://schemas.openxmlformats.org/officeDocument/2006/relationships/customXml" Target="../ink/ink2593.xml"/><Relationship Id="rId81" Type="http://schemas.openxmlformats.org/officeDocument/2006/relationships/customXml" Target="../ink/ink2592.xml"/><Relationship Id="rId80" Type="http://schemas.openxmlformats.org/officeDocument/2006/relationships/customXml" Target="../ink/ink2591.xml"/><Relationship Id="rId8" Type="http://schemas.openxmlformats.org/officeDocument/2006/relationships/image" Target="../media/image59.png"/><Relationship Id="rId79" Type="http://schemas.openxmlformats.org/officeDocument/2006/relationships/customXml" Target="../ink/ink2590.xml"/><Relationship Id="rId78" Type="http://schemas.openxmlformats.org/officeDocument/2006/relationships/customXml" Target="../ink/ink2589.xml"/><Relationship Id="rId77" Type="http://schemas.openxmlformats.org/officeDocument/2006/relationships/customXml" Target="../ink/ink2588.xml"/><Relationship Id="rId76" Type="http://schemas.openxmlformats.org/officeDocument/2006/relationships/customXml" Target="../ink/ink2587.xml"/><Relationship Id="rId75" Type="http://schemas.openxmlformats.org/officeDocument/2006/relationships/customXml" Target="../ink/ink2586.xml"/><Relationship Id="rId74" Type="http://schemas.openxmlformats.org/officeDocument/2006/relationships/customXml" Target="../ink/ink2585.xml"/><Relationship Id="rId73" Type="http://schemas.openxmlformats.org/officeDocument/2006/relationships/customXml" Target="../ink/ink2584.xml"/><Relationship Id="rId72" Type="http://schemas.openxmlformats.org/officeDocument/2006/relationships/customXml" Target="../ink/ink2583.xml"/><Relationship Id="rId71" Type="http://schemas.openxmlformats.org/officeDocument/2006/relationships/customXml" Target="../ink/ink2582.xml"/><Relationship Id="rId70" Type="http://schemas.openxmlformats.org/officeDocument/2006/relationships/customXml" Target="../ink/ink2581.xml"/><Relationship Id="rId7" Type="http://schemas.openxmlformats.org/officeDocument/2006/relationships/customXml" Target="../ink/ink2520.xml"/><Relationship Id="rId69" Type="http://schemas.openxmlformats.org/officeDocument/2006/relationships/customXml" Target="../ink/ink2580.xml"/><Relationship Id="rId68" Type="http://schemas.openxmlformats.org/officeDocument/2006/relationships/customXml" Target="../ink/ink2579.xml"/><Relationship Id="rId67" Type="http://schemas.openxmlformats.org/officeDocument/2006/relationships/customXml" Target="../ink/ink2578.xml"/><Relationship Id="rId66" Type="http://schemas.openxmlformats.org/officeDocument/2006/relationships/customXml" Target="../ink/ink2577.xml"/><Relationship Id="rId65" Type="http://schemas.openxmlformats.org/officeDocument/2006/relationships/customXml" Target="../ink/ink2576.xml"/><Relationship Id="rId64" Type="http://schemas.openxmlformats.org/officeDocument/2006/relationships/customXml" Target="../ink/ink2575.xml"/><Relationship Id="rId63" Type="http://schemas.openxmlformats.org/officeDocument/2006/relationships/customXml" Target="../ink/ink2574.xml"/><Relationship Id="rId62" Type="http://schemas.openxmlformats.org/officeDocument/2006/relationships/customXml" Target="../ink/ink2573.xml"/><Relationship Id="rId61" Type="http://schemas.openxmlformats.org/officeDocument/2006/relationships/customXml" Target="../ink/ink2572.xml"/><Relationship Id="rId60" Type="http://schemas.openxmlformats.org/officeDocument/2006/relationships/customXml" Target="../ink/ink2571.xml"/><Relationship Id="rId6" Type="http://schemas.openxmlformats.org/officeDocument/2006/relationships/customXml" Target="../ink/ink2519.xml"/><Relationship Id="rId59" Type="http://schemas.openxmlformats.org/officeDocument/2006/relationships/customXml" Target="../ink/ink2570.xml"/><Relationship Id="rId58" Type="http://schemas.openxmlformats.org/officeDocument/2006/relationships/customXml" Target="../ink/ink2569.xml"/><Relationship Id="rId57" Type="http://schemas.openxmlformats.org/officeDocument/2006/relationships/customXml" Target="../ink/ink2568.xml"/><Relationship Id="rId56" Type="http://schemas.openxmlformats.org/officeDocument/2006/relationships/customXml" Target="../ink/ink2567.xml"/><Relationship Id="rId55" Type="http://schemas.openxmlformats.org/officeDocument/2006/relationships/customXml" Target="../ink/ink2566.xml"/><Relationship Id="rId54" Type="http://schemas.openxmlformats.org/officeDocument/2006/relationships/customXml" Target="../ink/ink2565.xml"/><Relationship Id="rId53" Type="http://schemas.openxmlformats.org/officeDocument/2006/relationships/customXml" Target="../ink/ink2564.xml"/><Relationship Id="rId52" Type="http://schemas.openxmlformats.org/officeDocument/2006/relationships/customXml" Target="../ink/ink2563.xml"/><Relationship Id="rId51" Type="http://schemas.openxmlformats.org/officeDocument/2006/relationships/customXml" Target="../ink/ink2562.xml"/><Relationship Id="rId50" Type="http://schemas.openxmlformats.org/officeDocument/2006/relationships/customXml" Target="../ink/ink2561.xml"/><Relationship Id="rId5" Type="http://schemas.openxmlformats.org/officeDocument/2006/relationships/customXml" Target="../ink/ink2518.xml"/><Relationship Id="rId49" Type="http://schemas.openxmlformats.org/officeDocument/2006/relationships/customXml" Target="../ink/ink2560.xml"/><Relationship Id="rId48" Type="http://schemas.openxmlformats.org/officeDocument/2006/relationships/customXml" Target="../ink/ink2559.xml"/><Relationship Id="rId47" Type="http://schemas.openxmlformats.org/officeDocument/2006/relationships/customXml" Target="../ink/ink2558.xml"/><Relationship Id="rId46" Type="http://schemas.openxmlformats.org/officeDocument/2006/relationships/customXml" Target="../ink/ink2557.xml"/><Relationship Id="rId45" Type="http://schemas.openxmlformats.org/officeDocument/2006/relationships/customXml" Target="../ink/ink2556.xml"/><Relationship Id="rId44" Type="http://schemas.openxmlformats.org/officeDocument/2006/relationships/customXml" Target="../ink/ink2555.xml"/><Relationship Id="rId43" Type="http://schemas.openxmlformats.org/officeDocument/2006/relationships/customXml" Target="../ink/ink2554.xml"/><Relationship Id="rId42" Type="http://schemas.openxmlformats.org/officeDocument/2006/relationships/customXml" Target="../ink/ink2553.xml"/><Relationship Id="rId41" Type="http://schemas.openxmlformats.org/officeDocument/2006/relationships/customXml" Target="../ink/ink2552.xml"/><Relationship Id="rId40" Type="http://schemas.openxmlformats.org/officeDocument/2006/relationships/customXml" Target="../ink/ink2551.xml"/><Relationship Id="rId4" Type="http://schemas.openxmlformats.org/officeDocument/2006/relationships/customXml" Target="../ink/ink2517.xml"/><Relationship Id="rId39" Type="http://schemas.openxmlformats.org/officeDocument/2006/relationships/customXml" Target="../ink/ink2550.xml"/><Relationship Id="rId38" Type="http://schemas.openxmlformats.org/officeDocument/2006/relationships/customXml" Target="../ink/ink2549.xml"/><Relationship Id="rId37" Type="http://schemas.openxmlformats.org/officeDocument/2006/relationships/customXml" Target="../ink/ink2548.xml"/><Relationship Id="rId36" Type="http://schemas.openxmlformats.org/officeDocument/2006/relationships/customXml" Target="../ink/ink2547.xml"/><Relationship Id="rId35" Type="http://schemas.openxmlformats.org/officeDocument/2006/relationships/customXml" Target="../ink/ink2546.xml"/><Relationship Id="rId34" Type="http://schemas.openxmlformats.org/officeDocument/2006/relationships/customXml" Target="../ink/ink2545.xml"/><Relationship Id="rId33" Type="http://schemas.openxmlformats.org/officeDocument/2006/relationships/customXml" Target="../ink/ink2544.xml"/><Relationship Id="rId32" Type="http://schemas.openxmlformats.org/officeDocument/2006/relationships/customXml" Target="../ink/ink2543.xml"/><Relationship Id="rId31" Type="http://schemas.openxmlformats.org/officeDocument/2006/relationships/customXml" Target="../ink/ink2542.xml"/><Relationship Id="rId30" Type="http://schemas.openxmlformats.org/officeDocument/2006/relationships/customXml" Target="../ink/ink2541.xml"/><Relationship Id="rId3" Type="http://schemas.openxmlformats.org/officeDocument/2006/relationships/customXml" Target="../ink/ink2516.xml"/><Relationship Id="rId29" Type="http://schemas.openxmlformats.org/officeDocument/2006/relationships/customXml" Target="../ink/ink2540.xml"/><Relationship Id="rId28" Type="http://schemas.openxmlformats.org/officeDocument/2006/relationships/customXml" Target="../ink/ink2539.xml"/><Relationship Id="rId27" Type="http://schemas.openxmlformats.org/officeDocument/2006/relationships/customXml" Target="../ink/ink2538.xml"/><Relationship Id="rId26" Type="http://schemas.openxmlformats.org/officeDocument/2006/relationships/customXml" Target="../ink/ink2537.xml"/><Relationship Id="rId25" Type="http://schemas.openxmlformats.org/officeDocument/2006/relationships/customXml" Target="../ink/ink2536.xml"/><Relationship Id="rId24" Type="http://schemas.openxmlformats.org/officeDocument/2006/relationships/customXml" Target="../ink/ink2535.xml"/><Relationship Id="rId23" Type="http://schemas.openxmlformats.org/officeDocument/2006/relationships/customXml" Target="../ink/ink2534.xml"/><Relationship Id="rId22" Type="http://schemas.openxmlformats.org/officeDocument/2006/relationships/image" Target="../media/image60.jpeg"/><Relationship Id="rId21" Type="http://schemas.openxmlformats.org/officeDocument/2006/relationships/customXml" Target="../ink/ink2533.xml"/><Relationship Id="rId20" Type="http://schemas.openxmlformats.org/officeDocument/2006/relationships/customXml" Target="../ink/ink2532.xml"/><Relationship Id="rId2" Type="http://schemas.openxmlformats.org/officeDocument/2006/relationships/image" Target="../media/image58.png"/><Relationship Id="rId19" Type="http://schemas.openxmlformats.org/officeDocument/2006/relationships/customXml" Target="../ink/ink2531.xml"/><Relationship Id="rId18" Type="http://schemas.openxmlformats.org/officeDocument/2006/relationships/customXml" Target="../ink/ink2530.xml"/><Relationship Id="rId17" Type="http://schemas.openxmlformats.org/officeDocument/2006/relationships/customXml" Target="../ink/ink2529.xml"/><Relationship Id="rId16" Type="http://schemas.openxmlformats.org/officeDocument/2006/relationships/customXml" Target="../ink/ink2528.xml"/><Relationship Id="rId15" Type="http://schemas.openxmlformats.org/officeDocument/2006/relationships/customXml" Target="../ink/ink2527.xml"/><Relationship Id="rId14" Type="http://schemas.openxmlformats.org/officeDocument/2006/relationships/customXml" Target="../ink/ink2526.xml"/><Relationship Id="rId13" Type="http://schemas.openxmlformats.org/officeDocument/2006/relationships/customXml" Target="../ink/ink2525.xml"/><Relationship Id="rId12" Type="http://schemas.openxmlformats.org/officeDocument/2006/relationships/customXml" Target="../ink/ink2524.xml"/><Relationship Id="rId11" Type="http://schemas.openxmlformats.org/officeDocument/2006/relationships/customXml" Target="../ink/ink2523.xml"/><Relationship Id="rId103" Type="http://schemas.openxmlformats.org/officeDocument/2006/relationships/slideLayout" Target="../slideLayouts/slideLayout2.xml"/><Relationship Id="rId102" Type="http://schemas.openxmlformats.org/officeDocument/2006/relationships/tags" Target="../tags/tag88.xml"/><Relationship Id="rId101" Type="http://schemas.openxmlformats.org/officeDocument/2006/relationships/customXml" Target="../ink/ink2612.xml"/><Relationship Id="rId100" Type="http://schemas.openxmlformats.org/officeDocument/2006/relationships/customXml" Target="../ink/ink2611.xml"/><Relationship Id="rId10" Type="http://schemas.openxmlformats.org/officeDocument/2006/relationships/customXml" Target="../ink/ink2522.xml"/><Relationship Id="rId1" Type="http://schemas.openxmlformats.org/officeDocument/2006/relationships/image" Target="../media/image57.png"/></Relationships>
</file>

<file path=ppt/slides/_rels/slide28.xml.rels><?xml version="1.0" encoding="UTF-8" standalone="yes"?>
<Relationships xmlns="http://schemas.openxmlformats.org/package/2006/relationships"><Relationship Id="rId99" Type="http://schemas.openxmlformats.org/officeDocument/2006/relationships/customXml" Target="../ink/ink2708.xml"/><Relationship Id="rId98" Type="http://schemas.openxmlformats.org/officeDocument/2006/relationships/customXml" Target="../ink/ink2707.xml"/><Relationship Id="rId97" Type="http://schemas.openxmlformats.org/officeDocument/2006/relationships/customXml" Target="../ink/ink2706.xml"/><Relationship Id="rId96" Type="http://schemas.openxmlformats.org/officeDocument/2006/relationships/customXml" Target="../ink/ink2705.xml"/><Relationship Id="rId95" Type="http://schemas.openxmlformats.org/officeDocument/2006/relationships/customXml" Target="../ink/ink2704.xml"/><Relationship Id="rId94" Type="http://schemas.openxmlformats.org/officeDocument/2006/relationships/customXml" Target="../ink/ink2703.xml"/><Relationship Id="rId93" Type="http://schemas.openxmlformats.org/officeDocument/2006/relationships/customXml" Target="../ink/ink2702.xml"/><Relationship Id="rId92" Type="http://schemas.openxmlformats.org/officeDocument/2006/relationships/customXml" Target="../ink/ink2701.xml"/><Relationship Id="rId91" Type="http://schemas.openxmlformats.org/officeDocument/2006/relationships/customXml" Target="../ink/ink2700.xml"/><Relationship Id="rId90" Type="http://schemas.openxmlformats.org/officeDocument/2006/relationships/customXml" Target="../ink/ink2699.xml"/><Relationship Id="rId9" Type="http://schemas.openxmlformats.org/officeDocument/2006/relationships/image" Target="../media/image59.png"/><Relationship Id="rId89" Type="http://schemas.openxmlformats.org/officeDocument/2006/relationships/customXml" Target="../ink/ink2698.xml"/><Relationship Id="rId88" Type="http://schemas.openxmlformats.org/officeDocument/2006/relationships/customXml" Target="../ink/ink2697.xml"/><Relationship Id="rId87" Type="http://schemas.openxmlformats.org/officeDocument/2006/relationships/customXml" Target="../ink/ink2696.xml"/><Relationship Id="rId86" Type="http://schemas.openxmlformats.org/officeDocument/2006/relationships/customXml" Target="../ink/ink2695.xml"/><Relationship Id="rId85" Type="http://schemas.openxmlformats.org/officeDocument/2006/relationships/customXml" Target="../ink/ink2694.xml"/><Relationship Id="rId84" Type="http://schemas.openxmlformats.org/officeDocument/2006/relationships/customXml" Target="../ink/ink2693.xml"/><Relationship Id="rId83" Type="http://schemas.openxmlformats.org/officeDocument/2006/relationships/customXml" Target="../ink/ink2692.xml"/><Relationship Id="rId82" Type="http://schemas.openxmlformats.org/officeDocument/2006/relationships/customXml" Target="../ink/ink2691.xml"/><Relationship Id="rId81" Type="http://schemas.openxmlformats.org/officeDocument/2006/relationships/customXml" Target="../ink/ink2690.xml"/><Relationship Id="rId80" Type="http://schemas.openxmlformats.org/officeDocument/2006/relationships/customXml" Target="../ink/ink2689.xml"/><Relationship Id="rId8" Type="http://schemas.openxmlformats.org/officeDocument/2006/relationships/customXml" Target="../ink/ink2619.xml"/><Relationship Id="rId79" Type="http://schemas.openxmlformats.org/officeDocument/2006/relationships/customXml" Target="../ink/ink2688.xml"/><Relationship Id="rId78" Type="http://schemas.openxmlformats.org/officeDocument/2006/relationships/customXml" Target="../ink/ink2687.xml"/><Relationship Id="rId77" Type="http://schemas.openxmlformats.org/officeDocument/2006/relationships/customXml" Target="../ink/ink2686.xml"/><Relationship Id="rId76" Type="http://schemas.openxmlformats.org/officeDocument/2006/relationships/customXml" Target="../ink/ink2685.xml"/><Relationship Id="rId75" Type="http://schemas.openxmlformats.org/officeDocument/2006/relationships/customXml" Target="../ink/ink2684.xml"/><Relationship Id="rId74" Type="http://schemas.openxmlformats.org/officeDocument/2006/relationships/customXml" Target="../ink/ink2683.xml"/><Relationship Id="rId73" Type="http://schemas.openxmlformats.org/officeDocument/2006/relationships/customXml" Target="../ink/ink2682.xml"/><Relationship Id="rId72" Type="http://schemas.openxmlformats.org/officeDocument/2006/relationships/customXml" Target="../ink/ink2681.xml"/><Relationship Id="rId71" Type="http://schemas.openxmlformats.org/officeDocument/2006/relationships/customXml" Target="../ink/ink2680.xml"/><Relationship Id="rId70" Type="http://schemas.openxmlformats.org/officeDocument/2006/relationships/customXml" Target="../ink/ink2679.xml"/><Relationship Id="rId7" Type="http://schemas.openxmlformats.org/officeDocument/2006/relationships/customXml" Target="../ink/ink2618.xml"/><Relationship Id="rId69" Type="http://schemas.openxmlformats.org/officeDocument/2006/relationships/customXml" Target="../ink/ink2678.xml"/><Relationship Id="rId68" Type="http://schemas.openxmlformats.org/officeDocument/2006/relationships/customXml" Target="../ink/ink2677.xml"/><Relationship Id="rId67" Type="http://schemas.openxmlformats.org/officeDocument/2006/relationships/customXml" Target="../ink/ink2676.xml"/><Relationship Id="rId66" Type="http://schemas.openxmlformats.org/officeDocument/2006/relationships/customXml" Target="../ink/ink2675.xml"/><Relationship Id="rId65" Type="http://schemas.openxmlformats.org/officeDocument/2006/relationships/customXml" Target="../ink/ink2674.xml"/><Relationship Id="rId64" Type="http://schemas.openxmlformats.org/officeDocument/2006/relationships/customXml" Target="../ink/ink2673.xml"/><Relationship Id="rId63" Type="http://schemas.openxmlformats.org/officeDocument/2006/relationships/customXml" Target="../ink/ink2672.xml"/><Relationship Id="rId62" Type="http://schemas.openxmlformats.org/officeDocument/2006/relationships/customXml" Target="../ink/ink2671.xml"/><Relationship Id="rId61" Type="http://schemas.openxmlformats.org/officeDocument/2006/relationships/customXml" Target="../ink/ink2670.xml"/><Relationship Id="rId60" Type="http://schemas.openxmlformats.org/officeDocument/2006/relationships/customXml" Target="../ink/ink2669.xml"/><Relationship Id="rId6" Type="http://schemas.openxmlformats.org/officeDocument/2006/relationships/customXml" Target="../ink/ink2617.xml"/><Relationship Id="rId59" Type="http://schemas.openxmlformats.org/officeDocument/2006/relationships/customXml" Target="../ink/ink2668.xml"/><Relationship Id="rId58" Type="http://schemas.openxmlformats.org/officeDocument/2006/relationships/customXml" Target="../ink/ink2667.xml"/><Relationship Id="rId57" Type="http://schemas.openxmlformats.org/officeDocument/2006/relationships/customXml" Target="../ink/ink2666.xml"/><Relationship Id="rId56" Type="http://schemas.openxmlformats.org/officeDocument/2006/relationships/customXml" Target="../ink/ink2665.xml"/><Relationship Id="rId55" Type="http://schemas.openxmlformats.org/officeDocument/2006/relationships/customXml" Target="../ink/ink2664.xml"/><Relationship Id="rId54" Type="http://schemas.openxmlformats.org/officeDocument/2006/relationships/customXml" Target="../ink/ink2663.xml"/><Relationship Id="rId53" Type="http://schemas.openxmlformats.org/officeDocument/2006/relationships/customXml" Target="../ink/ink2662.xml"/><Relationship Id="rId52" Type="http://schemas.openxmlformats.org/officeDocument/2006/relationships/customXml" Target="../ink/ink2661.xml"/><Relationship Id="rId51" Type="http://schemas.openxmlformats.org/officeDocument/2006/relationships/customXml" Target="../ink/ink2660.xml"/><Relationship Id="rId50" Type="http://schemas.openxmlformats.org/officeDocument/2006/relationships/customXml" Target="../ink/ink2659.xml"/><Relationship Id="rId5" Type="http://schemas.openxmlformats.org/officeDocument/2006/relationships/customXml" Target="../ink/ink2616.xml"/><Relationship Id="rId49" Type="http://schemas.openxmlformats.org/officeDocument/2006/relationships/customXml" Target="../ink/ink2658.xml"/><Relationship Id="rId48" Type="http://schemas.openxmlformats.org/officeDocument/2006/relationships/customXml" Target="../ink/ink2657.xml"/><Relationship Id="rId47" Type="http://schemas.openxmlformats.org/officeDocument/2006/relationships/customXml" Target="../ink/ink2656.xml"/><Relationship Id="rId46" Type="http://schemas.openxmlformats.org/officeDocument/2006/relationships/customXml" Target="../ink/ink2655.xml"/><Relationship Id="rId45" Type="http://schemas.openxmlformats.org/officeDocument/2006/relationships/customXml" Target="../ink/ink2654.xml"/><Relationship Id="rId44" Type="http://schemas.openxmlformats.org/officeDocument/2006/relationships/customXml" Target="../ink/ink2653.xml"/><Relationship Id="rId43" Type="http://schemas.openxmlformats.org/officeDocument/2006/relationships/customXml" Target="../ink/ink2652.xml"/><Relationship Id="rId42" Type="http://schemas.openxmlformats.org/officeDocument/2006/relationships/customXml" Target="../ink/ink2651.xml"/><Relationship Id="rId41" Type="http://schemas.openxmlformats.org/officeDocument/2006/relationships/customXml" Target="../ink/ink2650.xml"/><Relationship Id="rId40" Type="http://schemas.openxmlformats.org/officeDocument/2006/relationships/customXml" Target="../ink/ink2649.xml"/><Relationship Id="rId4" Type="http://schemas.openxmlformats.org/officeDocument/2006/relationships/customXml" Target="../ink/ink2615.xml"/><Relationship Id="rId39" Type="http://schemas.openxmlformats.org/officeDocument/2006/relationships/customXml" Target="../ink/ink2648.xml"/><Relationship Id="rId38" Type="http://schemas.openxmlformats.org/officeDocument/2006/relationships/customXml" Target="../ink/ink2647.xml"/><Relationship Id="rId37" Type="http://schemas.openxmlformats.org/officeDocument/2006/relationships/customXml" Target="../ink/ink2646.xml"/><Relationship Id="rId36" Type="http://schemas.openxmlformats.org/officeDocument/2006/relationships/customXml" Target="../ink/ink2645.xml"/><Relationship Id="rId35" Type="http://schemas.openxmlformats.org/officeDocument/2006/relationships/customXml" Target="../ink/ink2644.xml"/><Relationship Id="rId34" Type="http://schemas.openxmlformats.org/officeDocument/2006/relationships/customXml" Target="../ink/ink2643.xml"/><Relationship Id="rId33" Type="http://schemas.openxmlformats.org/officeDocument/2006/relationships/customXml" Target="../ink/ink2642.xml"/><Relationship Id="rId32" Type="http://schemas.openxmlformats.org/officeDocument/2006/relationships/customXml" Target="../ink/ink2641.xml"/><Relationship Id="rId31" Type="http://schemas.openxmlformats.org/officeDocument/2006/relationships/customXml" Target="../ink/ink2640.xml"/><Relationship Id="rId30" Type="http://schemas.openxmlformats.org/officeDocument/2006/relationships/customXml" Target="../ink/ink2639.xml"/><Relationship Id="rId3" Type="http://schemas.openxmlformats.org/officeDocument/2006/relationships/customXml" Target="../ink/ink2614.xml"/><Relationship Id="rId29" Type="http://schemas.openxmlformats.org/officeDocument/2006/relationships/customXml" Target="../ink/ink2638.xml"/><Relationship Id="rId28" Type="http://schemas.openxmlformats.org/officeDocument/2006/relationships/customXml" Target="../ink/ink2637.xml"/><Relationship Id="rId27" Type="http://schemas.openxmlformats.org/officeDocument/2006/relationships/customXml" Target="../ink/ink2636.xml"/><Relationship Id="rId26" Type="http://schemas.openxmlformats.org/officeDocument/2006/relationships/customXml" Target="../ink/ink2635.xml"/><Relationship Id="rId25" Type="http://schemas.openxmlformats.org/officeDocument/2006/relationships/customXml" Target="../ink/ink2634.xml"/><Relationship Id="rId24" Type="http://schemas.openxmlformats.org/officeDocument/2006/relationships/customXml" Target="../ink/ink2633.xml"/><Relationship Id="rId23" Type="http://schemas.openxmlformats.org/officeDocument/2006/relationships/customXml" Target="../ink/ink2632.xml"/><Relationship Id="rId22" Type="http://schemas.openxmlformats.org/officeDocument/2006/relationships/customXml" Target="../ink/ink2631.xml"/><Relationship Id="rId21" Type="http://schemas.openxmlformats.org/officeDocument/2006/relationships/customXml" Target="../ink/ink2630.xml"/><Relationship Id="rId20" Type="http://schemas.openxmlformats.org/officeDocument/2006/relationships/customXml" Target="../ink/ink2629.xml"/><Relationship Id="rId2" Type="http://schemas.openxmlformats.org/officeDocument/2006/relationships/customXml" Target="../ink/ink2613.xml"/><Relationship Id="rId19" Type="http://schemas.openxmlformats.org/officeDocument/2006/relationships/customXml" Target="../ink/ink2628.xml"/><Relationship Id="rId183" Type="http://schemas.openxmlformats.org/officeDocument/2006/relationships/slideLayout" Target="../slideLayouts/slideLayout2.xml"/><Relationship Id="rId182" Type="http://schemas.openxmlformats.org/officeDocument/2006/relationships/tags" Target="../tags/tag89.xml"/><Relationship Id="rId181" Type="http://schemas.openxmlformats.org/officeDocument/2006/relationships/customXml" Target="../ink/ink2790.xml"/><Relationship Id="rId180" Type="http://schemas.openxmlformats.org/officeDocument/2006/relationships/customXml" Target="../ink/ink2789.xml"/><Relationship Id="rId18" Type="http://schemas.openxmlformats.org/officeDocument/2006/relationships/customXml" Target="../ink/ink2627.xml"/><Relationship Id="rId179" Type="http://schemas.openxmlformats.org/officeDocument/2006/relationships/customXml" Target="../ink/ink2788.xml"/><Relationship Id="rId178" Type="http://schemas.openxmlformats.org/officeDocument/2006/relationships/customXml" Target="../ink/ink2787.xml"/><Relationship Id="rId177" Type="http://schemas.openxmlformats.org/officeDocument/2006/relationships/customXml" Target="../ink/ink2786.xml"/><Relationship Id="rId176" Type="http://schemas.openxmlformats.org/officeDocument/2006/relationships/customXml" Target="../ink/ink2785.xml"/><Relationship Id="rId175" Type="http://schemas.openxmlformats.org/officeDocument/2006/relationships/customXml" Target="../ink/ink2784.xml"/><Relationship Id="rId174" Type="http://schemas.openxmlformats.org/officeDocument/2006/relationships/customXml" Target="../ink/ink2783.xml"/><Relationship Id="rId173" Type="http://schemas.openxmlformats.org/officeDocument/2006/relationships/customXml" Target="../ink/ink2782.xml"/><Relationship Id="rId172" Type="http://schemas.openxmlformats.org/officeDocument/2006/relationships/customXml" Target="../ink/ink2781.xml"/><Relationship Id="rId171" Type="http://schemas.openxmlformats.org/officeDocument/2006/relationships/customXml" Target="../ink/ink2780.xml"/><Relationship Id="rId170" Type="http://schemas.openxmlformats.org/officeDocument/2006/relationships/customXml" Target="../ink/ink2779.xml"/><Relationship Id="rId17" Type="http://schemas.openxmlformats.org/officeDocument/2006/relationships/customXml" Target="../ink/ink2626.xml"/><Relationship Id="rId169" Type="http://schemas.openxmlformats.org/officeDocument/2006/relationships/customXml" Target="../ink/ink2778.xml"/><Relationship Id="rId168" Type="http://schemas.openxmlformats.org/officeDocument/2006/relationships/customXml" Target="../ink/ink2777.xml"/><Relationship Id="rId167" Type="http://schemas.openxmlformats.org/officeDocument/2006/relationships/customXml" Target="../ink/ink2776.xml"/><Relationship Id="rId166" Type="http://schemas.openxmlformats.org/officeDocument/2006/relationships/customXml" Target="../ink/ink2775.xml"/><Relationship Id="rId165" Type="http://schemas.openxmlformats.org/officeDocument/2006/relationships/customXml" Target="../ink/ink2774.xml"/><Relationship Id="rId164" Type="http://schemas.openxmlformats.org/officeDocument/2006/relationships/customXml" Target="../ink/ink2773.xml"/><Relationship Id="rId163" Type="http://schemas.openxmlformats.org/officeDocument/2006/relationships/customXml" Target="../ink/ink2772.xml"/><Relationship Id="rId162" Type="http://schemas.openxmlformats.org/officeDocument/2006/relationships/customXml" Target="../ink/ink2771.xml"/><Relationship Id="rId161" Type="http://schemas.openxmlformats.org/officeDocument/2006/relationships/customXml" Target="../ink/ink2770.xml"/><Relationship Id="rId160" Type="http://schemas.openxmlformats.org/officeDocument/2006/relationships/customXml" Target="../ink/ink2769.xml"/><Relationship Id="rId16" Type="http://schemas.openxmlformats.org/officeDocument/2006/relationships/customXml" Target="../ink/ink2625.xml"/><Relationship Id="rId159" Type="http://schemas.openxmlformats.org/officeDocument/2006/relationships/customXml" Target="../ink/ink2768.xml"/><Relationship Id="rId158" Type="http://schemas.openxmlformats.org/officeDocument/2006/relationships/customXml" Target="../ink/ink2767.xml"/><Relationship Id="rId157" Type="http://schemas.openxmlformats.org/officeDocument/2006/relationships/customXml" Target="../ink/ink2766.xml"/><Relationship Id="rId156" Type="http://schemas.openxmlformats.org/officeDocument/2006/relationships/customXml" Target="../ink/ink2765.xml"/><Relationship Id="rId155" Type="http://schemas.openxmlformats.org/officeDocument/2006/relationships/customXml" Target="../ink/ink2764.xml"/><Relationship Id="rId154" Type="http://schemas.openxmlformats.org/officeDocument/2006/relationships/customXml" Target="../ink/ink2763.xml"/><Relationship Id="rId153" Type="http://schemas.openxmlformats.org/officeDocument/2006/relationships/customXml" Target="../ink/ink2762.xml"/><Relationship Id="rId152" Type="http://schemas.openxmlformats.org/officeDocument/2006/relationships/customXml" Target="../ink/ink2761.xml"/><Relationship Id="rId151" Type="http://schemas.openxmlformats.org/officeDocument/2006/relationships/customXml" Target="../ink/ink2760.xml"/><Relationship Id="rId150" Type="http://schemas.openxmlformats.org/officeDocument/2006/relationships/customXml" Target="../ink/ink2759.xml"/><Relationship Id="rId15" Type="http://schemas.openxmlformats.org/officeDocument/2006/relationships/customXml" Target="../ink/ink2624.xml"/><Relationship Id="rId149" Type="http://schemas.openxmlformats.org/officeDocument/2006/relationships/customXml" Target="../ink/ink2758.xml"/><Relationship Id="rId148" Type="http://schemas.openxmlformats.org/officeDocument/2006/relationships/customXml" Target="../ink/ink2757.xml"/><Relationship Id="rId147" Type="http://schemas.openxmlformats.org/officeDocument/2006/relationships/customXml" Target="../ink/ink2756.xml"/><Relationship Id="rId146" Type="http://schemas.openxmlformats.org/officeDocument/2006/relationships/customXml" Target="../ink/ink2755.xml"/><Relationship Id="rId145" Type="http://schemas.openxmlformats.org/officeDocument/2006/relationships/customXml" Target="../ink/ink2754.xml"/><Relationship Id="rId144" Type="http://schemas.openxmlformats.org/officeDocument/2006/relationships/customXml" Target="../ink/ink2753.xml"/><Relationship Id="rId143" Type="http://schemas.openxmlformats.org/officeDocument/2006/relationships/customXml" Target="../ink/ink2752.xml"/><Relationship Id="rId142" Type="http://schemas.openxmlformats.org/officeDocument/2006/relationships/customXml" Target="../ink/ink2751.xml"/><Relationship Id="rId141" Type="http://schemas.openxmlformats.org/officeDocument/2006/relationships/customXml" Target="../ink/ink2750.xml"/><Relationship Id="rId140" Type="http://schemas.openxmlformats.org/officeDocument/2006/relationships/customXml" Target="../ink/ink2749.xml"/><Relationship Id="rId14" Type="http://schemas.openxmlformats.org/officeDocument/2006/relationships/image" Target="../media/image60.jpeg"/><Relationship Id="rId139" Type="http://schemas.openxmlformats.org/officeDocument/2006/relationships/customXml" Target="../ink/ink2748.xml"/><Relationship Id="rId138" Type="http://schemas.openxmlformats.org/officeDocument/2006/relationships/customXml" Target="../ink/ink2747.xml"/><Relationship Id="rId137" Type="http://schemas.openxmlformats.org/officeDocument/2006/relationships/customXml" Target="../ink/ink2746.xml"/><Relationship Id="rId136" Type="http://schemas.openxmlformats.org/officeDocument/2006/relationships/customXml" Target="../ink/ink2745.xml"/><Relationship Id="rId135" Type="http://schemas.openxmlformats.org/officeDocument/2006/relationships/customXml" Target="../ink/ink2744.xml"/><Relationship Id="rId134" Type="http://schemas.openxmlformats.org/officeDocument/2006/relationships/customXml" Target="../ink/ink2743.xml"/><Relationship Id="rId133" Type="http://schemas.openxmlformats.org/officeDocument/2006/relationships/customXml" Target="../ink/ink2742.xml"/><Relationship Id="rId132" Type="http://schemas.openxmlformats.org/officeDocument/2006/relationships/customXml" Target="../ink/ink2741.xml"/><Relationship Id="rId131" Type="http://schemas.openxmlformats.org/officeDocument/2006/relationships/customXml" Target="../ink/ink2740.xml"/><Relationship Id="rId130" Type="http://schemas.openxmlformats.org/officeDocument/2006/relationships/customXml" Target="../ink/ink2739.xml"/><Relationship Id="rId13" Type="http://schemas.openxmlformats.org/officeDocument/2006/relationships/customXml" Target="../ink/ink2623.xml"/><Relationship Id="rId129" Type="http://schemas.openxmlformats.org/officeDocument/2006/relationships/customXml" Target="../ink/ink2738.xml"/><Relationship Id="rId128" Type="http://schemas.openxmlformats.org/officeDocument/2006/relationships/customXml" Target="../ink/ink2737.xml"/><Relationship Id="rId127" Type="http://schemas.openxmlformats.org/officeDocument/2006/relationships/customXml" Target="../ink/ink2736.xml"/><Relationship Id="rId126" Type="http://schemas.openxmlformats.org/officeDocument/2006/relationships/customXml" Target="../ink/ink2735.xml"/><Relationship Id="rId125" Type="http://schemas.openxmlformats.org/officeDocument/2006/relationships/customXml" Target="../ink/ink2734.xml"/><Relationship Id="rId124" Type="http://schemas.openxmlformats.org/officeDocument/2006/relationships/customXml" Target="../ink/ink2733.xml"/><Relationship Id="rId123" Type="http://schemas.openxmlformats.org/officeDocument/2006/relationships/customXml" Target="../ink/ink2732.xml"/><Relationship Id="rId122" Type="http://schemas.openxmlformats.org/officeDocument/2006/relationships/customXml" Target="../ink/ink2731.xml"/><Relationship Id="rId121" Type="http://schemas.openxmlformats.org/officeDocument/2006/relationships/customXml" Target="../ink/ink2730.xml"/><Relationship Id="rId120" Type="http://schemas.openxmlformats.org/officeDocument/2006/relationships/customXml" Target="../ink/ink2729.xml"/><Relationship Id="rId12" Type="http://schemas.openxmlformats.org/officeDocument/2006/relationships/customXml" Target="../ink/ink2622.xml"/><Relationship Id="rId119" Type="http://schemas.openxmlformats.org/officeDocument/2006/relationships/customXml" Target="../ink/ink2728.xml"/><Relationship Id="rId118" Type="http://schemas.openxmlformats.org/officeDocument/2006/relationships/customXml" Target="../ink/ink2727.xml"/><Relationship Id="rId117" Type="http://schemas.openxmlformats.org/officeDocument/2006/relationships/customXml" Target="../ink/ink2726.xml"/><Relationship Id="rId116" Type="http://schemas.openxmlformats.org/officeDocument/2006/relationships/customXml" Target="../ink/ink2725.xml"/><Relationship Id="rId115" Type="http://schemas.openxmlformats.org/officeDocument/2006/relationships/customXml" Target="../ink/ink2724.xml"/><Relationship Id="rId114" Type="http://schemas.openxmlformats.org/officeDocument/2006/relationships/customXml" Target="../ink/ink2723.xml"/><Relationship Id="rId113" Type="http://schemas.openxmlformats.org/officeDocument/2006/relationships/customXml" Target="../ink/ink2722.xml"/><Relationship Id="rId112" Type="http://schemas.openxmlformats.org/officeDocument/2006/relationships/customXml" Target="../ink/ink2721.xml"/><Relationship Id="rId111" Type="http://schemas.openxmlformats.org/officeDocument/2006/relationships/customXml" Target="../ink/ink2720.xml"/><Relationship Id="rId110" Type="http://schemas.openxmlformats.org/officeDocument/2006/relationships/customXml" Target="../ink/ink2719.xml"/><Relationship Id="rId11" Type="http://schemas.openxmlformats.org/officeDocument/2006/relationships/customXml" Target="../ink/ink2621.xml"/><Relationship Id="rId109" Type="http://schemas.openxmlformats.org/officeDocument/2006/relationships/customXml" Target="../ink/ink2718.xml"/><Relationship Id="rId108" Type="http://schemas.openxmlformats.org/officeDocument/2006/relationships/customXml" Target="../ink/ink2717.xml"/><Relationship Id="rId107" Type="http://schemas.openxmlformats.org/officeDocument/2006/relationships/customXml" Target="../ink/ink2716.xml"/><Relationship Id="rId106" Type="http://schemas.openxmlformats.org/officeDocument/2006/relationships/customXml" Target="../ink/ink2715.xml"/><Relationship Id="rId105" Type="http://schemas.openxmlformats.org/officeDocument/2006/relationships/customXml" Target="../ink/ink2714.xml"/><Relationship Id="rId104" Type="http://schemas.openxmlformats.org/officeDocument/2006/relationships/customXml" Target="../ink/ink2713.xml"/><Relationship Id="rId103" Type="http://schemas.openxmlformats.org/officeDocument/2006/relationships/customXml" Target="../ink/ink2712.xml"/><Relationship Id="rId102" Type="http://schemas.openxmlformats.org/officeDocument/2006/relationships/customXml" Target="../ink/ink2711.xml"/><Relationship Id="rId101" Type="http://schemas.openxmlformats.org/officeDocument/2006/relationships/customXml" Target="../ink/ink2710.xml"/><Relationship Id="rId100" Type="http://schemas.openxmlformats.org/officeDocument/2006/relationships/customXml" Target="../ink/ink2709.xml"/><Relationship Id="rId10" Type="http://schemas.openxmlformats.org/officeDocument/2006/relationships/customXml" Target="../ink/ink2620.xml"/><Relationship Id="rId1" Type="http://schemas.openxmlformats.org/officeDocument/2006/relationships/image" Target="../media/image58.png"/></Relationships>
</file>

<file path=ppt/slides/_rels/slide29.xml.rels><?xml version="1.0" encoding="UTF-8" standalone="yes"?>
<Relationships xmlns="http://schemas.openxmlformats.org/package/2006/relationships"><Relationship Id="rId99" Type="http://schemas.openxmlformats.org/officeDocument/2006/relationships/customXml" Target="../ink/ink2888.xml"/><Relationship Id="rId98" Type="http://schemas.openxmlformats.org/officeDocument/2006/relationships/customXml" Target="../ink/ink2887.xml"/><Relationship Id="rId97" Type="http://schemas.openxmlformats.org/officeDocument/2006/relationships/customXml" Target="../ink/ink2886.xml"/><Relationship Id="rId96" Type="http://schemas.openxmlformats.org/officeDocument/2006/relationships/customXml" Target="../ink/ink2885.xml"/><Relationship Id="rId95" Type="http://schemas.openxmlformats.org/officeDocument/2006/relationships/customXml" Target="../ink/ink2884.xml"/><Relationship Id="rId94" Type="http://schemas.openxmlformats.org/officeDocument/2006/relationships/customXml" Target="../ink/ink2883.xml"/><Relationship Id="rId93" Type="http://schemas.openxmlformats.org/officeDocument/2006/relationships/customXml" Target="../ink/ink2882.xml"/><Relationship Id="rId92" Type="http://schemas.openxmlformats.org/officeDocument/2006/relationships/customXml" Target="../ink/ink2881.xml"/><Relationship Id="rId91" Type="http://schemas.openxmlformats.org/officeDocument/2006/relationships/customXml" Target="../ink/ink2880.xml"/><Relationship Id="rId90" Type="http://schemas.openxmlformats.org/officeDocument/2006/relationships/customXml" Target="../ink/ink2879.xml"/><Relationship Id="rId9" Type="http://schemas.openxmlformats.org/officeDocument/2006/relationships/customXml" Target="../ink/ink2798.xml"/><Relationship Id="rId89" Type="http://schemas.openxmlformats.org/officeDocument/2006/relationships/customXml" Target="../ink/ink2878.xml"/><Relationship Id="rId88" Type="http://schemas.openxmlformats.org/officeDocument/2006/relationships/customXml" Target="../ink/ink2877.xml"/><Relationship Id="rId87" Type="http://schemas.openxmlformats.org/officeDocument/2006/relationships/customXml" Target="../ink/ink2876.xml"/><Relationship Id="rId86" Type="http://schemas.openxmlformats.org/officeDocument/2006/relationships/customXml" Target="../ink/ink2875.xml"/><Relationship Id="rId85" Type="http://schemas.openxmlformats.org/officeDocument/2006/relationships/customXml" Target="../ink/ink2874.xml"/><Relationship Id="rId84" Type="http://schemas.openxmlformats.org/officeDocument/2006/relationships/customXml" Target="../ink/ink2873.xml"/><Relationship Id="rId83" Type="http://schemas.openxmlformats.org/officeDocument/2006/relationships/customXml" Target="../ink/ink2872.xml"/><Relationship Id="rId82" Type="http://schemas.openxmlformats.org/officeDocument/2006/relationships/customXml" Target="../ink/ink2871.xml"/><Relationship Id="rId81" Type="http://schemas.openxmlformats.org/officeDocument/2006/relationships/customXml" Target="../ink/ink2870.xml"/><Relationship Id="rId80" Type="http://schemas.openxmlformats.org/officeDocument/2006/relationships/customXml" Target="../ink/ink2869.xml"/><Relationship Id="rId8" Type="http://schemas.openxmlformats.org/officeDocument/2006/relationships/customXml" Target="../ink/ink2797.xml"/><Relationship Id="rId79" Type="http://schemas.openxmlformats.org/officeDocument/2006/relationships/customXml" Target="../ink/ink2868.xml"/><Relationship Id="rId78" Type="http://schemas.openxmlformats.org/officeDocument/2006/relationships/customXml" Target="../ink/ink2867.xml"/><Relationship Id="rId77" Type="http://schemas.openxmlformats.org/officeDocument/2006/relationships/customXml" Target="../ink/ink2866.xml"/><Relationship Id="rId76" Type="http://schemas.openxmlformats.org/officeDocument/2006/relationships/customXml" Target="../ink/ink2865.xml"/><Relationship Id="rId75" Type="http://schemas.openxmlformats.org/officeDocument/2006/relationships/customXml" Target="../ink/ink2864.xml"/><Relationship Id="rId74" Type="http://schemas.openxmlformats.org/officeDocument/2006/relationships/customXml" Target="../ink/ink2863.xml"/><Relationship Id="rId73" Type="http://schemas.openxmlformats.org/officeDocument/2006/relationships/customXml" Target="../ink/ink2862.xml"/><Relationship Id="rId72" Type="http://schemas.openxmlformats.org/officeDocument/2006/relationships/customXml" Target="../ink/ink2861.xml"/><Relationship Id="rId71" Type="http://schemas.openxmlformats.org/officeDocument/2006/relationships/customXml" Target="../ink/ink2860.xml"/><Relationship Id="rId70" Type="http://schemas.openxmlformats.org/officeDocument/2006/relationships/customXml" Target="../ink/ink2859.xml"/><Relationship Id="rId7" Type="http://schemas.openxmlformats.org/officeDocument/2006/relationships/customXml" Target="../ink/ink2796.xml"/><Relationship Id="rId69" Type="http://schemas.openxmlformats.org/officeDocument/2006/relationships/customXml" Target="../ink/ink2858.xml"/><Relationship Id="rId68" Type="http://schemas.openxmlformats.org/officeDocument/2006/relationships/customXml" Target="../ink/ink2857.xml"/><Relationship Id="rId67" Type="http://schemas.openxmlformats.org/officeDocument/2006/relationships/customXml" Target="../ink/ink2856.xml"/><Relationship Id="rId66" Type="http://schemas.openxmlformats.org/officeDocument/2006/relationships/customXml" Target="../ink/ink2855.xml"/><Relationship Id="rId65" Type="http://schemas.openxmlformats.org/officeDocument/2006/relationships/customXml" Target="../ink/ink2854.xml"/><Relationship Id="rId64" Type="http://schemas.openxmlformats.org/officeDocument/2006/relationships/customXml" Target="../ink/ink2853.xml"/><Relationship Id="rId63" Type="http://schemas.openxmlformats.org/officeDocument/2006/relationships/customXml" Target="../ink/ink2852.xml"/><Relationship Id="rId62" Type="http://schemas.openxmlformats.org/officeDocument/2006/relationships/customXml" Target="../ink/ink2851.xml"/><Relationship Id="rId61" Type="http://schemas.openxmlformats.org/officeDocument/2006/relationships/customXml" Target="../ink/ink2850.xml"/><Relationship Id="rId60" Type="http://schemas.openxmlformats.org/officeDocument/2006/relationships/customXml" Target="../ink/ink2849.xml"/><Relationship Id="rId6" Type="http://schemas.openxmlformats.org/officeDocument/2006/relationships/customXml" Target="../ink/ink2795.xml"/><Relationship Id="rId59" Type="http://schemas.openxmlformats.org/officeDocument/2006/relationships/customXml" Target="../ink/ink2848.xml"/><Relationship Id="rId58" Type="http://schemas.openxmlformats.org/officeDocument/2006/relationships/customXml" Target="../ink/ink2847.xml"/><Relationship Id="rId57" Type="http://schemas.openxmlformats.org/officeDocument/2006/relationships/customXml" Target="../ink/ink2846.xml"/><Relationship Id="rId56" Type="http://schemas.openxmlformats.org/officeDocument/2006/relationships/customXml" Target="../ink/ink2845.xml"/><Relationship Id="rId55" Type="http://schemas.openxmlformats.org/officeDocument/2006/relationships/customXml" Target="../ink/ink2844.xml"/><Relationship Id="rId54" Type="http://schemas.openxmlformats.org/officeDocument/2006/relationships/customXml" Target="../ink/ink2843.xml"/><Relationship Id="rId53" Type="http://schemas.openxmlformats.org/officeDocument/2006/relationships/customXml" Target="../ink/ink2842.xml"/><Relationship Id="rId52" Type="http://schemas.openxmlformats.org/officeDocument/2006/relationships/customXml" Target="../ink/ink2841.xml"/><Relationship Id="rId51" Type="http://schemas.openxmlformats.org/officeDocument/2006/relationships/customXml" Target="../ink/ink2840.xml"/><Relationship Id="rId50" Type="http://schemas.openxmlformats.org/officeDocument/2006/relationships/customXml" Target="../ink/ink2839.xml"/><Relationship Id="rId5" Type="http://schemas.openxmlformats.org/officeDocument/2006/relationships/customXml" Target="../ink/ink2794.xml"/><Relationship Id="rId49" Type="http://schemas.openxmlformats.org/officeDocument/2006/relationships/customXml" Target="../ink/ink2838.xml"/><Relationship Id="rId48" Type="http://schemas.openxmlformats.org/officeDocument/2006/relationships/customXml" Target="../ink/ink2837.xml"/><Relationship Id="rId47" Type="http://schemas.openxmlformats.org/officeDocument/2006/relationships/customXml" Target="../ink/ink2836.xml"/><Relationship Id="rId46" Type="http://schemas.openxmlformats.org/officeDocument/2006/relationships/customXml" Target="../ink/ink2835.xml"/><Relationship Id="rId45" Type="http://schemas.openxmlformats.org/officeDocument/2006/relationships/customXml" Target="../ink/ink2834.xml"/><Relationship Id="rId44" Type="http://schemas.openxmlformats.org/officeDocument/2006/relationships/customXml" Target="../ink/ink2833.xml"/><Relationship Id="rId43" Type="http://schemas.openxmlformats.org/officeDocument/2006/relationships/customXml" Target="../ink/ink2832.xml"/><Relationship Id="rId42" Type="http://schemas.openxmlformats.org/officeDocument/2006/relationships/customXml" Target="../ink/ink2831.xml"/><Relationship Id="rId41" Type="http://schemas.openxmlformats.org/officeDocument/2006/relationships/customXml" Target="../ink/ink2830.xml"/><Relationship Id="rId40" Type="http://schemas.openxmlformats.org/officeDocument/2006/relationships/customXml" Target="../ink/ink2829.xml"/><Relationship Id="rId4" Type="http://schemas.openxmlformats.org/officeDocument/2006/relationships/customXml" Target="../ink/ink2793.xml"/><Relationship Id="rId39" Type="http://schemas.openxmlformats.org/officeDocument/2006/relationships/customXml" Target="../ink/ink2828.xml"/><Relationship Id="rId38" Type="http://schemas.openxmlformats.org/officeDocument/2006/relationships/customXml" Target="../ink/ink2827.xml"/><Relationship Id="rId37" Type="http://schemas.openxmlformats.org/officeDocument/2006/relationships/customXml" Target="../ink/ink2826.xml"/><Relationship Id="rId36" Type="http://schemas.openxmlformats.org/officeDocument/2006/relationships/customXml" Target="../ink/ink2825.xml"/><Relationship Id="rId35" Type="http://schemas.openxmlformats.org/officeDocument/2006/relationships/customXml" Target="../ink/ink2824.xml"/><Relationship Id="rId34" Type="http://schemas.openxmlformats.org/officeDocument/2006/relationships/customXml" Target="../ink/ink2823.xml"/><Relationship Id="rId33" Type="http://schemas.openxmlformats.org/officeDocument/2006/relationships/customXml" Target="../ink/ink2822.xml"/><Relationship Id="rId32" Type="http://schemas.openxmlformats.org/officeDocument/2006/relationships/customXml" Target="../ink/ink2821.xml"/><Relationship Id="rId31" Type="http://schemas.openxmlformats.org/officeDocument/2006/relationships/customXml" Target="../ink/ink2820.xml"/><Relationship Id="rId30" Type="http://schemas.openxmlformats.org/officeDocument/2006/relationships/customXml" Target="../ink/ink2819.xml"/><Relationship Id="rId3" Type="http://schemas.openxmlformats.org/officeDocument/2006/relationships/customXml" Target="../ink/ink2792.xml"/><Relationship Id="rId29" Type="http://schemas.openxmlformats.org/officeDocument/2006/relationships/customXml" Target="../ink/ink2818.xml"/><Relationship Id="rId28" Type="http://schemas.openxmlformats.org/officeDocument/2006/relationships/customXml" Target="../ink/ink2817.xml"/><Relationship Id="rId27" Type="http://schemas.openxmlformats.org/officeDocument/2006/relationships/customXml" Target="../ink/ink2816.xml"/><Relationship Id="rId26" Type="http://schemas.openxmlformats.org/officeDocument/2006/relationships/customXml" Target="../ink/ink2815.xml"/><Relationship Id="rId25" Type="http://schemas.openxmlformats.org/officeDocument/2006/relationships/customXml" Target="../ink/ink2814.xml"/><Relationship Id="rId24" Type="http://schemas.openxmlformats.org/officeDocument/2006/relationships/customXml" Target="../ink/ink2813.xml"/><Relationship Id="rId23" Type="http://schemas.openxmlformats.org/officeDocument/2006/relationships/customXml" Target="../ink/ink2812.xml"/><Relationship Id="rId22" Type="http://schemas.openxmlformats.org/officeDocument/2006/relationships/customXml" Target="../ink/ink2811.xml"/><Relationship Id="rId21" Type="http://schemas.openxmlformats.org/officeDocument/2006/relationships/customXml" Target="../ink/ink2810.xml"/><Relationship Id="rId20" Type="http://schemas.openxmlformats.org/officeDocument/2006/relationships/customXml" Target="../ink/ink2809.xml"/><Relationship Id="rId2" Type="http://schemas.openxmlformats.org/officeDocument/2006/relationships/customXml" Target="../ink/ink2791.xml"/><Relationship Id="rId196" Type="http://schemas.openxmlformats.org/officeDocument/2006/relationships/slideLayout" Target="../slideLayouts/slideLayout2.xml"/><Relationship Id="rId195" Type="http://schemas.openxmlformats.org/officeDocument/2006/relationships/tags" Target="../tags/tag90.xml"/><Relationship Id="rId194" Type="http://schemas.openxmlformats.org/officeDocument/2006/relationships/customXml" Target="../ink/ink2983.xml"/><Relationship Id="rId193" Type="http://schemas.openxmlformats.org/officeDocument/2006/relationships/customXml" Target="../ink/ink2982.xml"/><Relationship Id="rId192" Type="http://schemas.openxmlformats.org/officeDocument/2006/relationships/customXml" Target="../ink/ink2981.xml"/><Relationship Id="rId191" Type="http://schemas.openxmlformats.org/officeDocument/2006/relationships/customXml" Target="../ink/ink2980.xml"/><Relationship Id="rId190" Type="http://schemas.openxmlformats.org/officeDocument/2006/relationships/customXml" Target="../ink/ink2979.xml"/><Relationship Id="rId19" Type="http://schemas.openxmlformats.org/officeDocument/2006/relationships/customXml" Target="../ink/ink2808.xml"/><Relationship Id="rId189" Type="http://schemas.openxmlformats.org/officeDocument/2006/relationships/customXml" Target="../ink/ink2978.xml"/><Relationship Id="rId188" Type="http://schemas.openxmlformats.org/officeDocument/2006/relationships/customXml" Target="../ink/ink2977.xml"/><Relationship Id="rId187" Type="http://schemas.openxmlformats.org/officeDocument/2006/relationships/customXml" Target="../ink/ink2976.xml"/><Relationship Id="rId186" Type="http://schemas.openxmlformats.org/officeDocument/2006/relationships/customXml" Target="../ink/ink2975.xml"/><Relationship Id="rId185" Type="http://schemas.openxmlformats.org/officeDocument/2006/relationships/customXml" Target="../ink/ink2974.xml"/><Relationship Id="rId184" Type="http://schemas.openxmlformats.org/officeDocument/2006/relationships/customXml" Target="../ink/ink2973.xml"/><Relationship Id="rId183" Type="http://schemas.openxmlformats.org/officeDocument/2006/relationships/customXml" Target="../ink/ink2972.xml"/><Relationship Id="rId182" Type="http://schemas.openxmlformats.org/officeDocument/2006/relationships/customXml" Target="../ink/ink2971.xml"/><Relationship Id="rId181" Type="http://schemas.openxmlformats.org/officeDocument/2006/relationships/customXml" Target="../ink/ink2970.xml"/><Relationship Id="rId180" Type="http://schemas.openxmlformats.org/officeDocument/2006/relationships/customXml" Target="../ink/ink2969.xml"/><Relationship Id="rId18" Type="http://schemas.openxmlformats.org/officeDocument/2006/relationships/customXml" Target="../ink/ink2807.xml"/><Relationship Id="rId179" Type="http://schemas.openxmlformats.org/officeDocument/2006/relationships/customXml" Target="../ink/ink2968.xml"/><Relationship Id="rId178" Type="http://schemas.openxmlformats.org/officeDocument/2006/relationships/customXml" Target="../ink/ink2967.xml"/><Relationship Id="rId177" Type="http://schemas.openxmlformats.org/officeDocument/2006/relationships/customXml" Target="../ink/ink2966.xml"/><Relationship Id="rId176" Type="http://schemas.openxmlformats.org/officeDocument/2006/relationships/customXml" Target="../ink/ink2965.xml"/><Relationship Id="rId175" Type="http://schemas.openxmlformats.org/officeDocument/2006/relationships/customXml" Target="../ink/ink2964.xml"/><Relationship Id="rId174" Type="http://schemas.openxmlformats.org/officeDocument/2006/relationships/customXml" Target="../ink/ink2963.xml"/><Relationship Id="rId173" Type="http://schemas.openxmlformats.org/officeDocument/2006/relationships/customXml" Target="../ink/ink2962.xml"/><Relationship Id="rId172" Type="http://schemas.openxmlformats.org/officeDocument/2006/relationships/customXml" Target="../ink/ink2961.xml"/><Relationship Id="rId171" Type="http://schemas.openxmlformats.org/officeDocument/2006/relationships/customXml" Target="../ink/ink2960.xml"/><Relationship Id="rId170" Type="http://schemas.openxmlformats.org/officeDocument/2006/relationships/customXml" Target="../ink/ink2959.xml"/><Relationship Id="rId17" Type="http://schemas.openxmlformats.org/officeDocument/2006/relationships/customXml" Target="../ink/ink2806.xml"/><Relationship Id="rId169" Type="http://schemas.openxmlformats.org/officeDocument/2006/relationships/customXml" Target="../ink/ink2958.xml"/><Relationship Id="rId168" Type="http://schemas.openxmlformats.org/officeDocument/2006/relationships/customXml" Target="../ink/ink2957.xml"/><Relationship Id="rId167" Type="http://schemas.openxmlformats.org/officeDocument/2006/relationships/customXml" Target="../ink/ink2956.xml"/><Relationship Id="rId166" Type="http://schemas.openxmlformats.org/officeDocument/2006/relationships/customXml" Target="../ink/ink2955.xml"/><Relationship Id="rId165" Type="http://schemas.openxmlformats.org/officeDocument/2006/relationships/customXml" Target="../ink/ink2954.xml"/><Relationship Id="rId164" Type="http://schemas.openxmlformats.org/officeDocument/2006/relationships/customXml" Target="../ink/ink2953.xml"/><Relationship Id="rId163" Type="http://schemas.openxmlformats.org/officeDocument/2006/relationships/customXml" Target="../ink/ink2952.xml"/><Relationship Id="rId162" Type="http://schemas.openxmlformats.org/officeDocument/2006/relationships/customXml" Target="../ink/ink2951.xml"/><Relationship Id="rId161" Type="http://schemas.openxmlformats.org/officeDocument/2006/relationships/customXml" Target="../ink/ink2950.xml"/><Relationship Id="rId160" Type="http://schemas.openxmlformats.org/officeDocument/2006/relationships/customXml" Target="../ink/ink2949.xml"/><Relationship Id="rId16" Type="http://schemas.openxmlformats.org/officeDocument/2006/relationships/customXml" Target="../ink/ink2805.xml"/><Relationship Id="rId159" Type="http://schemas.openxmlformats.org/officeDocument/2006/relationships/customXml" Target="../ink/ink2948.xml"/><Relationship Id="rId158" Type="http://schemas.openxmlformats.org/officeDocument/2006/relationships/customXml" Target="../ink/ink2947.xml"/><Relationship Id="rId157" Type="http://schemas.openxmlformats.org/officeDocument/2006/relationships/customXml" Target="../ink/ink2946.xml"/><Relationship Id="rId156" Type="http://schemas.openxmlformats.org/officeDocument/2006/relationships/customXml" Target="../ink/ink2945.xml"/><Relationship Id="rId155" Type="http://schemas.openxmlformats.org/officeDocument/2006/relationships/customXml" Target="../ink/ink2944.xml"/><Relationship Id="rId154" Type="http://schemas.openxmlformats.org/officeDocument/2006/relationships/customXml" Target="../ink/ink2943.xml"/><Relationship Id="rId153" Type="http://schemas.openxmlformats.org/officeDocument/2006/relationships/customXml" Target="../ink/ink2942.xml"/><Relationship Id="rId152" Type="http://schemas.openxmlformats.org/officeDocument/2006/relationships/customXml" Target="../ink/ink2941.xml"/><Relationship Id="rId151" Type="http://schemas.openxmlformats.org/officeDocument/2006/relationships/customXml" Target="../ink/ink2940.xml"/><Relationship Id="rId150" Type="http://schemas.openxmlformats.org/officeDocument/2006/relationships/customXml" Target="../ink/ink2939.xml"/><Relationship Id="rId15" Type="http://schemas.openxmlformats.org/officeDocument/2006/relationships/customXml" Target="../ink/ink2804.xml"/><Relationship Id="rId149" Type="http://schemas.openxmlformats.org/officeDocument/2006/relationships/customXml" Target="../ink/ink2938.xml"/><Relationship Id="rId148" Type="http://schemas.openxmlformats.org/officeDocument/2006/relationships/customXml" Target="../ink/ink2937.xml"/><Relationship Id="rId147" Type="http://schemas.openxmlformats.org/officeDocument/2006/relationships/customXml" Target="../ink/ink2936.xml"/><Relationship Id="rId146" Type="http://schemas.openxmlformats.org/officeDocument/2006/relationships/customXml" Target="../ink/ink2935.xml"/><Relationship Id="rId145" Type="http://schemas.openxmlformats.org/officeDocument/2006/relationships/customXml" Target="../ink/ink2934.xml"/><Relationship Id="rId144" Type="http://schemas.openxmlformats.org/officeDocument/2006/relationships/customXml" Target="../ink/ink2933.xml"/><Relationship Id="rId143" Type="http://schemas.openxmlformats.org/officeDocument/2006/relationships/customXml" Target="../ink/ink2932.xml"/><Relationship Id="rId142" Type="http://schemas.openxmlformats.org/officeDocument/2006/relationships/customXml" Target="../ink/ink2931.xml"/><Relationship Id="rId141" Type="http://schemas.openxmlformats.org/officeDocument/2006/relationships/customXml" Target="../ink/ink2930.xml"/><Relationship Id="rId140" Type="http://schemas.openxmlformats.org/officeDocument/2006/relationships/customXml" Target="../ink/ink2929.xml"/><Relationship Id="rId14" Type="http://schemas.openxmlformats.org/officeDocument/2006/relationships/customXml" Target="../ink/ink2803.xml"/><Relationship Id="rId139" Type="http://schemas.openxmlformats.org/officeDocument/2006/relationships/customXml" Target="../ink/ink2928.xml"/><Relationship Id="rId138" Type="http://schemas.openxmlformats.org/officeDocument/2006/relationships/customXml" Target="../ink/ink2927.xml"/><Relationship Id="rId137" Type="http://schemas.openxmlformats.org/officeDocument/2006/relationships/customXml" Target="../ink/ink2926.xml"/><Relationship Id="rId136" Type="http://schemas.openxmlformats.org/officeDocument/2006/relationships/customXml" Target="../ink/ink2925.xml"/><Relationship Id="rId135" Type="http://schemas.openxmlformats.org/officeDocument/2006/relationships/customXml" Target="../ink/ink2924.xml"/><Relationship Id="rId134" Type="http://schemas.openxmlformats.org/officeDocument/2006/relationships/customXml" Target="../ink/ink2923.xml"/><Relationship Id="rId133" Type="http://schemas.openxmlformats.org/officeDocument/2006/relationships/customXml" Target="../ink/ink2922.xml"/><Relationship Id="rId132" Type="http://schemas.openxmlformats.org/officeDocument/2006/relationships/customXml" Target="../ink/ink2921.xml"/><Relationship Id="rId131" Type="http://schemas.openxmlformats.org/officeDocument/2006/relationships/customXml" Target="../ink/ink2920.xml"/><Relationship Id="rId130" Type="http://schemas.openxmlformats.org/officeDocument/2006/relationships/customXml" Target="../ink/ink2919.xml"/><Relationship Id="rId13" Type="http://schemas.openxmlformats.org/officeDocument/2006/relationships/customXml" Target="../ink/ink2802.xml"/><Relationship Id="rId129" Type="http://schemas.openxmlformats.org/officeDocument/2006/relationships/customXml" Target="../ink/ink2918.xml"/><Relationship Id="rId128" Type="http://schemas.openxmlformats.org/officeDocument/2006/relationships/customXml" Target="../ink/ink2917.xml"/><Relationship Id="rId127" Type="http://schemas.openxmlformats.org/officeDocument/2006/relationships/customXml" Target="../ink/ink2916.xml"/><Relationship Id="rId126" Type="http://schemas.openxmlformats.org/officeDocument/2006/relationships/customXml" Target="../ink/ink2915.xml"/><Relationship Id="rId125" Type="http://schemas.openxmlformats.org/officeDocument/2006/relationships/customXml" Target="../ink/ink2914.xml"/><Relationship Id="rId124" Type="http://schemas.openxmlformats.org/officeDocument/2006/relationships/customXml" Target="../ink/ink2913.xml"/><Relationship Id="rId123" Type="http://schemas.openxmlformats.org/officeDocument/2006/relationships/customXml" Target="../ink/ink2912.xml"/><Relationship Id="rId122" Type="http://schemas.openxmlformats.org/officeDocument/2006/relationships/customXml" Target="../ink/ink2911.xml"/><Relationship Id="rId121" Type="http://schemas.openxmlformats.org/officeDocument/2006/relationships/customXml" Target="../ink/ink2910.xml"/><Relationship Id="rId120" Type="http://schemas.openxmlformats.org/officeDocument/2006/relationships/customXml" Target="../ink/ink2909.xml"/><Relationship Id="rId12" Type="http://schemas.openxmlformats.org/officeDocument/2006/relationships/customXml" Target="../ink/ink2801.xml"/><Relationship Id="rId119" Type="http://schemas.openxmlformats.org/officeDocument/2006/relationships/customXml" Target="../ink/ink2908.xml"/><Relationship Id="rId118" Type="http://schemas.openxmlformats.org/officeDocument/2006/relationships/customXml" Target="../ink/ink2907.xml"/><Relationship Id="rId117" Type="http://schemas.openxmlformats.org/officeDocument/2006/relationships/customXml" Target="../ink/ink2906.xml"/><Relationship Id="rId116" Type="http://schemas.openxmlformats.org/officeDocument/2006/relationships/customXml" Target="../ink/ink2905.xml"/><Relationship Id="rId115" Type="http://schemas.openxmlformats.org/officeDocument/2006/relationships/customXml" Target="../ink/ink2904.xml"/><Relationship Id="rId114" Type="http://schemas.openxmlformats.org/officeDocument/2006/relationships/customXml" Target="../ink/ink2903.xml"/><Relationship Id="rId113" Type="http://schemas.openxmlformats.org/officeDocument/2006/relationships/customXml" Target="../ink/ink2902.xml"/><Relationship Id="rId112" Type="http://schemas.openxmlformats.org/officeDocument/2006/relationships/customXml" Target="../ink/ink2901.xml"/><Relationship Id="rId111" Type="http://schemas.openxmlformats.org/officeDocument/2006/relationships/customXml" Target="../ink/ink2900.xml"/><Relationship Id="rId110" Type="http://schemas.openxmlformats.org/officeDocument/2006/relationships/customXml" Target="../ink/ink2899.xml"/><Relationship Id="rId11" Type="http://schemas.openxmlformats.org/officeDocument/2006/relationships/customXml" Target="../ink/ink2800.xml"/><Relationship Id="rId109" Type="http://schemas.openxmlformats.org/officeDocument/2006/relationships/customXml" Target="../ink/ink2898.xml"/><Relationship Id="rId108" Type="http://schemas.openxmlformats.org/officeDocument/2006/relationships/customXml" Target="../ink/ink2897.xml"/><Relationship Id="rId107" Type="http://schemas.openxmlformats.org/officeDocument/2006/relationships/customXml" Target="../ink/ink2896.xml"/><Relationship Id="rId106" Type="http://schemas.openxmlformats.org/officeDocument/2006/relationships/customXml" Target="../ink/ink2895.xml"/><Relationship Id="rId105" Type="http://schemas.openxmlformats.org/officeDocument/2006/relationships/customXml" Target="../ink/ink2894.xml"/><Relationship Id="rId104" Type="http://schemas.openxmlformats.org/officeDocument/2006/relationships/customXml" Target="../ink/ink2893.xml"/><Relationship Id="rId103" Type="http://schemas.openxmlformats.org/officeDocument/2006/relationships/customXml" Target="../ink/ink2892.xml"/><Relationship Id="rId102" Type="http://schemas.openxmlformats.org/officeDocument/2006/relationships/customXml" Target="../ink/ink2891.xml"/><Relationship Id="rId101" Type="http://schemas.openxmlformats.org/officeDocument/2006/relationships/customXml" Target="../ink/ink2890.xml"/><Relationship Id="rId100" Type="http://schemas.openxmlformats.org/officeDocument/2006/relationships/customXml" Target="../ink/ink2889.xml"/><Relationship Id="rId10" Type="http://schemas.openxmlformats.org/officeDocument/2006/relationships/customXml" Target="../ink/ink2799.xml"/><Relationship Id="rId1" Type="http://schemas.openxmlformats.org/officeDocument/2006/relationships/image" Target="../media/image61.png"/></Relationships>
</file>

<file path=ppt/slides/_rels/slide3.xml.rels><?xml version="1.0" encoding="UTF-8" standalone="yes"?>
<Relationships xmlns="http://schemas.openxmlformats.org/package/2006/relationships"><Relationship Id="rId9" Type="http://schemas.openxmlformats.org/officeDocument/2006/relationships/customXml" Target="../ink/ink236.xml"/><Relationship Id="rId84" Type="http://schemas.openxmlformats.org/officeDocument/2006/relationships/slideLayout" Target="../slideLayouts/slideLayout2.xml"/><Relationship Id="rId83" Type="http://schemas.openxmlformats.org/officeDocument/2006/relationships/tags" Target="../tags/tag64.xml"/><Relationship Id="rId82" Type="http://schemas.openxmlformats.org/officeDocument/2006/relationships/customXml" Target="../ink/ink309.xml"/><Relationship Id="rId81" Type="http://schemas.openxmlformats.org/officeDocument/2006/relationships/customXml" Target="../ink/ink308.xml"/><Relationship Id="rId80" Type="http://schemas.openxmlformats.org/officeDocument/2006/relationships/customXml" Target="../ink/ink307.xml"/><Relationship Id="rId8" Type="http://schemas.openxmlformats.org/officeDocument/2006/relationships/customXml" Target="../ink/ink235.xml"/><Relationship Id="rId79" Type="http://schemas.openxmlformats.org/officeDocument/2006/relationships/customXml" Target="../ink/ink306.xml"/><Relationship Id="rId78" Type="http://schemas.openxmlformats.org/officeDocument/2006/relationships/customXml" Target="../ink/ink305.xml"/><Relationship Id="rId77" Type="http://schemas.openxmlformats.org/officeDocument/2006/relationships/customXml" Target="../ink/ink304.xml"/><Relationship Id="rId76" Type="http://schemas.openxmlformats.org/officeDocument/2006/relationships/customXml" Target="../ink/ink303.xml"/><Relationship Id="rId75" Type="http://schemas.openxmlformats.org/officeDocument/2006/relationships/customXml" Target="../ink/ink302.xml"/><Relationship Id="rId74" Type="http://schemas.openxmlformats.org/officeDocument/2006/relationships/customXml" Target="../ink/ink301.xml"/><Relationship Id="rId73" Type="http://schemas.openxmlformats.org/officeDocument/2006/relationships/customXml" Target="../ink/ink300.xml"/><Relationship Id="rId72" Type="http://schemas.openxmlformats.org/officeDocument/2006/relationships/customXml" Target="../ink/ink299.xml"/><Relationship Id="rId71" Type="http://schemas.openxmlformats.org/officeDocument/2006/relationships/customXml" Target="../ink/ink298.xml"/><Relationship Id="rId70" Type="http://schemas.openxmlformats.org/officeDocument/2006/relationships/customXml" Target="../ink/ink297.xml"/><Relationship Id="rId7" Type="http://schemas.openxmlformats.org/officeDocument/2006/relationships/customXml" Target="../ink/ink234.xml"/><Relationship Id="rId69" Type="http://schemas.openxmlformats.org/officeDocument/2006/relationships/customXml" Target="../ink/ink296.xml"/><Relationship Id="rId68" Type="http://schemas.openxmlformats.org/officeDocument/2006/relationships/customXml" Target="../ink/ink295.xml"/><Relationship Id="rId67" Type="http://schemas.openxmlformats.org/officeDocument/2006/relationships/customXml" Target="../ink/ink294.xml"/><Relationship Id="rId66" Type="http://schemas.openxmlformats.org/officeDocument/2006/relationships/customXml" Target="../ink/ink293.xml"/><Relationship Id="rId65" Type="http://schemas.openxmlformats.org/officeDocument/2006/relationships/customXml" Target="../ink/ink292.xml"/><Relationship Id="rId64" Type="http://schemas.openxmlformats.org/officeDocument/2006/relationships/customXml" Target="../ink/ink291.xml"/><Relationship Id="rId63" Type="http://schemas.openxmlformats.org/officeDocument/2006/relationships/customXml" Target="../ink/ink290.xml"/><Relationship Id="rId62" Type="http://schemas.openxmlformats.org/officeDocument/2006/relationships/customXml" Target="../ink/ink289.xml"/><Relationship Id="rId61" Type="http://schemas.openxmlformats.org/officeDocument/2006/relationships/customXml" Target="../ink/ink288.xml"/><Relationship Id="rId60" Type="http://schemas.openxmlformats.org/officeDocument/2006/relationships/customXml" Target="../ink/ink287.xml"/><Relationship Id="rId6" Type="http://schemas.openxmlformats.org/officeDocument/2006/relationships/customXml" Target="../ink/ink233.xml"/><Relationship Id="rId59" Type="http://schemas.openxmlformats.org/officeDocument/2006/relationships/customXml" Target="../ink/ink286.xml"/><Relationship Id="rId58" Type="http://schemas.openxmlformats.org/officeDocument/2006/relationships/customXml" Target="../ink/ink285.xml"/><Relationship Id="rId57" Type="http://schemas.openxmlformats.org/officeDocument/2006/relationships/customXml" Target="../ink/ink284.xml"/><Relationship Id="rId56" Type="http://schemas.openxmlformats.org/officeDocument/2006/relationships/customXml" Target="../ink/ink283.xml"/><Relationship Id="rId55" Type="http://schemas.openxmlformats.org/officeDocument/2006/relationships/customXml" Target="../ink/ink282.xml"/><Relationship Id="rId54" Type="http://schemas.openxmlformats.org/officeDocument/2006/relationships/customXml" Target="../ink/ink281.xml"/><Relationship Id="rId53" Type="http://schemas.openxmlformats.org/officeDocument/2006/relationships/customXml" Target="../ink/ink280.xml"/><Relationship Id="rId52" Type="http://schemas.openxmlformats.org/officeDocument/2006/relationships/customXml" Target="../ink/ink279.xml"/><Relationship Id="rId51" Type="http://schemas.openxmlformats.org/officeDocument/2006/relationships/customXml" Target="../ink/ink278.xml"/><Relationship Id="rId50" Type="http://schemas.openxmlformats.org/officeDocument/2006/relationships/customXml" Target="../ink/ink277.xml"/><Relationship Id="rId5" Type="http://schemas.openxmlformats.org/officeDocument/2006/relationships/customXml" Target="../ink/ink232.xml"/><Relationship Id="rId49" Type="http://schemas.openxmlformats.org/officeDocument/2006/relationships/customXml" Target="../ink/ink276.xml"/><Relationship Id="rId48" Type="http://schemas.openxmlformats.org/officeDocument/2006/relationships/customXml" Target="../ink/ink275.xml"/><Relationship Id="rId47" Type="http://schemas.openxmlformats.org/officeDocument/2006/relationships/customXml" Target="../ink/ink274.xml"/><Relationship Id="rId46" Type="http://schemas.openxmlformats.org/officeDocument/2006/relationships/customXml" Target="../ink/ink273.xml"/><Relationship Id="rId45" Type="http://schemas.openxmlformats.org/officeDocument/2006/relationships/customXml" Target="../ink/ink272.xml"/><Relationship Id="rId44" Type="http://schemas.openxmlformats.org/officeDocument/2006/relationships/customXml" Target="../ink/ink271.xml"/><Relationship Id="rId43" Type="http://schemas.openxmlformats.org/officeDocument/2006/relationships/customXml" Target="../ink/ink270.xml"/><Relationship Id="rId42" Type="http://schemas.openxmlformats.org/officeDocument/2006/relationships/customXml" Target="../ink/ink269.xml"/><Relationship Id="rId41" Type="http://schemas.openxmlformats.org/officeDocument/2006/relationships/customXml" Target="../ink/ink268.xml"/><Relationship Id="rId40" Type="http://schemas.openxmlformats.org/officeDocument/2006/relationships/customXml" Target="../ink/ink267.xml"/><Relationship Id="rId4" Type="http://schemas.openxmlformats.org/officeDocument/2006/relationships/customXml" Target="../ink/ink231.xml"/><Relationship Id="rId39" Type="http://schemas.openxmlformats.org/officeDocument/2006/relationships/customXml" Target="../ink/ink266.xml"/><Relationship Id="rId38" Type="http://schemas.openxmlformats.org/officeDocument/2006/relationships/customXml" Target="../ink/ink265.xml"/><Relationship Id="rId37" Type="http://schemas.openxmlformats.org/officeDocument/2006/relationships/customXml" Target="../ink/ink264.xml"/><Relationship Id="rId36" Type="http://schemas.openxmlformats.org/officeDocument/2006/relationships/customXml" Target="../ink/ink263.xml"/><Relationship Id="rId35" Type="http://schemas.openxmlformats.org/officeDocument/2006/relationships/customXml" Target="../ink/ink262.xml"/><Relationship Id="rId34" Type="http://schemas.openxmlformats.org/officeDocument/2006/relationships/customXml" Target="../ink/ink261.xml"/><Relationship Id="rId33" Type="http://schemas.openxmlformats.org/officeDocument/2006/relationships/customXml" Target="../ink/ink260.xml"/><Relationship Id="rId32" Type="http://schemas.openxmlformats.org/officeDocument/2006/relationships/customXml" Target="../ink/ink259.xml"/><Relationship Id="rId31" Type="http://schemas.openxmlformats.org/officeDocument/2006/relationships/customXml" Target="../ink/ink258.xml"/><Relationship Id="rId30" Type="http://schemas.openxmlformats.org/officeDocument/2006/relationships/customXml" Target="../ink/ink257.xml"/><Relationship Id="rId3" Type="http://schemas.openxmlformats.org/officeDocument/2006/relationships/customXml" Target="../ink/ink230.xml"/><Relationship Id="rId29" Type="http://schemas.openxmlformats.org/officeDocument/2006/relationships/customXml" Target="../ink/ink256.xml"/><Relationship Id="rId28" Type="http://schemas.openxmlformats.org/officeDocument/2006/relationships/customXml" Target="../ink/ink255.xml"/><Relationship Id="rId27" Type="http://schemas.openxmlformats.org/officeDocument/2006/relationships/customXml" Target="../ink/ink254.xml"/><Relationship Id="rId26" Type="http://schemas.openxmlformats.org/officeDocument/2006/relationships/customXml" Target="../ink/ink253.xml"/><Relationship Id="rId25" Type="http://schemas.openxmlformats.org/officeDocument/2006/relationships/customXml" Target="../ink/ink252.xml"/><Relationship Id="rId24" Type="http://schemas.openxmlformats.org/officeDocument/2006/relationships/customXml" Target="../ink/ink251.xml"/><Relationship Id="rId23" Type="http://schemas.openxmlformats.org/officeDocument/2006/relationships/customXml" Target="../ink/ink250.xml"/><Relationship Id="rId22" Type="http://schemas.openxmlformats.org/officeDocument/2006/relationships/customXml" Target="../ink/ink249.xml"/><Relationship Id="rId21" Type="http://schemas.openxmlformats.org/officeDocument/2006/relationships/customXml" Target="../ink/ink248.xml"/><Relationship Id="rId20" Type="http://schemas.openxmlformats.org/officeDocument/2006/relationships/customXml" Target="../ink/ink247.xml"/><Relationship Id="rId2" Type="http://schemas.openxmlformats.org/officeDocument/2006/relationships/image" Target="../media/image4.png"/><Relationship Id="rId19" Type="http://schemas.openxmlformats.org/officeDocument/2006/relationships/customXml" Target="../ink/ink246.xml"/><Relationship Id="rId18" Type="http://schemas.openxmlformats.org/officeDocument/2006/relationships/customXml" Target="../ink/ink245.xml"/><Relationship Id="rId17" Type="http://schemas.openxmlformats.org/officeDocument/2006/relationships/customXml" Target="../ink/ink244.xml"/><Relationship Id="rId16" Type="http://schemas.openxmlformats.org/officeDocument/2006/relationships/customXml" Target="../ink/ink243.xml"/><Relationship Id="rId15" Type="http://schemas.openxmlformats.org/officeDocument/2006/relationships/customXml" Target="../ink/ink242.xml"/><Relationship Id="rId14" Type="http://schemas.openxmlformats.org/officeDocument/2006/relationships/customXml" Target="../ink/ink241.xml"/><Relationship Id="rId13" Type="http://schemas.openxmlformats.org/officeDocument/2006/relationships/customXml" Target="../ink/ink240.xml"/><Relationship Id="rId12" Type="http://schemas.openxmlformats.org/officeDocument/2006/relationships/customXml" Target="../ink/ink239.xml"/><Relationship Id="rId11" Type="http://schemas.openxmlformats.org/officeDocument/2006/relationships/customXml" Target="../ink/ink238.xml"/><Relationship Id="rId10" Type="http://schemas.openxmlformats.org/officeDocument/2006/relationships/customXml" Target="../ink/ink237.xml"/><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99" Type="http://schemas.openxmlformats.org/officeDocument/2006/relationships/customXml" Target="../ink/ink3078.xml"/><Relationship Id="rId98" Type="http://schemas.openxmlformats.org/officeDocument/2006/relationships/customXml" Target="../ink/ink3077.xml"/><Relationship Id="rId97" Type="http://schemas.openxmlformats.org/officeDocument/2006/relationships/customXml" Target="../ink/ink3076.xml"/><Relationship Id="rId96" Type="http://schemas.openxmlformats.org/officeDocument/2006/relationships/customXml" Target="../ink/ink3075.xml"/><Relationship Id="rId95" Type="http://schemas.openxmlformats.org/officeDocument/2006/relationships/customXml" Target="../ink/ink3074.xml"/><Relationship Id="rId94" Type="http://schemas.openxmlformats.org/officeDocument/2006/relationships/customXml" Target="../ink/ink3073.xml"/><Relationship Id="rId93" Type="http://schemas.openxmlformats.org/officeDocument/2006/relationships/customXml" Target="../ink/ink3072.xml"/><Relationship Id="rId92" Type="http://schemas.openxmlformats.org/officeDocument/2006/relationships/customXml" Target="../ink/ink3071.xml"/><Relationship Id="rId91" Type="http://schemas.openxmlformats.org/officeDocument/2006/relationships/customXml" Target="../ink/ink3070.xml"/><Relationship Id="rId90" Type="http://schemas.openxmlformats.org/officeDocument/2006/relationships/customXml" Target="../ink/ink3069.xml"/><Relationship Id="rId9" Type="http://schemas.openxmlformats.org/officeDocument/2006/relationships/customXml" Target="../ink/ink2989.xml"/><Relationship Id="rId89" Type="http://schemas.openxmlformats.org/officeDocument/2006/relationships/customXml" Target="../ink/ink3068.xml"/><Relationship Id="rId88" Type="http://schemas.openxmlformats.org/officeDocument/2006/relationships/customXml" Target="../ink/ink3067.xml"/><Relationship Id="rId87" Type="http://schemas.openxmlformats.org/officeDocument/2006/relationships/customXml" Target="../ink/ink3066.xml"/><Relationship Id="rId86" Type="http://schemas.openxmlformats.org/officeDocument/2006/relationships/customXml" Target="../ink/ink3065.xml"/><Relationship Id="rId85" Type="http://schemas.openxmlformats.org/officeDocument/2006/relationships/customXml" Target="../ink/ink3064.xml"/><Relationship Id="rId84" Type="http://schemas.openxmlformats.org/officeDocument/2006/relationships/customXml" Target="../ink/ink3063.xml"/><Relationship Id="rId83" Type="http://schemas.openxmlformats.org/officeDocument/2006/relationships/customXml" Target="../ink/ink3062.xml"/><Relationship Id="rId82" Type="http://schemas.openxmlformats.org/officeDocument/2006/relationships/customXml" Target="../ink/ink3061.xml"/><Relationship Id="rId81" Type="http://schemas.openxmlformats.org/officeDocument/2006/relationships/customXml" Target="../ink/ink3060.xml"/><Relationship Id="rId80" Type="http://schemas.openxmlformats.org/officeDocument/2006/relationships/customXml" Target="../ink/ink3059.xml"/><Relationship Id="rId8" Type="http://schemas.openxmlformats.org/officeDocument/2006/relationships/customXml" Target="../ink/ink2988.xml"/><Relationship Id="rId79" Type="http://schemas.openxmlformats.org/officeDocument/2006/relationships/customXml" Target="../ink/ink3058.xml"/><Relationship Id="rId78" Type="http://schemas.openxmlformats.org/officeDocument/2006/relationships/customXml" Target="../ink/ink3057.xml"/><Relationship Id="rId77" Type="http://schemas.openxmlformats.org/officeDocument/2006/relationships/customXml" Target="../ink/ink3056.xml"/><Relationship Id="rId76" Type="http://schemas.openxmlformats.org/officeDocument/2006/relationships/customXml" Target="../ink/ink3055.xml"/><Relationship Id="rId75" Type="http://schemas.openxmlformats.org/officeDocument/2006/relationships/customXml" Target="../ink/ink3054.xml"/><Relationship Id="rId74" Type="http://schemas.openxmlformats.org/officeDocument/2006/relationships/customXml" Target="../ink/ink3053.xml"/><Relationship Id="rId73" Type="http://schemas.openxmlformats.org/officeDocument/2006/relationships/customXml" Target="../ink/ink3052.xml"/><Relationship Id="rId72" Type="http://schemas.openxmlformats.org/officeDocument/2006/relationships/customXml" Target="../ink/ink3051.xml"/><Relationship Id="rId71" Type="http://schemas.openxmlformats.org/officeDocument/2006/relationships/customXml" Target="../ink/ink3050.xml"/><Relationship Id="rId70" Type="http://schemas.openxmlformats.org/officeDocument/2006/relationships/customXml" Target="../ink/ink3049.xml"/><Relationship Id="rId7" Type="http://schemas.openxmlformats.org/officeDocument/2006/relationships/customXml" Target="../ink/ink2987.xml"/><Relationship Id="rId69" Type="http://schemas.openxmlformats.org/officeDocument/2006/relationships/customXml" Target="../ink/ink3048.xml"/><Relationship Id="rId68" Type="http://schemas.openxmlformats.org/officeDocument/2006/relationships/customXml" Target="../ink/ink3047.xml"/><Relationship Id="rId67" Type="http://schemas.openxmlformats.org/officeDocument/2006/relationships/customXml" Target="../ink/ink3046.xml"/><Relationship Id="rId66" Type="http://schemas.openxmlformats.org/officeDocument/2006/relationships/customXml" Target="../ink/ink3045.xml"/><Relationship Id="rId65" Type="http://schemas.openxmlformats.org/officeDocument/2006/relationships/customXml" Target="../ink/ink3044.xml"/><Relationship Id="rId64" Type="http://schemas.openxmlformats.org/officeDocument/2006/relationships/customXml" Target="../ink/ink3043.xml"/><Relationship Id="rId63" Type="http://schemas.openxmlformats.org/officeDocument/2006/relationships/customXml" Target="../ink/ink3042.xml"/><Relationship Id="rId62" Type="http://schemas.openxmlformats.org/officeDocument/2006/relationships/customXml" Target="../ink/ink3041.xml"/><Relationship Id="rId61" Type="http://schemas.openxmlformats.org/officeDocument/2006/relationships/customXml" Target="../ink/ink3040.xml"/><Relationship Id="rId60" Type="http://schemas.openxmlformats.org/officeDocument/2006/relationships/customXml" Target="../ink/ink3039.xml"/><Relationship Id="rId6" Type="http://schemas.openxmlformats.org/officeDocument/2006/relationships/customXml" Target="../ink/ink2986.xml"/><Relationship Id="rId59" Type="http://schemas.openxmlformats.org/officeDocument/2006/relationships/customXml" Target="../ink/ink3038.xml"/><Relationship Id="rId58" Type="http://schemas.openxmlformats.org/officeDocument/2006/relationships/customXml" Target="../ink/ink3037.xml"/><Relationship Id="rId57" Type="http://schemas.openxmlformats.org/officeDocument/2006/relationships/customXml" Target="../ink/ink3036.xml"/><Relationship Id="rId56" Type="http://schemas.openxmlformats.org/officeDocument/2006/relationships/customXml" Target="../ink/ink3035.xml"/><Relationship Id="rId55" Type="http://schemas.openxmlformats.org/officeDocument/2006/relationships/customXml" Target="../ink/ink3034.xml"/><Relationship Id="rId54" Type="http://schemas.openxmlformats.org/officeDocument/2006/relationships/customXml" Target="../ink/ink3033.xml"/><Relationship Id="rId53" Type="http://schemas.openxmlformats.org/officeDocument/2006/relationships/customXml" Target="../ink/ink3032.xml"/><Relationship Id="rId52" Type="http://schemas.openxmlformats.org/officeDocument/2006/relationships/customXml" Target="../ink/ink3031.xml"/><Relationship Id="rId51" Type="http://schemas.openxmlformats.org/officeDocument/2006/relationships/customXml" Target="../ink/ink3030.xml"/><Relationship Id="rId50" Type="http://schemas.openxmlformats.org/officeDocument/2006/relationships/customXml" Target="../ink/ink3029.xml"/><Relationship Id="rId5" Type="http://schemas.openxmlformats.org/officeDocument/2006/relationships/customXml" Target="../ink/ink2985.xml"/><Relationship Id="rId49" Type="http://schemas.openxmlformats.org/officeDocument/2006/relationships/customXml" Target="../ink/ink3028.xml"/><Relationship Id="rId48" Type="http://schemas.openxmlformats.org/officeDocument/2006/relationships/customXml" Target="../ink/ink3027.xml"/><Relationship Id="rId47" Type="http://schemas.openxmlformats.org/officeDocument/2006/relationships/customXml" Target="../ink/ink3026.xml"/><Relationship Id="rId46" Type="http://schemas.openxmlformats.org/officeDocument/2006/relationships/customXml" Target="../ink/ink3025.xml"/><Relationship Id="rId45" Type="http://schemas.openxmlformats.org/officeDocument/2006/relationships/customXml" Target="../ink/ink3024.xml"/><Relationship Id="rId44" Type="http://schemas.openxmlformats.org/officeDocument/2006/relationships/customXml" Target="../ink/ink3023.xml"/><Relationship Id="rId43" Type="http://schemas.openxmlformats.org/officeDocument/2006/relationships/customXml" Target="../ink/ink3022.xml"/><Relationship Id="rId42" Type="http://schemas.openxmlformats.org/officeDocument/2006/relationships/customXml" Target="../ink/ink3021.xml"/><Relationship Id="rId41" Type="http://schemas.openxmlformats.org/officeDocument/2006/relationships/customXml" Target="../ink/ink3020.xml"/><Relationship Id="rId40" Type="http://schemas.openxmlformats.org/officeDocument/2006/relationships/customXml" Target="../ink/ink3019.xml"/><Relationship Id="rId4" Type="http://schemas.openxmlformats.org/officeDocument/2006/relationships/customXml" Target="../ink/ink2984.xml"/><Relationship Id="rId39" Type="http://schemas.openxmlformats.org/officeDocument/2006/relationships/customXml" Target="../ink/ink3018.xml"/><Relationship Id="rId38" Type="http://schemas.openxmlformats.org/officeDocument/2006/relationships/customXml" Target="../ink/ink3017.xml"/><Relationship Id="rId37" Type="http://schemas.openxmlformats.org/officeDocument/2006/relationships/customXml" Target="../ink/ink3016.xml"/><Relationship Id="rId36" Type="http://schemas.openxmlformats.org/officeDocument/2006/relationships/customXml" Target="../ink/ink3015.xml"/><Relationship Id="rId35" Type="http://schemas.openxmlformats.org/officeDocument/2006/relationships/customXml" Target="../ink/ink3014.xml"/><Relationship Id="rId34" Type="http://schemas.openxmlformats.org/officeDocument/2006/relationships/customXml" Target="../ink/ink3013.xml"/><Relationship Id="rId33" Type="http://schemas.openxmlformats.org/officeDocument/2006/relationships/customXml" Target="../ink/ink3012.xml"/><Relationship Id="rId32" Type="http://schemas.openxmlformats.org/officeDocument/2006/relationships/customXml" Target="../ink/ink3011.xml"/><Relationship Id="rId31" Type="http://schemas.openxmlformats.org/officeDocument/2006/relationships/customXml" Target="../ink/ink3010.xml"/><Relationship Id="rId30" Type="http://schemas.openxmlformats.org/officeDocument/2006/relationships/customXml" Target="../ink/ink3009.xml"/><Relationship Id="rId3" Type="http://schemas.openxmlformats.org/officeDocument/2006/relationships/image" Target="../media/image63.png"/><Relationship Id="rId29" Type="http://schemas.openxmlformats.org/officeDocument/2006/relationships/customXml" Target="../ink/ink3008.xml"/><Relationship Id="rId28" Type="http://schemas.openxmlformats.org/officeDocument/2006/relationships/customXml" Target="../ink/ink3007.xml"/><Relationship Id="rId27" Type="http://schemas.openxmlformats.org/officeDocument/2006/relationships/customXml" Target="../ink/ink3006.xml"/><Relationship Id="rId26" Type="http://schemas.openxmlformats.org/officeDocument/2006/relationships/customXml" Target="../ink/ink3005.xml"/><Relationship Id="rId25" Type="http://schemas.openxmlformats.org/officeDocument/2006/relationships/customXml" Target="../ink/ink3004.xml"/><Relationship Id="rId24" Type="http://schemas.openxmlformats.org/officeDocument/2006/relationships/customXml" Target="../ink/ink3003.xml"/><Relationship Id="rId23" Type="http://schemas.openxmlformats.org/officeDocument/2006/relationships/customXml" Target="../ink/ink3002.xml"/><Relationship Id="rId22" Type="http://schemas.openxmlformats.org/officeDocument/2006/relationships/customXml" Target="../ink/ink3001.xml"/><Relationship Id="rId21" Type="http://schemas.openxmlformats.org/officeDocument/2006/relationships/customXml" Target="../ink/ink3000.xml"/><Relationship Id="rId20" Type="http://schemas.openxmlformats.org/officeDocument/2006/relationships/customXml" Target="../ink/ink2999.xml"/><Relationship Id="rId2" Type="http://schemas.openxmlformats.org/officeDocument/2006/relationships/image" Target="../media/image62.png"/><Relationship Id="rId19" Type="http://schemas.openxmlformats.org/officeDocument/2006/relationships/customXml" Target="../ink/ink2998.xml"/><Relationship Id="rId18" Type="http://schemas.openxmlformats.org/officeDocument/2006/relationships/customXml" Target="../ink/ink2997.xml"/><Relationship Id="rId174" Type="http://schemas.openxmlformats.org/officeDocument/2006/relationships/slideLayout" Target="../slideLayouts/slideLayout2.xml"/><Relationship Id="rId173" Type="http://schemas.openxmlformats.org/officeDocument/2006/relationships/tags" Target="../tags/tag91.xml"/><Relationship Id="rId172" Type="http://schemas.openxmlformats.org/officeDocument/2006/relationships/customXml" Target="../ink/ink3151.xml"/><Relationship Id="rId171" Type="http://schemas.openxmlformats.org/officeDocument/2006/relationships/customXml" Target="../ink/ink3150.xml"/><Relationship Id="rId170" Type="http://schemas.openxmlformats.org/officeDocument/2006/relationships/customXml" Target="../ink/ink3149.xml"/><Relationship Id="rId17" Type="http://schemas.openxmlformats.org/officeDocument/2006/relationships/customXml" Target="../ink/ink2996.xml"/><Relationship Id="rId169" Type="http://schemas.openxmlformats.org/officeDocument/2006/relationships/customXml" Target="../ink/ink3148.xml"/><Relationship Id="rId168" Type="http://schemas.openxmlformats.org/officeDocument/2006/relationships/customXml" Target="../ink/ink3147.xml"/><Relationship Id="rId167" Type="http://schemas.openxmlformats.org/officeDocument/2006/relationships/customXml" Target="../ink/ink3146.xml"/><Relationship Id="rId166" Type="http://schemas.openxmlformats.org/officeDocument/2006/relationships/customXml" Target="../ink/ink3145.xml"/><Relationship Id="rId165" Type="http://schemas.openxmlformats.org/officeDocument/2006/relationships/customXml" Target="../ink/ink3144.xml"/><Relationship Id="rId164" Type="http://schemas.openxmlformats.org/officeDocument/2006/relationships/customXml" Target="../ink/ink3143.xml"/><Relationship Id="rId163" Type="http://schemas.openxmlformats.org/officeDocument/2006/relationships/customXml" Target="../ink/ink3142.xml"/><Relationship Id="rId162" Type="http://schemas.openxmlformats.org/officeDocument/2006/relationships/customXml" Target="../ink/ink3141.xml"/><Relationship Id="rId161" Type="http://schemas.openxmlformats.org/officeDocument/2006/relationships/customXml" Target="../ink/ink3140.xml"/><Relationship Id="rId160" Type="http://schemas.openxmlformats.org/officeDocument/2006/relationships/customXml" Target="../ink/ink3139.xml"/><Relationship Id="rId16" Type="http://schemas.openxmlformats.org/officeDocument/2006/relationships/image" Target="../media/image64.png"/><Relationship Id="rId159" Type="http://schemas.openxmlformats.org/officeDocument/2006/relationships/customXml" Target="../ink/ink3138.xml"/><Relationship Id="rId158" Type="http://schemas.openxmlformats.org/officeDocument/2006/relationships/customXml" Target="../ink/ink3137.xml"/><Relationship Id="rId157" Type="http://schemas.openxmlformats.org/officeDocument/2006/relationships/customXml" Target="../ink/ink3136.xml"/><Relationship Id="rId156" Type="http://schemas.openxmlformats.org/officeDocument/2006/relationships/customXml" Target="../ink/ink3135.xml"/><Relationship Id="rId155" Type="http://schemas.openxmlformats.org/officeDocument/2006/relationships/customXml" Target="../ink/ink3134.xml"/><Relationship Id="rId154" Type="http://schemas.openxmlformats.org/officeDocument/2006/relationships/customXml" Target="../ink/ink3133.xml"/><Relationship Id="rId153" Type="http://schemas.openxmlformats.org/officeDocument/2006/relationships/customXml" Target="../ink/ink3132.xml"/><Relationship Id="rId152" Type="http://schemas.openxmlformats.org/officeDocument/2006/relationships/customXml" Target="../ink/ink3131.xml"/><Relationship Id="rId151" Type="http://schemas.openxmlformats.org/officeDocument/2006/relationships/customXml" Target="../ink/ink3130.xml"/><Relationship Id="rId150" Type="http://schemas.openxmlformats.org/officeDocument/2006/relationships/customXml" Target="../ink/ink3129.xml"/><Relationship Id="rId15" Type="http://schemas.openxmlformats.org/officeDocument/2006/relationships/customXml" Target="../ink/ink2995.xml"/><Relationship Id="rId149" Type="http://schemas.openxmlformats.org/officeDocument/2006/relationships/customXml" Target="../ink/ink3128.xml"/><Relationship Id="rId148" Type="http://schemas.openxmlformats.org/officeDocument/2006/relationships/customXml" Target="../ink/ink3127.xml"/><Relationship Id="rId147" Type="http://schemas.openxmlformats.org/officeDocument/2006/relationships/customXml" Target="../ink/ink3126.xml"/><Relationship Id="rId146" Type="http://schemas.openxmlformats.org/officeDocument/2006/relationships/customXml" Target="../ink/ink3125.xml"/><Relationship Id="rId145" Type="http://schemas.openxmlformats.org/officeDocument/2006/relationships/customXml" Target="../ink/ink3124.xml"/><Relationship Id="rId144" Type="http://schemas.openxmlformats.org/officeDocument/2006/relationships/customXml" Target="../ink/ink3123.xml"/><Relationship Id="rId143" Type="http://schemas.openxmlformats.org/officeDocument/2006/relationships/customXml" Target="../ink/ink3122.xml"/><Relationship Id="rId142" Type="http://schemas.openxmlformats.org/officeDocument/2006/relationships/customXml" Target="../ink/ink3121.xml"/><Relationship Id="rId141" Type="http://schemas.openxmlformats.org/officeDocument/2006/relationships/customXml" Target="../ink/ink3120.xml"/><Relationship Id="rId140" Type="http://schemas.openxmlformats.org/officeDocument/2006/relationships/customXml" Target="../ink/ink3119.xml"/><Relationship Id="rId14" Type="http://schemas.openxmlformats.org/officeDocument/2006/relationships/customXml" Target="../ink/ink2994.xml"/><Relationship Id="rId139" Type="http://schemas.openxmlformats.org/officeDocument/2006/relationships/customXml" Target="../ink/ink3118.xml"/><Relationship Id="rId138" Type="http://schemas.openxmlformats.org/officeDocument/2006/relationships/customXml" Target="../ink/ink3117.xml"/><Relationship Id="rId137" Type="http://schemas.openxmlformats.org/officeDocument/2006/relationships/customXml" Target="../ink/ink3116.xml"/><Relationship Id="rId136" Type="http://schemas.openxmlformats.org/officeDocument/2006/relationships/customXml" Target="../ink/ink3115.xml"/><Relationship Id="rId135" Type="http://schemas.openxmlformats.org/officeDocument/2006/relationships/customXml" Target="../ink/ink3114.xml"/><Relationship Id="rId134" Type="http://schemas.openxmlformats.org/officeDocument/2006/relationships/customXml" Target="../ink/ink3113.xml"/><Relationship Id="rId133" Type="http://schemas.openxmlformats.org/officeDocument/2006/relationships/customXml" Target="../ink/ink3112.xml"/><Relationship Id="rId132" Type="http://schemas.openxmlformats.org/officeDocument/2006/relationships/customXml" Target="../ink/ink3111.xml"/><Relationship Id="rId131" Type="http://schemas.openxmlformats.org/officeDocument/2006/relationships/customXml" Target="../ink/ink3110.xml"/><Relationship Id="rId130" Type="http://schemas.openxmlformats.org/officeDocument/2006/relationships/customXml" Target="../ink/ink3109.xml"/><Relationship Id="rId13" Type="http://schemas.openxmlformats.org/officeDocument/2006/relationships/customXml" Target="../ink/ink2993.xml"/><Relationship Id="rId129" Type="http://schemas.openxmlformats.org/officeDocument/2006/relationships/customXml" Target="../ink/ink3108.xml"/><Relationship Id="rId128" Type="http://schemas.openxmlformats.org/officeDocument/2006/relationships/customXml" Target="../ink/ink3107.xml"/><Relationship Id="rId127" Type="http://schemas.openxmlformats.org/officeDocument/2006/relationships/customXml" Target="../ink/ink3106.xml"/><Relationship Id="rId126" Type="http://schemas.openxmlformats.org/officeDocument/2006/relationships/customXml" Target="../ink/ink3105.xml"/><Relationship Id="rId125" Type="http://schemas.openxmlformats.org/officeDocument/2006/relationships/customXml" Target="../ink/ink3104.xml"/><Relationship Id="rId124" Type="http://schemas.openxmlformats.org/officeDocument/2006/relationships/customXml" Target="../ink/ink3103.xml"/><Relationship Id="rId123" Type="http://schemas.openxmlformats.org/officeDocument/2006/relationships/customXml" Target="../ink/ink3102.xml"/><Relationship Id="rId122" Type="http://schemas.openxmlformats.org/officeDocument/2006/relationships/customXml" Target="../ink/ink3101.xml"/><Relationship Id="rId121" Type="http://schemas.openxmlformats.org/officeDocument/2006/relationships/customXml" Target="../ink/ink3100.xml"/><Relationship Id="rId120" Type="http://schemas.openxmlformats.org/officeDocument/2006/relationships/customXml" Target="../ink/ink3099.xml"/><Relationship Id="rId12" Type="http://schemas.openxmlformats.org/officeDocument/2006/relationships/customXml" Target="../ink/ink2992.xml"/><Relationship Id="rId119" Type="http://schemas.openxmlformats.org/officeDocument/2006/relationships/customXml" Target="../ink/ink3098.xml"/><Relationship Id="rId118" Type="http://schemas.openxmlformats.org/officeDocument/2006/relationships/customXml" Target="../ink/ink3097.xml"/><Relationship Id="rId117" Type="http://schemas.openxmlformats.org/officeDocument/2006/relationships/customXml" Target="../ink/ink3096.xml"/><Relationship Id="rId116" Type="http://schemas.openxmlformats.org/officeDocument/2006/relationships/customXml" Target="../ink/ink3095.xml"/><Relationship Id="rId115" Type="http://schemas.openxmlformats.org/officeDocument/2006/relationships/customXml" Target="../ink/ink3094.xml"/><Relationship Id="rId114" Type="http://schemas.openxmlformats.org/officeDocument/2006/relationships/customXml" Target="../ink/ink3093.xml"/><Relationship Id="rId113" Type="http://schemas.openxmlformats.org/officeDocument/2006/relationships/customXml" Target="../ink/ink3092.xml"/><Relationship Id="rId112" Type="http://schemas.openxmlformats.org/officeDocument/2006/relationships/customXml" Target="../ink/ink3091.xml"/><Relationship Id="rId111" Type="http://schemas.openxmlformats.org/officeDocument/2006/relationships/customXml" Target="../ink/ink3090.xml"/><Relationship Id="rId110" Type="http://schemas.openxmlformats.org/officeDocument/2006/relationships/customXml" Target="../ink/ink3089.xml"/><Relationship Id="rId11" Type="http://schemas.openxmlformats.org/officeDocument/2006/relationships/customXml" Target="../ink/ink2991.xml"/><Relationship Id="rId109" Type="http://schemas.openxmlformats.org/officeDocument/2006/relationships/customXml" Target="../ink/ink3088.xml"/><Relationship Id="rId108" Type="http://schemas.openxmlformats.org/officeDocument/2006/relationships/customXml" Target="../ink/ink3087.xml"/><Relationship Id="rId107" Type="http://schemas.openxmlformats.org/officeDocument/2006/relationships/customXml" Target="../ink/ink3086.xml"/><Relationship Id="rId106" Type="http://schemas.openxmlformats.org/officeDocument/2006/relationships/customXml" Target="../ink/ink3085.xml"/><Relationship Id="rId105" Type="http://schemas.openxmlformats.org/officeDocument/2006/relationships/customXml" Target="../ink/ink3084.xml"/><Relationship Id="rId104" Type="http://schemas.openxmlformats.org/officeDocument/2006/relationships/customXml" Target="../ink/ink3083.xml"/><Relationship Id="rId103" Type="http://schemas.openxmlformats.org/officeDocument/2006/relationships/customXml" Target="../ink/ink3082.xml"/><Relationship Id="rId102" Type="http://schemas.openxmlformats.org/officeDocument/2006/relationships/customXml" Target="../ink/ink3081.xml"/><Relationship Id="rId101" Type="http://schemas.openxmlformats.org/officeDocument/2006/relationships/customXml" Target="../ink/ink3080.xml"/><Relationship Id="rId100" Type="http://schemas.openxmlformats.org/officeDocument/2006/relationships/customXml" Target="../ink/ink3079.xml"/><Relationship Id="rId10" Type="http://schemas.openxmlformats.org/officeDocument/2006/relationships/customXml" Target="../ink/ink2990.xml"/><Relationship Id="rId1" Type="http://schemas.openxmlformats.org/officeDocument/2006/relationships/image" Target="../media/image61.png"/></Relationships>
</file>

<file path=ppt/slides/_rels/slide31.xml.rels><?xml version="1.0" encoding="UTF-8" standalone="yes"?>
<Relationships xmlns="http://schemas.openxmlformats.org/package/2006/relationships"><Relationship Id="rId9" Type="http://schemas.openxmlformats.org/officeDocument/2006/relationships/customXml" Target="../ink/ink3157.xml"/><Relationship Id="rId86" Type="http://schemas.openxmlformats.org/officeDocument/2006/relationships/slideLayout" Target="../slideLayouts/slideLayout2.xml"/><Relationship Id="rId85" Type="http://schemas.openxmlformats.org/officeDocument/2006/relationships/tags" Target="../tags/tag92.xml"/><Relationship Id="rId84" Type="http://schemas.openxmlformats.org/officeDocument/2006/relationships/customXml" Target="../ink/ink3231.xml"/><Relationship Id="rId83" Type="http://schemas.openxmlformats.org/officeDocument/2006/relationships/customXml" Target="../ink/ink3230.xml"/><Relationship Id="rId82" Type="http://schemas.openxmlformats.org/officeDocument/2006/relationships/customXml" Target="../ink/ink3229.xml"/><Relationship Id="rId81" Type="http://schemas.openxmlformats.org/officeDocument/2006/relationships/customXml" Target="../ink/ink3228.xml"/><Relationship Id="rId80" Type="http://schemas.openxmlformats.org/officeDocument/2006/relationships/customXml" Target="../ink/ink3227.xml"/><Relationship Id="rId8" Type="http://schemas.openxmlformats.org/officeDocument/2006/relationships/customXml" Target="../ink/ink3156.xml"/><Relationship Id="rId79" Type="http://schemas.openxmlformats.org/officeDocument/2006/relationships/customXml" Target="../ink/ink3226.xml"/><Relationship Id="rId78" Type="http://schemas.openxmlformats.org/officeDocument/2006/relationships/customXml" Target="../ink/ink3225.xml"/><Relationship Id="rId77" Type="http://schemas.openxmlformats.org/officeDocument/2006/relationships/customXml" Target="../ink/ink3224.xml"/><Relationship Id="rId76" Type="http://schemas.openxmlformats.org/officeDocument/2006/relationships/customXml" Target="../ink/ink3223.xml"/><Relationship Id="rId75" Type="http://schemas.openxmlformats.org/officeDocument/2006/relationships/customXml" Target="../ink/ink3222.xml"/><Relationship Id="rId74" Type="http://schemas.openxmlformats.org/officeDocument/2006/relationships/customXml" Target="../ink/ink3221.xml"/><Relationship Id="rId73" Type="http://schemas.openxmlformats.org/officeDocument/2006/relationships/customXml" Target="../ink/ink3220.xml"/><Relationship Id="rId72" Type="http://schemas.openxmlformats.org/officeDocument/2006/relationships/customXml" Target="../ink/ink3219.xml"/><Relationship Id="rId71" Type="http://schemas.openxmlformats.org/officeDocument/2006/relationships/customXml" Target="../ink/ink3218.xml"/><Relationship Id="rId70" Type="http://schemas.openxmlformats.org/officeDocument/2006/relationships/customXml" Target="../ink/ink3217.xml"/><Relationship Id="rId7" Type="http://schemas.openxmlformats.org/officeDocument/2006/relationships/customXml" Target="../ink/ink3155.xml"/><Relationship Id="rId69" Type="http://schemas.openxmlformats.org/officeDocument/2006/relationships/customXml" Target="../ink/ink3216.xml"/><Relationship Id="rId68" Type="http://schemas.openxmlformats.org/officeDocument/2006/relationships/customXml" Target="../ink/ink3215.xml"/><Relationship Id="rId67" Type="http://schemas.openxmlformats.org/officeDocument/2006/relationships/customXml" Target="../ink/ink3214.xml"/><Relationship Id="rId66" Type="http://schemas.openxmlformats.org/officeDocument/2006/relationships/customXml" Target="../ink/ink3213.xml"/><Relationship Id="rId65" Type="http://schemas.openxmlformats.org/officeDocument/2006/relationships/customXml" Target="../ink/ink3212.xml"/><Relationship Id="rId64" Type="http://schemas.openxmlformats.org/officeDocument/2006/relationships/customXml" Target="../ink/ink3211.xml"/><Relationship Id="rId63" Type="http://schemas.openxmlformats.org/officeDocument/2006/relationships/customXml" Target="../ink/ink3210.xml"/><Relationship Id="rId62" Type="http://schemas.openxmlformats.org/officeDocument/2006/relationships/customXml" Target="../ink/ink3209.xml"/><Relationship Id="rId61" Type="http://schemas.openxmlformats.org/officeDocument/2006/relationships/customXml" Target="../ink/ink3208.xml"/><Relationship Id="rId60" Type="http://schemas.openxmlformats.org/officeDocument/2006/relationships/customXml" Target="../ink/ink3207.xml"/><Relationship Id="rId6" Type="http://schemas.openxmlformats.org/officeDocument/2006/relationships/customXml" Target="../ink/ink3154.xml"/><Relationship Id="rId59" Type="http://schemas.openxmlformats.org/officeDocument/2006/relationships/customXml" Target="../ink/ink3206.xml"/><Relationship Id="rId58" Type="http://schemas.openxmlformats.org/officeDocument/2006/relationships/customXml" Target="../ink/ink3205.xml"/><Relationship Id="rId57" Type="http://schemas.openxmlformats.org/officeDocument/2006/relationships/customXml" Target="../ink/ink3204.xml"/><Relationship Id="rId56" Type="http://schemas.openxmlformats.org/officeDocument/2006/relationships/customXml" Target="../ink/ink3203.xml"/><Relationship Id="rId55" Type="http://schemas.openxmlformats.org/officeDocument/2006/relationships/customXml" Target="../ink/ink3202.xml"/><Relationship Id="rId54" Type="http://schemas.openxmlformats.org/officeDocument/2006/relationships/customXml" Target="../ink/ink3201.xml"/><Relationship Id="rId53" Type="http://schemas.openxmlformats.org/officeDocument/2006/relationships/customXml" Target="../ink/ink3200.xml"/><Relationship Id="rId52" Type="http://schemas.openxmlformats.org/officeDocument/2006/relationships/customXml" Target="../ink/ink3199.xml"/><Relationship Id="rId51" Type="http://schemas.openxmlformats.org/officeDocument/2006/relationships/customXml" Target="../ink/ink3198.xml"/><Relationship Id="rId50" Type="http://schemas.openxmlformats.org/officeDocument/2006/relationships/customXml" Target="../ink/ink3197.xml"/><Relationship Id="rId5" Type="http://schemas.openxmlformats.org/officeDocument/2006/relationships/customXml" Target="../ink/ink3153.xml"/><Relationship Id="rId49" Type="http://schemas.openxmlformats.org/officeDocument/2006/relationships/customXml" Target="../ink/ink3196.xml"/><Relationship Id="rId48" Type="http://schemas.openxmlformats.org/officeDocument/2006/relationships/customXml" Target="../ink/ink3195.xml"/><Relationship Id="rId47" Type="http://schemas.openxmlformats.org/officeDocument/2006/relationships/customXml" Target="../ink/ink3194.xml"/><Relationship Id="rId46" Type="http://schemas.openxmlformats.org/officeDocument/2006/relationships/customXml" Target="../ink/ink3193.xml"/><Relationship Id="rId45" Type="http://schemas.openxmlformats.org/officeDocument/2006/relationships/customXml" Target="../ink/ink3192.xml"/><Relationship Id="rId44" Type="http://schemas.openxmlformats.org/officeDocument/2006/relationships/customXml" Target="../ink/ink3191.xml"/><Relationship Id="rId43" Type="http://schemas.openxmlformats.org/officeDocument/2006/relationships/customXml" Target="../ink/ink3190.xml"/><Relationship Id="rId42" Type="http://schemas.openxmlformats.org/officeDocument/2006/relationships/customXml" Target="../ink/ink3189.xml"/><Relationship Id="rId41" Type="http://schemas.openxmlformats.org/officeDocument/2006/relationships/customXml" Target="../ink/ink3188.xml"/><Relationship Id="rId40" Type="http://schemas.openxmlformats.org/officeDocument/2006/relationships/customXml" Target="../ink/ink3187.xml"/><Relationship Id="rId4" Type="http://schemas.openxmlformats.org/officeDocument/2006/relationships/customXml" Target="../ink/ink3152.xml"/><Relationship Id="rId39" Type="http://schemas.openxmlformats.org/officeDocument/2006/relationships/customXml" Target="../ink/ink3186.xml"/><Relationship Id="rId38" Type="http://schemas.openxmlformats.org/officeDocument/2006/relationships/customXml" Target="../ink/ink3185.xml"/><Relationship Id="rId37" Type="http://schemas.openxmlformats.org/officeDocument/2006/relationships/customXml" Target="../ink/ink3184.xml"/><Relationship Id="rId36" Type="http://schemas.openxmlformats.org/officeDocument/2006/relationships/customXml" Target="../ink/ink3183.xml"/><Relationship Id="rId35" Type="http://schemas.openxmlformats.org/officeDocument/2006/relationships/customXml" Target="../ink/ink3182.xml"/><Relationship Id="rId34" Type="http://schemas.openxmlformats.org/officeDocument/2006/relationships/customXml" Target="../ink/ink3181.xml"/><Relationship Id="rId33" Type="http://schemas.openxmlformats.org/officeDocument/2006/relationships/customXml" Target="../ink/ink3180.xml"/><Relationship Id="rId32" Type="http://schemas.openxmlformats.org/officeDocument/2006/relationships/customXml" Target="../ink/ink3179.xml"/><Relationship Id="rId31" Type="http://schemas.openxmlformats.org/officeDocument/2006/relationships/customXml" Target="../ink/ink3178.xml"/><Relationship Id="rId30" Type="http://schemas.openxmlformats.org/officeDocument/2006/relationships/customXml" Target="../ink/ink3177.xml"/><Relationship Id="rId3" Type="http://schemas.openxmlformats.org/officeDocument/2006/relationships/image" Target="../media/image63.png"/><Relationship Id="rId29" Type="http://schemas.openxmlformats.org/officeDocument/2006/relationships/customXml" Target="../ink/ink3176.xml"/><Relationship Id="rId28" Type="http://schemas.openxmlformats.org/officeDocument/2006/relationships/customXml" Target="../ink/ink3175.xml"/><Relationship Id="rId27" Type="http://schemas.openxmlformats.org/officeDocument/2006/relationships/customXml" Target="../ink/ink3174.xml"/><Relationship Id="rId26" Type="http://schemas.openxmlformats.org/officeDocument/2006/relationships/customXml" Target="../ink/ink3173.xml"/><Relationship Id="rId25" Type="http://schemas.openxmlformats.org/officeDocument/2006/relationships/customXml" Target="../ink/ink3172.xml"/><Relationship Id="rId24" Type="http://schemas.openxmlformats.org/officeDocument/2006/relationships/customXml" Target="../ink/ink3171.xml"/><Relationship Id="rId23" Type="http://schemas.openxmlformats.org/officeDocument/2006/relationships/customXml" Target="../ink/ink3170.xml"/><Relationship Id="rId22" Type="http://schemas.openxmlformats.org/officeDocument/2006/relationships/customXml" Target="../ink/ink3169.xml"/><Relationship Id="rId21" Type="http://schemas.openxmlformats.org/officeDocument/2006/relationships/customXml" Target="../ink/ink3168.xml"/><Relationship Id="rId20" Type="http://schemas.openxmlformats.org/officeDocument/2006/relationships/customXml" Target="../ink/ink3167.xml"/><Relationship Id="rId2" Type="http://schemas.openxmlformats.org/officeDocument/2006/relationships/image" Target="../media/image62.png"/><Relationship Id="rId19" Type="http://schemas.openxmlformats.org/officeDocument/2006/relationships/customXml" Target="../ink/ink3166.xml"/><Relationship Id="rId18" Type="http://schemas.openxmlformats.org/officeDocument/2006/relationships/customXml" Target="../ink/ink3165.xml"/><Relationship Id="rId17" Type="http://schemas.openxmlformats.org/officeDocument/2006/relationships/customXml" Target="../ink/ink3164.xml"/><Relationship Id="rId16" Type="http://schemas.openxmlformats.org/officeDocument/2006/relationships/image" Target="../media/image64.png"/><Relationship Id="rId15" Type="http://schemas.openxmlformats.org/officeDocument/2006/relationships/customXml" Target="../ink/ink3163.xml"/><Relationship Id="rId14" Type="http://schemas.openxmlformats.org/officeDocument/2006/relationships/customXml" Target="../ink/ink3162.xml"/><Relationship Id="rId13" Type="http://schemas.openxmlformats.org/officeDocument/2006/relationships/customXml" Target="../ink/ink3161.xml"/><Relationship Id="rId12" Type="http://schemas.openxmlformats.org/officeDocument/2006/relationships/customXml" Target="../ink/ink3160.xml"/><Relationship Id="rId11" Type="http://schemas.openxmlformats.org/officeDocument/2006/relationships/customXml" Target="../ink/ink3159.xml"/><Relationship Id="rId10" Type="http://schemas.openxmlformats.org/officeDocument/2006/relationships/customXml" Target="../ink/ink3158.xml"/><Relationship Id="rId1" Type="http://schemas.openxmlformats.org/officeDocument/2006/relationships/image" Target="../media/image61.png"/></Relationships>
</file>

<file path=ppt/slides/_rels/slide32.xml.rels><?xml version="1.0" encoding="UTF-8" standalone="yes"?>
<Relationships xmlns="http://schemas.openxmlformats.org/package/2006/relationships"><Relationship Id="rId99" Type="http://schemas.openxmlformats.org/officeDocument/2006/relationships/customXml" Target="../ink/ink3329.xml"/><Relationship Id="rId98" Type="http://schemas.openxmlformats.org/officeDocument/2006/relationships/customXml" Target="../ink/ink3328.xml"/><Relationship Id="rId97" Type="http://schemas.openxmlformats.org/officeDocument/2006/relationships/customXml" Target="../ink/ink3327.xml"/><Relationship Id="rId96" Type="http://schemas.openxmlformats.org/officeDocument/2006/relationships/customXml" Target="../ink/ink3326.xml"/><Relationship Id="rId95" Type="http://schemas.openxmlformats.org/officeDocument/2006/relationships/customXml" Target="../ink/ink3325.xml"/><Relationship Id="rId94" Type="http://schemas.openxmlformats.org/officeDocument/2006/relationships/customXml" Target="../ink/ink3324.xml"/><Relationship Id="rId93" Type="http://schemas.openxmlformats.org/officeDocument/2006/relationships/customXml" Target="../ink/ink3323.xml"/><Relationship Id="rId92" Type="http://schemas.openxmlformats.org/officeDocument/2006/relationships/customXml" Target="../ink/ink3322.xml"/><Relationship Id="rId91" Type="http://schemas.openxmlformats.org/officeDocument/2006/relationships/customXml" Target="../ink/ink3321.xml"/><Relationship Id="rId90" Type="http://schemas.openxmlformats.org/officeDocument/2006/relationships/customXml" Target="../ink/ink3320.xml"/><Relationship Id="rId9" Type="http://schemas.openxmlformats.org/officeDocument/2006/relationships/customXml" Target="../ink/ink3239.xml"/><Relationship Id="rId89" Type="http://schemas.openxmlformats.org/officeDocument/2006/relationships/customXml" Target="../ink/ink3319.xml"/><Relationship Id="rId88" Type="http://schemas.openxmlformats.org/officeDocument/2006/relationships/customXml" Target="../ink/ink3318.xml"/><Relationship Id="rId87" Type="http://schemas.openxmlformats.org/officeDocument/2006/relationships/customXml" Target="../ink/ink3317.xml"/><Relationship Id="rId86" Type="http://schemas.openxmlformats.org/officeDocument/2006/relationships/customXml" Target="../ink/ink3316.xml"/><Relationship Id="rId85" Type="http://schemas.openxmlformats.org/officeDocument/2006/relationships/customXml" Target="../ink/ink3315.xml"/><Relationship Id="rId84" Type="http://schemas.openxmlformats.org/officeDocument/2006/relationships/customXml" Target="../ink/ink3314.xml"/><Relationship Id="rId83" Type="http://schemas.openxmlformats.org/officeDocument/2006/relationships/customXml" Target="../ink/ink3313.xml"/><Relationship Id="rId82" Type="http://schemas.openxmlformats.org/officeDocument/2006/relationships/customXml" Target="../ink/ink3312.xml"/><Relationship Id="rId81" Type="http://schemas.openxmlformats.org/officeDocument/2006/relationships/customXml" Target="../ink/ink3311.xml"/><Relationship Id="rId80" Type="http://schemas.openxmlformats.org/officeDocument/2006/relationships/customXml" Target="../ink/ink3310.xml"/><Relationship Id="rId8" Type="http://schemas.openxmlformats.org/officeDocument/2006/relationships/customXml" Target="../ink/ink3238.xml"/><Relationship Id="rId79" Type="http://schemas.openxmlformats.org/officeDocument/2006/relationships/customXml" Target="../ink/ink3309.xml"/><Relationship Id="rId78" Type="http://schemas.openxmlformats.org/officeDocument/2006/relationships/customXml" Target="../ink/ink3308.xml"/><Relationship Id="rId77" Type="http://schemas.openxmlformats.org/officeDocument/2006/relationships/customXml" Target="../ink/ink3307.xml"/><Relationship Id="rId76" Type="http://schemas.openxmlformats.org/officeDocument/2006/relationships/customXml" Target="../ink/ink3306.xml"/><Relationship Id="rId75" Type="http://schemas.openxmlformats.org/officeDocument/2006/relationships/customXml" Target="../ink/ink3305.xml"/><Relationship Id="rId74" Type="http://schemas.openxmlformats.org/officeDocument/2006/relationships/customXml" Target="../ink/ink3304.xml"/><Relationship Id="rId73" Type="http://schemas.openxmlformats.org/officeDocument/2006/relationships/customXml" Target="../ink/ink3303.xml"/><Relationship Id="rId72" Type="http://schemas.openxmlformats.org/officeDocument/2006/relationships/customXml" Target="../ink/ink3302.xml"/><Relationship Id="rId71" Type="http://schemas.openxmlformats.org/officeDocument/2006/relationships/customXml" Target="../ink/ink3301.xml"/><Relationship Id="rId70" Type="http://schemas.openxmlformats.org/officeDocument/2006/relationships/customXml" Target="../ink/ink3300.xml"/><Relationship Id="rId7" Type="http://schemas.openxmlformats.org/officeDocument/2006/relationships/customXml" Target="../ink/ink3237.xml"/><Relationship Id="rId69" Type="http://schemas.openxmlformats.org/officeDocument/2006/relationships/customXml" Target="../ink/ink3299.xml"/><Relationship Id="rId68" Type="http://schemas.openxmlformats.org/officeDocument/2006/relationships/customXml" Target="../ink/ink3298.xml"/><Relationship Id="rId67" Type="http://schemas.openxmlformats.org/officeDocument/2006/relationships/customXml" Target="../ink/ink3297.xml"/><Relationship Id="rId66" Type="http://schemas.openxmlformats.org/officeDocument/2006/relationships/customXml" Target="../ink/ink3296.xml"/><Relationship Id="rId65" Type="http://schemas.openxmlformats.org/officeDocument/2006/relationships/customXml" Target="../ink/ink3295.xml"/><Relationship Id="rId64" Type="http://schemas.openxmlformats.org/officeDocument/2006/relationships/customXml" Target="../ink/ink3294.xml"/><Relationship Id="rId63" Type="http://schemas.openxmlformats.org/officeDocument/2006/relationships/customXml" Target="../ink/ink3293.xml"/><Relationship Id="rId62" Type="http://schemas.openxmlformats.org/officeDocument/2006/relationships/customXml" Target="../ink/ink3292.xml"/><Relationship Id="rId61" Type="http://schemas.openxmlformats.org/officeDocument/2006/relationships/customXml" Target="../ink/ink3291.xml"/><Relationship Id="rId60" Type="http://schemas.openxmlformats.org/officeDocument/2006/relationships/customXml" Target="../ink/ink3290.xml"/><Relationship Id="rId6" Type="http://schemas.openxmlformats.org/officeDocument/2006/relationships/customXml" Target="../ink/ink3236.xml"/><Relationship Id="rId59" Type="http://schemas.openxmlformats.org/officeDocument/2006/relationships/customXml" Target="../ink/ink3289.xml"/><Relationship Id="rId58" Type="http://schemas.openxmlformats.org/officeDocument/2006/relationships/customXml" Target="../ink/ink3288.xml"/><Relationship Id="rId57" Type="http://schemas.openxmlformats.org/officeDocument/2006/relationships/customXml" Target="../ink/ink3287.xml"/><Relationship Id="rId56" Type="http://schemas.openxmlformats.org/officeDocument/2006/relationships/customXml" Target="../ink/ink3286.xml"/><Relationship Id="rId55" Type="http://schemas.openxmlformats.org/officeDocument/2006/relationships/customXml" Target="../ink/ink3285.xml"/><Relationship Id="rId54" Type="http://schemas.openxmlformats.org/officeDocument/2006/relationships/customXml" Target="../ink/ink3284.xml"/><Relationship Id="rId53" Type="http://schemas.openxmlformats.org/officeDocument/2006/relationships/customXml" Target="../ink/ink3283.xml"/><Relationship Id="rId52" Type="http://schemas.openxmlformats.org/officeDocument/2006/relationships/customXml" Target="../ink/ink3282.xml"/><Relationship Id="rId51" Type="http://schemas.openxmlformats.org/officeDocument/2006/relationships/customXml" Target="../ink/ink3281.xml"/><Relationship Id="rId50" Type="http://schemas.openxmlformats.org/officeDocument/2006/relationships/customXml" Target="../ink/ink3280.xml"/><Relationship Id="rId5" Type="http://schemas.openxmlformats.org/officeDocument/2006/relationships/customXml" Target="../ink/ink3235.xml"/><Relationship Id="rId49" Type="http://schemas.openxmlformats.org/officeDocument/2006/relationships/customXml" Target="../ink/ink3279.xml"/><Relationship Id="rId48" Type="http://schemas.openxmlformats.org/officeDocument/2006/relationships/customXml" Target="../ink/ink3278.xml"/><Relationship Id="rId47" Type="http://schemas.openxmlformats.org/officeDocument/2006/relationships/customXml" Target="../ink/ink3277.xml"/><Relationship Id="rId46" Type="http://schemas.openxmlformats.org/officeDocument/2006/relationships/customXml" Target="../ink/ink3276.xml"/><Relationship Id="rId45" Type="http://schemas.openxmlformats.org/officeDocument/2006/relationships/customXml" Target="../ink/ink3275.xml"/><Relationship Id="rId44" Type="http://schemas.openxmlformats.org/officeDocument/2006/relationships/customXml" Target="../ink/ink3274.xml"/><Relationship Id="rId43" Type="http://schemas.openxmlformats.org/officeDocument/2006/relationships/customXml" Target="../ink/ink3273.xml"/><Relationship Id="rId42" Type="http://schemas.openxmlformats.org/officeDocument/2006/relationships/customXml" Target="../ink/ink3272.xml"/><Relationship Id="rId41" Type="http://schemas.openxmlformats.org/officeDocument/2006/relationships/customXml" Target="../ink/ink3271.xml"/><Relationship Id="rId40" Type="http://schemas.openxmlformats.org/officeDocument/2006/relationships/customXml" Target="../ink/ink3270.xml"/><Relationship Id="rId4" Type="http://schemas.openxmlformats.org/officeDocument/2006/relationships/customXml" Target="../ink/ink3234.xml"/><Relationship Id="rId39" Type="http://schemas.openxmlformats.org/officeDocument/2006/relationships/customXml" Target="../ink/ink3269.xml"/><Relationship Id="rId38" Type="http://schemas.openxmlformats.org/officeDocument/2006/relationships/customXml" Target="../ink/ink3268.xml"/><Relationship Id="rId37" Type="http://schemas.openxmlformats.org/officeDocument/2006/relationships/customXml" Target="../ink/ink3267.xml"/><Relationship Id="rId36" Type="http://schemas.openxmlformats.org/officeDocument/2006/relationships/customXml" Target="../ink/ink3266.xml"/><Relationship Id="rId35" Type="http://schemas.openxmlformats.org/officeDocument/2006/relationships/customXml" Target="../ink/ink3265.xml"/><Relationship Id="rId34" Type="http://schemas.openxmlformats.org/officeDocument/2006/relationships/customXml" Target="../ink/ink3264.xml"/><Relationship Id="rId33" Type="http://schemas.openxmlformats.org/officeDocument/2006/relationships/customXml" Target="../ink/ink3263.xml"/><Relationship Id="rId32" Type="http://schemas.openxmlformats.org/officeDocument/2006/relationships/customXml" Target="../ink/ink3262.xml"/><Relationship Id="rId31" Type="http://schemas.openxmlformats.org/officeDocument/2006/relationships/customXml" Target="../ink/ink3261.xml"/><Relationship Id="rId30" Type="http://schemas.openxmlformats.org/officeDocument/2006/relationships/customXml" Target="../ink/ink3260.xml"/><Relationship Id="rId3" Type="http://schemas.openxmlformats.org/officeDocument/2006/relationships/customXml" Target="../ink/ink3233.xml"/><Relationship Id="rId29" Type="http://schemas.openxmlformats.org/officeDocument/2006/relationships/customXml" Target="../ink/ink3259.xml"/><Relationship Id="rId28" Type="http://schemas.openxmlformats.org/officeDocument/2006/relationships/customXml" Target="../ink/ink3258.xml"/><Relationship Id="rId27" Type="http://schemas.openxmlformats.org/officeDocument/2006/relationships/customXml" Target="../ink/ink3257.xml"/><Relationship Id="rId26" Type="http://schemas.openxmlformats.org/officeDocument/2006/relationships/customXml" Target="../ink/ink3256.xml"/><Relationship Id="rId25" Type="http://schemas.openxmlformats.org/officeDocument/2006/relationships/customXml" Target="../ink/ink3255.xml"/><Relationship Id="rId24" Type="http://schemas.openxmlformats.org/officeDocument/2006/relationships/customXml" Target="../ink/ink3254.xml"/><Relationship Id="rId23" Type="http://schemas.openxmlformats.org/officeDocument/2006/relationships/customXml" Target="../ink/ink3253.xml"/><Relationship Id="rId22" Type="http://schemas.openxmlformats.org/officeDocument/2006/relationships/customXml" Target="../ink/ink3252.xml"/><Relationship Id="rId21" Type="http://schemas.openxmlformats.org/officeDocument/2006/relationships/customXml" Target="../ink/ink3251.xml"/><Relationship Id="rId20" Type="http://schemas.openxmlformats.org/officeDocument/2006/relationships/customXml" Target="../ink/ink3250.xml"/><Relationship Id="rId2" Type="http://schemas.openxmlformats.org/officeDocument/2006/relationships/customXml" Target="../ink/ink3232.xml"/><Relationship Id="rId19" Type="http://schemas.openxmlformats.org/officeDocument/2006/relationships/customXml" Target="../ink/ink3249.xml"/><Relationship Id="rId180" Type="http://schemas.openxmlformats.org/officeDocument/2006/relationships/slideLayout" Target="../slideLayouts/slideLayout2.xml"/><Relationship Id="rId18" Type="http://schemas.openxmlformats.org/officeDocument/2006/relationships/customXml" Target="../ink/ink3248.xml"/><Relationship Id="rId179" Type="http://schemas.openxmlformats.org/officeDocument/2006/relationships/tags" Target="../tags/tag93.xml"/><Relationship Id="rId178" Type="http://schemas.openxmlformats.org/officeDocument/2006/relationships/customXml" Target="../ink/ink3408.xml"/><Relationship Id="rId177" Type="http://schemas.openxmlformats.org/officeDocument/2006/relationships/customXml" Target="../ink/ink3407.xml"/><Relationship Id="rId176" Type="http://schemas.openxmlformats.org/officeDocument/2006/relationships/customXml" Target="../ink/ink3406.xml"/><Relationship Id="rId175" Type="http://schemas.openxmlformats.org/officeDocument/2006/relationships/customXml" Target="../ink/ink3405.xml"/><Relationship Id="rId174" Type="http://schemas.openxmlformats.org/officeDocument/2006/relationships/customXml" Target="../ink/ink3404.xml"/><Relationship Id="rId173" Type="http://schemas.openxmlformats.org/officeDocument/2006/relationships/customXml" Target="../ink/ink3403.xml"/><Relationship Id="rId172" Type="http://schemas.openxmlformats.org/officeDocument/2006/relationships/customXml" Target="../ink/ink3402.xml"/><Relationship Id="rId171" Type="http://schemas.openxmlformats.org/officeDocument/2006/relationships/customXml" Target="../ink/ink3401.xml"/><Relationship Id="rId170" Type="http://schemas.openxmlformats.org/officeDocument/2006/relationships/customXml" Target="../ink/ink3400.xml"/><Relationship Id="rId17" Type="http://schemas.openxmlformats.org/officeDocument/2006/relationships/customXml" Target="../ink/ink3247.xml"/><Relationship Id="rId169" Type="http://schemas.openxmlformats.org/officeDocument/2006/relationships/customXml" Target="../ink/ink3399.xml"/><Relationship Id="rId168" Type="http://schemas.openxmlformats.org/officeDocument/2006/relationships/customXml" Target="../ink/ink3398.xml"/><Relationship Id="rId167" Type="http://schemas.openxmlformats.org/officeDocument/2006/relationships/customXml" Target="../ink/ink3397.xml"/><Relationship Id="rId166" Type="http://schemas.openxmlformats.org/officeDocument/2006/relationships/customXml" Target="../ink/ink3396.xml"/><Relationship Id="rId165" Type="http://schemas.openxmlformats.org/officeDocument/2006/relationships/customXml" Target="../ink/ink3395.xml"/><Relationship Id="rId164" Type="http://schemas.openxmlformats.org/officeDocument/2006/relationships/customXml" Target="../ink/ink3394.xml"/><Relationship Id="rId163" Type="http://schemas.openxmlformats.org/officeDocument/2006/relationships/customXml" Target="../ink/ink3393.xml"/><Relationship Id="rId162" Type="http://schemas.openxmlformats.org/officeDocument/2006/relationships/customXml" Target="../ink/ink3392.xml"/><Relationship Id="rId161" Type="http://schemas.openxmlformats.org/officeDocument/2006/relationships/customXml" Target="../ink/ink3391.xml"/><Relationship Id="rId160" Type="http://schemas.openxmlformats.org/officeDocument/2006/relationships/customXml" Target="../ink/ink3390.xml"/><Relationship Id="rId16" Type="http://schemas.openxmlformats.org/officeDocument/2006/relationships/customXml" Target="../ink/ink3246.xml"/><Relationship Id="rId159" Type="http://schemas.openxmlformats.org/officeDocument/2006/relationships/customXml" Target="../ink/ink3389.xml"/><Relationship Id="rId158" Type="http://schemas.openxmlformats.org/officeDocument/2006/relationships/customXml" Target="../ink/ink3388.xml"/><Relationship Id="rId157" Type="http://schemas.openxmlformats.org/officeDocument/2006/relationships/customXml" Target="../ink/ink3387.xml"/><Relationship Id="rId156" Type="http://schemas.openxmlformats.org/officeDocument/2006/relationships/customXml" Target="../ink/ink3386.xml"/><Relationship Id="rId155" Type="http://schemas.openxmlformats.org/officeDocument/2006/relationships/customXml" Target="../ink/ink3385.xml"/><Relationship Id="rId154" Type="http://schemas.openxmlformats.org/officeDocument/2006/relationships/customXml" Target="../ink/ink3384.xml"/><Relationship Id="rId153" Type="http://schemas.openxmlformats.org/officeDocument/2006/relationships/customXml" Target="../ink/ink3383.xml"/><Relationship Id="rId152" Type="http://schemas.openxmlformats.org/officeDocument/2006/relationships/customXml" Target="../ink/ink3382.xml"/><Relationship Id="rId151" Type="http://schemas.openxmlformats.org/officeDocument/2006/relationships/customXml" Target="../ink/ink3381.xml"/><Relationship Id="rId150" Type="http://schemas.openxmlformats.org/officeDocument/2006/relationships/customXml" Target="../ink/ink3380.xml"/><Relationship Id="rId15" Type="http://schemas.openxmlformats.org/officeDocument/2006/relationships/customXml" Target="../ink/ink3245.xml"/><Relationship Id="rId149" Type="http://schemas.openxmlformats.org/officeDocument/2006/relationships/customXml" Target="../ink/ink3379.xml"/><Relationship Id="rId148" Type="http://schemas.openxmlformats.org/officeDocument/2006/relationships/customXml" Target="../ink/ink3378.xml"/><Relationship Id="rId147" Type="http://schemas.openxmlformats.org/officeDocument/2006/relationships/customXml" Target="../ink/ink3377.xml"/><Relationship Id="rId146" Type="http://schemas.openxmlformats.org/officeDocument/2006/relationships/customXml" Target="../ink/ink3376.xml"/><Relationship Id="rId145" Type="http://schemas.openxmlformats.org/officeDocument/2006/relationships/customXml" Target="../ink/ink3375.xml"/><Relationship Id="rId144" Type="http://schemas.openxmlformats.org/officeDocument/2006/relationships/customXml" Target="../ink/ink3374.xml"/><Relationship Id="rId143" Type="http://schemas.openxmlformats.org/officeDocument/2006/relationships/customXml" Target="../ink/ink3373.xml"/><Relationship Id="rId142" Type="http://schemas.openxmlformats.org/officeDocument/2006/relationships/customXml" Target="../ink/ink3372.xml"/><Relationship Id="rId141" Type="http://schemas.openxmlformats.org/officeDocument/2006/relationships/customXml" Target="../ink/ink3371.xml"/><Relationship Id="rId140" Type="http://schemas.openxmlformats.org/officeDocument/2006/relationships/customXml" Target="../ink/ink3370.xml"/><Relationship Id="rId14" Type="http://schemas.openxmlformats.org/officeDocument/2006/relationships/customXml" Target="../ink/ink3244.xml"/><Relationship Id="rId139" Type="http://schemas.openxmlformats.org/officeDocument/2006/relationships/customXml" Target="../ink/ink3369.xml"/><Relationship Id="rId138" Type="http://schemas.openxmlformats.org/officeDocument/2006/relationships/customXml" Target="../ink/ink3368.xml"/><Relationship Id="rId137" Type="http://schemas.openxmlformats.org/officeDocument/2006/relationships/customXml" Target="../ink/ink3367.xml"/><Relationship Id="rId136" Type="http://schemas.openxmlformats.org/officeDocument/2006/relationships/customXml" Target="../ink/ink3366.xml"/><Relationship Id="rId135" Type="http://schemas.openxmlformats.org/officeDocument/2006/relationships/customXml" Target="../ink/ink3365.xml"/><Relationship Id="rId134" Type="http://schemas.openxmlformats.org/officeDocument/2006/relationships/customXml" Target="../ink/ink3364.xml"/><Relationship Id="rId133" Type="http://schemas.openxmlformats.org/officeDocument/2006/relationships/customXml" Target="../ink/ink3363.xml"/><Relationship Id="rId132" Type="http://schemas.openxmlformats.org/officeDocument/2006/relationships/customXml" Target="../ink/ink3362.xml"/><Relationship Id="rId131" Type="http://schemas.openxmlformats.org/officeDocument/2006/relationships/customXml" Target="../ink/ink3361.xml"/><Relationship Id="rId130" Type="http://schemas.openxmlformats.org/officeDocument/2006/relationships/customXml" Target="../ink/ink3360.xml"/><Relationship Id="rId13" Type="http://schemas.openxmlformats.org/officeDocument/2006/relationships/customXml" Target="../ink/ink3243.xml"/><Relationship Id="rId129" Type="http://schemas.openxmlformats.org/officeDocument/2006/relationships/customXml" Target="../ink/ink3359.xml"/><Relationship Id="rId128" Type="http://schemas.openxmlformats.org/officeDocument/2006/relationships/customXml" Target="../ink/ink3358.xml"/><Relationship Id="rId127" Type="http://schemas.openxmlformats.org/officeDocument/2006/relationships/customXml" Target="../ink/ink3357.xml"/><Relationship Id="rId126" Type="http://schemas.openxmlformats.org/officeDocument/2006/relationships/customXml" Target="../ink/ink3356.xml"/><Relationship Id="rId125" Type="http://schemas.openxmlformats.org/officeDocument/2006/relationships/customXml" Target="../ink/ink3355.xml"/><Relationship Id="rId124" Type="http://schemas.openxmlformats.org/officeDocument/2006/relationships/customXml" Target="../ink/ink3354.xml"/><Relationship Id="rId123" Type="http://schemas.openxmlformats.org/officeDocument/2006/relationships/customXml" Target="../ink/ink3353.xml"/><Relationship Id="rId122" Type="http://schemas.openxmlformats.org/officeDocument/2006/relationships/customXml" Target="../ink/ink3352.xml"/><Relationship Id="rId121" Type="http://schemas.openxmlformats.org/officeDocument/2006/relationships/customXml" Target="../ink/ink3351.xml"/><Relationship Id="rId120" Type="http://schemas.openxmlformats.org/officeDocument/2006/relationships/customXml" Target="../ink/ink3350.xml"/><Relationship Id="rId12" Type="http://schemas.openxmlformats.org/officeDocument/2006/relationships/customXml" Target="../ink/ink3242.xml"/><Relationship Id="rId119" Type="http://schemas.openxmlformats.org/officeDocument/2006/relationships/customXml" Target="../ink/ink3349.xml"/><Relationship Id="rId118" Type="http://schemas.openxmlformats.org/officeDocument/2006/relationships/customXml" Target="../ink/ink3348.xml"/><Relationship Id="rId117" Type="http://schemas.openxmlformats.org/officeDocument/2006/relationships/customXml" Target="../ink/ink3347.xml"/><Relationship Id="rId116" Type="http://schemas.openxmlformats.org/officeDocument/2006/relationships/customXml" Target="../ink/ink3346.xml"/><Relationship Id="rId115" Type="http://schemas.openxmlformats.org/officeDocument/2006/relationships/customXml" Target="../ink/ink3345.xml"/><Relationship Id="rId114" Type="http://schemas.openxmlformats.org/officeDocument/2006/relationships/customXml" Target="../ink/ink3344.xml"/><Relationship Id="rId113" Type="http://schemas.openxmlformats.org/officeDocument/2006/relationships/customXml" Target="../ink/ink3343.xml"/><Relationship Id="rId112" Type="http://schemas.openxmlformats.org/officeDocument/2006/relationships/customXml" Target="../ink/ink3342.xml"/><Relationship Id="rId111" Type="http://schemas.openxmlformats.org/officeDocument/2006/relationships/customXml" Target="../ink/ink3341.xml"/><Relationship Id="rId110" Type="http://schemas.openxmlformats.org/officeDocument/2006/relationships/customXml" Target="../ink/ink3340.xml"/><Relationship Id="rId11" Type="http://schemas.openxmlformats.org/officeDocument/2006/relationships/customXml" Target="../ink/ink3241.xml"/><Relationship Id="rId109" Type="http://schemas.openxmlformats.org/officeDocument/2006/relationships/customXml" Target="../ink/ink3339.xml"/><Relationship Id="rId108" Type="http://schemas.openxmlformats.org/officeDocument/2006/relationships/customXml" Target="../ink/ink3338.xml"/><Relationship Id="rId107" Type="http://schemas.openxmlformats.org/officeDocument/2006/relationships/customXml" Target="../ink/ink3337.xml"/><Relationship Id="rId106" Type="http://schemas.openxmlformats.org/officeDocument/2006/relationships/customXml" Target="../ink/ink3336.xml"/><Relationship Id="rId105" Type="http://schemas.openxmlformats.org/officeDocument/2006/relationships/customXml" Target="../ink/ink3335.xml"/><Relationship Id="rId104" Type="http://schemas.openxmlformats.org/officeDocument/2006/relationships/customXml" Target="../ink/ink3334.xml"/><Relationship Id="rId103" Type="http://schemas.openxmlformats.org/officeDocument/2006/relationships/customXml" Target="../ink/ink3333.xml"/><Relationship Id="rId102" Type="http://schemas.openxmlformats.org/officeDocument/2006/relationships/customXml" Target="../ink/ink3332.xml"/><Relationship Id="rId101" Type="http://schemas.openxmlformats.org/officeDocument/2006/relationships/customXml" Target="../ink/ink3331.xml"/><Relationship Id="rId100" Type="http://schemas.openxmlformats.org/officeDocument/2006/relationships/customXml" Target="../ink/ink3330.xml"/><Relationship Id="rId10" Type="http://schemas.openxmlformats.org/officeDocument/2006/relationships/customXml" Target="../ink/ink3240.xml"/><Relationship Id="rId1" Type="http://schemas.openxmlformats.org/officeDocument/2006/relationships/image" Target="../media/image61.png"/></Relationships>
</file>

<file path=ppt/slides/_rels/slide33.xml.rels><?xml version="1.0" encoding="UTF-8" standalone="yes"?>
<Relationships xmlns="http://schemas.openxmlformats.org/package/2006/relationships"><Relationship Id="rId9" Type="http://schemas.openxmlformats.org/officeDocument/2006/relationships/customXml" Target="../ink/ink3413.xml"/><Relationship Id="rId8" Type="http://schemas.openxmlformats.org/officeDocument/2006/relationships/customXml" Target="../ink/ink3412.xml"/><Relationship Id="rId7" Type="http://schemas.openxmlformats.org/officeDocument/2006/relationships/customXml" Target="../ink/ink3411.xml"/><Relationship Id="rId6" Type="http://schemas.openxmlformats.org/officeDocument/2006/relationships/customXml" Target="../ink/ink3410.xml"/><Relationship Id="rId5" Type="http://schemas.openxmlformats.org/officeDocument/2006/relationships/customXml" Target="../ink/ink3409.xml"/><Relationship Id="rId40" Type="http://schemas.openxmlformats.org/officeDocument/2006/relationships/slideLayout" Target="../slideLayouts/slideLayout2.xml"/><Relationship Id="rId4" Type="http://schemas.openxmlformats.org/officeDocument/2006/relationships/image" Target="../media/image68.png"/><Relationship Id="rId39" Type="http://schemas.openxmlformats.org/officeDocument/2006/relationships/tags" Target="../tags/tag94.xml"/><Relationship Id="rId38" Type="http://schemas.openxmlformats.org/officeDocument/2006/relationships/customXml" Target="../ink/ink3442.xml"/><Relationship Id="rId37" Type="http://schemas.openxmlformats.org/officeDocument/2006/relationships/customXml" Target="../ink/ink3441.xml"/><Relationship Id="rId36" Type="http://schemas.openxmlformats.org/officeDocument/2006/relationships/customXml" Target="../ink/ink3440.xml"/><Relationship Id="rId35" Type="http://schemas.openxmlformats.org/officeDocument/2006/relationships/customXml" Target="../ink/ink3439.xml"/><Relationship Id="rId34" Type="http://schemas.openxmlformats.org/officeDocument/2006/relationships/customXml" Target="../ink/ink3438.xml"/><Relationship Id="rId33" Type="http://schemas.openxmlformats.org/officeDocument/2006/relationships/customXml" Target="../ink/ink3437.xml"/><Relationship Id="rId32" Type="http://schemas.openxmlformats.org/officeDocument/2006/relationships/customXml" Target="../ink/ink3436.xml"/><Relationship Id="rId31" Type="http://schemas.openxmlformats.org/officeDocument/2006/relationships/customXml" Target="../ink/ink3435.xml"/><Relationship Id="rId30" Type="http://schemas.openxmlformats.org/officeDocument/2006/relationships/customXml" Target="../ink/ink3434.xml"/><Relationship Id="rId3" Type="http://schemas.openxmlformats.org/officeDocument/2006/relationships/image" Target="../media/image67.png"/><Relationship Id="rId29" Type="http://schemas.openxmlformats.org/officeDocument/2006/relationships/customXml" Target="../ink/ink3433.xml"/><Relationship Id="rId28" Type="http://schemas.openxmlformats.org/officeDocument/2006/relationships/customXml" Target="../ink/ink3432.xml"/><Relationship Id="rId27" Type="http://schemas.openxmlformats.org/officeDocument/2006/relationships/customXml" Target="../ink/ink3431.xml"/><Relationship Id="rId26" Type="http://schemas.openxmlformats.org/officeDocument/2006/relationships/customXml" Target="../ink/ink3430.xml"/><Relationship Id="rId25" Type="http://schemas.openxmlformats.org/officeDocument/2006/relationships/customXml" Target="../ink/ink3429.xml"/><Relationship Id="rId24" Type="http://schemas.openxmlformats.org/officeDocument/2006/relationships/customXml" Target="../ink/ink3428.xml"/><Relationship Id="rId23" Type="http://schemas.openxmlformats.org/officeDocument/2006/relationships/customXml" Target="../ink/ink3427.xml"/><Relationship Id="rId22" Type="http://schemas.openxmlformats.org/officeDocument/2006/relationships/customXml" Target="../ink/ink3426.xml"/><Relationship Id="rId21" Type="http://schemas.openxmlformats.org/officeDocument/2006/relationships/customXml" Target="../ink/ink3425.xml"/><Relationship Id="rId20" Type="http://schemas.openxmlformats.org/officeDocument/2006/relationships/customXml" Target="../ink/ink3424.xml"/><Relationship Id="rId2" Type="http://schemas.openxmlformats.org/officeDocument/2006/relationships/image" Target="../media/image66.png"/><Relationship Id="rId19" Type="http://schemas.openxmlformats.org/officeDocument/2006/relationships/customXml" Target="../ink/ink3423.xml"/><Relationship Id="rId18" Type="http://schemas.openxmlformats.org/officeDocument/2006/relationships/customXml" Target="../ink/ink3422.xml"/><Relationship Id="rId17" Type="http://schemas.openxmlformats.org/officeDocument/2006/relationships/customXml" Target="../ink/ink3421.xml"/><Relationship Id="rId16" Type="http://schemas.openxmlformats.org/officeDocument/2006/relationships/customXml" Target="../ink/ink3420.xml"/><Relationship Id="rId15" Type="http://schemas.openxmlformats.org/officeDocument/2006/relationships/customXml" Target="../ink/ink3419.xml"/><Relationship Id="rId14" Type="http://schemas.openxmlformats.org/officeDocument/2006/relationships/customXml" Target="../ink/ink3418.xml"/><Relationship Id="rId13" Type="http://schemas.openxmlformats.org/officeDocument/2006/relationships/customXml" Target="../ink/ink3417.xml"/><Relationship Id="rId12" Type="http://schemas.openxmlformats.org/officeDocument/2006/relationships/customXml" Target="../ink/ink3416.xml"/><Relationship Id="rId11" Type="http://schemas.openxmlformats.org/officeDocument/2006/relationships/customXml" Target="../ink/ink3415.xml"/><Relationship Id="rId10" Type="http://schemas.openxmlformats.org/officeDocument/2006/relationships/customXml" Target="../ink/ink3414.xml"/><Relationship Id="rId1" Type="http://schemas.openxmlformats.org/officeDocument/2006/relationships/image" Target="../media/image65.png"/></Relationships>
</file>

<file path=ppt/slides/_rels/slide34.xml.rels><?xml version="1.0" encoding="UTF-8" standalone="yes"?>
<Relationships xmlns="http://schemas.openxmlformats.org/package/2006/relationships"><Relationship Id="rId99" Type="http://schemas.openxmlformats.org/officeDocument/2006/relationships/customXml" Target="../ink/ink3540.xml"/><Relationship Id="rId98" Type="http://schemas.openxmlformats.org/officeDocument/2006/relationships/customXml" Target="../ink/ink3539.xml"/><Relationship Id="rId97" Type="http://schemas.openxmlformats.org/officeDocument/2006/relationships/customXml" Target="../ink/ink3538.xml"/><Relationship Id="rId96" Type="http://schemas.openxmlformats.org/officeDocument/2006/relationships/customXml" Target="../ink/ink3537.xml"/><Relationship Id="rId95" Type="http://schemas.openxmlformats.org/officeDocument/2006/relationships/customXml" Target="../ink/ink3536.xml"/><Relationship Id="rId94" Type="http://schemas.openxmlformats.org/officeDocument/2006/relationships/customXml" Target="../ink/ink3535.xml"/><Relationship Id="rId93" Type="http://schemas.openxmlformats.org/officeDocument/2006/relationships/customXml" Target="../ink/ink3534.xml"/><Relationship Id="rId92" Type="http://schemas.openxmlformats.org/officeDocument/2006/relationships/customXml" Target="../ink/ink3533.xml"/><Relationship Id="rId91" Type="http://schemas.openxmlformats.org/officeDocument/2006/relationships/customXml" Target="../ink/ink3532.xml"/><Relationship Id="rId90" Type="http://schemas.openxmlformats.org/officeDocument/2006/relationships/customXml" Target="../ink/ink3531.xml"/><Relationship Id="rId9" Type="http://schemas.openxmlformats.org/officeDocument/2006/relationships/customXml" Target="../ink/ink3450.xml"/><Relationship Id="rId89" Type="http://schemas.openxmlformats.org/officeDocument/2006/relationships/customXml" Target="../ink/ink3530.xml"/><Relationship Id="rId88" Type="http://schemas.openxmlformats.org/officeDocument/2006/relationships/customXml" Target="../ink/ink3529.xml"/><Relationship Id="rId87" Type="http://schemas.openxmlformats.org/officeDocument/2006/relationships/customXml" Target="../ink/ink3528.xml"/><Relationship Id="rId86" Type="http://schemas.openxmlformats.org/officeDocument/2006/relationships/customXml" Target="../ink/ink3527.xml"/><Relationship Id="rId85" Type="http://schemas.openxmlformats.org/officeDocument/2006/relationships/customXml" Target="../ink/ink3526.xml"/><Relationship Id="rId84" Type="http://schemas.openxmlformats.org/officeDocument/2006/relationships/customXml" Target="../ink/ink3525.xml"/><Relationship Id="rId83" Type="http://schemas.openxmlformats.org/officeDocument/2006/relationships/customXml" Target="../ink/ink3524.xml"/><Relationship Id="rId82" Type="http://schemas.openxmlformats.org/officeDocument/2006/relationships/customXml" Target="../ink/ink3523.xml"/><Relationship Id="rId81" Type="http://schemas.openxmlformats.org/officeDocument/2006/relationships/customXml" Target="../ink/ink3522.xml"/><Relationship Id="rId80" Type="http://schemas.openxmlformats.org/officeDocument/2006/relationships/customXml" Target="../ink/ink3521.xml"/><Relationship Id="rId8" Type="http://schemas.openxmlformats.org/officeDocument/2006/relationships/customXml" Target="../ink/ink3449.xml"/><Relationship Id="rId79" Type="http://schemas.openxmlformats.org/officeDocument/2006/relationships/customXml" Target="../ink/ink3520.xml"/><Relationship Id="rId78" Type="http://schemas.openxmlformats.org/officeDocument/2006/relationships/customXml" Target="../ink/ink3519.xml"/><Relationship Id="rId77" Type="http://schemas.openxmlformats.org/officeDocument/2006/relationships/customXml" Target="../ink/ink3518.xml"/><Relationship Id="rId76" Type="http://schemas.openxmlformats.org/officeDocument/2006/relationships/customXml" Target="../ink/ink3517.xml"/><Relationship Id="rId75" Type="http://schemas.openxmlformats.org/officeDocument/2006/relationships/customXml" Target="../ink/ink3516.xml"/><Relationship Id="rId74" Type="http://schemas.openxmlformats.org/officeDocument/2006/relationships/customXml" Target="../ink/ink3515.xml"/><Relationship Id="rId73" Type="http://schemas.openxmlformats.org/officeDocument/2006/relationships/customXml" Target="../ink/ink3514.xml"/><Relationship Id="rId72" Type="http://schemas.openxmlformats.org/officeDocument/2006/relationships/customXml" Target="../ink/ink3513.xml"/><Relationship Id="rId71" Type="http://schemas.openxmlformats.org/officeDocument/2006/relationships/customXml" Target="../ink/ink3512.xml"/><Relationship Id="rId70" Type="http://schemas.openxmlformats.org/officeDocument/2006/relationships/customXml" Target="../ink/ink3511.xml"/><Relationship Id="rId7" Type="http://schemas.openxmlformats.org/officeDocument/2006/relationships/customXml" Target="../ink/ink3448.xml"/><Relationship Id="rId69" Type="http://schemas.openxmlformats.org/officeDocument/2006/relationships/customXml" Target="../ink/ink3510.xml"/><Relationship Id="rId68" Type="http://schemas.openxmlformats.org/officeDocument/2006/relationships/customXml" Target="../ink/ink3509.xml"/><Relationship Id="rId67" Type="http://schemas.openxmlformats.org/officeDocument/2006/relationships/customXml" Target="../ink/ink3508.xml"/><Relationship Id="rId66" Type="http://schemas.openxmlformats.org/officeDocument/2006/relationships/customXml" Target="../ink/ink3507.xml"/><Relationship Id="rId65" Type="http://schemas.openxmlformats.org/officeDocument/2006/relationships/customXml" Target="../ink/ink3506.xml"/><Relationship Id="rId64" Type="http://schemas.openxmlformats.org/officeDocument/2006/relationships/customXml" Target="../ink/ink3505.xml"/><Relationship Id="rId63" Type="http://schemas.openxmlformats.org/officeDocument/2006/relationships/customXml" Target="../ink/ink3504.xml"/><Relationship Id="rId62" Type="http://schemas.openxmlformats.org/officeDocument/2006/relationships/customXml" Target="../ink/ink3503.xml"/><Relationship Id="rId61" Type="http://schemas.openxmlformats.org/officeDocument/2006/relationships/customXml" Target="../ink/ink3502.xml"/><Relationship Id="rId60" Type="http://schemas.openxmlformats.org/officeDocument/2006/relationships/customXml" Target="../ink/ink3501.xml"/><Relationship Id="rId6" Type="http://schemas.openxmlformats.org/officeDocument/2006/relationships/customXml" Target="../ink/ink3447.xml"/><Relationship Id="rId59" Type="http://schemas.openxmlformats.org/officeDocument/2006/relationships/customXml" Target="../ink/ink3500.xml"/><Relationship Id="rId58" Type="http://schemas.openxmlformats.org/officeDocument/2006/relationships/customXml" Target="../ink/ink3499.xml"/><Relationship Id="rId57" Type="http://schemas.openxmlformats.org/officeDocument/2006/relationships/customXml" Target="../ink/ink3498.xml"/><Relationship Id="rId56" Type="http://schemas.openxmlformats.org/officeDocument/2006/relationships/customXml" Target="../ink/ink3497.xml"/><Relationship Id="rId55" Type="http://schemas.openxmlformats.org/officeDocument/2006/relationships/customXml" Target="../ink/ink3496.xml"/><Relationship Id="rId54" Type="http://schemas.openxmlformats.org/officeDocument/2006/relationships/customXml" Target="../ink/ink3495.xml"/><Relationship Id="rId53" Type="http://schemas.openxmlformats.org/officeDocument/2006/relationships/customXml" Target="../ink/ink3494.xml"/><Relationship Id="rId52" Type="http://schemas.openxmlformats.org/officeDocument/2006/relationships/customXml" Target="../ink/ink3493.xml"/><Relationship Id="rId51" Type="http://schemas.openxmlformats.org/officeDocument/2006/relationships/customXml" Target="../ink/ink3492.xml"/><Relationship Id="rId50" Type="http://schemas.openxmlformats.org/officeDocument/2006/relationships/customXml" Target="../ink/ink3491.xml"/><Relationship Id="rId5" Type="http://schemas.openxmlformats.org/officeDocument/2006/relationships/customXml" Target="../ink/ink3446.xml"/><Relationship Id="rId49" Type="http://schemas.openxmlformats.org/officeDocument/2006/relationships/customXml" Target="../ink/ink3490.xml"/><Relationship Id="rId48" Type="http://schemas.openxmlformats.org/officeDocument/2006/relationships/customXml" Target="../ink/ink3489.xml"/><Relationship Id="rId47" Type="http://schemas.openxmlformats.org/officeDocument/2006/relationships/customXml" Target="../ink/ink3488.xml"/><Relationship Id="rId46" Type="http://schemas.openxmlformats.org/officeDocument/2006/relationships/customXml" Target="../ink/ink3487.xml"/><Relationship Id="rId45" Type="http://schemas.openxmlformats.org/officeDocument/2006/relationships/customXml" Target="../ink/ink3486.xml"/><Relationship Id="rId44" Type="http://schemas.openxmlformats.org/officeDocument/2006/relationships/customXml" Target="../ink/ink3485.xml"/><Relationship Id="rId43" Type="http://schemas.openxmlformats.org/officeDocument/2006/relationships/customXml" Target="../ink/ink3484.xml"/><Relationship Id="rId42" Type="http://schemas.openxmlformats.org/officeDocument/2006/relationships/customXml" Target="../ink/ink3483.xml"/><Relationship Id="rId41" Type="http://schemas.openxmlformats.org/officeDocument/2006/relationships/customXml" Target="../ink/ink3482.xml"/><Relationship Id="rId40" Type="http://schemas.openxmlformats.org/officeDocument/2006/relationships/customXml" Target="../ink/ink3481.xml"/><Relationship Id="rId4" Type="http://schemas.openxmlformats.org/officeDocument/2006/relationships/customXml" Target="../ink/ink3445.xml"/><Relationship Id="rId39" Type="http://schemas.openxmlformats.org/officeDocument/2006/relationships/customXml" Target="../ink/ink3480.xml"/><Relationship Id="rId38" Type="http://schemas.openxmlformats.org/officeDocument/2006/relationships/customXml" Target="../ink/ink3479.xml"/><Relationship Id="rId37" Type="http://schemas.openxmlformats.org/officeDocument/2006/relationships/customXml" Target="../ink/ink3478.xml"/><Relationship Id="rId36" Type="http://schemas.openxmlformats.org/officeDocument/2006/relationships/customXml" Target="../ink/ink3477.xml"/><Relationship Id="rId35" Type="http://schemas.openxmlformats.org/officeDocument/2006/relationships/customXml" Target="../ink/ink3476.xml"/><Relationship Id="rId34" Type="http://schemas.openxmlformats.org/officeDocument/2006/relationships/customXml" Target="../ink/ink3475.xml"/><Relationship Id="rId33" Type="http://schemas.openxmlformats.org/officeDocument/2006/relationships/customXml" Target="../ink/ink3474.xml"/><Relationship Id="rId32" Type="http://schemas.openxmlformats.org/officeDocument/2006/relationships/customXml" Target="../ink/ink3473.xml"/><Relationship Id="rId31" Type="http://schemas.openxmlformats.org/officeDocument/2006/relationships/customXml" Target="../ink/ink3472.xml"/><Relationship Id="rId30" Type="http://schemas.openxmlformats.org/officeDocument/2006/relationships/customXml" Target="../ink/ink3471.xml"/><Relationship Id="rId3" Type="http://schemas.openxmlformats.org/officeDocument/2006/relationships/customXml" Target="../ink/ink3444.xml"/><Relationship Id="rId29" Type="http://schemas.openxmlformats.org/officeDocument/2006/relationships/customXml" Target="../ink/ink3470.xml"/><Relationship Id="rId28" Type="http://schemas.openxmlformats.org/officeDocument/2006/relationships/customXml" Target="../ink/ink3469.xml"/><Relationship Id="rId27" Type="http://schemas.openxmlformats.org/officeDocument/2006/relationships/customXml" Target="../ink/ink3468.xml"/><Relationship Id="rId26" Type="http://schemas.openxmlformats.org/officeDocument/2006/relationships/customXml" Target="../ink/ink3467.xml"/><Relationship Id="rId25" Type="http://schemas.openxmlformats.org/officeDocument/2006/relationships/customXml" Target="../ink/ink3466.xml"/><Relationship Id="rId24" Type="http://schemas.openxmlformats.org/officeDocument/2006/relationships/customXml" Target="../ink/ink3465.xml"/><Relationship Id="rId231" Type="http://schemas.openxmlformats.org/officeDocument/2006/relationships/slideLayout" Target="../slideLayouts/slideLayout2.xml"/><Relationship Id="rId230" Type="http://schemas.openxmlformats.org/officeDocument/2006/relationships/tags" Target="../tags/tag95.xml"/><Relationship Id="rId23" Type="http://schemas.openxmlformats.org/officeDocument/2006/relationships/customXml" Target="../ink/ink3464.xml"/><Relationship Id="rId229" Type="http://schemas.openxmlformats.org/officeDocument/2006/relationships/customXml" Target="../ink/ink3670.xml"/><Relationship Id="rId228" Type="http://schemas.openxmlformats.org/officeDocument/2006/relationships/customXml" Target="../ink/ink3669.xml"/><Relationship Id="rId227" Type="http://schemas.openxmlformats.org/officeDocument/2006/relationships/customXml" Target="../ink/ink3668.xml"/><Relationship Id="rId226" Type="http://schemas.openxmlformats.org/officeDocument/2006/relationships/customXml" Target="../ink/ink3667.xml"/><Relationship Id="rId225" Type="http://schemas.openxmlformats.org/officeDocument/2006/relationships/customXml" Target="../ink/ink3666.xml"/><Relationship Id="rId224" Type="http://schemas.openxmlformats.org/officeDocument/2006/relationships/customXml" Target="../ink/ink3665.xml"/><Relationship Id="rId223" Type="http://schemas.openxmlformats.org/officeDocument/2006/relationships/customXml" Target="../ink/ink3664.xml"/><Relationship Id="rId222" Type="http://schemas.openxmlformats.org/officeDocument/2006/relationships/customXml" Target="../ink/ink3663.xml"/><Relationship Id="rId221" Type="http://schemas.openxmlformats.org/officeDocument/2006/relationships/customXml" Target="../ink/ink3662.xml"/><Relationship Id="rId220" Type="http://schemas.openxmlformats.org/officeDocument/2006/relationships/customXml" Target="../ink/ink3661.xml"/><Relationship Id="rId22" Type="http://schemas.openxmlformats.org/officeDocument/2006/relationships/customXml" Target="../ink/ink3463.xml"/><Relationship Id="rId219" Type="http://schemas.openxmlformats.org/officeDocument/2006/relationships/customXml" Target="../ink/ink3660.xml"/><Relationship Id="rId218" Type="http://schemas.openxmlformats.org/officeDocument/2006/relationships/customXml" Target="../ink/ink3659.xml"/><Relationship Id="rId217" Type="http://schemas.openxmlformats.org/officeDocument/2006/relationships/customXml" Target="../ink/ink3658.xml"/><Relationship Id="rId216" Type="http://schemas.openxmlformats.org/officeDocument/2006/relationships/customXml" Target="../ink/ink3657.xml"/><Relationship Id="rId215" Type="http://schemas.openxmlformats.org/officeDocument/2006/relationships/customXml" Target="../ink/ink3656.xml"/><Relationship Id="rId214" Type="http://schemas.openxmlformats.org/officeDocument/2006/relationships/customXml" Target="../ink/ink3655.xml"/><Relationship Id="rId213" Type="http://schemas.openxmlformats.org/officeDocument/2006/relationships/customXml" Target="../ink/ink3654.xml"/><Relationship Id="rId212" Type="http://schemas.openxmlformats.org/officeDocument/2006/relationships/customXml" Target="../ink/ink3653.xml"/><Relationship Id="rId211" Type="http://schemas.openxmlformats.org/officeDocument/2006/relationships/customXml" Target="../ink/ink3652.xml"/><Relationship Id="rId210" Type="http://schemas.openxmlformats.org/officeDocument/2006/relationships/customXml" Target="../ink/ink3651.xml"/><Relationship Id="rId21" Type="http://schemas.openxmlformats.org/officeDocument/2006/relationships/customXml" Target="../ink/ink3462.xml"/><Relationship Id="rId209" Type="http://schemas.openxmlformats.org/officeDocument/2006/relationships/customXml" Target="../ink/ink3650.xml"/><Relationship Id="rId208" Type="http://schemas.openxmlformats.org/officeDocument/2006/relationships/customXml" Target="../ink/ink3649.xml"/><Relationship Id="rId207" Type="http://schemas.openxmlformats.org/officeDocument/2006/relationships/customXml" Target="../ink/ink3648.xml"/><Relationship Id="rId206" Type="http://schemas.openxmlformats.org/officeDocument/2006/relationships/customXml" Target="../ink/ink3647.xml"/><Relationship Id="rId205" Type="http://schemas.openxmlformats.org/officeDocument/2006/relationships/customXml" Target="../ink/ink3646.xml"/><Relationship Id="rId204" Type="http://schemas.openxmlformats.org/officeDocument/2006/relationships/customXml" Target="../ink/ink3645.xml"/><Relationship Id="rId203" Type="http://schemas.openxmlformats.org/officeDocument/2006/relationships/customXml" Target="../ink/ink3644.xml"/><Relationship Id="rId202" Type="http://schemas.openxmlformats.org/officeDocument/2006/relationships/customXml" Target="../ink/ink3643.xml"/><Relationship Id="rId201" Type="http://schemas.openxmlformats.org/officeDocument/2006/relationships/customXml" Target="../ink/ink3642.xml"/><Relationship Id="rId200" Type="http://schemas.openxmlformats.org/officeDocument/2006/relationships/customXml" Target="../ink/ink3641.xml"/><Relationship Id="rId20" Type="http://schemas.openxmlformats.org/officeDocument/2006/relationships/customXml" Target="../ink/ink3461.xml"/><Relationship Id="rId2" Type="http://schemas.openxmlformats.org/officeDocument/2006/relationships/customXml" Target="../ink/ink3443.xml"/><Relationship Id="rId199" Type="http://schemas.openxmlformats.org/officeDocument/2006/relationships/customXml" Target="../ink/ink3640.xml"/><Relationship Id="rId198" Type="http://schemas.openxmlformats.org/officeDocument/2006/relationships/customXml" Target="../ink/ink3639.xml"/><Relationship Id="rId197" Type="http://schemas.openxmlformats.org/officeDocument/2006/relationships/customXml" Target="../ink/ink3638.xml"/><Relationship Id="rId196" Type="http://schemas.openxmlformats.org/officeDocument/2006/relationships/customXml" Target="../ink/ink3637.xml"/><Relationship Id="rId195" Type="http://schemas.openxmlformats.org/officeDocument/2006/relationships/customXml" Target="../ink/ink3636.xml"/><Relationship Id="rId194" Type="http://schemas.openxmlformats.org/officeDocument/2006/relationships/customXml" Target="../ink/ink3635.xml"/><Relationship Id="rId193" Type="http://schemas.openxmlformats.org/officeDocument/2006/relationships/customXml" Target="../ink/ink3634.xml"/><Relationship Id="rId192" Type="http://schemas.openxmlformats.org/officeDocument/2006/relationships/customXml" Target="../ink/ink3633.xml"/><Relationship Id="rId191" Type="http://schemas.openxmlformats.org/officeDocument/2006/relationships/customXml" Target="../ink/ink3632.xml"/><Relationship Id="rId190" Type="http://schemas.openxmlformats.org/officeDocument/2006/relationships/customXml" Target="../ink/ink3631.xml"/><Relationship Id="rId19" Type="http://schemas.openxmlformats.org/officeDocument/2006/relationships/customXml" Target="../ink/ink3460.xml"/><Relationship Id="rId189" Type="http://schemas.openxmlformats.org/officeDocument/2006/relationships/customXml" Target="../ink/ink3630.xml"/><Relationship Id="rId188" Type="http://schemas.openxmlformats.org/officeDocument/2006/relationships/customXml" Target="../ink/ink3629.xml"/><Relationship Id="rId187" Type="http://schemas.openxmlformats.org/officeDocument/2006/relationships/customXml" Target="../ink/ink3628.xml"/><Relationship Id="rId186" Type="http://schemas.openxmlformats.org/officeDocument/2006/relationships/customXml" Target="../ink/ink3627.xml"/><Relationship Id="rId185" Type="http://schemas.openxmlformats.org/officeDocument/2006/relationships/customXml" Target="../ink/ink3626.xml"/><Relationship Id="rId184" Type="http://schemas.openxmlformats.org/officeDocument/2006/relationships/customXml" Target="../ink/ink3625.xml"/><Relationship Id="rId183" Type="http://schemas.openxmlformats.org/officeDocument/2006/relationships/customXml" Target="../ink/ink3624.xml"/><Relationship Id="rId182" Type="http://schemas.openxmlformats.org/officeDocument/2006/relationships/customXml" Target="../ink/ink3623.xml"/><Relationship Id="rId181" Type="http://schemas.openxmlformats.org/officeDocument/2006/relationships/customXml" Target="../ink/ink3622.xml"/><Relationship Id="rId180" Type="http://schemas.openxmlformats.org/officeDocument/2006/relationships/customXml" Target="../ink/ink3621.xml"/><Relationship Id="rId18" Type="http://schemas.openxmlformats.org/officeDocument/2006/relationships/customXml" Target="../ink/ink3459.xml"/><Relationship Id="rId179" Type="http://schemas.openxmlformats.org/officeDocument/2006/relationships/customXml" Target="../ink/ink3620.xml"/><Relationship Id="rId178" Type="http://schemas.openxmlformats.org/officeDocument/2006/relationships/customXml" Target="../ink/ink3619.xml"/><Relationship Id="rId177" Type="http://schemas.openxmlformats.org/officeDocument/2006/relationships/customXml" Target="../ink/ink3618.xml"/><Relationship Id="rId176" Type="http://schemas.openxmlformats.org/officeDocument/2006/relationships/customXml" Target="../ink/ink3617.xml"/><Relationship Id="rId175" Type="http://schemas.openxmlformats.org/officeDocument/2006/relationships/customXml" Target="../ink/ink3616.xml"/><Relationship Id="rId174" Type="http://schemas.openxmlformats.org/officeDocument/2006/relationships/customXml" Target="../ink/ink3615.xml"/><Relationship Id="rId173" Type="http://schemas.openxmlformats.org/officeDocument/2006/relationships/customXml" Target="../ink/ink3614.xml"/><Relationship Id="rId172" Type="http://schemas.openxmlformats.org/officeDocument/2006/relationships/customXml" Target="../ink/ink3613.xml"/><Relationship Id="rId171" Type="http://schemas.openxmlformats.org/officeDocument/2006/relationships/customXml" Target="../ink/ink3612.xml"/><Relationship Id="rId170" Type="http://schemas.openxmlformats.org/officeDocument/2006/relationships/customXml" Target="../ink/ink3611.xml"/><Relationship Id="rId17" Type="http://schemas.openxmlformats.org/officeDocument/2006/relationships/customXml" Target="../ink/ink3458.xml"/><Relationship Id="rId169" Type="http://schemas.openxmlformats.org/officeDocument/2006/relationships/customXml" Target="../ink/ink3610.xml"/><Relationship Id="rId168" Type="http://schemas.openxmlformats.org/officeDocument/2006/relationships/customXml" Target="../ink/ink3609.xml"/><Relationship Id="rId167" Type="http://schemas.openxmlformats.org/officeDocument/2006/relationships/customXml" Target="../ink/ink3608.xml"/><Relationship Id="rId166" Type="http://schemas.openxmlformats.org/officeDocument/2006/relationships/customXml" Target="../ink/ink3607.xml"/><Relationship Id="rId165" Type="http://schemas.openxmlformats.org/officeDocument/2006/relationships/customXml" Target="../ink/ink3606.xml"/><Relationship Id="rId164" Type="http://schemas.openxmlformats.org/officeDocument/2006/relationships/customXml" Target="../ink/ink3605.xml"/><Relationship Id="rId163" Type="http://schemas.openxmlformats.org/officeDocument/2006/relationships/customXml" Target="../ink/ink3604.xml"/><Relationship Id="rId162" Type="http://schemas.openxmlformats.org/officeDocument/2006/relationships/customXml" Target="../ink/ink3603.xml"/><Relationship Id="rId161" Type="http://schemas.openxmlformats.org/officeDocument/2006/relationships/customXml" Target="../ink/ink3602.xml"/><Relationship Id="rId160" Type="http://schemas.openxmlformats.org/officeDocument/2006/relationships/customXml" Target="../ink/ink3601.xml"/><Relationship Id="rId16" Type="http://schemas.openxmlformats.org/officeDocument/2006/relationships/customXml" Target="../ink/ink3457.xml"/><Relationship Id="rId159" Type="http://schemas.openxmlformats.org/officeDocument/2006/relationships/customXml" Target="../ink/ink3600.xml"/><Relationship Id="rId158" Type="http://schemas.openxmlformats.org/officeDocument/2006/relationships/customXml" Target="../ink/ink3599.xml"/><Relationship Id="rId157" Type="http://schemas.openxmlformats.org/officeDocument/2006/relationships/customXml" Target="../ink/ink3598.xml"/><Relationship Id="rId156" Type="http://schemas.openxmlformats.org/officeDocument/2006/relationships/customXml" Target="../ink/ink3597.xml"/><Relationship Id="rId155" Type="http://schemas.openxmlformats.org/officeDocument/2006/relationships/customXml" Target="../ink/ink3596.xml"/><Relationship Id="rId154" Type="http://schemas.openxmlformats.org/officeDocument/2006/relationships/customXml" Target="../ink/ink3595.xml"/><Relationship Id="rId153" Type="http://schemas.openxmlformats.org/officeDocument/2006/relationships/customXml" Target="../ink/ink3594.xml"/><Relationship Id="rId152" Type="http://schemas.openxmlformats.org/officeDocument/2006/relationships/customXml" Target="../ink/ink3593.xml"/><Relationship Id="rId151" Type="http://schemas.openxmlformats.org/officeDocument/2006/relationships/customXml" Target="../ink/ink3592.xml"/><Relationship Id="rId150" Type="http://schemas.openxmlformats.org/officeDocument/2006/relationships/customXml" Target="../ink/ink3591.xml"/><Relationship Id="rId15" Type="http://schemas.openxmlformats.org/officeDocument/2006/relationships/customXml" Target="../ink/ink3456.xml"/><Relationship Id="rId149" Type="http://schemas.openxmlformats.org/officeDocument/2006/relationships/customXml" Target="../ink/ink3590.xml"/><Relationship Id="rId148" Type="http://schemas.openxmlformats.org/officeDocument/2006/relationships/customXml" Target="../ink/ink3589.xml"/><Relationship Id="rId147" Type="http://schemas.openxmlformats.org/officeDocument/2006/relationships/customXml" Target="../ink/ink3588.xml"/><Relationship Id="rId146" Type="http://schemas.openxmlformats.org/officeDocument/2006/relationships/customXml" Target="../ink/ink3587.xml"/><Relationship Id="rId145" Type="http://schemas.openxmlformats.org/officeDocument/2006/relationships/customXml" Target="../ink/ink3586.xml"/><Relationship Id="rId144" Type="http://schemas.openxmlformats.org/officeDocument/2006/relationships/customXml" Target="../ink/ink3585.xml"/><Relationship Id="rId143" Type="http://schemas.openxmlformats.org/officeDocument/2006/relationships/customXml" Target="../ink/ink3584.xml"/><Relationship Id="rId142" Type="http://schemas.openxmlformats.org/officeDocument/2006/relationships/customXml" Target="../ink/ink3583.xml"/><Relationship Id="rId141" Type="http://schemas.openxmlformats.org/officeDocument/2006/relationships/customXml" Target="../ink/ink3582.xml"/><Relationship Id="rId140" Type="http://schemas.openxmlformats.org/officeDocument/2006/relationships/customXml" Target="../ink/ink3581.xml"/><Relationship Id="rId14" Type="http://schemas.openxmlformats.org/officeDocument/2006/relationships/customXml" Target="../ink/ink3455.xml"/><Relationship Id="rId139" Type="http://schemas.openxmlformats.org/officeDocument/2006/relationships/customXml" Target="../ink/ink3580.xml"/><Relationship Id="rId138" Type="http://schemas.openxmlformats.org/officeDocument/2006/relationships/customXml" Target="../ink/ink3579.xml"/><Relationship Id="rId137" Type="http://schemas.openxmlformats.org/officeDocument/2006/relationships/customXml" Target="../ink/ink3578.xml"/><Relationship Id="rId136" Type="http://schemas.openxmlformats.org/officeDocument/2006/relationships/customXml" Target="../ink/ink3577.xml"/><Relationship Id="rId135" Type="http://schemas.openxmlformats.org/officeDocument/2006/relationships/customXml" Target="../ink/ink3576.xml"/><Relationship Id="rId134" Type="http://schemas.openxmlformats.org/officeDocument/2006/relationships/customXml" Target="../ink/ink3575.xml"/><Relationship Id="rId133" Type="http://schemas.openxmlformats.org/officeDocument/2006/relationships/customXml" Target="../ink/ink3574.xml"/><Relationship Id="rId132" Type="http://schemas.openxmlformats.org/officeDocument/2006/relationships/customXml" Target="../ink/ink3573.xml"/><Relationship Id="rId131" Type="http://schemas.openxmlformats.org/officeDocument/2006/relationships/customXml" Target="../ink/ink3572.xml"/><Relationship Id="rId130" Type="http://schemas.openxmlformats.org/officeDocument/2006/relationships/customXml" Target="../ink/ink3571.xml"/><Relationship Id="rId13" Type="http://schemas.openxmlformats.org/officeDocument/2006/relationships/customXml" Target="../ink/ink3454.xml"/><Relationship Id="rId129" Type="http://schemas.openxmlformats.org/officeDocument/2006/relationships/customXml" Target="../ink/ink3570.xml"/><Relationship Id="rId128" Type="http://schemas.openxmlformats.org/officeDocument/2006/relationships/customXml" Target="../ink/ink3569.xml"/><Relationship Id="rId127" Type="http://schemas.openxmlformats.org/officeDocument/2006/relationships/customXml" Target="../ink/ink3568.xml"/><Relationship Id="rId126" Type="http://schemas.openxmlformats.org/officeDocument/2006/relationships/customXml" Target="../ink/ink3567.xml"/><Relationship Id="rId125" Type="http://schemas.openxmlformats.org/officeDocument/2006/relationships/customXml" Target="../ink/ink3566.xml"/><Relationship Id="rId124" Type="http://schemas.openxmlformats.org/officeDocument/2006/relationships/customXml" Target="../ink/ink3565.xml"/><Relationship Id="rId123" Type="http://schemas.openxmlformats.org/officeDocument/2006/relationships/customXml" Target="../ink/ink3564.xml"/><Relationship Id="rId122" Type="http://schemas.openxmlformats.org/officeDocument/2006/relationships/customXml" Target="../ink/ink3563.xml"/><Relationship Id="rId121" Type="http://schemas.openxmlformats.org/officeDocument/2006/relationships/customXml" Target="../ink/ink3562.xml"/><Relationship Id="rId120" Type="http://schemas.openxmlformats.org/officeDocument/2006/relationships/customXml" Target="../ink/ink3561.xml"/><Relationship Id="rId12" Type="http://schemas.openxmlformats.org/officeDocument/2006/relationships/customXml" Target="../ink/ink3453.xml"/><Relationship Id="rId119" Type="http://schemas.openxmlformats.org/officeDocument/2006/relationships/customXml" Target="../ink/ink3560.xml"/><Relationship Id="rId118" Type="http://schemas.openxmlformats.org/officeDocument/2006/relationships/customXml" Target="../ink/ink3559.xml"/><Relationship Id="rId117" Type="http://schemas.openxmlformats.org/officeDocument/2006/relationships/customXml" Target="../ink/ink3558.xml"/><Relationship Id="rId116" Type="http://schemas.openxmlformats.org/officeDocument/2006/relationships/customXml" Target="../ink/ink3557.xml"/><Relationship Id="rId115" Type="http://schemas.openxmlformats.org/officeDocument/2006/relationships/customXml" Target="../ink/ink3556.xml"/><Relationship Id="rId114" Type="http://schemas.openxmlformats.org/officeDocument/2006/relationships/customXml" Target="../ink/ink3555.xml"/><Relationship Id="rId113" Type="http://schemas.openxmlformats.org/officeDocument/2006/relationships/customXml" Target="../ink/ink3554.xml"/><Relationship Id="rId112" Type="http://schemas.openxmlformats.org/officeDocument/2006/relationships/customXml" Target="../ink/ink3553.xml"/><Relationship Id="rId111" Type="http://schemas.openxmlformats.org/officeDocument/2006/relationships/customXml" Target="../ink/ink3552.xml"/><Relationship Id="rId110" Type="http://schemas.openxmlformats.org/officeDocument/2006/relationships/customXml" Target="../ink/ink3551.xml"/><Relationship Id="rId11" Type="http://schemas.openxmlformats.org/officeDocument/2006/relationships/customXml" Target="../ink/ink3452.xml"/><Relationship Id="rId109" Type="http://schemas.openxmlformats.org/officeDocument/2006/relationships/customXml" Target="../ink/ink3550.xml"/><Relationship Id="rId108" Type="http://schemas.openxmlformats.org/officeDocument/2006/relationships/customXml" Target="../ink/ink3549.xml"/><Relationship Id="rId107" Type="http://schemas.openxmlformats.org/officeDocument/2006/relationships/customXml" Target="../ink/ink3548.xml"/><Relationship Id="rId106" Type="http://schemas.openxmlformats.org/officeDocument/2006/relationships/customXml" Target="../ink/ink3547.xml"/><Relationship Id="rId105" Type="http://schemas.openxmlformats.org/officeDocument/2006/relationships/customXml" Target="../ink/ink3546.xml"/><Relationship Id="rId104" Type="http://schemas.openxmlformats.org/officeDocument/2006/relationships/customXml" Target="../ink/ink3545.xml"/><Relationship Id="rId103" Type="http://schemas.openxmlformats.org/officeDocument/2006/relationships/customXml" Target="../ink/ink3544.xml"/><Relationship Id="rId102" Type="http://schemas.openxmlformats.org/officeDocument/2006/relationships/customXml" Target="../ink/ink3543.xml"/><Relationship Id="rId101" Type="http://schemas.openxmlformats.org/officeDocument/2006/relationships/customXml" Target="../ink/ink3542.xml"/><Relationship Id="rId100" Type="http://schemas.openxmlformats.org/officeDocument/2006/relationships/customXml" Target="../ink/ink3541.xml"/><Relationship Id="rId10" Type="http://schemas.openxmlformats.org/officeDocument/2006/relationships/customXml" Target="../ink/ink3451.xml"/><Relationship Id="rId1" Type="http://schemas.openxmlformats.org/officeDocument/2006/relationships/image" Target="../media/image69.jpeg"/></Relationships>
</file>

<file path=ppt/slides/_rels/slide35.xml.rels><?xml version="1.0" encoding="UTF-8" standalone="yes"?>
<Relationships xmlns="http://schemas.openxmlformats.org/package/2006/relationships"><Relationship Id="rId9" Type="http://schemas.openxmlformats.org/officeDocument/2006/relationships/customXml" Target="../ink/ink3675.xml"/><Relationship Id="rId8" Type="http://schemas.openxmlformats.org/officeDocument/2006/relationships/customXml" Target="../ink/ink3674.xml"/><Relationship Id="rId7" Type="http://schemas.openxmlformats.org/officeDocument/2006/relationships/customXml" Target="../ink/ink3673.xml"/><Relationship Id="rId6" Type="http://schemas.openxmlformats.org/officeDocument/2006/relationships/customXml" Target="../ink/ink3672.xml"/><Relationship Id="rId5" Type="http://schemas.openxmlformats.org/officeDocument/2006/relationships/image" Target="../media/image73.jpeg"/><Relationship Id="rId4" Type="http://schemas.openxmlformats.org/officeDocument/2006/relationships/customXml" Target="../ink/ink3671.xml"/><Relationship Id="rId3" Type="http://schemas.openxmlformats.org/officeDocument/2006/relationships/image" Target="../media/image72.png"/><Relationship Id="rId23" Type="http://schemas.openxmlformats.org/officeDocument/2006/relationships/slideLayout" Target="../slideLayouts/slideLayout2.xml"/><Relationship Id="rId22" Type="http://schemas.openxmlformats.org/officeDocument/2006/relationships/tags" Target="../tags/tag96.xml"/><Relationship Id="rId21" Type="http://schemas.openxmlformats.org/officeDocument/2006/relationships/customXml" Target="../ink/ink3687.xml"/><Relationship Id="rId20" Type="http://schemas.openxmlformats.org/officeDocument/2006/relationships/customXml" Target="../ink/ink3686.xml"/><Relationship Id="rId2" Type="http://schemas.openxmlformats.org/officeDocument/2006/relationships/image" Target="../media/image71.png"/><Relationship Id="rId19" Type="http://schemas.openxmlformats.org/officeDocument/2006/relationships/customXml" Target="../ink/ink3685.xml"/><Relationship Id="rId18" Type="http://schemas.openxmlformats.org/officeDocument/2006/relationships/customXml" Target="../ink/ink3684.xml"/><Relationship Id="rId17" Type="http://schemas.openxmlformats.org/officeDocument/2006/relationships/customXml" Target="../ink/ink3683.xml"/><Relationship Id="rId16" Type="http://schemas.openxmlformats.org/officeDocument/2006/relationships/customXml" Target="../ink/ink3682.xml"/><Relationship Id="rId15" Type="http://schemas.openxmlformats.org/officeDocument/2006/relationships/customXml" Target="../ink/ink3681.xml"/><Relationship Id="rId14" Type="http://schemas.openxmlformats.org/officeDocument/2006/relationships/customXml" Target="../ink/ink3680.xml"/><Relationship Id="rId13" Type="http://schemas.openxmlformats.org/officeDocument/2006/relationships/customXml" Target="../ink/ink3679.xml"/><Relationship Id="rId12" Type="http://schemas.openxmlformats.org/officeDocument/2006/relationships/customXml" Target="../ink/ink3678.xml"/><Relationship Id="rId11" Type="http://schemas.openxmlformats.org/officeDocument/2006/relationships/customXml" Target="../ink/ink3677.xml"/><Relationship Id="rId10" Type="http://schemas.openxmlformats.org/officeDocument/2006/relationships/customXml" Target="../ink/ink3676.xml"/><Relationship Id="rId1" Type="http://schemas.openxmlformats.org/officeDocument/2006/relationships/image" Target="../media/image70.png"/></Relationships>
</file>

<file path=ppt/slides/_rels/slide36.xml.rels><?xml version="1.0" encoding="UTF-8" standalone="yes"?>
<Relationships xmlns="http://schemas.openxmlformats.org/package/2006/relationships"><Relationship Id="rId9" Type="http://schemas.openxmlformats.org/officeDocument/2006/relationships/customXml" Target="../ink/ink3691.xml"/><Relationship Id="rId8" Type="http://schemas.openxmlformats.org/officeDocument/2006/relationships/customXml" Target="../ink/ink3690.xml"/><Relationship Id="rId7" Type="http://schemas.openxmlformats.org/officeDocument/2006/relationships/customXml" Target="../ink/ink3689.xml"/><Relationship Id="rId6" Type="http://schemas.openxmlformats.org/officeDocument/2006/relationships/customXml" Target="../ink/ink3688.xml"/><Relationship Id="rId5" Type="http://schemas.openxmlformats.org/officeDocument/2006/relationships/image" Target="../media/image73.jpeg"/><Relationship Id="rId44" Type="http://schemas.openxmlformats.org/officeDocument/2006/relationships/slideLayout" Target="../slideLayouts/slideLayout2.xml"/><Relationship Id="rId43" Type="http://schemas.openxmlformats.org/officeDocument/2006/relationships/tags" Target="../tags/tag97.xml"/><Relationship Id="rId42" Type="http://schemas.openxmlformats.org/officeDocument/2006/relationships/customXml" Target="../ink/ink3724.xml"/><Relationship Id="rId41" Type="http://schemas.openxmlformats.org/officeDocument/2006/relationships/customXml" Target="../ink/ink3723.xml"/><Relationship Id="rId40" Type="http://schemas.openxmlformats.org/officeDocument/2006/relationships/customXml" Target="../ink/ink3722.xml"/><Relationship Id="rId4" Type="http://schemas.openxmlformats.org/officeDocument/2006/relationships/image" Target="../media/image65.png"/><Relationship Id="rId39" Type="http://schemas.openxmlformats.org/officeDocument/2006/relationships/customXml" Target="../ink/ink3721.xml"/><Relationship Id="rId38" Type="http://schemas.openxmlformats.org/officeDocument/2006/relationships/customXml" Target="../ink/ink3720.xml"/><Relationship Id="rId37" Type="http://schemas.openxmlformats.org/officeDocument/2006/relationships/customXml" Target="../ink/ink3719.xml"/><Relationship Id="rId36" Type="http://schemas.openxmlformats.org/officeDocument/2006/relationships/customXml" Target="../ink/ink3718.xml"/><Relationship Id="rId35" Type="http://schemas.openxmlformats.org/officeDocument/2006/relationships/customXml" Target="../ink/ink3717.xml"/><Relationship Id="rId34" Type="http://schemas.openxmlformats.org/officeDocument/2006/relationships/customXml" Target="../ink/ink3716.xml"/><Relationship Id="rId33" Type="http://schemas.openxmlformats.org/officeDocument/2006/relationships/customXml" Target="../ink/ink3715.xml"/><Relationship Id="rId32" Type="http://schemas.openxmlformats.org/officeDocument/2006/relationships/customXml" Target="../ink/ink3714.xml"/><Relationship Id="rId31" Type="http://schemas.openxmlformats.org/officeDocument/2006/relationships/customXml" Target="../ink/ink3713.xml"/><Relationship Id="rId30" Type="http://schemas.openxmlformats.org/officeDocument/2006/relationships/customXml" Target="../ink/ink3712.xml"/><Relationship Id="rId3" Type="http://schemas.openxmlformats.org/officeDocument/2006/relationships/image" Target="../media/image75.png"/><Relationship Id="rId29" Type="http://schemas.openxmlformats.org/officeDocument/2006/relationships/customXml" Target="../ink/ink3711.xml"/><Relationship Id="rId28" Type="http://schemas.openxmlformats.org/officeDocument/2006/relationships/customXml" Target="../ink/ink3710.xml"/><Relationship Id="rId27" Type="http://schemas.openxmlformats.org/officeDocument/2006/relationships/customXml" Target="../ink/ink3709.xml"/><Relationship Id="rId26" Type="http://schemas.openxmlformats.org/officeDocument/2006/relationships/customXml" Target="../ink/ink3708.xml"/><Relationship Id="rId25" Type="http://schemas.openxmlformats.org/officeDocument/2006/relationships/customXml" Target="../ink/ink3707.xml"/><Relationship Id="rId24" Type="http://schemas.openxmlformats.org/officeDocument/2006/relationships/customXml" Target="../ink/ink3706.xml"/><Relationship Id="rId23" Type="http://schemas.openxmlformats.org/officeDocument/2006/relationships/customXml" Target="../ink/ink3705.xml"/><Relationship Id="rId22" Type="http://schemas.openxmlformats.org/officeDocument/2006/relationships/customXml" Target="../ink/ink3704.xml"/><Relationship Id="rId21" Type="http://schemas.openxmlformats.org/officeDocument/2006/relationships/customXml" Target="../ink/ink3703.xml"/><Relationship Id="rId20" Type="http://schemas.openxmlformats.org/officeDocument/2006/relationships/customXml" Target="../ink/ink3702.xml"/><Relationship Id="rId2" Type="http://schemas.openxmlformats.org/officeDocument/2006/relationships/image" Target="../media/image70.png"/><Relationship Id="rId19" Type="http://schemas.openxmlformats.org/officeDocument/2006/relationships/customXml" Target="../ink/ink3701.xml"/><Relationship Id="rId18" Type="http://schemas.openxmlformats.org/officeDocument/2006/relationships/customXml" Target="../ink/ink3700.xml"/><Relationship Id="rId17" Type="http://schemas.openxmlformats.org/officeDocument/2006/relationships/customXml" Target="../ink/ink3699.xml"/><Relationship Id="rId16" Type="http://schemas.openxmlformats.org/officeDocument/2006/relationships/customXml" Target="../ink/ink3698.xml"/><Relationship Id="rId15" Type="http://schemas.openxmlformats.org/officeDocument/2006/relationships/customXml" Target="../ink/ink3697.xml"/><Relationship Id="rId14" Type="http://schemas.openxmlformats.org/officeDocument/2006/relationships/customXml" Target="../ink/ink3696.xml"/><Relationship Id="rId13" Type="http://schemas.openxmlformats.org/officeDocument/2006/relationships/customXml" Target="../ink/ink3695.xml"/><Relationship Id="rId12" Type="http://schemas.openxmlformats.org/officeDocument/2006/relationships/customXml" Target="../ink/ink3694.xml"/><Relationship Id="rId11" Type="http://schemas.openxmlformats.org/officeDocument/2006/relationships/customXml" Target="../ink/ink3693.xml"/><Relationship Id="rId10" Type="http://schemas.openxmlformats.org/officeDocument/2006/relationships/customXml" Target="../ink/ink3692.xml"/><Relationship Id="rId1" Type="http://schemas.openxmlformats.org/officeDocument/2006/relationships/image" Target="../media/image74.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8.xml"/></Relationships>
</file>

<file path=ppt/slides/_rels/slide4.xml.rels><?xml version="1.0" encoding="UTF-8" standalone="yes"?>
<Relationships xmlns="http://schemas.openxmlformats.org/package/2006/relationships"><Relationship Id="rId9" Type="http://schemas.openxmlformats.org/officeDocument/2006/relationships/customXml" Target="../ink/ink317.xml"/><Relationship Id="rId8" Type="http://schemas.openxmlformats.org/officeDocument/2006/relationships/customXml" Target="../ink/ink316.xml"/><Relationship Id="rId7" Type="http://schemas.openxmlformats.org/officeDocument/2006/relationships/customXml" Target="../ink/ink315.xml"/><Relationship Id="rId6" Type="http://schemas.openxmlformats.org/officeDocument/2006/relationships/customXml" Target="../ink/ink314.xml"/><Relationship Id="rId5" Type="http://schemas.openxmlformats.org/officeDocument/2006/relationships/customXml" Target="../ink/ink313.xml"/><Relationship Id="rId4" Type="http://schemas.openxmlformats.org/officeDocument/2006/relationships/customXml" Target="../ink/ink312.xml"/><Relationship Id="rId3" Type="http://schemas.openxmlformats.org/officeDocument/2006/relationships/customXml" Target="../ink/ink311.xml"/><Relationship Id="rId2" Type="http://schemas.openxmlformats.org/officeDocument/2006/relationships/customXml" Target="../ink/ink310.xml"/><Relationship Id="rId12" Type="http://schemas.openxmlformats.org/officeDocument/2006/relationships/slideLayout" Target="../slideLayouts/slideLayout2.xml"/><Relationship Id="rId11" Type="http://schemas.openxmlformats.org/officeDocument/2006/relationships/tags" Target="../tags/tag65.xml"/><Relationship Id="rId10" Type="http://schemas.openxmlformats.org/officeDocument/2006/relationships/customXml" Target="../ink/ink318.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9" Type="http://schemas.openxmlformats.org/officeDocument/2006/relationships/customXml" Target="../ink/ink324.xml"/><Relationship Id="rId8" Type="http://schemas.openxmlformats.org/officeDocument/2006/relationships/customXml" Target="../ink/ink323.xml"/><Relationship Id="rId7" Type="http://schemas.openxmlformats.org/officeDocument/2006/relationships/customXml" Target="../ink/ink322.xml"/><Relationship Id="rId6" Type="http://schemas.openxmlformats.org/officeDocument/2006/relationships/customXml" Target="../ink/ink321.xml"/><Relationship Id="rId5" Type="http://schemas.openxmlformats.org/officeDocument/2006/relationships/customXml" Target="../ink/ink320.xml"/><Relationship Id="rId4" Type="http://schemas.openxmlformats.org/officeDocument/2006/relationships/customXml" Target="../ink/ink319.xml"/><Relationship Id="rId37" Type="http://schemas.openxmlformats.org/officeDocument/2006/relationships/slideLayout" Target="../slideLayouts/slideLayout2.xml"/><Relationship Id="rId36" Type="http://schemas.openxmlformats.org/officeDocument/2006/relationships/tags" Target="../tags/tag66.xml"/><Relationship Id="rId35" Type="http://schemas.openxmlformats.org/officeDocument/2006/relationships/customXml" Target="../ink/ink350.xml"/><Relationship Id="rId34" Type="http://schemas.openxmlformats.org/officeDocument/2006/relationships/customXml" Target="../ink/ink349.xml"/><Relationship Id="rId33" Type="http://schemas.openxmlformats.org/officeDocument/2006/relationships/customXml" Target="../ink/ink348.xml"/><Relationship Id="rId32" Type="http://schemas.openxmlformats.org/officeDocument/2006/relationships/customXml" Target="../ink/ink347.xml"/><Relationship Id="rId31" Type="http://schemas.openxmlformats.org/officeDocument/2006/relationships/customXml" Target="../ink/ink346.xml"/><Relationship Id="rId30" Type="http://schemas.openxmlformats.org/officeDocument/2006/relationships/customXml" Target="../ink/ink345.xml"/><Relationship Id="rId3" Type="http://schemas.openxmlformats.org/officeDocument/2006/relationships/image" Target="../media/image8.png"/><Relationship Id="rId29" Type="http://schemas.openxmlformats.org/officeDocument/2006/relationships/customXml" Target="../ink/ink344.xml"/><Relationship Id="rId28" Type="http://schemas.openxmlformats.org/officeDocument/2006/relationships/customXml" Target="../ink/ink343.xml"/><Relationship Id="rId27" Type="http://schemas.openxmlformats.org/officeDocument/2006/relationships/customXml" Target="../ink/ink342.xml"/><Relationship Id="rId26" Type="http://schemas.openxmlformats.org/officeDocument/2006/relationships/customXml" Target="../ink/ink341.xml"/><Relationship Id="rId25" Type="http://schemas.openxmlformats.org/officeDocument/2006/relationships/customXml" Target="../ink/ink340.xml"/><Relationship Id="rId24" Type="http://schemas.openxmlformats.org/officeDocument/2006/relationships/customXml" Target="../ink/ink339.xml"/><Relationship Id="rId23" Type="http://schemas.openxmlformats.org/officeDocument/2006/relationships/customXml" Target="../ink/ink338.xml"/><Relationship Id="rId22" Type="http://schemas.openxmlformats.org/officeDocument/2006/relationships/customXml" Target="../ink/ink337.xml"/><Relationship Id="rId21" Type="http://schemas.openxmlformats.org/officeDocument/2006/relationships/customXml" Target="../ink/ink336.xml"/><Relationship Id="rId20" Type="http://schemas.openxmlformats.org/officeDocument/2006/relationships/customXml" Target="../ink/ink335.xml"/><Relationship Id="rId2" Type="http://schemas.openxmlformats.org/officeDocument/2006/relationships/image" Target="../media/image7.png"/><Relationship Id="rId19" Type="http://schemas.openxmlformats.org/officeDocument/2006/relationships/customXml" Target="../ink/ink334.xml"/><Relationship Id="rId18" Type="http://schemas.openxmlformats.org/officeDocument/2006/relationships/customXml" Target="../ink/ink333.xml"/><Relationship Id="rId17" Type="http://schemas.openxmlformats.org/officeDocument/2006/relationships/customXml" Target="../ink/ink332.xml"/><Relationship Id="rId16" Type="http://schemas.openxmlformats.org/officeDocument/2006/relationships/customXml" Target="../ink/ink331.xml"/><Relationship Id="rId15" Type="http://schemas.openxmlformats.org/officeDocument/2006/relationships/customXml" Target="../ink/ink330.xml"/><Relationship Id="rId14" Type="http://schemas.openxmlformats.org/officeDocument/2006/relationships/customXml" Target="../ink/ink329.xml"/><Relationship Id="rId13" Type="http://schemas.openxmlformats.org/officeDocument/2006/relationships/customXml" Target="../ink/ink328.xml"/><Relationship Id="rId12" Type="http://schemas.openxmlformats.org/officeDocument/2006/relationships/customXml" Target="../ink/ink327.xml"/><Relationship Id="rId11" Type="http://schemas.openxmlformats.org/officeDocument/2006/relationships/customXml" Target="../ink/ink326.xml"/><Relationship Id="rId10" Type="http://schemas.openxmlformats.org/officeDocument/2006/relationships/customXml" Target="../ink/ink325.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99" Type="http://schemas.openxmlformats.org/officeDocument/2006/relationships/customXml" Target="../ink/ink448.xml"/><Relationship Id="rId98" Type="http://schemas.openxmlformats.org/officeDocument/2006/relationships/customXml" Target="../ink/ink447.xml"/><Relationship Id="rId97" Type="http://schemas.openxmlformats.org/officeDocument/2006/relationships/customXml" Target="../ink/ink446.xml"/><Relationship Id="rId96" Type="http://schemas.openxmlformats.org/officeDocument/2006/relationships/customXml" Target="../ink/ink445.xml"/><Relationship Id="rId95" Type="http://schemas.openxmlformats.org/officeDocument/2006/relationships/customXml" Target="../ink/ink444.xml"/><Relationship Id="rId94" Type="http://schemas.openxmlformats.org/officeDocument/2006/relationships/customXml" Target="../ink/ink443.xml"/><Relationship Id="rId93" Type="http://schemas.openxmlformats.org/officeDocument/2006/relationships/customXml" Target="../ink/ink442.xml"/><Relationship Id="rId92" Type="http://schemas.openxmlformats.org/officeDocument/2006/relationships/customXml" Target="../ink/ink441.xml"/><Relationship Id="rId91" Type="http://schemas.openxmlformats.org/officeDocument/2006/relationships/customXml" Target="../ink/ink440.xml"/><Relationship Id="rId90" Type="http://schemas.openxmlformats.org/officeDocument/2006/relationships/customXml" Target="../ink/ink439.xml"/><Relationship Id="rId9" Type="http://schemas.openxmlformats.org/officeDocument/2006/relationships/customXml" Target="../ink/ink358.xml"/><Relationship Id="rId89" Type="http://schemas.openxmlformats.org/officeDocument/2006/relationships/customXml" Target="../ink/ink438.xml"/><Relationship Id="rId88" Type="http://schemas.openxmlformats.org/officeDocument/2006/relationships/customXml" Target="../ink/ink437.xml"/><Relationship Id="rId87" Type="http://schemas.openxmlformats.org/officeDocument/2006/relationships/customXml" Target="../ink/ink436.xml"/><Relationship Id="rId86" Type="http://schemas.openxmlformats.org/officeDocument/2006/relationships/customXml" Target="../ink/ink435.xml"/><Relationship Id="rId85" Type="http://schemas.openxmlformats.org/officeDocument/2006/relationships/customXml" Target="../ink/ink434.xml"/><Relationship Id="rId84" Type="http://schemas.openxmlformats.org/officeDocument/2006/relationships/customXml" Target="../ink/ink433.xml"/><Relationship Id="rId83" Type="http://schemas.openxmlformats.org/officeDocument/2006/relationships/customXml" Target="../ink/ink432.xml"/><Relationship Id="rId82" Type="http://schemas.openxmlformats.org/officeDocument/2006/relationships/customXml" Target="../ink/ink431.xml"/><Relationship Id="rId81" Type="http://schemas.openxmlformats.org/officeDocument/2006/relationships/customXml" Target="../ink/ink430.xml"/><Relationship Id="rId80" Type="http://schemas.openxmlformats.org/officeDocument/2006/relationships/customXml" Target="../ink/ink429.xml"/><Relationship Id="rId8" Type="http://schemas.openxmlformats.org/officeDocument/2006/relationships/customXml" Target="../ink/ink357.xml"/><Relationship Id="rId79" Type="http://schemas.openxmlformats.org/officeDocument/2006/relationships/customXml" Target="../ink/ink428.xml"/><Relationship Id="rId78" Type="http://schemas.openxmlformats.org/officeDocument/2006/relationships/customXml" Target="../ink/ink427.xml"/><Relationship Id="rId77" Type="http://schemas.openxmlformats.org/officeDocument/2006/relationships/customXml" Target="../ink/ink426.xml"/><Relationship Id="rId76" Type="http://schemas.openxmlformats.org/officeDocument/2006/relationships/customXml" Target="../ink/ink425.xml"/><Relationship Id="rId75" Type="http://schemas.openxmlformats.org/officeDocument/2006/relationships/customXml" Target="../ink/ink424.xml"/><Relationship Id="rId74" Type="http://schemas.openxmlformats.org/officeDocument/2006/relationships/customXml" Target="../ink/ink423.xml"/><Relationship Id="rId73" Type="http://schemas.openxmlformats.org/officeDocument/2006/relationships/customXml" Target="../ink/ink422.xml"/><Relationship Id="rId72" Type="http://schemas.openxmlformats.org/officeDocument/2006/relationships/customXml" Target="../ink/ink421.xml"/><Relationship Id="rId71" Type="http://schemas.openxmlformats.org/officeDocument/2006/relationships/customXml" Target="../ink/ink420.xml"/><Relationship Id="rId70" Type="http://schemas.openxmlformats.org/officeDocument/2006/relationships/customXml" Target="../ink/ink419.xml"/><Relationship Id="rId7" Type="http://schemas.openxmlformats.org/officeDocument/2006/relationships/customXml" Target="../ink/ink356.xml"/><Relationship Id="rId69" Type="http://schemas.openxmlformats.org/officeDocument/2006/relationships/customXml" Target="../ink/ink418.xml"/><Relationship Id="rId68" Type="http://schemas.openxmlformats.org/officeDocument/2006/relationships/customXml" Target="../ink/ink417.xml"/><Relationship Id="rId67" Type="http://schemas.openxmlformats.org/officeDocument/2006/relationships/customXml" Target="../ink/ink416.xml"/><Relationship Id="rId66" Type="http://schemas.openxmlformats.org/officeDocument/2006/relationships/customXml" Target="../ink/ink415.xml"/><Relationship Id="rId65" Type="http://schemas.openxmlformats.org/officeDocument/2006/relationships/customXml" Target="../ink/ink414.xml"/><Relationship Id="rId64" Type="http://schemas.openxmlformats.org/officeDocument/2006/relationships/customXml" Target="../ink/ink413.xml"/><Relationship Id="rId63" Type="http://schemas.openxmlformats.org/officeDocument/2006/relationships/customXml" Target="../ink/ink412.xml"/><Relationship Id="rId62" Type="http://schemas.openxmlformats.org/officeDocument/2006/relationships/customXml" Target="../ink/ink411.xml"/><Relationship Id="rId61" Type="http://schemas.openxmlformats.org/officeDocument/2006/relationships/customXml" Target="../ink/ink410.xml"/><Relationship Id="rId60" Type="http://schemas.openxmlformats.org/officeDocument/2006/relationships/customXml" Target="../ink/ink409.xml"/><Relationship Id="rId6" Type="http://schemas.openxmlformats.org/officeDocument/2006/relationships/customXml" Target="../ink/ink355.xml"/><Relationship Id="rId59" Type="http://schemas.openxmlformats.org/officeDocument/2006/relationships/customXml" Target="../ink/ink408.xml"/><Relationship Id="rId58" Type="http://schemas.openxmlformats.org/officeDocument/2006/relationships/customXml" Target="../ink/ink407.xml"/><Relationship Id="rId57" Type="http://schemas.openxmlformats.org/officeDocument/2006/relationships/customXml" Target="../ink/ink406.xml"/><Relationship Id="rId56" Type="http://schemas.openxmlformats.org/officeDocument/2006/relationships/customXml" Target="../ink/ink405.xml"/><Relationship Id="rId55" Type="http://schemas.openxmlformats.org/officeDocument/2006/relationships/customXml" Target="../ink/ink404.xml"/><Relationship Id="rId54" Type="http://schemas.openxmlformats.org/officeDocument/2006/relationships/customXml" Target="../ink/ink403.xml"/><Relationship Id="rId53" Type="http://schemas.openxmlformats.org/officeDocument/2006/relationships/customXml" Target="../ink/ink402.xml"/><Relationship Id="rId52" Type="http://schemas.openxmlformats.org/officeDocument/2006/relationships/customXml" Target="../ink/ink401.xml"/><Relationship Id="rId51" Type="http://schemas.openxmlformats.org/officeDocument/2006/relationships/customXml" Target="../ink/ink400.xml"/><Relationship Id="rId50" Type="http://schemas.openxmlformats.org/officeDocument/2006/relationships/customXml" Target="../ink/ink399.xml"/><Relationship Id="rId5" Type="http://schemas.openxmlformats.org/officeDocument/2006/relationships/customXml" Target="../ink/ink354.xml"/><Relationship Id="rId49" Type="http://schemas.openxmlformats.org/officeDocument/2006/relationships/customXml" Target="../ink/ink398.xml"/><Relationship Id="rId48" Type="http://schemas.openxmlformats.org/officeDocument/2006/relationships/customXml" Target="../ink/ink397.xml"/><Relationship Id="rId47" Type="http://schemas.openxmlformats.org/officeDocument/2006/relationships/customXml" Target="../ink/ink396.xml"/><Relationship Id="rId46" Type="http://schemas.openxmlformats.org/officeDocument/2006/relationships/customXml" Target="../ink/ink395.xml"/><Relationship Id="rId45" Type="http://schemas.openxmlformats.org/officeDocument/2006/relationships/customXml" Target="../ink/ink394.xml"/><Relationship Id="rId44" Type="http://schemas.openxmlformats.org/officeDocument/2006/relationships/customXml" Target="../ink/ink393.xml"/><Relationship Id="rId43" Type="http://schemas.openxmlformats.org/officeDocument/2006/relationships/customXml" Target="../ink/ink392.xml"/><Relationship Id="rId42" Type="http://schemas.openxmlformats.org/officeDocument/2006/relationships/customXml" Target="../ink/ink391.xml"/><Relationship Id="rId41" Type="http://schemas.openxmlformats.org/officeDocument/2006/relationships/customXml" Target="../ink/ink390.xml"/><Relationship Id="rId40" Type="http://schemas.openxmlformats.org/officeDocument/2006/relationships/customXml" Target="../ink/ink389.xml"/><Relationship Id="rId4" Type="http://schemas.openxmlformats.org/officeDocument/2006/relationships/customXml" Target="../ink/ink353.xml"/><Relationship Id="rId39" Type="http://schemas.openxmlformats.org/officeDocument/2006/relationships/customXml" Target="../ink/ink388.xml"/><Relationship Id="rId38" Type="http://schemas.openxmlformats.org/officeDocument/2006/relationships/customXml" Target="../ink/ink387.xml"/><Relationship Id="rId37" Type="http://schemas.openxmlformats.org/officeDocument/2006/relationships/customXml" Target="../ink/ink386.xml"/><Relationship Id="rId36" Type="http://schemas.openxmlformats.org/officeDocument/2006/relationships/customXml" Target="../ink/ink385.xml"/><Relationship Id="rId35" Type="http://schemas.openxmlformats.org/officeDocument/2006/relationships/customXml" Target="../ink/ink384.xml"/><Relationship Id="rId34" Type="http://schemas.openxmlformats.org/officeDocument/2006/relationships/customXml" Target="../ink/ink383.xml"/><Relationship Id="rId33" Type="http://schemas.openxmlformats.org/officeDocument/2006/relationships/customXml" Target="../ink/ink382.xml"/><Relationship Id="rId32" Type="http://schemas.openxmlformats.org/officeDocument/2006/relationships/customXml" Target="../ink/ink381.xml"/><Relationship Id="rId31" Type="http://schemas.openxmlformats.org/officeDocument/2006/relationships/customXml" Target="../ink/ink380.xml"/><Relationship Id="rId30" Type="http://schemas.openxmlformats.org/officeDocument/2006/relationships/customXml" Target="../ink/ink379.xml"/><Relationship Id="rId3" Type="http://schemas.openxmlformats.org/officeDocument/2006/relationships/customXml" Target="../ink/ink352.xml"/><Relationship Id="rId29" Type="http://schemas.openxmlformats.org/officeDocument/2006/relationships/customXml" Target="../ink/ink378.xml"/><Relationship Id="rId28" Type="http://schemas.openxmlformats.org/officeDocument/2006/relationships/customXml" Target="../ink/ink377.xml"/><Relationship Id="rId27" Type="http://schemas.openxmlformats.org/officeDocument/2006/relationships/customXml" Target="../ink/ink376.xml"/><Relationship Id="rId26" Type="http://schemas.openxmlformats.org/officeDocument/2006/relationships/customXml" Target="../ink/ink375.xml"/><Relationship Id="rId25" Type="http://schemas.openxmlformats.org/officeDocument/2006/relationships/customXml" Target="../ink/ink374.xml"/><Relationship Id="rId24" Type="http://schemas.openxmlformats.org/officeDocument/2006/relationships/customXml" Target="../ink/ink373.xml"/><Relationship Id="rId23" Type="http://schemas.openxmlformats.org/officeDocument/2006/relationships/customXml" Target="../ink/ink372.xml"/><Relationship Id="rId22" Type="http://schemas.openxmlformats.org/officeDocument/2006/relationships/customXml" Target="../ink/ink371.xml"/><Relationship Id="rId21" Type="http://schemas.openxmlformats.org/officeDocument/2006/relationships/customXml" Target="../ink/ink370.xml"/><Relationship Id="rId20" Type="http://schemas.openxmlformats.org/officeDocument/2006/relationships/customXml" Target="../ink/ink369.xml"/><Relationship Id="rId2" Type="http://schemas.openxmlformats.org/officeDocument/2006/relationships/customXml" Target="../ink/ink351.xml"/><Relationship Id="rId19" Type="http://schemas.openxmlformats.org/officeDocument/2006/relationships/customXml" Target="../ink/ink368.xml"/><Relationship Id="rId18" Type="http://schemas.openxmlformats.org/officeDocument/2006/relationships/customXml" Target="../ink/ink367.xml"/><Relationship Id="rId17" Type="http://schemas.openxmlformats.org/officeDocument/2006/relationships/customXml" Target="../ink/ink366.xml"/><Relationship Id="rId16" Type="http://schemas.openxmlformats.org/officeDocument/2006/relationships/customXml" Target="../ink/ink365.xml"/><Relationship Id="rId15" Type="http://schemas.openxmlformats.org/officeDocument/2006/relationships/customXml" Target="../ink/ink364.xml"/><Relationship Id="rId14" Type="http://schemas.openxmlformats.org/officeDocument/2006/relationships/customXml" Target="../ink/ink363.xml"/><Relationship Id="rId13" Type="http://schemas.openxmlformats.org/officeDocument/2006/relationships/customXml" Target="../ink/ink362.xml"/><Relationship Id="rId128" Type="http://schemas.openxmlformats.org/officeDocument/2006/relationships/slideLayout" Target="../slideLayouts/slideLayout2.xml"/><Relationship Id="rId127" Type="http://schemas.openxmlformats.org/officeDocument/2006/relationships/tags" Target="../tags/tag67.xml"/><Relationship Id="rId126" Type="http://schemas.openxmlformats.org/officeDocument/2006/relationships/customXml" Target="../ink/ink475.xml"/><Relationship Id="rId125" Type="http://schemas.openxmlformats.org/officeDocument/2006/relationships/customXml" Target="../ink/ink474.xml"/><Relationship Id="rId124" Type="http://schemas.openxmlformats.org/officeDocument/2006/relationships/customXml" Target="../ink/ink473.xml"/><Relationship Id="rId123" Type="http://schemas.openxmlformats.org/officeDocument/2006/relationships/customXml" Target="../ink/ink472.xml"/><Relationship Id="rId122" Type="http://schemas.openxmlformats.org/officeDocument/2006/relationships/customXml" Target="../ink/ink471.xml"/><Relationship Id="rId121" Type="http://schemas.openxmlformats.org/officeDocument/2006/relationships/customXml" Target="../ink/ink470.xml"/><Relationship Id="rId120" Type="http://schemas.openxmlformats.org/officeDocument/2006/relationships/customXml" Target="../ink/ink469.xml"/><Relationship Id="rId12" Type="http://schemas.openxmlformats.org/officeDocument/2006/relationships/customXml" Target="../ink/ink361.xml"/><Relationship Id="rId119" Type="http://schemas.openxmlformats.org/officeDocument/2006/relationships/customXml" Target="../ink/ink468.xml"/><Relationship Id="rId118" Type="http://schemas.openxmlformats.org/officeDocument/2006/relationships/customXml" Target="../ink/ink467.xml"/><Relationship Id="rId117" Type="http://schemas.openxmlformats.org/officeDocument/2006/relationships/customXml" Target="../ink/ink466.xml"/><Relationship Id="rId116" Type="http://schemas.openxmlformats.org/officeDocument/2006/relationships/customXml" Target="../ink/ink465.xml"/><Relationship Id="rId115" Type="http://schemas.openxmlformats.org/officeDocument/2006/relationships/customXml" Target="../ink/ink464.xml"/><Relationship Id="rId114" Type="http://schemas.openxmlformats.org/officeDocument/2006/relationships/customXml" Target="../ink/ink463.xml"/><Relationship Id="rId113" Type="http://schemas.openxmlformats.org/officeDocument/2006/relationships/customXml" Target="../ink/ink462.xml"/><Relationship Id="rId112" Type="http://schemas.openxmlformats.org/officeDocument/2006/relationships/customXml" Target="../ink/ink461.xml"/><Relationship Id="rId111" Type="http://schemas.openxmlformats.org/officeDocument/2006/relationships/customXml" Target="../ink/ink460.xml"/><Relationship Id="rId110" Type="http://schemas.openxmlformats.org/officeDocument/2006/relationships/customXml" Target="../ink/ink459.xml"/><Relationship Id="rId11" Type="http://schemas.openxmlformats.org/officeDocument/2006/relationships/customXml" Target="../ink/ink360.xml"/><Relationship Id="rId109" Type="http://schemas.openxmlformats.org/officeDocument/2006/relationships/customXml" Target="../ink/ink458.xml"/><Relationship Id="rId108" Type="http://schemas.openxmlformats.org/officeDocument/2006/relationships/customXml" Target="../ink/ink457.xml"/><Relationship Id="rId107" Type="http://schemas.openxmlformats.org/officeDocument/2006/relationships/customXml" Target="../ink/ink456.xml"/><Relationship Id="rId106" Type="http://schemas.openxmlformats.org/officeDocument/2006/relationships/customXml" Target="../ink/ink455.xml"/><Relationship Id="rId105" Type="http://schemas.openxmlformats.org/officeDocument/2006/relationships/customXml" Target="../ink/ink454.xml"/><Relationship Id="rId104" Type="http://schemas.openxmlformats.org/officeDocument/2006/relationships/customXml" Target="../ink/ink453.xml"/><Relationship Id="rId103" Type="http://schemas.openxmlformats.org/officeDocument/2006/relationships/customXml" Target="../ink/ink452.xml"/><Relationship Id="rId102" Type="http://schemas.openxmlformats.org/officeDocument/2006/relationships/customXml" Target="../ink/ink451.xml"/><Relationship Id="rId101" Type="http://schemas.openxmlformats.org/officeDocument/2006/relationships/customXml" Target="../ink/ink450.xml"/><Relationship Id="rId100" Type="http://schemas.openxmlformats.org/officeDocument/2006/relationships/customXml" Target="../ink/ink449.xml"/><Relationship Id="rId10" Type="http://schemas.openxmlformats.org/officeDocument/2006/relationships/customXml" Target="../ink/ink359.xml"/><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99" Type="http://schemas.openxmlformats.org/officeDocument/2006/relationships/customXml" Target="../ink/ink573.xml"/><Relationship Id="rId98" Type="http://schemas.openxmlformats.org/officeDocument/2006/relationships/customXml" Target="../ink/ink572.xml"/><Relationship Id="rId97" Type="http://schemas.openxmlformats.org/officeDocument/2006/relationships/customXml" Target="../ink/ink571.xml"/><Relationship Id="rId96" Type="http://schemas.openxmlformats.org/officeDocument/2006/relationships/customXml" Target="../ink/ink570.xml"/><Relationship Id="rId95" Type="http://schemas.openxmlformats.org/officeDocument/2006/relationships/customXml" Target="../ink/ink569.xml"/><Relationship Id="rId94" Type="http://schemas.openxmlformats.org/officeDocument/2006/relationships/customXml" Target="../ink/ink568.xml"/><Relationship Id="rId93" Type="http://schemas.openxmlformats.org/officeDocument/2006/relationships/customXml" Target="../ink/ink567.xml"/><Relationship Id="rId92" Type="http://schemas.openxmlformats.org/officeDocument/2006/relationships/customXml" Target="../ink/ink566.xml"/><Relationship Id="rId91" Type="http://schemas.openxmlformats.org/officeDocument/2006/relationships/customXml" Target="../ink/ink565.xml"/><Relationship Id="rId90" Type="http://schemas.openxmlformats.org/officeDocument/2006/relationships/customXml" Target="../ink/ink564.xml"/><Relationship Id="rId9" Type="http://schemas.openxmlformats.org/officeDocument/2006/relationships/customXml" Target="../ink/ink483.xml"/><Relationship Id="rId89" Type="http://schemas.openxmlformats.org/officeDocument/2006/relationships/customXml" Target="../ink/ink563.xml"/><Relationship Id="rId88" Type="http://schemas.openxmlformats.org/officeDocument/2006/relationships/customXml" Target="../ink/ink562.xml"/><Relationship Id="rId87" Type="http://schemas.openxmlformats.org/officeDocument/2006/relationships/customXml" Target="../ink/ink561.xml"/><Relationship Id="rId86" Type="http://schemas.openxmlformats.org/officeDocument/2006/relationships/customXml" Target="../ink/ink560.xml"/><Relationship Id="rId85" Type="http://schemas.openxmlformats.org/officeDocument/2006/relationships/customXml" Target="../ink/ink559.xml"/><Relationship Id="rId84" Type="http://schemas.openxmlformats.org/officeDocument/2006/relationships/customXml" Target="../ink/ink558.xml"/><Relationship Id="rId83" Type="http://schemas.openxmlformats.org/officeDocument/2006/relationships/customXml" Target="../ink/ink557.xml"/><Relationship Id="rId82" Type="http://schemas.openxmlformats.org/officeDocument/2006/relationships/customXml" Target="../ink/ink556.xml"/><Relationship Id="rId81" Type="http://schemas.openxmlformats.org/officeDocument/2006/relationships/customXml" Target="../ink/ink555.xml"/><Relationship Id="rId80" Type="http://schemas.openxmlformats.org/officeDocument/2006/relationships/customXml" Target="../ink/ink554.xml"/><Relationship Id="rId8" Type="http://schemas.openxmlformats.org/officeDocument/2006/relationships/customXml" Target="../ink/ink482.xml"/><Relationship Id="rId79" Type="http://schemas.openxmlformats.org/officeDocument/2006/relationships/customXml" Target="../ink/ink553.xml"/><Relationship Id="rId78" Type="http://schemas.openxmlformats.org/officeDocument/2006/relationships/customXml" Target="../ink/ink552.xml"/><Relationship Id="rId77" Type="http://schemas.openxmlformats.org/officeDocument/2006/relationships/customXml" Target="../ink/ink551.xml"/><Relationship Id="rId76" Type="http://schemas.openxmlformats.org/officeDocument/2006/relationships/customXml" Target="../ink/ink550.xml"/><Relationship Id="rId75" Type="http://schemas.openxmlformats.org/officeDocument/2006/relationships/customXml" Target="../ink/ink549.xml"/><Relationship Id="rId74" Type="http://schemas.openxmlformats.org/officeDocument/2006/relationships/customXml" Target="../ink/ink548.xml"/><Relationship Id="rId73" Type="http://schemas.openxmlformats.org/officeDocument/2006/relationships/customXml" Target="../ink/ink547.xml"/><Relationship Id="rId72" Type="http://schemas.openxmlformats.org/officeDocument/2006/relationships/customXml" Target="../ink/ink546.xml"/><Relationship Id="rId71" Type="http://schemas.openxmlformats.org/officeDocument/2006/relationships/customXml" Target="../ink/ink545.xml"/><Relationship Id="rId70" Type="http://schemas.openxmlformats.org/officeDocument/2006/relationships/customXml" Target="../ink/ink544.xml"/><Relationship Id="rId7" Type="http://schemas.openxmlformats.org/officeDocument/2006/relationships/customXml" Target="../ink/ink481.xml"/><Relationship Id="rId69" Type="http://schemas.openxmlformats.org/officeDocument/2006/relationships/customXml" Target="../ink/ink543.xml"/><Relationship Id="rId68" Type="http://schemas.openxmlformats.org/officeDocument/2006/relationships/customXml" Target="../ink/ink542.xml"/><Relationship Id="rId67" Type="http://schemas.openxmlformats.org/officeDocument/2006/relationships/customXml" Target="../ink/ink541.xml"/><Relationship Id="rId66" Type="http://schemas.openxmlformats.org/officeDocument/2006/relationships/customXml" Target="../ink/ink540.xml"/><Relationship Id="rId65" Type="http://schemas.openxmlformats.org/officeDocument/2006/relationships/customXml" Target="../ink/ink539.xml"/><Relationship Id="rId64" Type="http://schemas.openxmlformats.org/officeDocument/2006/relationships/customXml" Target="../ink/ink538.xml"/><Relationship Id="rId63" Type="http://schemas.openxmlformats.org/officeDocument/2006/relationships/customXml" Target="../ink/ink537.xml"/><Relationship Id="rId62" Type="http://schemas.openxmlformats.org/officeDocument/2006/relationships/customXml" Target="../ink/ink536.xml"/><Relationship Id="rId61" Type="http://schemas.openxmlformats.org/officeDocument/2006/relationships/customXml" Target="../ink/ink535.xml"/><Relationship Id="rId60" Type="http://schemas.openxmlformats.org/officeDocument/2006/relationships/customXml" Target="../ink/ink534.xml"/><Relationship Id="rId6" Type="http://schemas.openxmlformats.org/officeDocument/2006/relationships/customXml" Target="../ink/ink480.xml"/><Relationship Id="rId59" Type="http://schemas.openxmlformats.org/officeDocument/2006/relationships/customXml" Target="../ink/ink533.xml"/><Relationship Id="rId58" Type="http://schemas.openxmlformats.org/officeDocument/2006/relationships/customXml" Target="../ink/ink532.xml"/><Relationship Id="rId57" Type="http://schemas.openxmlformats.org/officeDocument/2006/relationships/customXml" Target="../ink/ink531.xml"/><Relationship Id="rId56" Type="http://schemas.openxmlformats.org/officeDocument/2006/relationships/customXml" Target="../ink/ink530.xml"/><Relationship Id="rId55" Type="http://schemas.openxmlformats.org/officeDocument/2006/relationships/customXml" Target="../ink/ink529.xml"/><Relationship Id="rId54" Type="http://schemas.openxmlformats.org/officeDocument/2006/relationships/customXml" Target="../ink/ink528.xml"/><Relationship Id="rId53" Type="http://schemas.openxmlformats.org/officeDocument/2006/relationships/customXml" Target="../ink/ink527.xml"/><Relationship Id="rId52" Type="http://schemas.openxmlformats.org/officeDocument/2006/relationships/customXml" Target="../ink/ink526.xml"/><Relationship Id="rId51" Type="http://schemas.openxmlformats.org/officeDocument/2006/relationships/customXml" Target="../ink/ink525.xml"/><Relationship Id="rId50" Type="http://schemas.openxmlformats.org/officeDocument/2006/relationships/customXml" Target="../ink/ink524.xml"/><Relationship Id="rId5" Type="http://schemas.openxmlformats.org/officeDocument/2006/relationships/customXml" Target="../ink/ink479.xml"/><Relationship Id="rId49" Type="http://schemas.openxmlformats.org/officeDocument/2006/relationships/customXml" Target="../ink/ink523.xml"/><Relationship Id="rId48" Type="http://schemas.openxmlformats.org/officeDocument/2006/relationships/customXml" Target="../ink/ink522.xml"/><Relationship Id="rId47" Type="http://schemas.openxmlformats.org/officeDocument/2006/relationships/customXml" Target="../ink/ink521.xml"/><Relationship Id="rId46" Type="http://schemas.openxmlformats.org/officeDocument/2006/relationships/customXml" Target="../ink/ink520.xml"/><Relationship Id="rId45" Type="http://schemas.openxmlformats.org/officeDocument/2006/relationships/customXml" Target="../ink/ink519.xml"/><Relationship Id="rId44" Type="http://schemas.openxmlformats.org/officeDocument/2006/relationships/customXml" Target="../ink/ink518.xml"/><Relationship Id="rId43" Type="http://schemas.openxmlformats.org/officeDocument/2006/relationships/customXml" Target="../ink/ink517.xml"/><Relationship Id="rId42" Type="http://schemas.openxmlformats.org/officeDocument/2006/relationships/customXml" Target="../ink/ink516.xml"/><Relationship Id="rId41" Type="http://schemas.openxmlformats.org/officeDocument/2006/relationships/customXml" Target="../ink/ink515.xml"/><Relationship Id="rId40" Type="http://schemas.openxmlformats.org/officeDocument/2006/relationships/customXml" Target="../ink/ink514.xml"/><Relationship Id="rId4" Type="http://schemas.openxmlformats.org/officeDocument/2006/relationships/customXml" Target="../ink/ink478.xml"/><Relationship Id="rId39" Type="http://schemas.openxmlformats.org/officeDocument/2006/relationships/customXml" Target="../ink/ink513.xml"/><Relationship Id="rId38" Type="http://schemas.openxmlformats.org/officeDocument/2006/relationships/customXml" Target="../ink/ink512.xml"/><Relationship Id="rId37" Type="http://schemas.openxmlformats.org/officeDocument/2006/relationships/customXml" Target="../ink/ink511.xml"/><Relationship Id="rId36" Type="http://schemas.openxmlformats.org/officeDocument/2006/relationships/customXml" Target="../ink/ink510.xml"/><Relationship Id="rId35" Type="http://schemas.openxmlformats.org/officeDocument/2006/relationships/customXml" Target="../ink/ink509.xml"/><Relationship Id="rId34" Type="http://schemas.openxmlformats.org/officeDocument/2006/relationships/customXml" Target="../ink/ink508.xml"/><Relationship Id="rId33" Type="http://schemas.openxmlformats.org/officeDocument/2006/relationships/customXml" Target="../ink/ink507.xml"/><Relationship Id="rId32" Type="http://schemas.openxmlformats.org/officeDocument/2006/relationships/customXml" Target="../ink/ink506.xml"/><Relationship Id="rId31" Type="http://schemas.openxmlformats.org/officeDocument/2006/relationships/customXml" Target="../ink/ink505.xml"/><Relationship Id="rId30" Type="http://schemas.openxmlformats.org/officeDocument/2006/relationships/customXml" Target="../ink/ink504.xml"/><Relationship Id="rId3" Type="http://schemas.openxmlformats.org/officeDocument/2006/relationships/customXml" Target="../ink/ink477.xml"/><Relationship Id="rId29" Type="http://schemas.openxmlformats.org/officeDocument/2006/relationships/customXml" Target="../ink/ink503.xml"/><Relationship Id="rId28" Type="http://schemas.openxmlformats.org/officeDocument/2006/relationships/customXml" Target="../ink/ink502.xml"/><Relationship Id="rId27" Type="http://schemas.openxmlformats.org/officeDocument/2006/relationships/customXml" Target="../ink/ink501.xml"/><Relationship Id="rId26" Type="http://schemas.openxmlformats.org/officeDocument/2006/relationships/customXml" Target="../ink/ink500.xml"/><Relationship Id="rId25" Type="http://schemas.openxmlformats.org/officeDocument/2006/relationships/customXml" Target="../ink/ink499.xml"/><Relationship Id="rId24" Type="http://schemas.openxmlformats.org/officeDocument/2006/relationships/customXml" Target="../ink/ink498.xml"/><Relationship Id="rId23" Type="http://schemas.openxmlformats.org/officeDocument/2006/relationships/customXml" Target="../ink/ink497.xml"/><Relationship Id="rId22" Type="http://schemas.openxmlformats.org/officeDocument/2006/relationships/customXml" Target="../ink/ink496.xml"/><Relationship Id="rId21" Type="http://schemas.openxmlformats.org/officeDocument/2006/relationships/customXml" Target="../ink/ink495.xml"/><Relationship Id="rId20" Type="http://schemas.openxmlformats.org/officeDocument/2006/relationships/customXml" Target="../ink/ink494.xml"/><Relationship Id="rId2" Type="http://schemas.openxmlformats.org/officeDocument/2006/relationships/customXml" Target="../ink/ink476.xml"/><Relationship Id="rId19" Type="http://schemas.openxmlformats.org/officeDocument/2006/relationships/customXml" Target="../ink/ink493.xml"/><Relationship Id="rId18" Type="http://schemas.openxmlformats.org/officeDocument/2006/relationships/customXml" Target="../ink/ink492.xml"/><Relationship Id="rId17" Type="http://schemas.openxmlformats.org/officeDocument/2006/relationships/customXml" Target="../ink/ink491.xml"/><Relationship Id="rId16" Type="http://schemas.openxmlformats.org/officeDocument/2006/relationships/customXml" Target="../ink/ink490.xml"/><Relationship Id="rId15" Type="http://schemas.openxmlformats.org/officeDocument/2006/relationships/customXml" Target="../ink/ink489.xml"/><Relationship Id="rId14" Type="http://schemas.openxmlformats.org/officeDocument/2006/relationships/customXml" Target="../ink/ink488.xml"/><Relationship Id="rId13" Type="http://schemas.openxmlformats.org/officeDocument/2006/relationships/customXml" Target="../ink/ink487.xml"/><Relationship Id="rId12" Type="http://schemas.openxmlformats.org/officeDocument/2006/relationships/customXml" Target="../ink/ink486.xml"/><Relationship Id="rId11" Type="http://schemas.openxmlformats.org/officeDocument/2006/relationships/customXml" Target="../ink/ink485.xml"/><Relationship Id="rId105" Type="http://schemas.openxmlformats.org/officeDocument/2006/relationships/slideLayout" Target="../slideLayouts/slideLayout2.xml"/><Relationship Id="rId104" Type="http://schemas.openxmlformats.org/officeDocument/2006/relationships/tags" Target="../tags/tag68.xml"/><Relationship Id="rId103" Type="http://schemas.openxmlformats.org/officeDocument/2006/relationships/customXml" Target="../ink/ink577.xml"/><Relationship Id="rId102" Type="http://schemas.openxmlformats.org/officeDocument/2006/relationships/customXml" Target="../ink/ink576.xml"/><Relationship Id="rId101" Type="http://schemas.openxmlformats.org/officeDocument/2006/relationships/customXml" Target="../ink/ink575.xml"/><Relationship Id="rId100" Type="http://schemas.openxmlformats.org/officeDocument/2006/relationships/customXml" Target="../ink/ink574.xml"/><Relationship Id="rId10" Type="http://schemas.openxmlformats.org/officeDocument/2006/relationships/customXml" Target="../ink/ink484.xml"/><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9" Type="http://schemas.openxmlformats.org/officeDocument/2006/relationships/customXml" Target="../ink/ink583.xml"/><Relationship Id="rId8" Type="http://schemas.openxmlformats.org/officeDocument/2006/relationships/customXml" Target="../ink/ink582.xml"/><Relationship Id="rId7" Type="http://schemas.openxmlformats.org/officeDocument/2006/relationships/customXml" Target="../ink/ink581.xml"/><Relationship Id="rId6" Type="http://schemas.openxmlformats.org/officeDocument/2006/relationships/customXml" Target="../ink/ink580.xml"/><Relationship Id="rId55" Type="http://schemas.openxmlformats.org/officeDocument/2006/relationships/slideLayout" Target="../slideLayouts/slideLayout2.xml"/><Relationship Id="rId54" Type="http://schemas.openxmlformats.org/officeDocument/2006/relationships/tags" Target="../tags/tag69.xml"/><Relationship Id="rId53" Type="http://schemas.openxmlformats.org/officeDocument/2006/relationships/customXml" Target="../ink/ink627.xml"/><Relationship Id="rId52" Type="http://schemas.openxmlformats.org/officeDocument/2006/relationships/customXml" Target="../ink/ink626.xml"/><Relationship Id="rId51" Type="http://schemas.openxmlformats.org/officeDocument/2006/relationships/customXml" Target="../ink/ink625.xml"/><Relationship Id="rId50" Type="http://schemas.openxmlformats.org/officeDocument/2006/relationships/customXml" Target="../ink/ink624.xml"/><Relationship Id="rId5" Type="http://schemas.openxmlformats.org/officeDocument/2006/relationships/customXml" Target="../ink/ink579.xml"/><Relationship Id="rId49" Type="http://schemas.openxmlformats.org/officeDocument/2006/relationships/customXml" Target="../ink/ink623.xml"/><Relationship Id="rId48" Type="http://schemas.openxmlformats.org/officeDocument/2006/relationships/customXml" Target="../ink/ink622.xml"/><Relationship Id="rId47" Type="http://schemas.openxmlformats.org/officeDocument/2006/relationships/customXml" Target="../ink/ink621.xml"/><Relationship Id="rId46" Type="http://schemas.openxmlformats.org/officeDocument/2006/relationships/customXml" Target="../ink/ink620.xml"/><Relationship Id="rId45" Type="http://schemas.openxmlformats.org/officeDocument/2006/relationships/customXml" Target="../ink/ink619.xml"/><Relationship Id="rId44" Type="http://schemas.openxmlformats.org/officeDocument/2006/relationships/customXml" Target="../ink/ink618.xml"/><Relationship Id="rId43" Type="http://schemas.openxmlformats.org/officeDocument/2006/relationships/customXml" Target="../ink/ink617.xml"/><Relationship Id="rId42" Type="http://schemas.openxmlformats.org/officeDocument/2006/relationships/customXml" Target="../ink/ink616.xml"/><Relationship Id="rId41" Type="http://schemas.openxmlformats.org/officeDocument/2006/relationships/customXml" Target="../ink/ink615.xml"/><Relationship Id="rId40" Type="http://schemas.openxmlformats.org/officeDocument/2006/relationships/customXml" Target="../ink/ink614.xml"/><Relationship Id="rId4" Type="http://schemas.openxmlformats.org/officeDocument/2006/relationships/customXml" Target="../ink/ink578.xml"/><Relationship Id="rId39" Type="http://schemas.openxmlformats.org/officeDocument/2006/relationships/customXml" Target="../ink/ink613.xml"/><Relationship Id="rId38" Type="http://schemas.openxmlformats.org/officeDocument/2006/relationships/customXml" Target="../ink/ink612.xml"/><Relationship Id="rId37" Type="http://schemas.openxmlformats.org/officeDocument/2006/relationships/customXml" Target="../ink/ink611.xml"/><Relationship Id="rId36" Type="http://schemas.openxmlformats.org/officeDocument/2006/relationships/customXml" Target="../ink/ink610.xml"/><Relationship Id="rId35" Type="http://schemas.openxmlformats.org/officeDocument/2006/relationships/customXml" Target="../ink/ink609.xml"/><Relationship Id="rId34" Type="http://schemas.openxmlformats.org/officeDocument/2006/relationships/customXml" Target="../ink/ink608.xml"/><Relationship Id="rId33" Type="http://schemas.openxmlformats.org/officeDocument/2006/relationships/customXml" Target="../ink/ink607.xml"/><Relationship Id="rId32" Type="http://schemas.openxmlformats.org/officeDocument/2006/relationships/customXml" Target="../ink/ink606.xml"/><Relationship Id="rId31" Type="http://schemas.openxmlformats.org/officeDocument/2006/relationships/customXml" Target="../ink/ink605.xml"/><Relationship Id="rId30" Type="http://schemas.openxmlformats.org/officeDocument/2006/relationships/customXml" Target="../ink/ink604.xml"/><Relationship Id="rId3" Type="http://schemas.openxmlformats.org/officeDocument/2006/relationships/image" Target="../media/image13.png"/><Relationship Id="rId29" Type="http://schemas.openxmlformats.org/officeDocument/2006/relationships/customXml" Target="../ink/ink603.xml"/><Relationship Id="rId28" Type="http://schemas.openxmlformats.org/officeDocument/2006/relationships/customXml" Target="../ink/ink602.xml"/><Relationship Id="rId27" Type="http://schemas.openxmlformats.org/officeDocument/2006/relationships/customXml" Target="../ink/ink601.xml"/><Relationship Id="rId26" Type="http://schemas.openxmlformats.org/officeDocument/2006/relationships/customXml" Target="../ink/ink600.xml"/><Relationship Id="rId25" Type="http://schemas.openxmlformats.org/officeDocument/2006/relationships/customXml" Target="../ink/ink599.xml"/><Relationship Id="rId24" Type="http://schemas.openxmlformats.org/officeDocument/2006/relationships/customXml" Target="../ink/ink598.xml"/><Relationship Id="rId23" Type="http://schemas.openxmlformats.org/officeDocument/2006/relationships/customXml" Target="../ink/ink597.xml"/><Relationship Id="rId22" Type="http://schemas.openxmlformats.org/officeDocument/2006/relationships/customXml" Target="../ink/ink596.xml"/><Relationship Id="rId21" Type="http://schemas.openxmlformats.org/officeDocument/2006/relationships/customXml" Target="../ink/ink595.xml"/><Relationship Id="rId20" Type="http://schemas.openxmlformats.org/officeDocument/2006/relationships/customXml" Target="../ink/ink594.xml"/><Relationship Id="rId2" Type="http://schemas.openxmlformats.org/officeDocument/2006/relationships/image" Target="../media/image12.png"/><Relationship Id="rId19" Type="http://schemas.openxmlformats.org/officeDocument/2006/relationships/customXml" Target="../ink/ink593.xml"/><Relationship Id="rId18" Type="http://schemas.openxmlformats.org/officeDocument/2006/relationships/customXml" Target="../ink/ink592.xml"/><Relationship Id="rId17" Type="http://schemas.openxmlformats.org/officeDocument/2006/relationships/customXml" Target="../ink/ink591.xml"/><Relationship Id="rId16" Type="http://schemas.openxmlformats.org/officeDocument/2006/relationships/customXml" Target="../ink/ink590.xml"/><Relationship Id="rId15" Type="http://schemas.openxmlformats.org/officeDocument/2006/relationships/customXml" Target="../ink/ink589.xml"/><Relationship Id="rId14" Type="http://schemas.openxmlformats.org/officeDocument/2006/relationships/customXml" Target="../ink/ink588.xml"/><Relationship Id="rId13" Type="http://schemas.openxmlformats.org/officeDocument/2006/relationships/customXml" Target="../ink/ink587.xml"/><Relationship Id="rId12" Type="http://schemas.openxmlformats.org/officeDocument/2006/relationships/customXml" Target="../ink/ink586.xml"/><Relationship Id="rId11" Type="http://schemas.openxmlformats.org/officeDocument/2006/relationships/customXml" Target="../ink/ink585.xml"/><Relationship Id="rId10" Type="http://schemas.openxmlformats.org/officeDocument/2006/relationships/customXml" Target="../ink/ink584.xml"/><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99" Type="http://schemas.openxmlformats.org/officeDocument/2006/relationships/customXml" Target="../ink/ink723.xml"/><Relationship Id="rId98" Type="http://schemas.openxmlformats.org/officeDocument/2006/relationships/customXml" Target="../ink/ink722.xml"/><Relationship Id="rId97" Type="http://schemas.openxmlformats.org/officeDocument/2006/relationships/customXml" Target="../ink/ink721.xml"/><Relationship Id="rId96" Type="http://schemas.openxmlformats.org/officeDocument/2006/relationships/customXml" Target="../ink/ink720.xml"/><Relationship Id="rId95" Type="http://schemas.openxmlformats.org/officeDocument/2006/relationships/customXml" Target="../ink/ink719.xml"/><Relationship Id="rId94" Type="http://schemas.openxmlformats.org/officeDocument/2006/relationships/customXml" Target="../ink/ink718.xml"/><Relationship Id="rId93" Type="http://schemas.openxmlformats.org/officeDocument/2006/relationships/customXml" Target="../ink/ink717.xml"/><Relationship Id="rId92" Type="http://schemas.openxmlformats.org/officeDocument/2006/relationships/customXml" Target="../ink/ink716.xml"/><Relationship Id="rId91" Type="http://schemas.openxmlformats.org/officeDocument/2006/relationships/customXml" Target="../ink/ink715.xml"/><Relationship Id="rId90" Type="http://schemas.openxmlformats.org/officeDocument/2006/relationships/customXml" Target="../ink/ink714.xml"/><Relationship Id="rId9" Type="http://schemas.openxmlformats.org/officeDocument/2006/relationships/customXml" Target="../ink/ink633.xml"/><Relationship Id="rId89" Type="http://schemas.openxmlformats.org/officeDocument/2006/relationships/customXml" Target="../ink/ink713.xml"/><Relationship Id="rId88" Type="http://schemas.openxmlformats.org/officeDocument/2006/relationships/customXml" Target="../ink/ink712.xml"/><Relationship Id="rId87" Type="http://schemas.openxmlformats.org/officeDocument/2006/relationships/customXml" Target="../ink/ink711.xml"/><Relationship Id="rId86" Type="http://schemas.openxmlformats.org/officeDocument/2006/relationships/customXml" Target="../ink/ink710.xml"/><Relationship Id="rId85" Type="http://schemas.openxmlformats.org/officeDocument/2006/relationships/customXml" Target="../ink/ink709.xml"/><Relationship Id="rId84" Type="http://schemas.openxmlformats.org/officeDocument/2006/relationships/customXml" Target="../ink/ink708.xml"/><Relationship Id="rId83" Type="http://schemas.openxmlformats.org/officeDocument/2006/relationships/customXml" Target="../ink/ink707.xml"/><Relationship Id="rId82" Type="http://schemas.openxmlformats.org/officeDocument/2006/relationships/customXml" Target="../ink/ink706.xml"/><Relationship Id="rId81" Type="http://schemas.openxmlformats.org/officeDocument/2006/relationships/customXml" Target="../ink/ink705.xml"/><Relationship Id="rId80" Type="http://schemas.openxmlformats.org/officeDocument/2006/relationships/customXml" Target="../ink/ink704.xml"/><Relationship Id="rId8" Type="http://schemas.openxmlformats.org/officeDocument/2006/relationships/customXml" Target="../ink/ink632.xml"/><Relationship Id="rId79" Type="http://schemas.openxmlformats.org/officeDocument/2006/relationships/customXml" Target="../ink/ink703.xml"/><Relationship Id="rId78" Type="http://schemas.openxmlformats.org/officeDocument/2006/relationships/customXml" Target="../ink/ink702.xml"/><Relationship Id="rId77" Type="http://schemas.openxmlformats.org/officeDocument/2006/relationships/customXml" Target="../ink/ink701.xml"/><Relationship Id="rId76" Type="http://schemas.openxmlformats.org/officeDocument/2006/relationships/customXml" Target="../ink/ink700.xml"/><Relationship Id="rId75" Type="http://schemas.openxmlformats.org/officeDocument/2006/relationships/customXml" Target="../ink/ink699.xml"/><Relationship Id="rId74" Type="http://schemas.openxmlformats.org/officeDocument/2006/relationships/customXml" Target="../ink/ink698.xml"/><Relationship Id="rId73" Type="http://schemas.openxmlformats.org/officeDocument/2006/relationships/customXml" Target="../ink/ink697.xml"/><Relationship Id="rId72" Type="http://schemas.openxmlformats.org/officeDocument/2006/relationships/customXml" Target="../ink/ink696.xml"/><Relationship Id="rId71" Type="http://schemas.openxmlformats.org/officeDocument/2006/relationships/customXml" Target="../ink/ink695.xml"/><Relationship Id="rId70" Type="http://schemas.openxmlformats.org/officeDocument/2006/relationships/customXml" Target="../ink/ink694.xml"/><Relationship Id="rId7" Type="http://schemas.openxmlformats.org/officeDocument/2006/relationships/customXml" Target="../ink/ink631.xml"/><Relationship Id="rId69" Type="http://schemas.openxmlformats.org/officeDocument/2006/relationships/customXml" Target="../ink/ink693.xml"/><Relationship Id="rId68" Type="http://schemas.openxmlformats.org/officeDocument/2006/relationships/customXml" Target="../ink/ink692.xml"/><Relationship Id="rId67" Type="http://schemas.openxmlformats.org/officeDocument/2006/relationships/customXml" Target="../ink/ink691.xml"/><Relationship Id="rId66" Type="http://schemas.openxmlformats.org/officeDocument/2006/relationships/customXml" Target="../ink/ink690.xml"/><Relationship Id="rId65" Type="http://schemas.openxmlformats.org/officeDocument/2006/relationships/customXml" Target="../ink/ink689.xml"/><Relationship Id="rId64" Type="http://schemas.openxmlformats.org/officeDocument/2006/relationships/customXml" Target="../ink/ink688.xml"/><Relationship Id="rId63" Type="http://schemas.openxmlformats.org/officeDocument/2006/relationships/customXml" Target="../ink/ink687.xml"/><Relationship Id="rId62" Type="http://schemas.openxmlformats.org/officeDocument/2006/relationships/customXml" Target="../ink/ink686.xml"/><Relationship Id="rId61" Type="http://schemas.openxmlformats.org/officeDocument/2006/relationships/customXml" Target="../ink/ink685.xml"/><Relationship Id="rId60" Type="http://schemas.openxmlformats.org/officeDocument/2006/relationships/customXml" Target="../ink/ink684.xml"/><Relationship Id="rId6" Type="http://schemas.openxmlformats.org/officeDocument/2006/relationships/customXml" Target="../ink/ink630.xml"/><Relationship Id="rId59" Type="http://schemas.openxmlformats.org/officeDocument/2006/relationships/customXml" Target="../ink/ink683.xml"/><Relationship Id="rId58" Type="http://schemas.openxmlformats.org/officeDocument/2006/relationships/customXml" Target="../ink/ink682.xml"/><Relationship Id="rId57" Type="http://schemas.openxmlformats.org/officeDocument/2006/relationships/customXml" Target="../ink/ink681.xml"/><Relationship Id="rId56" Type="http://schemas.openxmlformats.org/officeDocument/2006/relationships/customXml" Target="../ink/ink680.xml"/><Relationship Id="rId55" Type="http://schemas.openxmlformats.org/officeDocument/2006/relationships/customXml" Target="../ink/ink679.xml"/><Relationship Id="rId54" Type="http://schemas.openxmlformats.org/officeDocument/2006/relationships/customXml" Target="../ink/ink678.xml"/><Relationship Id="rId53" Type="http://schemas.openxmlformats.org/officeDocument/2006/relationships/customXml" Target="../ink/ink677.xml"/><Relationship Id="rId52" Type="http://schemas.openxmlformats.org/officeDocument/2006/relationships/customXml" Target="../ink/ink676.xml"/><Relationship Id="rId51" Type="http://schemas.openxmlformats.org/officeDocument/2006/relationships/customXml" Target="../ink/ink675.xml"/><Relationship Id="rId50" Type="http://schemas.openxmlformats.org/officeDocument/2006/relationships/customXml" Target="../ink/ink674.xml"/><Relationship Id="rId5" Type="http://schemas.openxmlformats.org/officeDocument/2006/relationships/customXml" Target="../ink/ink629.xml"/><Relationship Id="rId49" Type="http://schemas.openxmlformats.org/officeDocument/2006/relationships/customXml" Target="../ink/ink673.xml"/><Relationship Id="rId48" Type="http://schemas.openxmlformats.org/officeDocument/2006/relationships/customXml" Target="../ink/ink672.xml"/><Relationship Id="rId47" Type="http://schemas.openxmlformats.org/officeDocument/2006/relationships/customXml" Target="../ink/ink671.xml"/><Relationship Id="rId46" Type="http://schemas.openxmlformats.org/officeDocument/2006/relationships/customXml" Target="../ink/ink670.xml"/><Relationship Id="rId45" Type="http://schemas.openxmlformats.org/officeDocument/2006/relationships/customXml" Target="../ink/ink669.xml"/><Relationship Id="rId44" Type="http://schemas.openxmlformats.org/officeDocument/2006/relationships/customXml" Target="../ink/ink668.xml"/><Relationship Id="rId43" Type="http://schemas.openxmlformats.org/officeDocument/2006/relationships/customXml" Target="../ink/ink667.xml"/><Relationship Id="rId42" Type="http://schemas.openxmlformats.org/officeDocument/2006/relationships/customXml" Target="../ink/ink666.xml"/><Relationship Id="rId41" Type="http://schemas.openxmlformats.org/officeDocument/2006/relationships/customXml" Target="../ink/ink665.xml"/><Relationship Id="rId40" Type="http://schemas.openxmlformats.org/officeDocument/2006/relationships/customXml" Target="../ink/ink664.xml"/><Relationship Id="rId4" Type="http://schemas.openxmlformats.org/officeDocument/2006/relationships/customXml" Target="../ink/ink628.xml"/><Relationship Id="rId39" Type="http://schemas.openxmlformats.org/officeDocument/2006/relationships/customXml" Target="../ink/ink663.xml"/><Relationship Id="rId38" Type="http://schemas.openxmlformats.org/officeDocument/2006/relationships/customXml" Target="../ink/ink662.xml"/><Relationship Id="rId37" Type="http://schemas.openxmlformats.org/officeDocument/2006/relationships/customXml" Target="../ink/ink661.xml"/><Relationship Id="rId36" Type="http://schemas.openxmlformats.org/officeDocument/2006/relationships/customXml" Target="../ink/ink660.xml"/><Relationship Id="rId35" Type="http://schemas.openxmlformats.org/officeDocument/2006/relationships/customXml" Target="../ink/ink659.xml"/><Relationship Id="rId34" Type="http://schemas.openxmlformats.org/officeDocument/2006/relationships/customXml" Target="../ink/ink658.xml"/><Relationship Id="rId33" Type="http://schemas.openxmlformats.org/officeDocument/2006/relationships/customXml" Target="../ink/ink657.xml"/><Relationship Id="rId32" Type="http://schemas.openxmlformats.org/officeDocument/2006/relationships/customXml" Target="../ink/ink656.xml"/><Relationship Id="rId31" Type="http://schemas.openxmlformats.org/officeDocument/2006/relationships/customXml" Target="../ink/ink655.xml"/><Relationship Id="rId30" Type="http://schemas.openxmlformats.org/officeDocument/2006/relationships/customXml" Target="../ink/ink654.xml"/><Relationship Id="rId3" Type="http://schemas.openxmlformats.org/officeDocument/2006/relationships/image" Target="../media/image16.png"/><Relationship Id="rId29" Type="http://schemas.openxmlformats.org/officeDocument/2006/relationships/customXml" Target="../ink/ink653.xml"/><Relationship Id="rId28" Type="http://schemas.openxmlformats.org/officeDocument/2006/relationships/customXml" Target="../ink/ink652.xml"/><Relationship Id="rId27" Type="http://schemas.openxmlformats.org/officeDocument/2006/relationships/customXml" Target="../ink/ink651.xml"/><Relationship Id="rId26" Type="http://schemas.openxmlformats.org/officeDocument/2006/relationships/customXml" Target="../ink/ink650.xml"/><Relationship Id="rId25" Type="http://schemas.openxmlformats.org/officeDocument/2006/relationships/customXml" Target="../ink/ink649.xml"/><Relationship Id="rId24" Type="http://schemas.openxmlformats.org/officeDocument/2006/relationships/customXml" Target="../ink/ink648.xml"/><Relationship Id="rId23" Type="http://schemas.openxmlformats.org/officeDocument/2006/relationships/customXml" Target="../ink/ink647.xml"/><Relationship Id="rId22" Type="http://schemas.openxmlformats.org/officeDocument/2006/relationships/customXml" Target="../ink/ink646.xml"/><Relationship Id="rId219" Type="http://schemas.openxmlformats.org/officeDocument/2006/relationships/slideLayout" Target="../slideLayouts/slideLayout2.xml"/><Relationship Id="rId218" Type="http://schemas.openxmlformats.org/officeDocument/2006/relationships/tags" Target="../tags/tag70.xml"/><Relationship Id="rId217" Type="http://schemas.openxmlformats.org/officeDocument/2006/relationships/customXml" Target="../ink/ink841.xml"/><Relationship Id="rId216" Type="http://schemas.openxmlformats.org/officeDocument/2006/relationships/customXml" Target="../ink/ink840.xml"/><Relationship Id="rId215" Type="http://schemas.openxmlformats.org/officeDocument/2006/relationships/customXml" Target="../ink/ink839.xml"/><Relationship Id="rId214" Type="http://schemas.openxmlformats.org/officeDocument/2006/relationships/customXml" Target="../ink/ink838.xml"/><Relationship Id="rId213" Type="http://schemas.openxmlformats.org/officeDocument/2006/relationships/customXml" Target="../ink/ink837.xml"/><Relationship Id="rId212" Type="http://schemas.openxmlformats.org/officeDocument/2006/relationships/customXml" Target="../ink/ink836.xml"/><Relationship Id="rId211" Type="http://schemas.openxmlformats.org/officeDocument/2006/relationships/customXml" Target="../ink/ink835.xml"/><Relationship Id="rId210" Type="http://schemas.openxmlformats.org/officeDocument/2006/relationships/customXml" Target="../ink/ink834.xml"/><Relationship Id="rId21" Type="http://schemas.openxmlformats.org/officeDocument/2006/relationships/customXml" Target="../ink/ink645.xml"/><Relationship Id="rId209" Type="http://schemas.openxmlformats.org/officeDocument/2006/relationships/customXml" Target="../ink/ink833.xml"/><Relationship Id="rId208" Type="http://schemas.openxmlformats.org/officeDocument/2006/relationships/customXml" Target="../ink/ink832.xml"/><Relationship Id="rId207" Type="http://schemas.openxmlformats.org/officeDocument/2006/relationships/customXml" Target="../ink/ink831.xml"/><Relationship Id="rId206" Type="http://schemas.openxmlformats.org/officeDocument/2006/relationships/customXml" Target="../ink/ink830.xml"/><Relationship Id="rId205" Type="http://schemas.openxmlformats.org/officeDocument/2006/relationships/customXml" Target="../ink/ink829.xml"/><Relationship Id="rId204" Type="http://schemas.openxmlformats.org/officeDocument/2006/relationships/customXml" Target="../ink/ink828.xml"/><Relationship Id="rId203" Type="http://schemas.openxmlformats.org/officeDocument/2006/relationships/customXml" Target="../ink/ink827.xml"/><Relationship Id="rId202" Type="http://schemas.openxmlformats.org/officeDocument/2006/relationships/customXml" Target="../ink/ink826.xml"/><Relationship Id="rId201" Type="http://schemas.openxmlformats.org/officeDocument/2006/relationships/customXml" Target="../ink/ink825.xml"/><Relationship Id="rId200" Type="http://schemas.openxmlformats.org/officeDocument/2006/relationships/customXml" Target="../ink/ink824.xml"/><Relationship Id="rId20" Type="http://schemas.openxmlformats.org/officeDocument/2006/relationships/customXml" Target="../ink/ink644.xml"/><Relationship Id="rId2" Type="http://schemas.openxmlformats.org/officeDocument/2006/relationships/image" Target="../media/image15.png"/><Relationship Id="rId199" Type="http://schemas.openxmlformats.org/officeDocument/2006/relationships/customXml" Target="../ink/ink823.xml"/><Relationship Id="rId198" Type="http://schemas.openxmlformats.org/officeDocument/2006/relationships/customXml" Target="../ink/ink822.xml"/><Relationship Id="rId197" Type="http://schemas.openxmlformats.org/officeDocument/2006/relationships/customXml" Target="../ink/ink821.xml"/><Relationship Id="rId196" Type="http://schemas.openxmlformats.org/officeDocument/2006/relationships/customXml" Target="../ink/ink820.xml"/><Relationship Id="rId195" Type="http://schemas.openxmlformats.org/officeDocument/2006/relationships/customXml" Target="../ink/ink819.xml"/><Relationship Id="rId194" Type="http://schemas.openxmlformats.org/officeDocument/2006/relationships/customXml" Target="../ink/ink818.xml"/><Relationship Id="rId193" Type="http://schemas.openxmlformats.org/officeDocument/2006/relationships/customXml" Target="../ink/ink817.xml"/><Relationship Id="rId192" Type="http://schemas.openxmlformats.org/officeDocument/2006/relationships/customXml" Target="../ink/ink816.xml"/><Relationship Id="rId191" Type="http://schemas.openxmlformats.org/officeDocument/2006/relationships/customXml" Target="../ink/ink815.xml"/><Relationship Id="rId190" Type="http://schemas.openxmlformats.org/officeDocument/2006/relationships/customXml" Target="../ink/ink814.xml"/><Relationship Id="rId19" Type="http://schemas.openxmlformats.org/officeDocument/2006/relationships/customXml" Target="../ink/ink643.xml"/><Relationship Id="rId189" Type="http://schemas.openxmlformats.org/officeDocument/2006/relationships/customXml" Target="../ink/ink813.xml"/><Relationship Id="rId188" Type="http://schemas.openxmlformats.org/officeDocument/2006/relationships/customXml" Target="../ink/ink812.xml"/><Relationship Id="rId187" Type="http://schemas.openxmlformats.org/officeDocument/2006/relationships/customXml" Target="../ink/ink811.xml"/><Relationship Id="rId186" Type="http://schemas.openxmlformats.org/officeDocument/2006/relationships/customXml" Target="../ink/ink810.xml"/><Relationship Id="rId185" Type="http://schemas.openxmlformats.org/officeDocument/2006/relationships/customXml" Target="../ink/ink809.xml"/><Relationship Id="rId184" Type="http://schemas.openxmlformats.org/officeDocument/2006/relationships/customXml" Target="../ink/ink808.xml"/><Relationship Id="rId183" Type="http://schemas.openxmlformats.org/officeDocument/2006/relationships/customXml" Target="../ink/ink807.xml"/><Relationship Id="rId182" Type="http://schemas.openxmlformats.org/officeDocument/2006/relationships/customXml" Target="../ink/ink806.xml"/><Relationship Id="rId181" Type="http://schemas.openxmlformats.org/officeDocument/2006/relationships/customXml" Target="../ink/ink805.xml"/><Relationship Id="rId180" Type="http://schemas.openxmlformats.org/officeDocument/2006/relationships/customXml" Target="../ink/ink804.xml"/><Relationship Id="rId18" Type="http://schemas.openxmlformats.org/officeDocument/2006/relationships/customXml" Target="../ink/ink642.xml"/><Relationship Id="rId179" Type="http://schemas.openxmlformats.org/officeDocument/2006/relationships/customXml" Target="../ink/ink803.xml"/><Relationship Id="rId178" Type="http://schemas.openxmlformats.org/officeDocument/2006/relationships/customXml" Target="../ink/ink802.xml"/><Relationship Id="rId177" Type="http://schemas.openxmlformats.org/officeDocument/2006/relationships/customXml" Target="../ink/ink801.xml"/><Relationship Id="rId176" Type="http://schemas.openxmlformats.org/officeDocument/2006/relationships/customXml" Target="../ink/ink800.xml"/><Relationship Id="rId175" Type="http://schemas.openxmlformats.org/officeDocument/2006/relationships/customXml" Target="../ink/ink799.xml"/><Relationship Id="rId174" Type="http://schemas.openxmlformats.org/officeDocument/2006/relationships/customXml" Target="../ink/ink798.xml"/><Relationship Id="rId173" Type="http://schemas.openxmlformats.org/officeDocument/2006/relationships/customXml" Target="../ink/ink797.xml"/><Relationship Id="rId172" Type="http://schemas.openxmlformats.org/officeDocument/2006/relationships/customXml" Target="../ink/ink796.xml"/><Relationship Id="rId171" Type="http://schemas.openxmlformats.org/officeDocument/2006/relationships/customXml" Target="../ink/ink795.xml"/><Relationship Id="rId170" Type="http://schemas.openxmlformats.org/officeDocument/2006/relationships/customXml" Target="../ink/ink794.xml"/><Relationship Id="rId17" Type="http://schemas.openxmlformats.org/officeDocument/2006/relationships/customXml" Target="../ink/ink641.xml"/><Relationship Id="rId169" Type="http://schemas.openxmlformats.org/officeDocument/2006/relationships/customXml" Target="../ink/ink793.xml"/><Relationship Id="rId168" Type="http://schemas.openxmlformats.org/officeDocument/2006/relationships/customXml" Target="../ink/ink792.xml"/><Relationship Id="rId167" Type="http://schemas.openxmlformats.org/officeDocument/2006/relationships/customXml" Target="../ink/ink791.xml"/><Relationship Id="rId166" Type="http://schemas.openxmlformats.org/officeDocument/2006/relationships/customXml" Target="../ink/ink790.xml"/><Relationship Id="rId165" Type="http://schemas.openxmlformats.org/officeDocument/2006/relationships/customXml" Target="../ink/ink789.xml"/><Relationship Id="rId164" Type="http://schemas.openxmlformats.org/officeDocument/2006/relationships/customXml" Target="../ink/ink788.xml"/><Relationship Id="rId163" Type="http://schemas.openxmlformats.org/officeDocument/2006/relationships/customXml" Target="../ink/ink787.xml"/><Relationship Id="rId162" Type="http://schemas.openxmlformats.org/officeDocument/2006/relationships/customXml" Target="../ink/ink786.xml"/><Relationship Id="rId161" Type="http://schemas.openxmlformats.org/officeDocument/2006/relationships/customXml" Target="../ink/ink785.xml"/><Relationship Id="rId160" Type="http://schemas.openxmlformats.org/officeDocument/2006/relationships/customXml" Target="../ink/ink784.xml"/><Relationship Id="rId16" Type="http://schemas.openxmlformats.org/officeDocument/2006/relationships/customXml" Target="../ink/ink640.xml"/><Relationship Id="rId159" Type="http://schemas.openxmlformats.org/officeDocument/2006/relationships/customXml" Target="../ink/ink783.xml"/><Relationship Id="rId158" Type="http://schemas.openxmlformats.org/officeDocument/2006/relationships/customXml" Target="../ink/ink782.xml"/><Relationship Id="rId157" Type="http://schemas.openxmlformats.org/officeDocument/2006/relationships/customXml" Target="../ink/ink781.xml"/><Relationship Id="rId156" Type="http://schemas.openxmlformats.org/officeDocument/2006/relationships/customXml" Target="../ink/ink780.xml"/><Relationship Id="rId155" Type="http://schemas.openxmlformats.org/officeDocument/2006/relationships/customXml" Target="../ink/ink779.xml"/><Relationship Id="rId154" Type="http://schemas.openxmlformats.org/officeDocument/2006/relationships/customXml" Target="../ink/ink778.xml"/><Relationship Id="rId153" Type="http://schemas.openxmlformats.org/officeDocument/2006/relationships/customXml" Target="../ink/ink777.xml"/><Relationship Id="rId152" Type="http://schemas.openxmlformats.org/officeDocument/2006/relationships/customXml" Target="../ink/ink776.xml"/><Relationship Id="rId151" Type="http://schemas.openxmlformats.org/officeDocument/2006/relationships/customXml" Target="../ink/ink775.xml"/><Relationship Id="rId150" Type="http://schemas.openxmlformats.org/officeDocument/2006/relationships/customXml" Target="../ink/ink774.xml"/><Relationship Id="rId15" Type="http://schemas.openxmlformats.org/officeDocument/2006/relationships/customXml" Target="../ink/ink639.xml"/><Relationship Id="rId149" Type="http://schemas.openxmlformats.org/officeDocument/2006/relationships/customXml" Target="../ink/ink773.xml"/><Relationship Id="rId148" Type="http://schemas.openxmlformats.org/officeDocument/2006/relationships/customXml" Target="../ink/ink772.xml"/><Relationship Id="rId147" Type="http://schemas.openxmlformats.org/officeDocument/2006/relationships/customXml" Target="../ink/ink771.xml"/><Relationship Id="rId146" Type="http://schemas.openxmlformats.org/officeDocument/2006/relationships/customXml" Target="../ink/ink770.xml"/><Relationship Id="rId145" Type="http://schemas.openxmlformats.org/officeDocument/2006/relationships/customXml" Target="../ink/ink769.xml"/><Relationship Id="rId144" Type="http://schemas.openxmlformats.org/officeDocument/2006/relationships/customXml" Target="../ink/ink768.xml"/><Relationship Id="rId143" Type="http://schemas.openxmlformats.org/officeDocument/2006/relationships/customXml" Target="../ink/ink767.xml"/><Relationship Id="rId142" Type="http://schemas.openxmlformats.org/officeDocument/2006/relationships/customXml" Target="../ink/ink766.xml"/><Relationship Id="rId141" Type="http://schemas.openxmlformats.org/officeDocument/2006/relationships/customXml" Target="../ink/ink765.xml"/><Relationship Id="rId140" Type="http://schemas.openxmlformats.org/officeDocument/2006/relationships/customXml" Target="../ink/ink764.xml"/><Relationship Id="rId14" Type="http://schemas.openxmlformats.org/officeDocument/2006/relationships/customXml" Target="../ink/ink638.xml"/><Relationship Id="rId139" Type="http://schemas.openxmlformats.org/officeDocument/2006/relationships/customXml" Target="../ink/ink763.xml"/><Relationship Id="rId138" Type="http://schemas.openxmlformats.org/officeDocument/2006/relationships/customXml" Target="../ink/ink762.xml"/><Relationship Id="rId137" Type="http://schemas.openxmlformats.org/officeDocument/2006/relationships/customXml" Target="../ink/ink761.xml"/><Relationship Id="rId136" Type="http://schemas.openxmlformats.org/officeDocument/2006/relationships/customXml" Target="../ink/ink760.xml"/><Relationship Id="rId135" Type="http://schemas.openxmlformats.org/officeDocument/2006/relationships/customXml" Target="../ink/ink759.xml"/><Relationship Id="rId134" Type="http://schemas.openxmlformats.org/officeDocument/2006/relationships/customXml" Target="../ink/ink758.xml"/><Relationship Id="rId133" Type="http://schemas.openxmlformats.org/officeDocument/2006/relationships/customXml" Target="../ink/ink757.xml"/><Relationship Id="rId132" Type="http://schemas.openxmlformats.org/officeDocument/2006/relationships/customXml" Target="../ink/ink756.xml"/><Relationship Id="rId131" Type="http://schemas.openxmlformats.org/officeDocument/2006/relationships/customXml" Target="../ink/ink755.xml"/><Relationship Id="rId130" Type="http://schemas.openxmlformats.org/officeDocument/2006/relationships/customXml" Target="../ink/ink754.xml"/><Relationship Id="rId13" Type="http://schemas.openxmlformats.org/officeDocument/2006/relationships/customXml" Target="../ink/ink637.xml"/><Relationship Id="rId129" Type="http://schemas.openxmlformats.org/officeDocument/2006/relationships/customXml" Target="../ink/ink753.xml"/><Relationship Id="rId128" Type="http://schemas.openxmlformats.org/officeDocument/2006/relationships/customXml" Target="../ink/ink752.xml"/><Relationship Id="rId127" Type="http://schemas.openxmlformats.org/officeDocument/2006/relationships/customXml" Target="../ink/ink751.xml"/><Relationship Id="rId126" Type="http://schemas.openxmlformats.org/officeDocument/2006/relationships/customXml" Target="../ink/ink750.xml"/><Relationship Id="rId125" Type="http://schemas.openxmlformats.org/officeDocument/2006/relationships/customXml" Target="../ink/ink749.xml"/><Relationship Id="rId124" Type="http://schemas.openxmlformats.org/officeDocument/2006/relationships/customXml" Target="../ink/ink748.xml"/><Relationship Id="rId123" Type="http://schemas.openxmlformats.org/officeDocument/2006/relationships/customXml" Target="../ink/ink747.xml"/><Relationship Id="rId122" Type="http://schemas.openxmlformats.org/officeDocument/2006/relationships/customXml" Target="../ink/ink746.xml"/><Relationship Id="rId121" Type="http://schemas.openxmlformats.org/officeDocument/2006/relationships/customXml" Target="../ink/ink745.xml"/><Relationship Id="rId120" Type="http://schemas.openxmlformats.org/officeDocument/2006/relationships/customXml" Target="../ink/ink744.xml"/><Relationship Id="rId12" Type="http://schemas.openxmlformats.org/officeDocument/2006/relationships/customXml" Target="../ink/ink636.xml"/><Relationship Id="rId119" Type="http://schemas.openxmlformats.org/officeDocument/2006/relationships/customXml" Target="../ink/ink743.xml"/><Relationship Id="rId118" Type="http://schemas.openxmlformats.org/officeDocument/2006/relationships/customXml" Target="../ink/ink742.xml"/><Relationship Id="rId117" Type="http://schemas.openxmlformats.org/officeDocument/2006/relationships/customXml" Target="../ink/ink741.xml"/><Relationship Id="rId116" Type="http://schemas.openxmlformats.org/officeDocument/2006/relationships/customXml" Target="../ink/ink740.xml"/><Relationship Id="rId115" Type="http://schemas.openxmlformats.org/officeDocument/2006/relationships/customXml" Target="../ink/ink739.xml"/><Relationship Id="rId114" Type="http://schemas.openxmlformats.org/officeDocument/2006/relationships/customXml" Target="../ink/ink738.xml"/><Relationship Id="rId113" Type="http://schemas.openxmlformats.org/officeDocument/2006/relationships/customXml" Target="../ink/ink737.xml"/><Relationship Id="rId112" Type="http://schemas.openxmlformats.org/officeDocument/2006/relationships/customXml" Target="../ink/ink736.xml"/><Relationship Id="rId111" Type="http://schemas.openxmlformats.org/officeDocument/2006/relationships/customXml" Target="../ink/ink735.xml"/><Relationship Id="rId110" Type="http://schemas.openxmlformats.org/officeDocument/2006/relationships/customXml" Target="../ink/ink734.xml"/><Relationship Id="rId11" Type="http://schemas.openxmlformats.org/officeDocument/2006/relationships/customXml" Target="../ink/ink635.xml"/><Relationship Id="rId109" Type="http://schemas.openxmlformats.org/officeDocument/2006/relationships/customXml" Target="../ink/ink733.xml"/><Relationship Id="rId108" Type="http://schemas.openxmlformats.org/officeDocument/2006/relationships/customXml" Target="../ink/ink732.xml"/><Relationship Id="rId107" Type="http://schemas.openxmlformats.org/officeDocument/2006/relationships/customXml" Target="../ink/ink731.xml"/><Relationship Id="rId106" Type="http://schemas.openxmlformats.org/officeDocument/2006/relationships/customXml" Target="../ink/ink730.xml"/><Relationship Id="rId105" Type="http://schemas.openxmlformats.org/officeDocument/2006/relationships/customXml" Target="../ink/ink729.xml"/><Relationship Id="rId104" Type="http://schemas.openxmlformats.org/officeDocument/2006/relationships/customXml" Target="../ink/ink728.xml"/><Relationship Id="rId103" Type="http://schemas.openxmlformats.org/officeDocument/2006/relationships/customXml" Target="../ink/ink727.xml"/><Relationship Id="rId102" Type="http://schemas.openxmlformats.org/officeDocument/2006/relationships/customXml" Target="../ink/ink726.xml"/><Relationship Id="rId101" Type="http://schemas.openxmlformats.org/officeDocument/2006/relationships/customXml" Target="../ink/ink725.xml"/><Relationship Id="rId100" Type="http://schemas.openxmlformats.org/officeDocument/2006/relationships/customXml" Target="../ink/ink724.xml"/><Relationship Id="rId10" Type="http://schemas.openxmlformats.org/officeDocument/2006/relationships/customXml" Target="../ink/ink634.xml"/><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274955" y="583565"/>
            <a:ext cx="8945245" cy="3133090"/>
          </a:xfrm>
          <a:prstGeom prst="rect">
            <a:avLst/>
          </a:prstGeom>
        </p:spPr>
      </p:pic>
      <mc:AlternateContent xmlns:mc="http://schemas.openxmlformats.org/markup-compatibility/2006" xmlns:p14="http://schemas.microsoft.com/office/powerpoint/2010/main">
        <mc:Choice Requires="p14">
          <p:contentPart r:id="rId2" p14:bwMode="auto">
            <p14:nvContentPartPr>
              <p14:cNvPr id="21" name="墨迹 20"/>
              <p14:cNvContentPartPr/>
              <p14:nvPr/>
            </p14:nvContentPartPr>
            <p14:xfrm>
              <a:off x="2228850" y="2298700"/>
              <a:ext cx="266700" cy="360"/>
            </p14:xfrm>
          </p:contentPart>
        </mc:Choice>
        <mc:Fallback xmlns="">
          <p:pic>
            <p:nvPicPr>
              <p:cNvPr id="21" name="墨迹 20"/>
            </p:nvPicPr>
            <p:blipFill>
              <a:blip/>
            </p:blipFill>
            <p:spPr>
              <a:xfrm>
                <a:off x="2228850" y="2298700"/>
                <a:ext cx="266700" cy="360"/>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22" name="墨迹 21"/>
              <p14:cNvContentPartPr/>
              <p14:nvPr/>
            </p14:nvContentPartPr>
            <p14:xfrm>
              <a:off x="2241550" y="2355850"/>
              <a:ext cx="298450" cy="6350"/>
            </p14:xfrm>
          </p:contentPart>
        </mc:Choice>
        <mc:Fallback xmlns="">
          <p:pic>
            <p:nvPicPr>
              <p:cNvPr id="22" name="墨迹 21"/>
            </p:nvPicPr>
            <p:blipFill>
              <a:blip/>
            </p:blipFill>
            <p:spPr>
              <a:xfrm>
                <a:off x="2241550" y="2355850"/>
                <a:ext cx="298450" cy="635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29" name="墨迹 28"/>
              <p14:cNvContentPartPr/>
              <p14:nvPr/>
            </p14:nvContentPartPr>
            <p14:xfrm>
              <a:off x="260350" y="2051050"/>
              <a:ext cx="508000" cy="292100"/>
            </p14:xfrm>
          </p:contentPart>
        </mc:Choice>
        <mc:Fallback xmlns="">
          <p:pic>
            <p:nvPicPr>
              <p:cNvPr id="29" name="墨迹 28"/>
            </p:nvPicPr>
            <p:blipFill>
              <a:blip/>
            </p:blipFill>
            <p:spPr>
              <a:xfrm>
                <a:off x="260350" y="2051050"/>
                <a:ext cx="508000" cy="29210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5" name="墨迹 4"/>
              <p14:cNvContentPartPr/>
              <p14:nvPr/>
            </p14:nvContentPartPr>
            <p14:xfrm>
              <a:off x="7840133" y="1596064"/>
              <a:ext cx="242711" cy="203033"/>
            </p14:xfrm>
          </p:contentPart>
        </mc:Choice>
        <mc:Fallback xmlns="">
          <p:pic>
            <p:nvPicPr>
              <p:cNvPr id="5" name="墨迹 4"/>
            </p:nvPicPr>
            <p:blipFill>
              <a:blip/>
            </p:blipFill>
            <p:spPr>
              <a:xfrm>
                <a:off x="7840133" y="1596064"/>
                <a:ext cx="242711" cy="203033"/>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6" name="墨迹 5"/>
              <p14:cNvContentPartPr/>
              <p14:nvPr/>
            </p14:nvContentPartPr>
            <p14:xfrm>
              <a:off x="8082844" y="1612983"/>
              <a:ext cx="259644" cy="186114"/>
            </p14:xfrm>
          </p:contentPart>
        </mc:Choice>
        <mc:Fallback xmlns="">
          <p:pic>
            <p:nvPicPr>
              <p:cNvPr id="6" name="墨迹 5"/>
            </p:nvPicPr>
            <p:blipFill>
              <a:blip/>
            </p:blipFill>
            <p:spPr>
              <a:xfrm>
                <a:off x="8082844" y="1612983"/>
                <a:ext cx="259644" cy="186114"/>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7" name="墨迹 6"/>
              <p14:cNvContentPartPr/>
              <p14:nvPr/>
            </p14:nvContentPartPr>
            <p14:xfrm>
              <a:off x="8359422" y="1697580"/>
              <a:ext cx="101600" cy="276350"/>
            </p14:xfrm>
          </p:contentPart>
        </mc:Choice>
        <mc:Fallback xmlns="">
          <p:pic>
            <p:nvPicPr>
              <p:cNvPr id="7" name="墨迹 6"/>
            </p:nvPicPr>
            <p:blipFill>
              <a:blip/>
            </p:blipFill>
            <p:spPr>
              <a:xfrm>
                <a:off x="8359422" y="1697580"/>
                <a:ext cx="101600" cy="27635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8" name="墨迹 7"/>
              <p14:cNvContentPartPr/>
              <p14:nvPr/>
            </p14:nvContentPartPr>
            <p14:xfrm>
              <a:off x="8506177" y="1471988"/>
              <a:ext cx="104423" cy="140995"/>
            </p14:xfrm>
          </p:contentPart>
        </mc:Choice>
        <mc:Fallback xmlns="">
          <p:pic>
            <p:nvPicPr>
              <p:cNvPr id="8" name="墨迹 7"/>
            </p:nvPicPr>
            <p:blipFill>
              <a:blip/>
            </p:blipFill>
            <p:spPr>
              <a:xfrm>
                <a:off x="8506177" y="1471988"/>
                <a:ext cx="104423" cy="140995"/>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9" name="墨迹 8"/>
              <p14:cNvContentPartPr/>
              <p14:nvPr/>
            </p14:nvContentPartPr>
            <p14:xfrm>
              <a:off x="8613422" y="1488907"/>
              <a:ext cx="107244" cy="11280"/>
            </p14:xfrm>
          </p:contentPart>
        </mc:Choice>
        <mc:Fallback xmlns="">
          <p:pic>
            <p:nvPicPr>
              <p:cNvPr id="9" name="墨迹 8"/>
            </p:nvPicPr>
            <p:blipFill>
              <a:blip/>
            </p:blipFill>
            <p:spPr>
              <a:xfrm>
                <a:off x="8613422" y="1488907"/>
                <a:ext cx="107244" cy="1128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0" name="墨迹 9"/>
              <p14:cNvContentPartPr/>
              <p14:nvPr/>
            </p14:nvContentPartPr>
            <p14:xfrm>
              <a:off x="8709377" y="1641182"/>
              <a:ext cx="174978" cy="16920"/>
            </p14:xfrm>
          </p:contentPart>
        </mc:Choice>
        <mc:Fallback xmlns="">
          <p:pic>
            <p:nvPicPr>
              <p:cNvPr id="10" name="墨迹 9"/>
            </p:nvPicPr>
            <p:blipFill>
              <a:blip/>
            </p:blipFill>
            <p:spPr>
              <a:xfrm>
                <a:off x="8709377" y="1641182"/>
                <a:ext cx="174978" cy="16920"/>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1" name="墨迹 10"/>
              <p14:cNvContentPartPr/>
              <p14:nvPr/>
            </p14:nvContentPartPr>
            <p14:xfrm>
              <a:off x="8796866" y="1539666"/>
              <a:ext cx="31044" cy="239691"/>
            </p14:xfrm>
          </p:contentPart>
        </mc:Choice>
        <mc:Fallback xmlns="">
          <p:pic>
            <p:nvPicPr>
              <p:cNvPr id="11" name="墨迹 10"/>
            </p:nvPicPr>
            <p:blipFill>
              <a:blip/>
            </p:blipFill>
            <p:spPr>
              <a:xfrm>
                <a:off x="8796866" y="1539666"/>
                <a:ext cx="31044" cy="239691"/>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2" name="墨迹 11"/>
              <p14:cNvContentPartPr/>
              <p14:nvPr/>
            </p14:nvContentPartPr>
            <p14:xfrm>
              <a:off x="9124244" y="1500187"/>
              <a:ext cx="19756" cy="219952"/>
            </p14:xfrm>
          </p:contentPart>
        </mc:Choice>
        <mc:Fallback xmlns="">
          <p:pic>
            <p:nvPicPr>
              <p:cNvPr id="12" name="墨迹 11"/>
            </p:nvPicPr>
            <p:blipFill>
              <a:blip/>
            </p:blipFill>
            <p:spPr>
              <a:xfrm>
                <a:off x="9124244" y="1500187"/>
                <a:ext cx="19756" cy="219952"/>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3" name="墨迹 12"/>
              <p14:cNvContentPartPr/>
              <p14:nvPr/>
            </p14:nvContentPartPr>
            <p14:xfrm>
              <a:off x="9160933" y="1579144"/>
              <a:ext cx="79022" cy="22559"/>
            </p14:xfrm>
          </p:contentPart>
        </mc:Choice>
        <mc:Fallback xmlns="">
          <p:pic>
            <p:nvPicPr>
              <p:cNvPr id="13" name="墨迹 12"/>
            </p:nvPicPr>
            <p:blipFill>
              <a:blip/>
            </p:blipFill>
            <p:spPr>
              <a:xfrm>
                <a:off x="9160933" y="1579144"/>
                <a:ext cx="79022" cy="22559"/>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4" name="墨迹 13"/>
              <p14:cNvContentPartPr/>
              <p14:nvPr/>
            </p14:nvContentPartPr>
            <p14:xfrm>
              <a:off x="9214555" y="1443789"/>
              <a:ext cx="25400" cy="355308"/>
            </p14:xfrm>
          </p:contentPart>
        </mc:Choice>
        <mc:Fallback xmlns="">
          <p:pic>
            <p:nvPicPr>
              <p:cNvPr id="14" name="墨迹 13"/>
            </p:nvPicPr>
            <p:blipFill>
              <a:blip/>
            </p:blipFill>
            <p:spPr>
              <a:xfrm>
                <a:off x="9214555" y="1443789"/>
                <a:ext cx="25400" cy="355308"/>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5" name="墨迹 14"/>
              <p14:cNvContentPartPr/>
              <p14:nvPr/>
            </p14:nvContentPartPr>
            <p14:xfrm>
              <a:off x="9273822" y="1567865"/>
              <a:ext cx="220133" cy="152274"/>
            </p14:xfrm>
          </p:contentPart>
        </mc:Choice>
        <mc:Fallback xmlns="">
          <p:pic>
            <p:nvPicPr>
              <p:cNvPr id="15" name="墨迹 14"/>
            </p:nvPicPr>
            <p:blipFill>
              <a:blip/>
            </p:blipFill>
            <p:spPr>
              <a:xfrm>
                <a:off x="9273822" y="1567865"/>
                <a:ext cx="220133" cy="152274"/>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6" name="墨迹 15"/>
              <p14:cNvContentPartPr/>
              <p14:nvPr/>
            </p14:nvContentPartPr>
            <p14:xfrm>
              <a:off x="9635066" y="1550945"/>
              <a:ext cx="397934" cy="50759"/>
            </p14:xfrm>
          </p:contentPart>
        </mc:Choice>
        <mc:Fallback xmlns="">
          <p:pic>
            <p:nvPicPr>
              <p:cNvPr id="16" name="墨迹 15"/>
            </p:nvPicPr>
            <p:blipFill>
              <a:blip/>
            </p:blipFill>
            <p:spPr>
              <a:xfrm>
                <a:off x="9635066" y="1550945"/>
                <a:ext cx="397934" cy="50759"/>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7" name="墨迹 16"/>
              <p14:cNvContentPartPr/>
              <p14:nvPr/>
            </p14:nvContentPartPr>
            <p14:xfrm>
              <a:off x="9956800" y="1460708"/>
              <a:ext cx="146755" cy="59218"/>
            </p14:xfrm>
          </p:contentPart>
        </mc:Choice>
        <mc:Fallback xmlns="">
          <p:pic>
            <p:nvPicPr>
              <p:cNvPr id="17" name="墨迹 16"/>
            </p:nvPicPr>
            <p:blipFill>
              <a:blip/>
            </p:blipFill>
            <p:spPr>
              <a:xfrm>
                <a:off x="9956800" y="1460708"/>
                <a:ext cx="146755" cy="59218"/>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8" name="墨迹 17"/>
              <p14:cNvContentPartPr/>
              <p14:nvPr/>
            </p14:nvContentPartPr>
            <p14:xfrm>
              <a:off x="9708444" y="1635542"/>
              <a:ext cx="338666" cy="28199"/>
            </p14:xfrm>
          </p:contentPart>
        </mc:Choice>
        <mc:Fallback xmlns="">
          <p:pic>
            <p:nvPicPr>
              <p:cNvPr id="18" name="墨迹 17"/>
            </p:nvPicPr>
            <p:blipFill>
              <a:blip/>
            </p:blipFill>
            <p:spPr>
              <a:xfrm>
                <a:off x="9708444" y="1635542"/>
                <a:ext cx="338666" cy="28199"/>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9" name="墨迹 18"/>
              <p14:cNvContentPartPr/>
              <p14:nvPr/>
            </p14:nvContentPartPr>
            <p14:xfrm>
              <a:off x="9708444" y="1686300"/>
              <a:ext cx="152400" cy="53579"/>
            </p14:xfrm>
          </p:contentPart>
        </mc:Choice>
        <mc:Fallback xmlns="">
          <p:pic>
            <p:nvPicPr>
              <p:cNvPr id="19" name="墨迹 18"/>
            </p:nvPicPr>
            <p:blipFill>
              <a:blip/>
            </p:blipFill>
            <p:spPr>
              <a:xfrm>
                <a:off x="9708444" y="1686300"/>
                <a:ext cx="152400" cy="53579"/>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20" name="墨迹 19"/>
              <p14:cNvContentPartPr/>
              <p14:nvPr/>
            </p14:nvContentPartPr>
            <p14:xfrm>
              <a:off x="10278533" y="1404310"/>
              <a:ext cx="270934" cy="225592"/>
            </p14:xfrm>
          </p:contentPart>
        </mc:Choice>
        <mc:Fallback xmlns="">
          <p:pic>
            <p:nvPicPr>
              <p:cNvPr id="20" name="墨迹 19"/>
            </p:nvPicPr>
            <p:blipFill>
              <a:blip/>
            </p:blipFill>
            <p:spPr>
              <a:xfrm>
                <a:off x="10278533" y="1404310"/>
                <a:ext cx="270934" cy="225592"/>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30" name="墨迹 29"/>
              <p14:cNvContentPartPr/>
              <p14:nvPr/>
            </p14:nvContentPartPr>
            <p14:xfrm>
              <a:off x="10605911" y="1409950"/>
              <a:ext cx="146756" cy="197393"/>
            </p14:xfrm>
          </p:contentPart>
        </mc:Choice>
        <mc:Fallback xmlns="">
          <p:pic>
            <p:nvPicPr>
              <p:cNvPr id="30" name="墨迹 29"/>
            </p:nvPicPr>
            <p:blipFill>
              <a:blip/>
            </p:blipFill>
            <p:spPr>
              <a:xfrm>
                <a:off x="10605911" y="1409950"/>
                <a:ext cx="146756" cy="197393"/>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31" name="墨迹 30"/>
              <p14:cNvContentPartPr/>
              <p14:nvPr/>
            </p14:nvContentPartPr>
            <p14:xfrm>
              <a:off x="10758311" y="1460708"/>
              <a:ext cx="149577" cy="135356"/>
            </p14:xfrm>
          </p:contentPart>
        </mc:Choice>
        <mc:Fallback xmlns="">
          <p:pic>
            <p:nvPicPr>
              <p:cNvPr id="31" name="墨迹 30"/>
            </p:nvPicPr>
            <p:blipFill>
              <a:blip/>
            </p:blipFill>
            <p:spPr>
              <a:xfrm>
                <a:off x="10758311" y="1460708"/>
                <a:ext cx="149577" cy="135356"/>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32" name="墨迹 31"/>
              <p14:cNvContentPartPr/>
              <p14:nvPr/>
            </p14:nvContentPartPr>
            <p14:xfrm>
              <a:off x="10814755" y="1488907"/>
              <a:ext cx="56445" cy="332749"/>
            </p14:xfrm>
          </p:contentPart>
        </mc:Choice>
        <mc:Fallback xmlns="">
          <p:pic>
            <p:nvPicPr>
              <p:cNvPr id="32" name="墨迹 31"/>
            </p:nvPicPr>
            <p:blipFill>
              <a:blip/>
            </p:blipFill>
            <p:spPr>
              <a:xfrm>
                <a:off x="10814755" y="1488907"/>
                <a:ext cx="56445" cy="332749"/>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33" name="墨迹 32"/>
              <p14:cNvContentPartPr/>
              <p14:nvPr/>
            </p14:nvContentPartPr>
            <p14:xfrm>
              <a:off x="10927644" y="1229476"/>
              <a:ext cx="143933" cy="146635"/>
            </p14:xfrm>
          </p:contentPart>
        </mc:Choice>
        <mc:Fallback xmlns="">
          <p:pic>
            <p:nvPicPr>
              <p:cNvPr id="33" name="墨迹 32"/>
            </p:nvPicPr>
            <p:blipFill>
              <a:blip/>
            </p:blipFill>
            <p:spPr>
              <a:xfrm>
                <a:off x="10927644" y="1229476"/>
                <a:ext cx="143933" cy="146635"/>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34" name="墨迹 33"/>
              <p14:cNvContentPartPr/>
              <p14:nvPr/>
            </p14:nvContentPartPr>
            <p14:xfrm>
              <a:off x="11080044" y="1252036"/>
              <a:ext cx="143933" cy="14099"/>
            </p14:xfrm>
          </p:contentPart>
        </mc:Choice>
        <mc:Fallback xmlns="">
          <p:pic>
            <p:nvPicPr>
              <p:cNvPr id="34" name="墨迹 33"/>
            </p:nvPicPr>
            <p:blipFill>
              <a:blip/>
            </p:blipFill>
            <p:spPr>
              <a:xfrm>
                <a:off x="11080044" y="1252036"/>
                <a:ext cx="143933" cy="14099"/>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35" name="墨迹 34"/>
              <p14:cNvContentPartPr/>
              <p14:nvPr/>
            </p14:nvContentPartPr>
            <p14:xfrm>
              <a:off x="11096977" y="1471988"/>
              <a:ext cx="200377" cy="11280"/>
            </p14:xfrm>
          </p:contentPart>
        </mc:Choice>
        <mc:Fallback xmlns="">
          <p:pic>
            <p:nvPicPr>
              <p:cNvPr id="35" name="墨迹 34"/>
            </p:nvPicPr>
            <p:blipFill>
              <a:blip/>
            </p:blipFill>
            <p:spPr>
              <a:xfrm>
                <a:off x="11096977" y="1471988"/>
                <a:ext cx="200377" cy="11280"/>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36" name="墨迹 35"/>
              <p14:cNvContentPartPr/>
              <p14:nvPr/>
            </p14:nvContentPartPr>
            <p14:xfrm>
              <a:off x="11204222" y="1387391"/>
              <a:ext cx="33867" cy="256611"/>
            </p14:xfrm>
          </p:contentPart>
        </mc:Choice>
        <mc:Fallback xmlns="">
          <p:pic>
            <p:nvPicPr>
              <p:cNvPr id="36" name="墨迹 35"/>
            </p:nvPicPr>
            <p:blipFill>
              <a:blip/>
            </p:blipFill>
            <p:spPr>
              <a:xfrm>
                <a:off x="11204222" y="1387391"/>
                <a:ext cx="33867" cy="256611"/>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37" name="墨迹 36"/>
              <p14:cNvContentPartPr/>
              <p14:nvPr/>
            </p14:nvContentPartPr>
            <p14:xfrm>
              <a:off x="11373555" y="1364832"/>
              <a:ext cx="228600" cy="163554"/>
            </p14:xfrm>
          </p:contentPart>
        </mc:Choice>
        <mc:Fallback xmlns="">
          <p:pic>
            <p:nvPicPr>
              <p:cNvPr id="37" name="墨迹 36"/>
            </p:nvPicPr>
            <p:blipFill>
              <a:blip/>
            </p:blipFill>
            <p:spPr>
              <a:xfrm>
                <a:off x="11373555" y="1364832"/>
                <a:ext cx="228600" cy="163554"/>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38" name="墨迹 37"/>
              <p14:cNvContentPartPr/>
              <p14:nvPr/>
            </p14:nvContentPartPr>
            <p14:xfrm>
              <a:off x="11627555" y="1308434"/>
              <a:ext cx="50800" cy="214312"/>
            </p14:xfrm>
          </p:contentPart>
        </mc:Choice>
        <mc:Fallback xmlns="">
          <p:pic>
            <p:nvPicPr>
              <p:cNvPr id="38" name="墨迹 37"/>
            </p:nvPicPr>
            <p:blipFill>
              <a:blip/>
            </p:blipFill>
            <p:spPr>
              <a:xfrm>
                <a:off x="11627555" y="1308434"/>
                <a:ext cx="50800" cy="214312"/>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39" name="墨迹 38"/>
              <p14:cNvContentPartPr/>
              <p14:nvPr/>
            </p14:nvContentPartPr>
            <p14:xfrm>
              <a:off x="11644488" y="1404310"/>
              <a:ext cx="127000" cy="50759"/>
            </p14:xfrm>
          </p:contentPart>
        </mc:Choice>
        <mc:Fallback xmlns="">
          <p:pic>
            <p:nvPicPr>
              <p:cNvPr id="39" name="墨迹 38"/>
            </p:nvPicPr>
            <p:blipFill>
              <a:blip/>
            </p:blipFill>
            <p:spPr>
              <a:xfrm>
                <a:off x="11644488" y="1404310"/>
                <a:ext cx="127000" cy="50759"/>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40" name="墨迹 39"/>
              <p14:cNvContentPartPr/>
              <p14:nvPr/>
            </p14:nvContentPartPr>
            <p14:xfrm>
              <a:off x="11754555" y="1257676"/>
              <a:ext cx="42333" cy="403245"/>
            </p14:xfrm>
          </p:contentPart>
        </mc:Choice>
        <mc:Fallback xmlns="">
          <p:pic>
            <p:nvPicPr>
              <p:cNvPr id="40" name="墨迹 39"/>
            </p:nvPicPr>
            <p:blipFill>
              <a:blip/>
            </p:blipFill>
            <p:spPr>
              <a:xfrm>
                <a:off x="11754555" y="1257676"/>
                <a:ext cx="42333" cy="403245"/>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41" name="墨迹 40"/>
              <p14:cNvContentPartPr/>
              <p14:nvPr/>
            </p14:nvContentPartPr>
            <p14:xfrm>
              <a:off x="11887200" y="1161799"/>
              <a:ext cx="115711" cy="5640"/>
            </p14:xfrm>
          </p:contentPart>
        </mc:Choice>
        <mc:Fallback xmlns="">
          <p:pic>
            <p:nvPicPr>
              <p:cNvPr id="41" name="墨迹 40"/>
            </p:nvPicPr>
            <p:blipFill>
              <a:blip/>
            </p:blipFill>
            <p:spPr>
              <a:xfrm>
                <a:off x="11887200" y="1161799"/>
                <a:ext cx="115711" cy="5640"/>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42" name="墨迹 41"/>
              <p14:cNvContentPartPr/>
              <p14:nvPr/>
            </p14:nvContentPartPr>
            <p14:xfrm>
              <a:off x="11918244" y="1094121"/>
              <a:ext cx="36688" cy="259431"/>
            </p14:xfrm>
          </p:contentPart>
        </mc:Choice>
        <mc:Fallback xmlns="">
          <p:pic>
            <p:nvPicPr>
              <p:cNvPr id="42" name="墨迹 41"/>
            </p:nvPicPr>
            <p:blipFill>
              <a:blip/>
            </p:blipFill>
            <p:spPr>
              <a:xfrm>
                <a:off x="11918244" y="1094121"/>
                <a:ext cx="36688" cy="259431"/>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43" name="墨迹 42"/>
              <p14:cNvContentPartPr/>
              <p14:nvPr/>
            </p14:nvContentPartPr>
            <p14:xfrm>
              <a:off x="10030177" y="1421230"/>
              <a:ext cx="324556" cy="287630"/>
            </p14:xfrm>
          </p:contentPart>
        </mc:Choice>
        <mc:Fallback xmlns="">
          <p:pic>
            <p:nvPicPr>
              <p:cNvPr id="43" name="墨迹 42"/>
            </p:nvPicPr>
            <p:blipFill>
              <a:blip/>
            </p:blipFill>
            <p:spPr>
              <a:xfrm>
                <a:off x="10030177" y="1421230"/>
                <a:ext cx="324556" cy="287630"/>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44" name="墨迹 43"/>
              <p14:cNvContentPartPr/>
              <p14:nvPr/>
            </p14:nvContentPartPr>
            <p14:xfrm>
              <a:off x="8844844" y="2594309"/>
              <a:ext cx="118533" cy="14099"/>
            </p14:xfrm>
          </p:contentPart>
        </mc:Choice>
        <mc:Fallback xmlns="">
          <p:pic>
            <p:nvPicPr>
              <p:cNvPr id="44" name="墨迹 43"/>
            </p:nvPicPr>
            <p:blipFill>
              <a:blip/>
            </p:blipFill>
            <p:spPr>
              <a:xfrm>
                <a:off x="8844844" y="2594309"/>
                <a:ext cx="118533" cy="14099"/>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45" name="墨迹 44"/>
              <p14:cNvContentPartPr/>
              <p14:nvPr/>
            </p14:nvContentPartPr>
            <p14:xfrm>
              <a:off x="8805333" y="2639427"/>
              <a:ext cx="172156" cy="281990"/>
            </p14:xfrm>
          </p:contentPart>
        </mc:Choice>
        <mc:Fallback xmlns="">
          <p:pic>
            <p:nvPicPr>
              <p:cNvPr id="45" name="墨迹 44"/>
            </p:nvPicPr>
            <p:blipFill>
              <a:blip/>
            </p:blipFill>
            <p:spPr>
              <a:xfrm>
                <a:off x="8805333" y="2639427"/>
                <a:ext cx="172156" cy="281990"/>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46" name="墨迹 45"/>
              <p14:cNvContentPartPr/>
              <p14:nvPr/>
            </p14:nvContentPartPr>
            <p14:xfrm>
              <a:off x="9048044" y="2622508"/>
              <a:ext cx="169333" cy="236871"/>
            </p14:xfrm>
          </p:contentPart>
        </mc:Choice>
        <mc:Fallback xmlns="">
          <p:pic>
            <p:nvPicPr>
              <p:cNvPr id="46" name="墨迹 45"/>
            </p:nvPicPr>
            <p:blipFill>
              <a:blip/>
            </p:blipFill>
            <p:spPr>
              <a:xfrm>
                <a:off x="9048044" y="2622508"/>
                <a:ext cx="169333" cy="236871"/>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47" name="墨迹 46"/>
              <p14:cNvContentPartPr/>
              <p14:nvPr/>
            </p14:nvContentPartPr>
            <p14:xfrm>
              <a:off x="9231488" y="2701465"/>
              <a:ext cx="93134" cy="318649"/>
            </p14:xfrm>
          </p:contentPart>
        </mc:Choice>
        <mc:Fallback xmlns="">
          <p:pic>
            <p:nvPicPr>
              <p:cNvPr id="47" name="墨迹 46"/>
            </p:nvPicPr>
            <p:blipFill>
              <a:blip/>
            </p:blipFill>
            <p:spPr>
              <a:xfrm>
                <a:off x="9231488" y="2701465"/>
                <a:ext cx="93134" cy="318649"/>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48" name="墨迹 47"/>
              <p14:cNvContentPartPr/>
              <p14:nvPr/>
            </p14:nvContentPartPr>
            <p14:xfrm>
              <a:off x="9443155" y="2693005"/>
              <a:ext cx="143934" cy="19740"/>
            </p14:xfrm>
          </p:contentPart>
        </mc:Choice>
        <mc:Fallback xmlns="">
          <p:pic>
            <p:nvPicPr>
              <p:cNvPr id="48" name="墨迹 47"/>
            </p:nvPicPr>
            <p:blipFill>
              <a:blip/>
            </p:blipFill>
            <p:spPr>
              <a:xfrm>
                <a:off x="9443155" y="2693005"/>
                <a:ext cx="143934" cy="19740"/>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49" name="墨迹 48"/>
              <p14:cNvContentPartPr/>
              <p14:nvPr/>
            </p14:nvContentPartPr>
            <p14:xfrm>
              <a:off x="9508066" y="2622508"/>
              <a:ext cx="25400" cy="219952"/>
            </p14:xfrm>
          </p:contentPart>
        </mc:Choice>
        <mc:Fallback xmlns="">
          <p:pic>
            <p:nvPicPr>
              <p:cNvPr id="49" name="墨迹 48"/>
            </p:nvPicPr>
            <p:blipFill>
              <a:blip/>
            </p:blipFill>
            <p:spPr>
              <a:xfrm>
                <a:off x="9508066" y="2622508"/>
                <a:ext cx="25400" cy="219952"/>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50" name="墨迹 49"/>
              <p14:cNvContentPartPr/>
              <p14:nvPr/>
            </p14:nvContentPartPr>
            <p14:xfrm>
              <a:off x="9708444" y="2560470"/>
              <a:ext cx="239888" cy="290450"/>
            </p14:xfrm>
          </p:contentPart>
        </mc:Choice>
        <mc:Fallback xmlns="">
          <p:pic>
            <p:nvPicPr>
              <p:cNvPr id="50" name="墨迹 49"/>
            </p:nvPicPr>
            <p:blipFill>
              <a:blip/>
            </p:blipFill>
            <p:spPr>
              <a:xfrm>
                <a:off x="9708444" y="2560470"/>
                <a:ext cx="239888" cy="290450"/>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51" name="墨迹 50"/>
              <p14:cNvContentPartPr/>
              <p14:nvPr/>
            </p14:nvContentPartPr>
            <p14:xfrm>
              <a:off x="10058400" y="2656347"/>
              <a:ext cx="177800" cy="16919"/>
            </p14:xfrm>
          </p:contentPart>
        </mc:Choice>
        <mc:Fallback xmlns="">
          <p:pic>
            <p:nvPicPr>
              <p:cNvPr id="51" name="墨迹 50"/>
            </p:nvPicPr>
            <p:blipFill>
              <a:blip/>
            </p:blipFill>
            <p:spPr>
              <a:xfrm>
                <a:off x="10058400" y="2656347"/>
                <a:ext cx="177800" cy="16919"/>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52" name="墨迹 51"/>
              <p14:cNvContentPartPr/>
              <p14:nvPr/>
            </p14:nvContentPartPr>
            <p14:xfrm>
              <a:off x="10047111" y="2712745"/>
              <a:ext cx="194733" cy="5639"/>
            </p14:xfrm>
          </p:contentPart>
        </mc:Choice>
        <mc:Fallback xmlns="">
          <p:pic>
            <p:nvPicPr>
              <p:cNvPr id="52" name="墨迹 51"/>
            </p:nvPicPr>
            <p:blipFill>
              <a:blip/>
            </p:blipFill>
            <p:spPr>
              <a:xfrm>
                <a:off x="10047111" y="2712745"/>
                <a:ext cx="194733" cy="5639"/>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53" name="墨迹 52"/>
              <p14:cNvContentPartPr/>
              <p14:nvPr/>
            </p14:nvContentPartPr>
            <p14:xfrm>
              <a:off x="10526888" y="2498432"/>
              <a:ext cx="118533" cy="36659"/>
            </p14:xfrm>
          </p:contentPart>
        </mc:Choice>
        <mc:Fallback xmlns="">
          <p:pic>
            <p:nvPicPr>
              <p:cNvPr id="53" name="墨迹 52"/>
            </p:nvPicPr>
            <p:blipFill>
              <a:blip/>
            </p:blipFill>
            <p:spPr>
              <a:xfrm>
                <a:off x="10526888" y="2498432"/>
                <a:ext cx="118533" cy="36659"/>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54" name="墨迹 53"/>
              <p14:cNvContentPartPr/>
              <p14:nvPr/>
            </p14:nvContentPartPr>
            <p14:xfrm>
              <a:off x="10504311" y="2560470"/>
              <a:ext cx="33867" cy="180474"/>
            </p14:xfrm>
          </p:contentPart>
        </mc:Choice>
        <mc:Fallback xmlns="">
          <p:pic>
            <p:nvPicPr>
              <p:cNvPr id="54" name="墨迹 53"/>
            </p:nvPicPr>
            <p:blipFill>
              <a:blip/>
            </p:blipFill>
            <p:spPr>
              <a:xfrm>
                <a:off x="10504311" y="2560470"/>
                <a:ext cx="33867" cy="180474"/>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55" name="墨迹 54"/>
              <p14:cNvContentPartPr/>
              <p14:nvPr/>
            </p14:nvContentPartPr>
            <p14:xfrm>
              <a:off x="10555111" y="2475873"/>
              <a:ext cx="366889" cy="214312"/>
            </p14:xfrm>
          </p:contentPart>
        </mc:Choice>
        <mc:Fallback xmlns="">
          <p:pic>
            <p:nvPicPr>
              <p:cNvPr id="55" name="墨迹 54"/>
            </p:nvPicPr>
            <p:blipFill>
              <a:blip/>
            </p:blipFill>
            <p:spPr>
              <a:xfrm>
                <a:off x="10555111" y="2475873"/>
                <a:ext cx="366889" cy="214312"/>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56" name="墨迹 55"/>
              <p14:cNvContentPartPr/>
              <p14:nvPr/>
            </p14:nvContentPartPr>
            <p14:xfrm>
              <a:off x="10967155" y="2577389"/>
              <a:ext cx="90312" cy="107157"/>
            </p14:xfrm>
          </p:contentPart>
        </mc:Choice>
        <mc:Fallback xmlns="">
          <p:pic>
            <p:nvPicPr>
              <p:cNvPr id="56" name="墨迹 55"/>
            </p:nvPicPr>
            <p:blipFill>
              <a:blip/>
            </p:blipFill>
            <p:spPr>
              <a:xfrm>
                <a:off x="10967155" y="2577389"/>
                <a:ext cx="90312" cy="107157"/>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62" name="墨迹 61"/>
              <p14:cNvContentPartPr/>
              <p14:nvPr/>
            </p14:nvContentPartPr>
            <p14:xfrm>
              <a:off x="8415866" y="2656347"/>
              <a:ext cx="321734" cy="327108"/>
            </p14:xfrm>
          </p:contentPart>
        </mc:Choice>
        <mc:Fallback xmlns="">
          <p:pic>
            <p:nvPicPr>
              <p:cNvPr id="62" name="墨迹 61"/>
            </p:nvPicPr>
            <p:blipFill>
              <a:blip/>
            </p:blipFill>
            <p:spPr>
              <a:xfrm>
                <a:off x="8415866" y="2656347"/>
                <a:ext cx="321734" cy="327108"/>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63" name="墨迹 62"/>
              <p14:cNvContentPartPr/>
              <p14:nvPr/>
            </p14:nvContentPartPr>
            <p14:xfrm>
              <a:off x="11063111" y="2557650"/>
              <a:ext cx="177800" cy="19739"/>
            </p14:xfrm>
          </p:contentPart>
        </mc:Choice>
        <mc:Fallback xmlns="">
          <p:pic>
            <p:nvPicPr>
              <p:cNvPr id="63" name="墨迹 62"/>
            </p:nvPicPr>
            <p:blipFill>
              <a:blip/>
            </p:blipFill>
            <p:spPr>
              <a:xfrm>
                <a:off x="11063111" y="2557650"/>
                <a:ext cx="177800" cy="19739"/>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64" name="墨迹 63"/>
              <p14:cNvContentPartPr/>
              <p14:nvPr/>
            </p14:nvContentPartPr>
            <p14:xfrm>
              <a:off x="11116732" y="2481513"/>
              <a:ext cx="25400" cy="225592"/>
            </p14:xfrm>
          </p:contentPart>
        </mc:Choice>
        <mc:Fallback xmlns="">
          <p:pic>
            <p:nvPicPr>
              <p:cNvPr id="64" name="墨迹 63"/>
            </p:nvPicPr>
            <p:blipFill>
              <a:blip/>
            </p:blipFill>
            <p:spPr>
              <a:xfrm>
                <a:off x="11116732" y="2481513"/>
                <a:ext cx="25400" cy="225592"/>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65" name="墨迹 64"/>
              <p14:cNvContentPartPr/>
              <p14:nvPr/>
            </p14:nvContentPartPr>
            <p14:xfrm>
              <a:off x="10284177" y="2509712"/>
              <a:ext cx="245534" cy="248151"/>
            </p14:xfrm>
          </p:contentPart>
        </mc:Choice>
        <mc:Fallback xmlns="">
          <p:pic>
            <p:nvPicPr>
              <p:cNvPr id="65" name="墨迹 64"/>
            </p:nvPicPr>
            <p:blipFill>
              <a:blip/>
            </p:blipFill>
            <p:spPr>
              <a:xfrm>
                <a:off x="10284177" y="2509712"/>
                <a:ext cx="245534" cy="248151"/>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66" name="墨迹 65"/>
              <p14:cNvContentPartPr/>
              <p14:nvPr/>
            </p14:nvContentPartPr>
            <p14:xfrm>
              <a:off x="11221155" y="2430754"/>
              <a:ext cx="194733" cy="219953"/>
            </p14:xfrm>
          </p:contentPart>
        </mc:Choice>
        <mc:Fallback xmlns="">
          <p:pic>
            <p:nvPicPr>
              <p:cNvPr id="66" name="墨迹 65"/>
            </p:nvPicPr>
            <p:blipFill>
              <a:blip/>
            </p:blipFill>
            <p:spPr>
              <a:xfrm>
                <a:off x="11221155" y="2430754"/>
                <a:ext cx="194733" cy="219953"/>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67" name="墨迹 66"/>
              <p14:cNvContentPartPr/>
              <p14:nvPr/>
            </p14:nvContentPartPr>
            <p14:xfrm>
              <a:off x="11413067" y="2520991"/>
              <a:ext cx="87488" cy="129716"/>
            </p14:xfrm>
          </p:contentPart>
        </mc:Choice>
        <mc:Fallback xmlns="">
          <p:pic>
            <p:nvPicPr>
              <p:cNvPr id="67" name="墨迹 66"/>
            </p:nvPicPr>
            <p:blipFill>
              <a:blip/>
            </p:blipFill>
            <p:spPr>
              <a:xfrm>
                <a:off x="11413067" y="2520991"/>
                <a:ext cx="87488" cy="129716"/>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68" name="墨迹 67"/>
              <p14:cNvContentPartPr/>
              <p14:nvPr/>
            </p14:nvContentPartPr>
            <p14:xfrm>
              <a:off x="11511844" y="2447674"/>
              <a:ext cx="19756" cy="211492"/>
            </p14:xfrm>
          </p:contentPart>
        </mc:Choice>
        <mc:Fallback xmlns="">
          <p:pic>
            <p:nvPicPr>
              <p:cNvPr id="68" name="墨迹 67"/>
            </p:nvPicPr>
            <p:blipFill>
              <a:blip/>
            </p:blipFill>
            <p:spPr>
              <a:xfrm>
                <a:off x="11511844" y="2447674"/>
                <a:ext cx="19756" cy="211492"/>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69" name="墨迹 68"/>
              <p14:cNvContentPartPr/>
              <p14:nvPr/>
            </p14:nvContentPartPr>
            <p14:xfrm>
              <a:off x="11548532" y="2616868"/>
              <a:ext cx="79023" cy="101517"/>
            </p14:xfrm>
          </p:contentPart>
        </mc:Choice>
        <mc:Fallback xmlns="">
          <p:pic>
            <p:nvPicPr>
              <p:cNvPr id="69" name="墨迹 68"/>
            </p:nvPicPr>
            <p:blipFill>
              <a:blip/>
            </p:blipFill>
            <p:spPr>
              <a:xfrm>
                <a:off x="11548532" y="2616868"/>
                <a:ext cx="79023" cy="101517"/>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70" name="墨迹 69"/>
              <p14:cNvContentPartPr/>
              <p14:nvPr/>
            </p14:nvContentPartPr>
            <p14:xfrm>
              <a:off x="4865511" y="3970420"/>
              <a:ext cx="307622" cy="259431"/>
            </p14:xfrm>
          </p:contentPart>
        </mc:Choice>
        <mc:Fallback xmlns="">
          <p:pic>
            <p:nvPicPr>
              <p:cNvPr id="70" name="墨迹 69"/>
            </p:nvPicPr>
            <p:blipFill>
              <a:blip/>
            </p:blipFill>
            <p:spPr>
              <a:xfrm>
                <a:off x="4865511" y="3970420"/>
                <a:ext cx="307622" cy="259431"/>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71" name="墨迹 70"/>
              <p14:cNvContentPartPr/>
              <p14:nvPr/>
            </p14:nvContentPartPr>
            <p14:xfrm>
              <a:off x="5181600" y="3885823"/>
              <a:ext cx="33866" cy="673957"/>
            </p14:xfrm>
          </p:contentPart>
        </mc:Choice>
        <mc:Fallback xmlns="">
          <p:pic>
            <p:nvPicPr>
              <p:cNvPr id="71" name="墨迹 70"/>
            </p:nvPicPr>
            <p:blipFill>
              <a:blip/>
            </p:blipFill>
            <p:spPr>
              <a:xfrm>
                <a:off x="5181600" y="3885823"/>
                <a:ext cx="33866" cy="673957"/>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72" name="墨迹 71"/>
              <p14:cNvContentPartPr/>
              <p14:nvPr/>
            </p14:nvContentPartPr>
            <p14:xfrm>
              <a:off x="5238044" y="4060657"/>
              <a:ext cx="56444" cy="191754"/>
            </p14:xfrm>
          </p:contentPart>
        </mc:Choice>
        <mc:Fallback xmlns="">
          <p:pic>
            <p:nvPicPr>
              <p:cNvPr id="72" name="墨迹 71"/>
            </p:nvPicPr>
            <p:blipFill>
              <a:blip/>
            </p:blipFill>
            <p:spPr>
              <a:xfrm>
                <a:off x="5238044" y="4060657"/>
                <a:ext cx="56444" cy="191754"/>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73" name="墨迹 72"/>
              <p14:cNvContentPartPr/>
              <p14:nvPr/>
            </p14:nvContentPartPr>
            <p14:xfrm>
              <a:off x="5384800" y="4026819"/>
              <a:ext cx="262466" cy="186113"/>
            </p14:xfrm>
          </p:contentPart>
        </mc:Choice>
        <mc:Fallback xmlns="">
          <p:pic>
            <p:nvPicPr>
              <p:cNvPr id="73" name="墨迹 72"/>
            </p:nvPicPr>
            <p:blipFill>
              <a:blip/>
            </p:blipFill>
            <p:spPr>
              <a:xfrm>
                <a:off x="5384800" y="4026819"/>
                <a:ext cx="262466" cy="186113"/>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74" name="墨迹 73"/>
              <p14:cNvContentPartPr/>
              <p14:nvPr/>
            </p14:nvContentPartPr>
            <p14:xfrm>
              <a:off x="5613400" y="3947861"/>
              <a:ext cx="36688" cy="454005"/>
            </p14:xfrm>
          </p:contentPart>
        </mc:Choice>
        <mc:Fallback xmlns="">
          <p:pic>
            <p:nvPicPr>
              <p:cNvPr id="74" name="墨迹 73"/>
            </p:nvPicPr>
            <p:blipFill>
              <a:blip/>
            </p:blipFill>
            <p:spPr>
              <a:xfrm>
                <a:off x="5613400" y="3947861"/>
                <a:ext cx="36688" cy="454005"/>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75" name="墨迹 74"/>
              <p14:cNvContentPartPr/>
              <p14:nvPr/>
            </p14:nvContentPartPr>
            <p14:xfrm>
              <a:off x="5740400" y="4026819"/>
              <a:ext cx="124177" cy="180473"/>
            </p14:xfrm>
          </p:contentPart>
        </mc:Choice>
        <mc:Fallback xmlns="">
          <p:pic>
            <p:nvPicPr>
              <p:cNvPr id="75" name="墨迹 74"/>
            </p:nvPicPr>
            <p:blipFill>
              <a:blip/>
            </p:blipFill>
            <p:spPr>
              <a:xfrm>
                <a:off x="5740400" y="4026819"/>
                <a:ext cx="124177" cy="180473"/>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76" name="墨迹 75"/>
              <p14:cNvContentPartPr/>
              <p14:nvPr/>
            </p14:nvContentPartPr>
            <p14:xfrm>
              <a:off x="5977466" y="4069117"/>
              <a:ext cx="203200" cy="42299"/>
            </p14:xfrm>
          </p:contentPart>
        </mc:Choice>
        <mc:Fallback xmlns="">
          <p:pic>
            <p:nvPicPr>
              <p:cNvPr id="76" name="墨迹 75"/>
            </p:nvPicPr>
            <p:blipFill>
              <a:blip/>
            </p:blipFill>
            <p:spPr>
              <a:xfrm>
                <a:off x="5977466" y="4069117"/>
                <a:ext cx="203200" cy="42299"/>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77" name="墨迹 76"/>
              <p14:cNvContentPartPr/>
              <p14:nvPr/>
            </p14:nvContentPartPr>
            <p14:xfrm>
              <a:off x="6062133" y="3959141"/>
              <a:ext cx="16934" cy="301730"/>
            </p14:xfrm>
          </p:contentPart>
        </mc:Choice>
        <mc:Fallback xmlns="">
          <p:pic>
            <p:nvPicPr>
              <p:cNvPr id="77" name="墨迹 76"/>
            </p:nvPicPr>
            <p:blipFill>
              <a:blip/>
            </p:blipFill>
            <p:spPr>
              <a:xfrm>
                <a:off x="6062133" y="3959141"/>
                <a:ext cx="16934" cy="301730"/>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78" name="墨迹 77"/>
              <p14:cNvContentPartPr/>
              <p14:nvPr/>
            </p14:nvContentPartPr>
            <p14:xfrm>
              <a:off x="6361288" y="3914023"/>
              <a:ext cx="321734" cy="293269"/>
            </p14:xfrm>
          </p:contentPart>
        </mc:Choice>
        <mc:Fallback xmlns="">
          <p:pic>
            <p:nvPicPr>
              <p:cNvPr id="78" name="墨迹 77"/>
            </p:nvPicPr>
            <p:blipFill>
              <a:blip/>
            </p:blipFill>
            <p:spPr>
              <a:xfrm>
                <a:off x="6361288" y="3914023"/>
                <a:ext cx="321734" cy="293269"/>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79" name="墨迹 78"/>
              <p14:cNvContentPartPr/>
              <p14:nvPr/>
            </p14:nvContentPartPr>
            <p14:xfrm>
              <a:off x="6728177" y="3959141"/>
              <a:ext cx="56445" cy="197393"/>
            </p14:xfrm>
          </p:contentPart>
        </mc:Choice>
        <mc:Fallback xmlns="">
          <p:pic>
            <p:nvPicPr>
              <p:cNvPr id="79" name="墨迹 78"/>
            </p:nvPicPr>
            <p:blipFill>
              <a:blip/>
            </p:blipFill>
            <p:spPr>
              <a:xfrm>
                <a:off x="6728177" y="3959141"/>
                <a:ext cx="56445" cy="197393"/>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80" name="墨迹 79"/>
              <p14:cNvContentPartPr/>
              <p14:nvPr/>
            </p14:nvContentPartPr>
            <p14:xfrm>
              <a:off x="6812844" y="3987340"/>
              <a:ext cx="220133" cy="239692"/>
            </p14:xfrm>
          </p:contentPart>
        </mc:Choice>
        <mc:Fallback xmlns="">
          <p:pic>
            <p:nvPicPr>
              <p:cNvPr id="80" name="墨迹 79"/>
            </p:nvPicPr>
            <p:blipFill>
              <a:blip/>
            </p:blipFill>
            <p:spPr>
              <a:xfrm>
                <a:off x="6812844" y="3987340"/>
                <a:ext cx="220133" cy="239692"/>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81" name="墨迹 80"/>
              <p14:cNvContentPartPr/>
              <p14:nvPr/>
            </p14:nvContentPartPr>
            <p14:xfrm>
              <a:off x="7049911" y="3891463"/>
              <a:ext cx="90311" cy="301730"/>
            </p14:xfrm>
          </p:contentPart>
        </mc:Choice>
        <mc:Fallback xmlns="">
          <p:pic>
            <p:nvPicPr>
              <p:cNvPr id="81" name="墨迹 80"/>
            </p:nvPicPr>
            <p:blipFill>
              <a:blip/>
            </p:blipFill>
            <p:spPr>
              <a:xfrm>
                <a:off x="7049911" y="3891463"/>
                <a:ext cx="90311" cy="301730"/>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82" name="墨迹 81"/>
              <p14:cNvContentPartPr/>
              <p14:nvPr/>
            </p14:nvContentPartPr>
            <p14:xfrm>
              <a:off x="7191022" y="4049378"/>
              <a:ext cx="112888" cy="118436"/>
            </p14:xfrm>
          </p:contentPart>
        </mc:Choice>
        <mc:Fallback xmlns="">
          <p:pic>
            <p:nvPicPr>
              <p:cNvPr id="82" name="墨迹 81"/>
            </p:nvPicPr>
            <p:blipFill>
              <a:blip/>
            </p:blipFill>
            <p:spPr>
              <a:xfrm>
                <a:off x="7191022" y="4049378"/>
                <a:ext cx="112888" cy="118436"/>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83" name="墨迹 82"/>
              <p14:cNvContentPartPr/>
              <p14:nvPr/>
            </p14:nvContentPartPr>
            <p14:xfrm>
              <a:off x="7315200" y="3992980"/>
              <a:ext cx="166511" cy="22559"/>
            </p14:xfrm>
          </p:contentPart>
        </mc:Choice>
        <mc:Fallback xmlns="">
          <p:pic>
            <p:nvPicPr>
              <p:cNvPr id="83" name="墨迹 82"/>
            </p:nvPicPr>
            <p:blipFill>
              <a:blip/>
            </p:blipFill>
            <p:spPr>
              <a:xfrm>
                <a:off x="7315200" y="3992980"/>
                <a:ext cx="166511" cy="22559"/>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84" name="墨迹 83"/>
              <p14:cNvContentPartPr/>
              <p14:nvPr/>
            </p14:nvContentPartPr>
            <p14:xfrm>
              <a:off x="7380111" y="3891463"/>
              <a:ext cx="31044" cy="281991"/>
            </p14:xfrm>
          </p:contentPart>
        </mc:Choice>
        <mc:Fallback xmlns="">
          <p:pic>
            <p:nvPicPr>
              <p:cNvPr id="84" name="墨迹 83"/>
            </p:nvPicPr>
            <p:blipFill>
              <a:blip/>
            </p:blipFill>
            <p:spPr>
              <a:xfrm>
                <a:off x="7380111" y="3891463"/>
                <a:ext cx="31044" cy="281991"/>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85" name="墨迹 84"/>
              <p14:cNvContentPartPr/>
              <p14:nvPr/>
            </p14:nvContentPartPr>
            <p14:xfrm>
              <a:off x="7699022" y="3897103"/>
              <a:ext cx="129822" cy="225592"/>
            </p14:xfrm>
          </p:contentPart>
        </mc:Choice>
        <mc:Fallback xmlns="">
          <p:pic>
            <p:nvPicPr>
              <p:cNvPr id="85" name="墨迹 84"/>
            </p:nvPicPr>
            <p:blipFill>
              <a:blip/>
            </p:blipFill>
            <p:spPr>
              <a:xfrm>
                <a:off x="7699022" y="3897103"/>
                <a:ext cx="129822" cy="225592"/>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86" name="墨迹 85"/>
              <p14:cNvContentPartPr/>
              <p14:nvPr/>
            </p14:nvContentPartPr>
            <p14:xfrm>
              <a:off x="7806266" y="3868904"/>
              <a:ext cx="158044" cy="248151"/>
            </p14:xfrm>
          </p:contentPart>
        </mc:Choice>
        <mc:Fallback xmlns="">
          <p:pic>
            <p:nvPicPr>
              <p:cNvPr id="86" name="墨迹 85"/>
            </p:nvPicPr>
            <p:blipFill>
              <a:blip/>
            </p:blipFill>
            <p:spPr>
              <a:xfrm>
                <a:off x="7806266" y="3868904"/>
                <a:ext cx="158044" cy="248151"/>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87" name="墨迹 86"/>
              <p14:cNvContentPartPr/>
              <p14:nvPr/>
            </p14:nvContentPartPr>
            <p14:xfrm>
              <a:off x="7953022" y="3891463"/>
              <a:ext cx="479778" cy="203033"/>
            </p14:xfrm>
          </p:contentPart>
        </mc:Choice>
        <mc:Fallback xmlns="">
          <p:pic>
            <p:nvPicPr>
              <p:cNvPr id="87" name="墨迹 86"/>
            </p:nvPicPr>
            <p:blipFill>
              <a:blip/>
            </p:blipFill>
            <p:spPr>
              <a:xfrm>
                <a:off x="7953022" y="3891463"/>
                <a:ext cx="479778" cy="203033"/>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88" name="墨迹 87"/>
              <p14:cNvContentPartPr/>
              <p14:nvPr/>
            </p14:nvContentPartPr>
            <p14:xfrm>
              <a:off x="8382000" y="3823786"/>
              <a:ext cx="101600" cy="527321"/>
            </p14:xfrm>
          </p:contentPart>
        </mc:Choice>
        <mc:Fallback xmlns="">
          <p:pic>
            <p:nvPicPr>
              <p:cNvPr id="88" name="墨迹 87"/>
            </p:nvPicPr>
            <p:blipFill>
              <a:blip/>
            </p:blipFill>
            <p:spPr>
              <a:xfrm>
                <a:off x="8382000" y="3823786"/>
                <a:ext cx="101600" cy="527321"/>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89" name="墨迹 88"/>
              <p14:cNvContentPartPr/>
              <p14:nvPr/>
            </p14:nvContentPartPr>
            <p14:xfrm>
              <a:off x="8703733" y="4004259"/>
              <a:ext cx="688622" cy="56398"/>
            </p14:xfrm>
          </p:contentPart>
        </mc:Choice>
        <mc:Fallback xmlns="">
          <p:pic>
            <p:nvPicPr>
              <p:cNvPr id="89" name="墨迹 88"/>
            </p:nvPicPr>
            <p:blipFill>
              <a:blip/>
            </p:blipFill>
            <p:spPr>
              <a:xfrm>
                <a:off x="8703733" y="4004259"/>
                <a:ext cx="688622" cy="56398"/>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90" name="墨迹 89"/>
              <p14:cNvContentPartPr/>
              <p14:nvPr/>
            </p14:nvContentPartPr>
            <p14:xfrm>
              <a:off x="9304866" y="3919662"/>
              <a:ext cx="222956" cy="265071"/>
            </p14:xfrm>
          </p:contentPart>
        </mc:Choice>
        <mc:Fallback xmlns="">
          <p:pic>
            <p:nvPicPr>
              <p:cNvPr id="90" name="墨迹 89"/>
            </p:nvPicPr>
            <p:blipFill>
              <a:blip/>
            </p:blipFill>
            <p:spPr>
              <a:xfrm>
                <a:off x="9304866" y="3919662"/>
                <a:ext cx="222956" cy="265071"/>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91" name="墨迹 90"/>
              <p14:cNvContentPartPr/>
              <p14:nvPr/>
            </p14:nvContentPartPr>
            <p14:xfrm>
              <a:off x="8895644" y="3744829"/>
              <a:ext cx="180622" cy="157914"/>
            </p14:xfrm>
          </p:contentPart>
        </mc:Choice>
        <mc:Fallback xmlns="">
          <p:pic>
            <p:nvPicPr>
              <p:cNvPr id="91" name="墨迹 90"/>
            </p:nvPicPr>
            <p:blipFill>
              <a:blip/>
            </p:blipFill>
            <p:spPr>
              <a:xfrm>
                <a:off x="8895644" y="3744829"/>
                <a:ext cx="180622" cy="157914"/>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92" name="墨迹 91"/>
              <p14:cNvContentPartPr/>
              <p14:nvPr/>
            </p14:nvContentPartPr>
            <p14:xfrm>
              <a:off x="9798755" y="3806866"/>
              <a:ext cx="251178" cy="293270"/>
            </p14:xfrm>
          </p:contentPart>
        </mc:Choice>
        <mc:Fallback xmlns="">
          <p:pic>
            <p:nvPicPr>
              <p:cNvPr id="92" name="墨迹 91"/>
            </p:nvPicPr>
            <p:blipFill>
              <a:blip/>
            </p:blipFill>
            <p:spPr>
              <a:xfrm>
                <a:off x="9798755" y="3806866"/>
                <a:ext cx="251178" cy="293270"/>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93" name="墨迹 92"/>
              <p14:cNvContentPartPr/>
              <p14:nvPr/>
            </p14:nvContentPartPr>
            <p14:xfrm>
              <a:off x="10109200" y="3885823"/>
              <a:ext cx="293511" cy="180474"/>
            </p14:xfrm>
          </p:contentPart>
        </mc:Choice>
        <mc:Fallback xmlns="">
          <p:pic>
            <p:nvPicPr>
              <p:cNvPr id="93" name="墨迹 92"/>
            </p:nvPicPr>
            <p:blipFill>
              <a:blip/>
            </p:blipFill>
            <p:spPr>
              <a:xfrm>
                <a:off x="10109200" y="3885823"/>
                <a:ext cx="293511" cy="180474"/>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94" name="墨迹 93"/>
              <p14:cNvContentPartPr/>
              <p14:nvPr/>
            </p14:nvContentPartPr>
            <p14:xfrm>
              <a:off x="10566400" y="3632032"/>
              <a:ext cx="11288" cy="485023"/>
            </p14:xfrm>
          </p:contentPart>
        </mc:Choice>
        <mc:Fallback xmlns="">
          <p:pic>
            <p:nvPicPr>
              <p:cNvPr id="94" name="墨迹 93"/>
            </p:nvPicPr>
            <p:blipFill>
              <a:blip/>
            </p:blipFill>
            <p:spPr>
              <a:xfrm>
                <a:off x="10566400" y="3632032"/>
                <a:ext cx="11288" cy="485023"/>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95" name="墨迹 94"/>
              <p14:cNvContentPartPr/>
              <p14:nvPr/>
            </p14:nvContentPartPr>
            <p14:xfrm>
              <a:off x="10481732" y="3911203"/>
              <a:ext cx="304800" cy="256611"/>
            </p14:xfrm>
          </p:contentPart>
        </mc:Choice>
        <mc:Fallback xmlns="">
          <p:pic>
            <p:nvPicPr>
              <p:cNvPr id="95" name="墨迹 94"/>
            </p:nvPicPr>
            <p:blipFill>
              <a:blip/>
            </p:blipFill>
            <p:spPr>
              <a:xfrm>
                <a:off x="10481732" y="3911203"/>
                <a:ext cx="304800" cy="256611"/>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96" name="墨迹 95"/>
              <p14:cNvContentPartPr/>
              <p14:nvPr/>
            </p14:nvContentPartPr>
            <p14:xfrm>
              <a:off x="7569200" y="1291514"/>
              <a:ext cx="11288" cy="11280"/>
            </p14:xfrm>
          </p:contentPart>
        </mc:Choice>
        <mc:Fallback xmlns="">
          <p:pic>
            <p:nvPicPr>
              <p:cNvPr id="96" name="墨迹 95"/>
            </p:nvPicPr>
            <p:blipFill>
              <a:blip/>
            </p:blipFill>
            <p:spPr>
              <a:xfrm>
                <a:off x="7569200" y="1291514"/>
                <a:ext cx="11288" cy="11280"/>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97" name="墨迹 96"/>
              <p14:cNvContentPartPr/>
              <p14:nvPr/>
            </p14:nvContentPartPr>
            <p14:xfrm>
              <a:off x="8020755" y="1965471"/>
              <a:ext cx="14112" cy="14099"/>
            </p14:xfrm>
          </p:contentPart>
        </mc:Choice>
        <mc:Fallback xmlns="">
          <p:pic>
            <p:nvPicPr>
              <p:cNvPr id="97" name="墨迹 96"/>
            </p:nvPicPr>
            <p:blipFill>
              <a:blip/>
            </p:blipFill>
            <p:spPr>
              <a:xfrm>
                <a:off x="8020755" y="1965471"/>
                <a:ext cx="14112" cy="14099"/>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98" name="墨迹 97"/>
              <p14:cNvContentPartPr/>
              <p14:nvPr/>
            </p14:nvContentPartPr>
            <p14:xfrm>
              <a:off x="7834488" y="1894973"/>
              <a:ext cx="251178" cy="62038"/>
            </p14:xfrm>
          </p:contentPart>
        </mc:Choice>
        <mc:Fallback xmlns="">
          <p:pic>
            <p:nvPicPr>
              <p:cNvPr id="98" name="墨迹 97"/>
            </p:nvPicPr>
            <p:blipFill>
              <a:blip/>
            </p:blipFill>
            <p:spPr>
              <a:xfrm>
                <a:off x="7834488" y="1894973"/>
                <a:ext cx="251178" cy="62038"/>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99" name="墨迹 98"/>
              <p14:cNvContentPartPr/>
              <p14:nvPr/>
            </p14:nvContentPartPr>
            <p14:xfrm>
              <a:off x="8475133" y="1878054"/>
              <a:ext cx="53622" cy="5640"/>
            </p14:xfrm>
          </p:contentPart>
        </mc:Choice>
        <mc:Fallback xmlns="">
          <p:pic>
            <p:nvPicPr>
              <p:cNvPr id="99" name="墨迹 98"/>
            </p:nvPicPr>
            <p:blipFill>
              <a:blip/>
            </p:blipFill>
            <p:spPr>
              <a:xfrm>
                <a:off x="8475133" y="1878054"/>
                <a:ext cx="53622" cy="5640"/>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100" name="墨迹 99"/>
              <p14:cNvContentPartPr/>
              <p14:nvPr/>
            </p14:nvContentPartPr>
            <p14:xfrm>
              <a:off x="8201377" y="1793457"/>
              <a:ext cx="3708400" cy="146635"/>
            </p14:xfrm>
          </p:contentPart>
        </mc:Choice>
        <mc:Fallback xmlns="">
          <p:pic>
            <p:nvPicPr>
              <p:cNvPr id="100" name="墨迹 99"/>
            </p:nvPicPr>
            <p:blipFill>
              <a:blip/>
            </p:blipFill>
            <p:spPr>
              <a:xfrm>
                <a:off x="8201377" y="1793457"/>
                <a:ext cx="3708400" cy="146635"/>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2" name="墨迹 1"/>
              <p14:cNvContentPartPr/>
              <p14:nvPr/>
            </p14:nvContentPartPr>
            <p14:xfrm>
              <a:off x="7699022" y="1421230"/>
              <a:ext cx="16933" cy="597819"/>
            </p14:xfrm>
          </p:contentPart>
        </mc:Choice>
        <mc:Fallback xmlns="">
          <p:pic>
            <p:nvPicPr>
              <p:cNvPr id="2" name="墨迹 1"/>
            </p:nvPicPr>
            <p:blipFill>
              <a:blip/>
            </p:blipFill>
            <p:spPr>
              <a:xfrm>
                <a:off x="7699022" y="1421230"/>
                <a:ext cx="16933" cy="597819"/>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3" name="墨迹 2"/>
              <p14:cNvContentPartPr/>
              <p14:nvPr/>
            </p14:nvContentPartPr>
            <p14:xfrm>
              <a:off x="7766755" y="1026444"/>
              <a:ext cx="4408312" cy="360947"/>
            </p14:xfrm>
          </p:contentPart>
        </mc:Choice>
        <mc:Fallback xmlns="">
          <p:pic>
            <p:nvPicPr>
              <p:cNvPr id="3" name="墨迹 2"/>
            </p:nvPicPr>
            <p:blipFill>
              <a:blip/>
            </p:blipFill>
            <p:spPr>
              <a:xfrm>
                <a:off x="7766755" y="1026444"/>
                <a:ext cx="4408312" cy="360947"/>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23" name="墨迹 22"/>
              <p14:cNvContentPartPr/>
              <p14:nvPr/>
            </p14:nvContentPartPr>
            <p14:xfrm>
              <a:off x="7597422" y="1077202"/>
              <a:ext cx="4583289" cy="975686"/>
            </p14:xfrm>
          </p:contentPart>
        </mc:Choice>
        <mc:Fallback xmlns="">
          <p:pic>
            <p:nvPicPr>
              <p:cNvPr id="23" name="墨迹 22"/>
            </p:nvPicPr>
            <p:blipFill>
              <a:blip/>
            </p:blipFill>
            <p:spPr>
              <a:xfrm>
                <a:off x="7597422" y="1077202"/>
                <a:ext cx="4583289" cy="975686"/>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24" name="墨迹 23"/>
              <p14:cNvContentPartPr/>
              <p14:nvPr/>
            </p14:nvContentPartPr>
            <p14:xfrm>
              <a:off x="7834488" y="1480448"/>
              <a:ext cx="180622" cy="14099"/>
            </p14:xfrm>
          </p:contentPart>
        </mc:Choice>
        <mc:Fallback xmlns="">
          <p:pic>
            <p:nvPicPr>
              <p:cNvPr id="24" name="墨迹 23"/>
            </p:nvPicPr>
            <p:blipFill>
              <a:blip/>
            </p:blipFill>
            <p:spPr>
              <a:xfrm>
                <a:off x="7834488" y="1480448"/>
                <a:ext cx="180622" cy="14099"/>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25" name="墨迹 24"/>
              <p14:cNvContentPartPr/>
              <p14:nvPr/>
            </p14:nvContentPartPr>
            <p14:xfrm>
              <a:off x="7913511" y="1432509"/>
              <a:ext cx="28222" cy="152275"/>
            </p14:xfrm>
          </p:contentPart>
        </mc:Choice>
        <mc:Fallback xmlns="">
          <p:pic>
            <p:nvPicPr>
              <p:cNvPr id="25" name="墨迹 24"/>
            </p:nvPicPr>
            <p:blipFill>
              <a:blip/>
            </p:blipFill>
            <p:spPr>
              <a:xfrm>
                <a:off x="7913511" y="1432509"/>
                <a:ext cx="28222" cy="152275"/>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26" name="墨迹 25"/>
              <p14:cNvContentPartPr/>
              <p14:nvPr/>
            </p14:nvContentPartPr>
            <p14:xfrm>
              <a:off x="8012288" y="1342272"/>
              <a:ext cx="104422" cy="219953"/>
            </p14:xfrm>
          </p:contentPart>
        </mc:Choice>
        <mc:Fallback xmlns="">
          <p:pic>
            <p:nvPicPr>
              <p:cNvPr id="26" name="墨迹 25"/>
            </p:nvPicPr>
            <p:blipFill>
              <a:blip/>
            </p:blipFill>
            <p:spPr>
              <a:xfrm>
                <a:off x="8012288" y="1342272"/>
                <a:ext cx="104422" cy="219953"/>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27" name="墨迹 26"/>
              <p14:cNvContentPartPr/>
              <p14:nvPr/>
            </p14:nvContentPartPr>
            <p14:xfrm>
              <a:off x="10323688" y="1257676"/>
              <a:ext cx="169333" cy="19739"/>
            </p14:xfrm>
          </p:contentPart>
        </mc:Choice>
        <mc:Fallback xmlns="">
          <p:pic>
            <p:nvPicPr>
              <p:cNvPr id="27" name="墨迹 26"/>
            </p:nvPicPr>
            <p:blipFill>
              <a:blip/>
            </p:blipFill>
            <p:spPr>
              <a:xfrm>
                <a:off x="10323688" y="1257676"/>
                <a:ext cx="169333" cy="19739"/>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28" name="墨迹 27"/>
              <p14:cNvContentPartPr/>
              <p14:nvPr/>
            </p14:nvContentPartPr>
            <p14:xfrm>
              <a:off x="10402711" y="1173078"/>
              <a:ext cx="22577" cy="183294"/>
            </p14:xfrm>
          </p:contentPart>
        </mc:Choice>
        <mc:Fallback xmlns="">
          <p:pic>
            <p:nvPicPr>
              <p:cNvPr id="28" name="墨迹 27"/>
            </p:nvPicPr>
            <p:blipFill>
              <a:blip/>
            </p:blipFill>
            <p:spPr>
              <a:xfrm>
                <a:off x="10402711" y="1173078"/>
                <a:ext cx="22577" cy="183294"/>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57" name="墨迹 56"/>
              <p14:cNvContentPartPr/>
              <p14:nvPr/>
            </p14:nvContentPartPr>
            <p14:xfrm>
              <a:off x="10481732" y="1082842"/>
              <a:ext cx="141112" cy="253791"/>
            </p14:xfrm>
          </p:contentPart>
        </mc:Choice>
        <mc:Fallback xmlns="">
          <p:pic>
            <p:nvPicPr>
              <p:cNvPr id="57" name="墨迹 56"/>
            </p:nvPicPr>
            <p:blipFill>
              <a:blip/>
            </p:blipFill>
            <p:spPr>
              <a:xfrm>
                <a:off x="10481732" y="1082842"/>
                <a:ext cx="141112" cy="253791"/>
              </a:xfrm>
              <a:prstGeom prst="rect"/>
            </p:spPr>
          </p:pic>
        </mc:Fallback>
      </mc:AlternateContent>
    </p:spTree>
    <p:custDataLst>
      <p:tags r:id="rId96"/>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995045" y="2051050"/>
            <a:ext cx="9150350" cy="1524000"/>
          </a:xfrm>
          <a:prstGeom prst="rect">
            <a:avLst/>
          </a:prstGeom>
        </p:spPr>
      </p:pic>
      <p:pic>
        <p:nvPicPr>
          <p:cNvPr id="2" name="图片 1"/>
          <p:cNvPicPr>
            <a:picLocks noChangeAspect="1"/>
          </p:cNvPicPr>
          <p:nvPr/>
        </p:nvPicPr>
        <p:blipFill>
          <a:blip r:embed="rId2"/>
          <a:stretch>
            <a:fillRect/>
          </a:stretch>
        </p:blipFill>
        <p:spPr>
          <a:xfrm>
            <a:off x="282575" y="108585"/>
            <a:ext cx="10262235" cy="456565"/>
          </a:xfrm>
          <a:prstGeom prst="rect">
            <a:avLst/>
          </a:prstGeom>
        </p:spPr>
      </p:pic>
      <p:pic>
        <p:nvPicPr>
          <p:cNvPr id="3" name="图片 2"/>
          <p:cNvPicPr>
            <a:picLocks noChangeAspect="1"/>
          </p:cNvPicPr>
          <p:nvPr/>
        </p:nvPicPr>
        <p:blipFill>
          <a:blip r:embed="rId3"/>
          <a:stretch>
            <a:fillRect/>
          </a:stretch>
        </p:blipFill>
        <p:spPr>
          <a:xfrm>
            <a:off x="3629025" y="565150"/>
            <a:ext cx="5135245" cy="1485900"/>
          </a:xfrm>
          <a:prstGeom prst="rect">
            <a:avLst/>
          </a:prstGeom>
        </p:spPr>
      </p:pic>
      <p:pic>
        <p:nvPicPr>
          <p:cNvPr id="5" name="图片 4"/>
          <p:cNvPicPr>
            <a:picLocks noChangeAspect="1"/>
          </p:cNvPicPr>
          <p:nvPr/>
        </p:nvPicPr>
        <p:blipFill>
          <a:blip r:embed="rId4"/>
          <a:stretch>
            <a:fillRect/>
          </a:stretch>
        </p:blipFill>
        <p:spPr>
          <a:xfrm>
            <a:off x="282575" y="3575050"/>
            <a:ext cx="9666605" cy="2955925"/>
          </a:xfrm>
          <a:prstGeom prst="rect">
            <a:avLst/>
          </a:prstGeom>
        </p:spPr>
      </p:pic>
      <mc:AlternateContent xmlns:mc="http://schemas.openxmlformats.org/markup-compatibility/2006" xmlns:p14="http://schemas.microsoft.com/office/powerpoint/2010/main">
        <mc:Choice Requires="p14">
          <p:contentPart r:id="rId5" p14:bwMode="auto">
            <p14:nvContentPartPr>
              <p14:cNvPr id="6" name="墨迹 5"/>
              <p14:cNvContentPartPr/>
              <p14:nvPr/>
            </p14:nvContentPartPr>
            <p14:xfrm>
              <a:off x="3905250" y="4197350"/>
              <a:ext cx="590550" cy="431800"/>
            </p14:xfrm>
          </p:contentPart>
        </mc:Choice>
        <mc:Fallback xmlns="">
          <p:pic>
            <p:nvPicPr>
              <p:cNvPr id="6" name="墨迹 5"/>
            </p:nvPicPr>
            <p:blipFill>
              <a:blip/>
            </p:blipFill>
            <p:spPr>
              <a:xfrm>
                <a:off x="3905250" y="4197350"/>
                <a:ext cx="590550" cy="43180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7" name="墨迹 6"/>
              <p14:cNvContentPartPr/>
              <p14:nvPr/>
            </p14:nvContentPartPr>
            <p14:xfrm>
              <a:off x="2984500" y="2393950"/>
              <a:ext cx="2355850" cy="44450"/>
            </p14:xfrm>
          </p:contentPart>
        </mc:Choice>
        <mc:Fallback xmlns="">
          <p:pic>
            <p:nvPicPr>
              <p:cNvPr id="7" name="墨迹 6"/>
            </p:nvPicPr>
            <p:blipFill>
              <a:blip/>
            </p:blipFill>
            <p:spPr>
              <a:xfrm>
                <a:off x="2984500" y="2393950"/>
                <a:ext cx="2355850" cy="4445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8" name="墨迹 7"/>
              <p14:cNvContentPartPr/>
              <p14:nvPr/>
            </p14:nvContentPartPr>
            <p14:xfrm>
              <a:off x="5353050" y="4311650"/>
              <a:ext cx="215900" cy="247650"/>
            </p14:xfrm>
          </p:contentPart>
        </mc:Choice>
        <mc:Fallback xmlns="">
          <p:pic>
            <p:nvPicPr>
              <p:cNvPr id="8" name="墨迹 7"/>
            </p:nvPicPr>
            <p:blipFill>
              <a:blip/>
            </p:blipFill>
            <p:spPr>
              <a:xfrm>
                <a:off x="5353050" y="4311650"/>
                <a:ext cx="215900" cy="24765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9" name="墨迹 8"/>
              <p14:cNvContentPartPr/>
              <p14:nvPr/>
            </p14:nvContentPartPr>
            <p14:xfrm>
              <a:off x="5384800" y="4292600"/>
              <a:ext cx="254000" cy="266700"/>
            </p14:xfrm>
          </p:contentPart>
        </mc:Choice>
        <mc:Fallback xmlns="">
          <p:pic>
            <p:nvPicPr>
              <p:cNvPr id="9" name="墨迹 8"/>
            </p:nvPicPr>
            <p:blipFill>
              <a:blip/>
            </p:blipFill>
            <p:spPr>
              <a:xfrm>
                <a:off x="5384800" y="4292600"/>
                <a:ext cx="254000" cy="266700"/>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20" name="墨迹 19"/>
              <p14:cNvContentPartPr/>
              <p14:nvPr/>
            </p14:nvContentPartPr>
            <p14:xfrm>
              <a:off x="7156450" y="3683000"/>
              <a:ext cx="171450" cy="165100"/>
            </p14:xfrm>
          </p:contentPart>
        </mc:Choice>
        <mc:Fallback xmlns="">
          <p:pic>
            <p:nvPicPr>
              <p:cNvPr id="20" name="墨迹 19"/>
            </p:nvPicPr>
            <p:blipFill>
              <a:blip/>
            </p:blipFill>
            <p:spPr>
              <a:xfrm>
                <a:off x="7156450" y="3683000"/>
                <a:ext cx="171450" cy="16510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21" name="墨迹 20"/>
              <p14:cNvContentPartPr/>
              <p14:nvPr/>
            </p14:nvContentPartPr>
            <p14:xfrm>
              <a:off x="3708400" y="5251450"/>
              <a:ext cx="215900" cy="19050"/>
            </p14:xfrm>
          </p:contentPart>
        </mc:Choice>
        <mc:Fallback xmlns="">
          <p:pic>
            <p:nvPicPr>
              <p:cNvPr id="21" name="墨迹 20"/>
            </p:nvPicPr>
            <p:blipFill>
              <a:blip/>
            </p:blipFill>
            <p:spPr>
              <a:xfrm>
                <a:off x="3708400" y="5251450"/>
                <a:ext cx="215900" cy="19050"/>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22" name="墨迹 21"/>
              <p14:cNvContentPartPr/>
              <p14:nvPr/>
            </p14:nvContentPartPr>
            <p14:xfrm>
              <a:off x="4445000" y="5207000"/>
              <a:ext cx="292100" cy="360"/>
            </p14:xfrm>
          </p:contentPart>
        </mc:Choice>
        <mc:Fallback xmlns="">
          <p:pic>
            <p:nvPicPr>
              <p:cNvPr id="22" name="墨迹 21"/>
            </p:nvPicPr>
            <p:blipFill>
              <a:blip/>
            </p:blipFill>
            <p:spPr>
              <a:xfrm>
                <a:off x="4445000" y="5207000"/>
                <a:ext cx="292100" cy="360"/>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23" name="墨迹 22"/>
              <p14:cNvContentPartPr/>
              <p14:nvPr/>
            </p14:nvContentPartPr>
            <p14:xfrm>
              <a:off x="6108700" y="5245100"/>
              <a:ext cx="685800" cy="57150"/>
            </p14:xfrm>
          </p:contentPart>
        </mc:Choice>
        <mc:Fallback xmlns="">
          <p:pic>
            <p:nvPicPr>
              <p:cNvPr id="23" name="墨迹 22"/>
            </p:nvPicPr>
            <p:blipFill>
              <a:blip/>
            </p:blipFill>
            <p:spPr>
              <a:xfrm>
                <a:off x="6108700" y="5245100"/>
                <a:ext cx="685800" cy="57150"/>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24" name="墨迹 23"/>
              <p14:cNvContentPartPr/>
              <p14:nvPr/>
            </p14:nvContentPartPr>
            <p14:xfrm>
              <a:off x="3016250" y="5264150"/>
              <a:ext cx="469900" cy="6350"/>
            </p14:xfrm>
          </p:contentPart>
        </mc:Choice>
        <mc:Fallback xmlns="">
          <p:pic>
            <p:nvPicPr>
              <p:cNvPr id="24" name="墨迹 23"/>
            </p:nvPicPr>
            <p:blipFill>
              <a:blip/>
            </p:blipFill>
            <p:spPr>
              <a:xfrm>
                <a:off x="3016250" y="5264150"/>
                <a:ext cx="469900" cy="6350"/>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25" name="墨迹 24"/>
              <p14:cNvContentPartPr/>
              <p14:nvPr/>
            </p14:nvContentPartPr>
            <p14:xfrm>
              <a:off x="4057650" y="5264150"/>
              <a:ext cx="152400" cy="19050"/>
            </p14:xfrm>
          </p:contentPart>
        </mc:Choice>
        <mc:Fallback xmlns="">
          <p:pic>
            <p:nvPicPr>
              <p:cNvPr id="25" name="墨迹 24"/>
            </p:nvPicPr>
            <p:blipFill>
              <a:blip/>
            </p:blipFill>
            <p:spPr>
              <a:xfrm>
                <a:off x="4057650" y="5264150"/>
                <a:ext cx="152400" cy="19050"/>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26" name="墨迹 25"/>
              <p14:cNvContentPartPr/>
              <p14:nvPr/>
            </p14:nvContentPartPr>
            <p14:xfrm>
              <a:off x="4076700" y="5207000"/>
              <a:ext cx="165100" cy="12700"/>
            </p14:xfrm>
          </p:contentPart>
        </mc:Choice>
        <mc:Fallback xmlns="">
          <p:pic>
            <p:nvPicPr>
              <p:cNvPr id="26" name="墨迹 25"/>
            </p:nvPicPr>
            <p:blipFill>
              <a:blip/>
            </p:blipFill>
            <p:spPr>
              <a:xfrm>
                <a:off x="4076700" y="5207000"/>
                <a:ext cx="165100" cy="12700"/>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27" name="墨迹 26"/>
              <p14:cNvContentPartPr/>
              <p14:nvPr/>
            </p14:nvContentPartPr>
            <p14:xfrm>
              <a:off x="2997200" y="5181600"/>
              <a:ext cx="469900" cy="25400"/>
            </p14:xfrm>
          </p:contentPart>
        </mc:Choice>
        <mc:Fallback xmlns="">
          <p:pic>
            <p:nvPicPr>
              <p:cNvPr id="27" name="墨迹 26"/>
            </p:nvPicPr>
            <p:blipFill>
              <a:blip/>
            </p:blipFill>
            <p:spPr>
              <a:xfrm>
                <a:off x="2997200" y="5181600"/>
                <a:ext cx="469900" cy="25400"/>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28" name="墨迹 27"/>
              <p14:cNvContentPartPr/>
              <p14:nvPr/>
            </p14:nvContentPartPr>
            <p14:xfrm>
              <a:off x="5213350" y="5156200"/>
              <a:ext cx="323850" cy="12700"/>
            </p14:xfrm>
          </p:contentPart>
        </mc:Choice>
        <mc:Fallback xmlns="">
          <p:pic>
            <p:nvPicPr>
              <p:cNvPr id="28" name="墨迹 27"/>
            </p:nvPicPr>
            <p:blipFill>
              <a:blip/>
            </p:blipFill>
            <p:spPr>
              <a:xfrm>
                <a:off x="5213350" y="5156200"/>
                <a:ext cx="323850" cy="12700"/>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29" name="墨迹 28"/>
              <p14:cNvContentPartPr/>
              <p14:nvPr/>
            </p14:nvContentPartPr>
            <p14:xfrm>
              <a:off x="5213350" y="5245100"/>
              <a:ext cx="400050" cy="19050"/>
            </p14:xfrm>
          </p:contentPart>
        </mc:Choice>
        <mc:Fallback xmlns="">
          <p:pic>
            <p:nvPicPr>
              <p:cNvPr id="29" name="墨迹 28"/>
            </p:nvPicPr>
            <p:blipFill>
              <a:blip/>
            </p:blipFill>
            <p:spPr>
              <a:xfrm>
                <a:off x="5213350" y="5245100"/>
                <a:ext cx="400050" cy="19050"/>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30" name="墨迹 29"/>
              <p14:cNvContentPartPr/>
              <p14:nvPr/>
            </p14:nvContentPartPr>
            <p14:xfrm>
              <a:off x="7061200" y="5181600"/>
              <a:ext cx="209550" cy="12700"/>
            </p14:xfrm>
          </p:contentPart>
        </mc:Choice>
        <mc:Fallback xmlns="">
          <p:pic>
            <p:nvPicPr>
              <p:cNvPr id="30" name="墨迹 29"/>
            </p:nvPicPr>
            <p:blipFill>
              <a:blip/>
            </p:blipFill>
            <p:spPr>
              <a:xfrm>
                <a:off x="7061200" y="5181600"/>
                <a:ext cx="209550" cy="12700"/>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31" name="墨迹 30"/>
              <p14:cNvContentPartPr/>
              <p14:nvPr/>
            </p14:nvContentPartPr>
            <p14:xfrm>
              <a:off x="6997700" y="5207000"/>
              <a:ext cx="222250" cy="38100"/>
            </p14:xfrm>
          </p:contentPart>
        </mc:Choice>
        <mc:Fallback xmlns="">
          <p:pic>
            <p:nvPicPr>
              <p:cNvPr id="31" name="墨迹 30"/>
            </p:nvPicPr>
            <p:blipFill>
              <a:blip/>
            </p:blipFill>
            <p:spPr>
              <a:xfrm>
                <a:off x="6997700" y="5207000"/>
                <a:ext cx="222250" cy="38100"/>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32" name="墨迹 31"/>
              <p14:cNvContentPartPr/>
              <p14:nvPr/>
            </p14:nvContentPartPr>
            <p14:xfrm>
              <a:off x="8901288" y="2994735"/>
              <a:ext cx="1236134" cy="62038"/>
            </p14:xfrm>
          </p:contentPart>
        </mc:Choice>
        <mc:Fallback xmlns="">
          <p:pic>
            <p:nvPicPr>
              <p:cNvPr id="32" name="墨迹 31"/>
            </p:nvPicPr>
            <p:blipFill>
              <a:blip/>
            </p:blipFill>
            <p:spPr>
              <a:xfrm>
                <a:off x="8901288" y="2994735"/>
                <a:ext cx="1236134" cy="62038"/>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33" name="墨迹 32"/>
              <p14:cNvContentPartPr/>
              <p14:nvPr/>
            </p14:nvContentPartPr>
            <p14:xfrm>
              <a:off x="948266" y="3507957"/>
              <a:ext cx="2286000" cy="186113"/>
            </p14:xfrm>
          </p:contentPart>
        </mc:Choice>
        <mc:Fallback xmlns="">
          <p:pic>
            <p:nvPicPr>
              <p:cNvPr id="33" name="墨迹 32"/>
            </p:nvPicPr>
            <p:blipFill>
              <a:blip/>
            </p:blipFill>
            <p:spPr>
              <a:xfrm>
                <a:off x="948266" y="3507957"/>
                <a:ext cx="2286000" cy="186113"/>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34" name="墨迹 33"/>
              <p14:cNvContentPartPr/>
              <p14:nvPr/>
            </p14:nvContentPartPr>
            <p14:xfrm>
              <a:off x="5452533" y="530141"/>
              <a:ext cx="73378" cy="208673"/>
            </p14:xfrm>
          </p:contentPart>
        </mc:Choice>
        <mc:Fallback xmlns="">
          <p:pic>
            <p:nvPicPr>
              <p:cNvPr id="34" name="墨迹 33"/>
            </p:nvPicPr>
            <p:blipFill>
              <a:blip/>
            </p:blipFill>
            <p:spPr>
              <a:xfrm>
                <a:off x="5452533" y="530141"/>
                <a:ext cx="73378" cy="208673"/>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35" name="墨迹 34"/>
              <p14:cNvContentPartPr/>
              <p14:nvPr/>
            </p14:nvContentPartPr>
            <p14:xfrm>
              <a:off x="5475111" y="524501"/>
              <a:ext cx="211666" cy="422985"/>
            </p14:xfrm>
          </p:contentPart>
        </mc:Choice>
        <mc:Fallback xmlns="">
          <p:pic>
            <p:nvPicPr>
              <p:cNvPr id="35" name="墨迹 34"/>
            </p:nvPicPr>
            <p:blipFill>
              <a:blip/>
            </p:blipFill>
            <p:spPr>
              <a:xfrm>
                <a:off x="5475111" y="524501"/>
                <a:ext cx="211666" cy="422985"/>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36" name="墨迹 35"/>
              <p14:cNvContentPartPr/>
              <p14:nvPr/>
            </p14:nvContentPartPr>
            <p14:xfrm>
              <a:off x="5706533" y="575259"/>
              <a:ext cx="107244" cy="146635"/>
            </p14:xfrm>
          </p:contentPart>
        </mc:Choice>
        <mc:Fallback xmlns="">
          <p:pic>
            <p:nvPicPr>
              <p:cNvPr id="36" name="墨迹 35"/>
            </p:nvPicPr>
            <p:blipFill>
              <a:blip/>
            </p:blipFill>
            <p:spPr>
              <a:xfrm>
                <a:off x="5706533" y="575259"/>
                <a:ext cx="107244" cy="146635"/>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37" name="墨迹 36"/>
              <p14:cNvContentPartPr/>
              <p14:nvPr/>
            </p14:nvContentPartPr>
            <p14:xfrm>
              <a:off x="5726288" y="513222"/>
              <a:ext cx="177800" cy="335568"/>
            </p14:xfrm>
          </p:contentPart>
        </mc:Choice>
        <mc:Fallback xmlns="">
          <p:pic>
            <p:nvPicPr>
              <p:cNvPr id="37" name="墨迹 36"/>
            </p:nvPicPr>
            <p:blipFill>
              <a:blip/>
            </p:blipFill>
            <p:spPr>
              <a:xfrm>
                <a:off x="5726288" y="513222"/>
                <a:ext cx="177800" cy="335568"/>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38" name="墨迹 37"/>
              <p14:cNvContentPartPr/>
              <p14:nvPr/>
            </p14:nvContentPartPr>
            <p14:xfrm>
              <a:off x="5881511" y="1804736"/>
              <a:ext cx="118533" cy="298910"/>
            </p14:xfrm>
          </p:contentPart>
        </mc:Choice>
        <mc:Fallback xmlns="">
          <p:pic>
            <p:nvPicPr>
              <p:cNvPr id="38" name="墨迹 37"/>
            </p:nvPicPr>
            <p:blipFill>
              <a:blip/>
            </p:blipFill>
            <p:spPr>
              <a:xfrm>
                <a:off x="5881511" y="1804736"/>
                <a:ext cx="118533" cy="298910"/>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39" name="墨迹 38"/>
              <p14:cNvContentPartPr/>
              <p14:nvPr/>
            </p14:nvContentPartPr>
            <p14:xfrm>
              <a:off x="5971822" y="1844215"/>
              <a:ext cx="107244" cy="231232"/>
            </p14:xfrm>
          </p:contentPart>
        </mc:Choice>
        <mc:Fallback xmlns="">
          <p:pic>
            <p:nvPicPr>
              <p:cNvPr id="39" name="墨迹 38"/>
            </p:nvPicPr>
            <p:blipFill>
              <a:blip/>
            </p:blipFill>
            <p:spPr>
              <a:xfrm>
                <a:off x="5971822" y="1844215"/>
                <a:ext cx="107244" cy="231232"/>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40" name="墨迹 39"/>
              <p14:cNvContentPartPr/>
              <p14:nvPr/>
            </p14:nvContentPartPr>
            <p14:xfrm>
              <a:off x="6118577" y="1940092"/>
              <a:ext cx="84667" cy="135355"/>
            </p14:xfrm>
          </p:contentPart>
        </mc:Choice>
        <mc:Fallback xmlns="">
          <p:pic>
            <p:nvPicPr>
              <p:cNvPr id="40" name="墨迹 39"/>
            </p:nvPicPr>
            <p:blipFill>
              <a:blip/>
            </p:blipFill>
            <p:spPr>
              <a:xfrm>
                <a:off x="6118577" y="1940092"/>
                <a:ext cx="84667" cy="135355"/>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41" name="墨迹 40"/>
              <p14:cNvContentPartPr/>
              <p14:nvPr/>
            </p14:nvContentPartPr>
            <p14:xfrm>
              <a:off x="6203244" y="1753978"/>
              <a:ext cx="16933" cy="5640"/>
            </p14:xfrm>
          </p:contentPart>
        </mc:Choice>
        <mc:Fallback xmlns="">
          <p:pic>
            <p:nvPicPr>
              <p:cNvPr id="41" name="墨迹 40"/>
            </p:nvPicPr>
            <p:blipFill>
              <a:blip/>
            </p:blipFill>
            <p:spPr>
              <a:xfrm>
                <a:off x="6203244" y="1753978"/>
                <a:ext cx="16933" cy="5640"/>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42" name="墨迹 41"/>
              <p14:cNvContentPartPr/>
              <p14:nvPr/>
            </p14:nvContentPartPr>
            <p14:xfrm>
              <a:off x="6242755" y="1832935"/>
              <a:ext cx="73378" cy="242512"/>
            </p14:xfrm>
          </p:contentPart>
        </mc:Choice>
        <mc:Fallback xmlns="">
          <p:pic>
            <p:nvPicPr>
              <p:cNvPr id="42" name="墨迹 41"/>
            </p:nvPicPr>
            <p:blipFill>
              <a:blip/>
            </p:blipFill>
            <p:spPr>
              <a:xfrm>
                <a:off x="6242755" y="1832935"/>
                <a:ext cx="73378" cy="242512"/>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43" name="墨迹 42"/>
              <p14:cNvContentPartPr/>
              <p14:nvPr/>
            </p14:nvContentPartPr>
            <p14:xfrm>
              <a:off x="6355644" y="1827296"/>
              <a:ext cx="90311" cy="231231"/>
            </p14:xfrm>
          </p:contentPart>
        </mc:Choice>
        <mc:Fallback xmlns="">
          <p:pic>
            <p:nvPicPr>
              <p:cNvPr id="43" name="墨迹 42"/>
            </p:nvPicPr>
            <p:blipFill>
              <a:blip/>
            </p:blipFill>
            <p:spPr>
              <a:xfrm>
                <a:off x="6355644" y="1827296"/>
                <a:ext cx="90311" cy="231231"/>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44" name="墨迹 43"/>
              <p14:cNvContentPartPr/>
              <p14:nvPr/>
            </p14:nvContentPartPr>
            <p14:xfrm>
              <a:off x="6462888" y="1928812"/>
              <a:ext cx="81844" cy="95877"/>
            </p14:xfrm>
          </p:contentPart>
        </mc:Choice>
        <mc:Fallback xmlns="">
          <p:pic>
            <p:nvPicPr>
              <p:cNvPr id="44" name="墨迹 43"/>
            </p:nvPicPr>
            <p:blipFill>
              <a:blip/>
            </p:blipFill>
            <p:spPr>
              <a:xfrm>
                <a:off x="6462888" y="1928812"/>
                <a:ext cx="81844" cy="95877"/>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45" name="墨迹 44"/>
              <p14:cNvContentPartPr/>
              <p14:nvPr/>
            </p14:nvContentPartPr>
            <p14:xfrm>
              <a:off x="6471355" y="1917532"/>
              <a:ext cx="64912" cy="219953"/>
            </p14:xfrm>
          </p:contentPart>
        </mc:Choice>
        <mc:Fallback xmlns="">
          <p:pic>
            <p:nvPicPr>
              <p:cNvPr id="45" name="墨迹 44"/>
            </p:nvPicPr>
            <p:blipFill>
              <a:blip/>
            </p:blipFill>
            <p:spPr>
              <a:xfrm>
                <a:off x="6471355" y="1917532"/>
                <a:ext cx="64912" cy="219953"/>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46" name="墨迹 45"/>
              <p14:cNvContentPartPr/>
              <p14:nvPr/>
            </p14:nvContentPartPr>
            <p14:xfrm>
              <a:off x="7286977" y="76137"/>
              <a:ext cx="14112" cy="19739"/>
            </p14:xfrm>
          </p:contentPart>
        </mc:Choice>
        <mc:Fallback xmlns="">
          <p:pic>
            <p:nvPicPr>
              <p:cNvPr id="46" name="墨迹 45"/>
            </p:nvPicPr>
            <p:blipFill>
              <a:blip/>
            </p:blipFill>
            <p:spPr>
              <a:xfrm>
                <a:off x="7286977" y="76137"/>
                <a:ext cx="14112" cy="19739"/>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47" name="墨迹 46"/>
              <p14:cNvContentPartPr/>
              <p14:nvPr/>
            </p14:nvContentPartPr>
            <p14:xfrm>
              <a:off x="4543777" y="930567"/>
              <a:ext cx="5645" cy="186113"/>
            </p14:xfrm>
          </p:contentPart>
        </mc:Choice>
        <mc:Fallback xmlns="">
          <p:pic>
            <p:nvPicPr>
              <p:cNvPr id="47" name="墨迹 46"/>
            </p:nvPicPr>
            <p:blipFill>
              <a:blip/>
            </p:blipFill>
            <p:spPr>
              <a:xfrm>
                <a:off x="4543777" y="930567"/>
                <a:ext cx="5645" cy="186113"/>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48" name="墨迹 47"/>
              <p14:cNvContentPartPr/>
              <p14:nvPr/>
            </p14:nvContentPartPr>
            <p14:xfrm>
              <a:off x="4549422" y="1001064"/>
              <a:ext cx="59266" cy="36659"/>
            </p14:xfrm>
          </p:contentPart>
        </mc:Choice>
        <mc:Fallback xmlns="">
          <p:pic>
            <p:nvPicPr>
              <p:cNvPr id="48" name="墨迹 47"/>
            </p:nvPicPr>
            <p:blipFill>
              <a:blip/>
            </p:blipFill>
            <p:spPr>
              <a:xfrm>
                <a:off x="4549422" y="1001064"/>
                <a:ext cx="59266" cy="36659"/>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49" name="墨迹 48"/>
              <p14:cNvContentPartPr/>
              <p14:nvPr/>
            </p14:nvContentPartPr>
            <p14:xfrm>
              <a:off x="4605866" y="902368"/>
              <a:ext cx="158045" cy="208673"/>
            </p14:xfrm>
          </p:contentPart>
        </mc:Choice>
        <mc:Fallback xmlns="">
          <p:pic>
            <p:nvPicPr>
              <p:cNvPr id="49" name="墨迹 48"/>
            </p:nvPicPr>
            <p:blipFill>
              <a:blip/>
            </p:blipFill>
            <p:spPr>
              <a:xfrm>
                <a:off x="4605866" y="902368"/>
                <a:ext cx="158045" cy="208673"/>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50" name="墨迹 49"/>
              <p14:cNvContentPartPr/>
              <p14:nvPr/>
            </p14:nvContentPartPr>
            <p14:xfrm>
              <a:off x="4803422" y="896728"/>
              <a:ext cx="194733" cy="174834"/>
            </p14:xfrm>
          </p:contentPart>
        </mc:Choice>
        <mc:Fallback xmlns="">
          <p:pic>
            <p:nvPicPr>
              <p:cNvPr id="50" name="墨迹 49"/>
            </p:nvPicPr>
            <p:blipFill>
              <a:blip/>
            </p:blipFill>
            <p:spPr>
              <a:xfrm>
                <a:off x="4803422" y="896728"/>
                <a:ext cx="194733" cy="174834"/>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51" name="墨迹 50"/>
              <p14:cNvContentPartPr/>
              <p14:nvPr/>
            </p14:nvContentPartPr>
            <p14:xfrm>
              <a:off x="4953000" y="919287"/>
              <a:ext cx="64911" cy="186114"/>
            </p14:xfrm>
          </p:contentPart>
        </mc:Choice>
        <mc:Fallback xmlns="">
          <p:pic>
            <p:nvPicPr>
              <p:cNvPr id="51" name="墨迹 50"/>
            </p:nvPicPr>
            <p:blipFill>
              <a:blip/>
            </p:blipFill>
            <p:spPr>
              <a:xfrm>
                <a:off x="4953000" y="919287"/>
                <a:ext cx="64911" cy="186114"/>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52" name="墨迹 51"/>
              <p14:cNvContentPartPr/>
              <p14:nvPr/>
            </p14:nvContentPartPr>
            <p14:xfrm>
              <a:off x="5884333" y="1049003"/>
              <a:ext cx="87489" cy="129715"/>
            </p14:xfrm>
          </p:contentPart>
        </mc:Choice>
        <mc:Fallback xmlns="">
          <p:pic>
            <p:nvPicPr>
              <p:cNvPr id="52" name="墨迹 51"/>
            </p:nvPicPr>
            <p:blipFill>
              <a:blip/>
            </p:blipFill>
            <p:spPr>
              <a:xfrm>
                <a:off x="5884333" y="1049003"/>
                <a:ext cx="87489" cy="129715"/>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53" name="墨迹 52"/>
              <p14:cNvContentPartPr/>
              <p14:nvPr/>
            </p14:nvContentPartPr>
            <p14:xfrm>
              <a:off x="5407377" y="3936582"/>
              <a:ext cx="146756" cy="22559"/>
            </p14:xfrm>
          </p:contentPart>
        </mc:Choice>
        <mc:Fallback xmlns="">
          <p:pic>
            <p:nvPicPr>
              <p:cNvPr id="53" name="墨迹 52"/>
            </p:nvPicPr>
            <p:blipFill>
              <a:blip/>
            </p:blipFill>
            <p:spPr>
              <a:xfrm>
                <a:off x="5407377" y="3936582"/>
                <a:ext cx="146756" cy="22559"/>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54" name="墨迹 53"/>
              <p14:cNvContentPartPr/>
              <p14:nvPr/>
            </p14:nvContentPartPr>
            <p14:xfrm>
              <a:off x="5427133" y="3880184"/>
              <a:ext cx="70556" cy="180473"/>
            </p14:xfrm>
          </p:contentPart>
        </mc:Choice>
        <mc:Fallback xmlns="">
          <p:pic>
            <p:nvPicPr>
              <p:cNvPr id="54" name="墨迹 53"/>
            </p:nvPicPr>
            <p:blipFill>
              <a:blip/>
            </p:blipFill>
            <p:spPr>
              <a:xfrm>
                <a:off x="5427133" y="3880184"/>
                <a:ext cx="70556" cy="180473"/>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55" name="墨迹 54"/>
              <p14:cNvContentPartPr/>
              <p14:nvPr/>
            </p14:nvContentPartPr>
            <p14:xfrm>
              <a:off x="5520266" y="3987340"/>
              <a:ext cx="59266" cy="93057"/>
            </p14:xfrm>
          </p:contentPart>
        </mc:Choice>
        <mc:Fallback xmlns="">
          <p:pic>
            <p:nvPicPr>
              <p:cNvPr id="55" name="墨迹 54"/>
            </p:nvPicPr>
            <p:blipFill>
              <a:blip/>
            </p:blipFill>
            <p:spPr>
              <a:xfrm>
                <a:off x="5520266" y="3987340"/>
                <a:ext cx="59266" cy="93057"/>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56" name="墨迹 55"/>
              <p14:cNvContentPartPr/>
              <p14:nvPr/>
            </p14:nvContentPartPr>
            <p14:xfrm>
              <a:off x="7004755" y="3880184"/>
              <a:ext cx="118534" cy="180473"/>
            </p14:xfrm>
          </p:contentPart>
        </mc:Choice>
        <mc:Fallback xmlns="">
          <p:pic>
            <p:nvPicPr>
              <p:cNvPr id="56" name="墨迹 55"/>
            </p:nvPicPr>
            <p:blipFill>
              <a:blip/>
            </p:blipFill>
            <p:spPr>
              <a:xfrm>
                <a:off x="7004755" y="3880184"/>
                <a:ext cx="118534" cy="180473"/>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57" name="墨迹 56"/>
              <p14:cNvContentPartPr/>
              <p14:nvPr/>
            </p14:nvContentPartPr>
            <p14:xfrm>
              <a:off x="7207955" y="3964781"/>
              <a:ext cx="39512" cy="73317"/>
            </p14:xfrm>
          </p:contentPart>
        </mc:Choice>
        <mc:Fallback xmlns="">
          <p:pic>
            <p:nvPicPr>
              <p:cNvPr id="57" name="墨迹 56"/>
            </p:nvPicPr>
            <p:blipFill>
              <a:blip/>
            </p:blipFill>
            <p:spPr>
              <a:xfrm>
                <a:off x="7207955" y="3964781"/>
                <a:ext cx="39512" cy="73317"/>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58" name="墨迹 57"/>
              <p14:cNvContentPartPr/>
              <p14:nvPr/>
            </p14:nvContentPartPr>
            <p14:xfrm>
              <a:off x="7998177" y="3880184"/>
              <a:ext cx="101600" cy="231232"/>
            </p14:xfrm>
          </p:contentPart>
        </mc:Choice>
        <mc:Fallback xmlns="">
          <p:pic>
            <p:nvPicPr>
              <p:cNvPr id="58" name="墨迹 57"/>
            </p:nvPicPr>
            <p:blipFill>
              <a:blip/>
            </p:blipFill>
            <p:spPr>
              <a:xfrm>
                <a:off x="7998177" y="3880184"/>
                <a:ext cx="101600" cy="231232"/>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59" name="墨迹 58"/>
              <p14:cNvContentPartPr/>
              <p14:nvPr/>
            </p14:nvContentPartPr>
            <p14:xfrm>
              <a:off x="8077200" y="3919662"/>
              <a:ext cx="112888" cy="177654"/>
            </p14:xfrm>
          </p:contentPart>
        </mc:Choice>
        <mc:Fallback xmlns="">
          <p:pic>
            <p:nvPicPr>
              <p:cNvPr id="59" name="墨迹 58"/>
            </p:nvPicPr>
            <p:blipFill>
              <a:blip/>
            </p:blipFill>
            <p:spPr>
              <a:xfrm>
                <a:off x="8077200" y="3919662"/>
                <a:ext cx="112888" cy="177654"/>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60" name="墨迹 59"/>
              <p14:cNvContentPartPr/>
              <p14:nvPr/>
            </p14:nvContentPartPr>
            <p14:xfrm>
              <a:off x="8246533" y="3914023"/>
              <a:ext cx="299156" cy="186113"/>
            </p14:xfrm>
          </p:contentPart>
        </mc:Choice>
        <mc:Fallback xmlns="">
          <p:pic>
            <p:nvPicPr>
              <p:cNvPr id="60" name="墨迹 59"/>
            </p:nvPicPr>
            <p:blipFill>
              <a:blip/>
            </p:blipFill>
            <p:spPr>
              <a:xfrm>
                <a:off x="8246533" y="3914023"/>
                <a:ext cx="299156" cy="186113"/>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61" name="墨迹 60"/>
              <p14:cNvContentPartPr/>
              <p14:nvPr/>
            </p14:nvContentPartPr>
            <p14:xfrm>
              <a:off x="8602133" y="3970420"/>
              <a:ext cx="135467" cy="146635"/>
            </p14:xfrm>
          </p:contentPart>
        </mc:Choice>
        <mc:Fallback xmlns="">
          <p:pic>
            <p:nvPicPr>
              <p:cNvPr id="61" name="墨迹 60"/>
            </p:nvPicPr>
            <p:blipFill>
              <a:blip/>
            </p:blipFill>
            <p:spPr>
              <a:xfrm>
                <a:off x="8602133" y="3970420"/>
                <a:ext cx="135467" cy="146635"/>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62" name="墨迹 61"/>
              <p14:cNvContentPartPr/>
              <p14:nvPr/>
            </p14:nvContentPartPr>
            <p14:xfrm>
              <a:off x="8760177" y="3964781"/>
              <a:ext cx="166512" cy="16919"/>
            </p14:xfrm>
          </p:contentPart>
        </mc:Choice>
        <mc:Fallback xmlns="">
          <p:pic>
            <p:nvPicPr>
              <p:cNvPr id="62" name="墨迹 61"/>
            </p:nvPicPr>
            <p:blipFill>
              <a:blip/>
            </p:blipFill>
            <p:spPr>
              <a:xfrm>
                <a:off x="8760177" y="3964781"/>
                <a:ext cx="166512" cy="16919"/>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63" name="墨迹 62"/>
              <p14:cNvContentPartPr/>
              <p14:nvPr/>
            </p14:nvContentPartPr>
            <p14:xfrm>
              <a:off x="8850488" y="3874544"/>
              <a:ext cx="11289" cy="262250"/>
            </p14:xfrm>
          </p:contentPart>
        </mc:Choice>
        <mc:Fallback xmlns="">
          <p:pic>
            <p:nvPicPr>
              <p:cNvPr id="63" name="墨迹 62"/>
            </p:nvPicPr>
            <p:blipFill>
              <a:blip/>
            </p:blipFill>
            <p:spPr>
              <a:xfrm>
                <a:off x="8850488" y="3874544"/>
                <a:ext cx="11289" cy="262250"/>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64" name="墨迹 63"/>
              <p14:cNvContentPartPr/>
              <p14:nvPr/>
            </p14:nvContentPartPr>
            <p14:xfrm>
              <a:off x="9144000" y="3812506"/>
              <a:ext cx="112888" cy="14100"/>
            </p14:xfrm>
          </p:contentPart>
        </mc:Choice>
        <mc:Fallback xmlns="">
          <p:pic>
            <p:nvPicPr>
              <p:cNvPr id="64" name="墨迹 63"/>
            </p:nvPicPr>
            <p:blipFill>
              <a:blip/>
            </p:blipFill>
            <p:spPr>
              <a:xfrm>
                <a:off x="9144000" y="3812506"/>
                <a:ext cx="112888" cy="14100"/>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65" name="墨迹 64"/>
              <p14:cNvContentPartPr/>
              <p14:nvPr/>
            </p14:nvContentPartPr>
            <p14:xfrm>
              <a:off x="9115777" y="3863264"/>
              <a:ext cx="45156" cy="242512"/>
            </p14:xfrm>
          </p:contentPart>
        </mc:Choice>
        <mc:Fallback xmlns="">
          <p:pic>
            <p:nvPicPr>
              <p:cNvPr id="65" name="墨迹 64"/>
            </p:nvPicPr>
            <p:blipFill>
              <a:blip/>
            </p:blipFill>
            <p:spPr>
              <a:xfrm>
                <a:off x="9115777" y="3863264"/>
                <a:ext cx="45156" cy="242512"/>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66" name="墨迹 65"/>
              <p14:cNvContentPartPr/>
              <p14:nvPr/>
            </p14:nvContentPartPr>
            <p14:xfrm>
              <a:off x="9132711" y="3930942"/>
              <a:ext cx="166511" cy="146635"/>
            </p14:xfrm>
          </p:contentPart>
        </mc:Choice>
        <mc:Fallback xmlns="">
          <p:pic>
            <p:nvPicPr>
              <p:cNvPr id="66" name="墨迹 65"/>
            </p:nvPicPr>
            <p:blipFill>
              <a:blip/>
            </p:blipFill>
            <p:spPr>
              <a:xfrm>
                <a:off x="9132711" y="3930942"/>
                <a:ext cx="166511" cy="146635"/>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67" name="墨迹 66"/>
              <p14:cNvContentPartPr/>
              <p14:nvPr/>
            </p14:nvContentPartPr>
            <p14:xfrm>
              <a:off x="9335911" y="3778667"/>
              <a:ext cx="104422" cy="107156"/>
            </p14:xfrm>
          </p:contentPart>
        </mc:Choice>
        <mc:Fallback xmlns="">
          <p:pic>
            <p:nvPicPr>
              <p:cNvPr id="67" name="墨迹 66"/>
            </p:nvPicPr>
            <p:blipFill>
              <a:blip/>
            </p:blipFill>
            <p:spPr>
              <a:xfrm>
                <a:off x="9335911" y="3778667"/>
                <a:ext cx="104422" cy="107156"/>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68" name="墨迹 67"/>
              <p14:cNvContentPartPr/>
              <p14:nvPr/>
            </p14:nvContentPartPr>
            <p14:xfrm>
              <a:off x="9448800" y="3801226"/>
              <a:ext cx="107244" cy="22560"/>
            </p14:xfrm>
          </p:contentPart>
        </mc:Choice>
        <mc:Fallback xmlns="">
          <p:pic>
            <p:nvPicPr>
              <p:cNvPr id="68" name="墨迹 67"/>
            </p:nvPicPr>
            <p:blipFill>
              <a:blip/>
            </p:blipFill>
            <p:spPr>
              <a:xfrm>
                <a:off x="9448800" y="3801226"/>
                <a:ext cx="107244" cy="22560"/>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69" name="墨迹 68"/>
              <p14:cNvContentPartPr/>
              <p14:nvPr/>
            </p14:nvContentPartPr>
            <p14:xfrm>
              <a:off x="9499600" y="3727909"/>
              <a:ext cx="33866" cy="132535"/>
            </p14:xfrm>
          </p:contentPart>
        </mc:Choice>
        <mc:Fallback xmlns="">
          <p:pic>
            <p:nvPicPr>
              <p:cNvPr id="69" name="墨迹 68"/>
            </p:nvPicPr>
            <p:blipFill>
              <a:blip/>
            </p:blipFill>
            <p:spPr>
              <a:xfrm>
                <a:off x="9499600" y="3727909"/>
                <a:ext cx="33866" cy="132535"/>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70" name="墨迹 69"/>
              <p14:cNvContentPartPr/>
              <p14:nvPr/>
            </p14:nvContentPartPr>
            <p14:xfrm>
              <a:off x="9522177" y="3976060"/>
              <a:ext cx="381000" cy="11280"/>
            </p14:xfrm>
          </p:contentPart>
        </mc:Choice>
        <mc:Fallback xmlns="">
          <p:pic>
            <p:nvPicPr>
              <p:cNvPr id="70" name="墨迹 69"/>
            </p:nvPicPr>
            <p:blipFill>
              <a:blip/>
            </p:blipFill>
            <p:spPr>
              <a:xfrm>
                <a:off x="9522177" y="3976060"/>
                <a:ext cx="381000" cy="11280"/>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71" name="墨迹 70"/>
              <p14:cNvContentPartPr/>
              <p14:nvPr/>
            </p14:nvContentPartPr>
            <p14:xfrm>
              <a:off x="9889066" y="3891463"/>
              <a:ext cx="124178" cy="211493"/>
            </p14:xfrm>
          </p:contentPart>
        </mc:Choice>
        <mc:Fallback xmlns="">
          <p:pic>
            <p:nvPicPr>
              <p:cNvPr id="71" name="墨迹 70"/>
            </p:nvPicPr>
            <p:blipFill>
              <a:blip/>
            </p:blipFill>
            <p:spPr>
              <a:xfrm>
                <a:off x="9889066" y="3891463"/>
                <a:ext cx="124178" cy="211493"/>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72" name="墨迹 71"/>
              <p14:cNvContentPartPr/>
              <p14:nvPr/>
            </p14:nvContentPartPr>
            <p14:xfrm>
              <a:off x="10171288" y="3784307"/>
              <a:ext cx="135467" cy="39479"/>
            </p14:xfrm>
          </p:contentPart>
        </mc:Choice>
        <mc:Fallback xmlns="">
          <p:pic>
            <p:nvPicPr>
              <p:cNvPr id="72" name="墨迹 71"/>
            </p:nvPicPr>
            <p:blipFill>
              <a:blip/>
            </p:blipFill>
            <p:spPr>
              <a:xfrm>
                <a:off x="10171288" y="3784307"/>
                <a:ext cx="135467" cy="39479"/>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73" name="墨迹 72"/>
              <p14:cNvContentPartPr/>
              <p14:nvPr/>
            </p14:nvContentPartPr>
            <p14:xfrm>
              <a:off x="10162822" y="3846345"/>
              <a:ext cx="42333" cy="293270"/>
            </p14:xfrm>
          </p:contentPart>
        </mc:Choice>
        <mc:Fallback xmlns="">
          <p:pic>
            <p:nvPicPr>
              <p:cNvPr id="73" name="墨迹 72"/>
            </p:nvPicPr>
            <p:blipFill>
              <a:blip/>
            </p:blipFill>
            <p:spPr>
              <a:xfrm>
                <a:off x="10162822" y="3846345"/>
                <a:ext cx="42333" cy="293270"/>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74" name="墨迹 73"/>
              <p14:cNvContentPartPr/>
              <p14:nvPr/>
            </p14:nvContentPartPr>
            <p14:xfrm>
              <a:off x="10171288" y="3908383"/>
              <a:ext cx="200378" cy="90237"/>
            </p14:xfrm>
          </p:contentPart>
        </mc:Choice>
        <mc:Fallback xmlns="">
          <p:pic>
            <p:nvPicPr>
              <p:cNvPr id="74" name="墨迹 73"/>
            </p:nvPicPr>
            <p:blipFill>
              <a:blip/>
            </p:blipFill>
            <p:spPr>
              <a:xfrm>
                <a:off x="10171288" y="3908383"/>
                <a:ext cx="200378" cy="90237"/>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75" name="墨迹 74"/>
              <p14:cNvContentPartPr/>
              <p14:nvPr/>
            </p14:nvContentPartPr>
            <p14:xfrm>
              <a:off x="10371666" y="3682791"/>
              <a:ext cx="87489" cy="203032"/>
            </p14:xfrm>
          </p:contentPart>
        </mc:Choice>
        <mc:Fallback xmlns="">
          <p:pic>
            <p:nvPicPr>
              <p:cNvPr id="75" name="墨迹 74"/>
            </p:nvPicPr>
            <p:blipFill>
              <a:blip/>
            </p:blipFill>
            <p:spPr>
              <a:xfrm>
                <a:off x="10371666" y="3682791"/>
                <a:ext cx="87489" cy="203032"/>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76" name="墨迹 75"/>
              <p14:cNvContentPartPr/>
              <p14:nvPr/>
            </p14:nvContentPartPr>
            <p14:xfrm>
              <a:off x="10464800" y="3767388"/>
              <a:ext cx="93132" cy="16919"/>
            </p14:xfrm>
          </p:contentPart>
        </mc:Choice>
        <mc:Fallback xmlns="">
          <p:pic>
            <p:nvPicPr>
              <p:cNvPr id="76" name="墨迹 75"/>
            </p:nvPicPr>
            <p:blipFill>
              <a:blip/>
            </p:blipFill>
            <p:spPr>
              <a:xfrm>
                <a:off x="10464800" y="3767388"/>
                <a:ext cx="93132" cy="16919"/>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77" name="墨迹 76"/>
              <p14:cNvContentPartPr/>
              <p14:nvPr/>
            </p14:nvContentPartPr>
            <p14:xfrm>
              <a:off x="10504311" y="3660231"/>
              <a:ext cx="11289" cy="138175"/>
            </p14:xfrm>
          </p:contentPart>
        </mc:Choice>
        <mc:Fallback xmlns="">
          <p:pic>
            <p:nvPicPr>
              <p:cNvPr id="77" name="墨迹 76"/>
            </p:nvPicPr>
            <p:blipFill>
              <a:blip/>
            </p:blipFill>
            <p:spPr>
              <a:xfrm>
                <a:off x="10504311" y="3660231"/>
                <a:ext cx="11289" cy="138175"/>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78" name="墨迹 77"/>
              <p14:cNvContentPartPr/>
              <p14:nvPr/>
            </p14:nvContentPartPr>
            <p14:xfrm>
              <a:off x="10476088" y="3874544"/>
              <a:ext cx="177800" cy="22559"/>
            </p14:xfrm>
          </p:contentPart>
        </mc:Choice>
        <mc:Fallback xmlns="">
          <p:pic>
            <p:nvPicPr>
              <p:cNvPr id="78" name="墨迹 77"/>
            </p:nvPicPr>
            <p:blipFill>
              <a:blip/>
            </p:blipFill>
            <p:spPr>
              <a:xfrm>
                <a:off x="10476088" y="3874544"/>
                <a:ext cx="177800" cy="22559"/>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79" name="墨迹 78"/>
              <p14:cNvContentPartPr/>
              <p14:nvPr/>
            </p14:nvContentPartPr>
            <p14:xfrm>
              <a:off x="10552288" y="3767388"/>
              <a:ext cx="47977" cy="242511"/>
            </p14:xfrm>
          </p:contentPart>
        </mc:Choice>
        <mc:Fallback xmlns="">
          <p:pic>
            <p:nvPicPr>
              <p:cNvPr id="79" name="墨迹 78"/>
            </p:nvPicPr>
            <p:blipFill>
              <a:blip/>
            </p:blipFill>
            <p:spPr>
              <a:xfrm>
                <a:off x="10552288" y="3767388"/>
                <a:ext cx="47977" cy="242511"/>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80" name="墨迹 79"/>
              <p14:cNvContentPartPr/>
              <p14:nvPr/>
            </p14:nvContentPartPr>
            <p14:xfrm>
              <a:off x="10724444" y="3761748"/>
              <a:ext cx="129823" cy="219952"/>
            </p14:xfrm>
          </p:contentPart>
        </mc:Choice>
        <mc:Fallback xmlns="">
          <p:pic>
            <p:nvPicPr>
              <p:cNvPr id="80" name="墨迹 79"/>
            </p:nvPicPr>
            <p:blipFill>
              <a:blip/>
            </p:blipFill>
            <p:spPr>
              <a:xfrm>
                <a:off x="10724444" y="3761748"/>
                <a:ext cx="129823" cy="219952"/>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81" name="墨迹 80"/>
              <p14:cNvContentPartPr/>
              <p14:nvPr/>
            </p14:nvContentPartPr>
            <p14:xfrm>
              <a:off x="10831688" y="3795587"/>
              <a:ext cx="135467" cy="203033"/>
            </p14:xfrm>
          </p:contentPart>
        </mc:Choice>
        <mc:Fallback xmlns="">
          <p:pic>
            <p:nvPicPr>
              <p:cNvPr id="81" name="墨迹 80"/>
            </p:nvPicPr>
            <p:blipFill>
              <a:blip/>
            </p:blipFill>
            <p:spPr>
              <a:xfrm>
                <a:off x="10831688" y="3795587"/>
                <a:ext cx="135467" cy="203033"/>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82" name="墨迹 81"/>
              <p14:cNvContentPartPr/>
              <p14:nvPr/>
            </p14:nvContentPartPr>
            <p14:xfrm>
              <a:off x="11017955" y="3851985"/>
              <a:ext cx="107245" cy="126895"/>
            </p14:xfrm>
          </p:contentPart>
        </mc:Choice>
        <mc:Fallback xmlns="">
          <p:pic>
            <p:nvPicPr>
              <p:cNvPr id="82" name="墨迹 81"/>
            </p:nvPicPr>
            <p:blipFill>
              <a:blip/>
            </p:blipFill>
            <p:spPr>
              <a:xfrm>
                <a:off x="11017955" y="3851985"/>
                <a:ext cx="107245" cy="126895"/>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83" name="墨迹 82"/>
              <p14:cNvContentPartPr/>
              <p14:nvPr/>
            </p14:nvContentPartPr>
            <p14:xfrm>
              <a:off x="11176000" y="3643312"/>
              <a:ext cx="121355" cy="124076"/>
            </p14:xfrm>
          </p:contentPart>
        </mc:Choice>
        <mc:Fallback xmlns="">
          <p:pic>
            <p:nvPicPr>
              <p:cNvPr id="83" name="墨迹 82"/>
            </p:nvPicPr>
            <p:blipFill>
              <a:blip/>
            </p:blipFill>
            <p:spPr>
              <a:xfrm>
                <a:off x="11176000" y="3643312"/>
                <a:ext cx="121355" cy="124076"/>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84" name="墨迹 83"/>
              <p14:cNvContentPartPr/>
              <p14:nvPr/>
            </p14:nvContentPartPr>
            <p14:xfrm>
              <a:off x="11277600" y="3654592"/>
              <a:ext cx="112888" cy="11279"/>
            </p14:xfrm>
          </p:contentPart>
        </mc:Choice>
        <mc:Fallback xmlns="">
          <p:pic>
            <p:nvPicPr>
              <p:cNvPr id="84" name="墨迹 83"/>
            </p:nvPicPr>
            <p:blipFill>
              <a:blip/>
            </p:blipFill>
            <p:spPr>
              <a:xfrm>
                <a:off x="11277600" y="3654592"/>
                <a:ext cx="112888" cy="11279"/>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85" name="墨迹 84"/>
              <p14:cNvContentPartPr/>
              <p14:nvPr/>
            </p14:nvContentPartPr>
            <p14:xfrm>
              <a:off x="11317111" y="3547435"/>
              <a:ext cx="28223" cy="200213"/>
            </p14:xfrm>
          </p:contentPart>
        </mc:Choice>
        <mc:Fallback xmlns="">
          <p:pic>
            <p:nvPicPr>
              <p:cNvPr id="85" name="墨迹 84"/>
            </p:nvPicPr>
            <p:blipFill>
              <a:blip/>
            </p:blipFill>
            <p:spPr>
              <a:xfrm>
                <a:off x="11317111" y="3547435"/>
                <a:ext cx="28223" cy="200213"/>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94" name="墨迹 93"/>
              <p14:cNvContentPartPr/>
              <p14:nvPr/>
            </p14:nvContentPartPr>
            <p14:xfrm>
              <a:off x="6784622" y="1923172"/>
              <a:ext cx="141111" cy="19739"/>
            </p14:xfrm>
          </p:contentPart>
        </mc:Choice>
        <mc:Fallback xmlns="">
          <p:pic>
            <p:nvPicPr>
              <p:cNvPr id="94" name="墨迹 93"/>
            </p:nvPicPr>
            <p:blipFill>
              <a:blip/>
            </p:blipFill>
            <p:spPr>
              <a:xfrm>
                <a:off x="6784622" y="1923172"/>
                <a:ext cx="141111" cy="19739"/>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95" name="墨迹 94"/>
              <p14:cNvContentPartPr/>
              <p14:nvPr/>
            </p14:nvContentPartPr>
            <p14:xfrm>
              <a:off x="6778977" y="1973930"/>
              <a:ext cx="28223" cy="236872"/>
            </p14:xfrm>
          </p:contentPart>
        </mc:Choice>
        <mc:Fallback xmlns="">
          <p:pic>
            <p:nvPicPr>
              <p:cNvPr id="95" name="墨迹 94"/>
            </p:nvPicPr>
            <p:blipFill>
              <a:blip/>
            </p:blipFill>
            <p:spPr>
              <a:xfrm>
                <a:off x="6778977" y="1973930"/>
                <a:ext cx="28223" cy="236872"/>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96" name="墨迹 95"/>
              <p14:cNvContentPartPr/>
              <p14:nvPr/>
            </p14:nvContentPartPr>
            <p14:xfrm>
              <a:off x="6795911" y="2030328"/>
              <a:ext cx="166511" cy="90237"/>
            </p14:xfrm>
          </p:contentPart>
        </mc:Choice>
        <mc:Fallback xmlns="">
          <p:pic>
            <p:nvPicPr>
              <p:cNvPr id="96" name="墨迹 95"/>
            </p:nvPicPr>
            <p:blipFill>
              <a:blip/>
            </p:blipFill>
            <p:spPr>
              <a:xfrm>
                <a:off x="6795911" y="2030328"/>
                <a:ext cx="166511" cy="90237"/>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97" name="墨迹 96"/>
              <p14:cNvContentPartPr/>
              <p14:nvPr/>
            </p14:nvContentPartPr>
            <p14:xfrm>
              <a:off x="6999111" y="1883694"/>
              <a:ext cx="62089" cy="157914"/>
            </p14:xfrm>
          </p:contentPart>
        </mc:Choice>
        <mc:Fallback xmlns="">
          <p:pic>
            <p:nvPicPr>
              <p:cNvPr id="97" name="墨迹 96"/>
            </p:nvPicPr>
            <p:blipFill>
              <a:blip/>
            </p:blipFill>
            <p:spPr>
              <a:xfrm>
                <a:off x="6999111" y="1883694"/>
                <a:ext cx="62089" cy="157914"/>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98" name="墨迹 97"/>
              <p14:cNvContentPartPr/>
              <p14:nvPr/>
            </p14:nvContentPartPr>
            <p14:xfrm>
              <a:off x="7078133" y="1917532"/>
              <a:ext cx="101600" cy="16920"/>
            </p14:xfrm>
          </p:contentPart>
        </mc:Choice>
        <mc:Fallback xmlns="">
          <p:pic>
            <p:nvPicPr>
              <p:cNvPr id="98" name="墨迹 97"/>
            </p:nvPicPr>
            <p:blipFill>
              <a:blip/>
            </p:blipFill>
            <p:spPr>
              <a:xfrm>
                <a:off x="7078133" y="1917532"/>
                <a:ext cx="101600" cy="16920"/>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99" name="墨迹 98"/>
              <p14:cNvContentPartPr/>
              <p14:nvPr/>
            </p14:nvContentPartPr>
            <p14:xfrm>
              <a:off x="7123288" y="1844215"/>
              <a:ext cx="16934" cy="166374"/>
            </p14:xfrm>
          </p:contentPart>
        </mc:Choice>
        <mc:Fallback xmlns="">
          <p:pic>
            <p:nvPicPr>
              <p:cNvPr id="99" name="墨迹 98"/>
            </p:nvPicPr>
            <p:blipFill>
              <a:blip/>
            </p:blipFill>
            <p:spPr>
              <a:xfrm>
                <a:off x="7123288" y="1844215"/>
                <a:ext cx="16934" cy="166374"/>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100" name="墨迹 99"/>
              <p14:cNvContentPartPr/>
              <p14:nvPr/>
            </p14:nvContentPartPr>
            <p14:xfrm>
              <a:off x="445911" y="1150519"/>
              <a:ext cx="14111" cy="369407"/>
            </p14:xfrm>
          </p:contentPart>
        </mc:Choice>
        <mc:Fallback xmlns="">
          <p:pic>
            <p:nvPicPr>
              <p:cNvPr id="100" name="墨迹 99"/>
            </p:nvPicPr>
            <p:blipFill>
              <a:blip/>
            </p:blipFill>
            <p:spPr>
              <a:xfrm>
                <a:off x="445911" y="1150519"/>
                <a:ext cx="14111" cy="369407"/>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101" name="墨迹 100"/>
              <p14:cNvContentPartPr/>
              <p14:nvPr/>
            </p14:nvContentPartPr>
            <p14:xfrm>
              <a:off x="457200" y="1218197"/>
              <a:ext cx="177800" cy="205853"/>
            </p14:xfrm>
          </p:contentPart>
        </mc:Choice>
        <mc:Fallback xmlns="">
          <p:pic>
            <p:nvPicPr>
              <p:cNvPr id="101" name="墨迹 100"/>
            </p:nvPicPr>
            <p:blipFill>
              <a:blip/>
            </p:blipFill>
            <p:spPr>
              <a:xfrm>
                <a:off x="457200" y="1218197"/>
                <a:ext cx="177800" cy="205853"/>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102" name="墨迹 101"/>
              <p14:cNvContentPartPr/>
              <p14:nvPr/>
            </p14:nvContentPartPr>
            <p14:xfrm>
              <a:off x="660400" y="1240756"/>
              <a:ext cx="121355" cy="5640"/>
            </p14:xfrm>
          </p:contentPart>
        </mc:Choice>
        <mc:Fallback xmlns="">
          <p:pic>
            <p:nvPicPr>
              <p:cNvPr id="102" name="墨迹 101"/>
            </p:nvPicPr>
            <p:blipFill>
              <a:blip/>
            </p:blipFill>
            <p:spPr>
              <a:xfrm>
                <a:off x="660400" y="1240756"/>
                <a:ext cx="121355" cy="5640"/>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103" name="墨迹 102"/>
              <p14:cNvContentPartPr/>
              <p14:nvPr/>
            </p14:nvContentPartPr>
            <p14:xfrm>
              <a:off x="649111" y="1330993"/>
              <a:ext cx="152400" cy="22559"/>
            </p14:xfrm>
          </p:contentPart>
        </mc:Choice>
        <mc:Fallback xmlns="">
          <p:pic>
            <p:nvPicPr>
              <p:cNvPr id="103" name="墨迹 102"/>
            </p:nvPicPr>
            <p:blipFill>
              <a:blip/>
            </p:blipFill>
            <p:spPr>
              <a:xfrm>
                <a:off x="649111" y="1330993"/>
                <a:ext cx="152400" cy="22559"/>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104" name="墨迹 103"/>
              <p14:cNvContentPartPr/>
              <p14:nvPr/>
            </p14:nvContentPartPr>
            <p14:xfrm>
              <a:off x="1032933" y="1274595"/>
              <a:ext cx="979311" cy="62038"/>
            </p14:xfrm>
          </p:contentPart>
        </mc:Choice>
        <mc:Fallback xmlns="">
          <p:pic>
            <p:nvPicPr>
              <p:cNvPr id="104" name="墨迹 103"/>
            </p:nvPicPr>
            <p:blipFill>
              <a:blip/>
            </p:blipFill>
            <p:spPr>
              <a:xfrm>
                <a:off x="1032933" y="1274595"/>
                <a:ext cx="979311" cy="62038"/>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105" name="墨迹 104"/>
              <p14:cNvContentPartPr/>
              <p14:nvPr/>
            </p14:nvContentPartPr>
            <p14:xfrm>
              <a:off x="1162755" y="975685"/>
              <a:ext cx="73378" cy="253791"/>
            </p14:xfrm>
          </p:contentPart>
        </mc:Choice>
        <mc:Fallback xmlns="">
          <p:pic>
            <p:nvPicPr>
              <p:cNvPr id="105" name="墨迹 104"/>
            </p:nvPicPr>
            <p:blipFill>
              <a:blip/>
            </p:blipFill>
            <p:spPr>
              <a:xfrm>
                <a:off x="1162755" y="975685"/>
                <a:ext cx="73378" cy="253791"/>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106" name="墨迹 105"/>
              <p14:cNvContentPartPr/>
              <p14:nvPr/>
            </p14:nvContentPartPr>
            <p14:xfrm>
              <a:off x="1264355" y="986965"/>
              <a:ext cx="67733" cy="276350"/>
            </p14:xfrm>
          </p:contentPart>
        </mc:Choice>
        <mc:Fallback xmlns="">
          <p:pic>
            <p:nvPicPr>
              <p:cNvPr id="106" name="墨迹 105"/>
            </p:nvPicPr>
            <p:blipFill>
              <a:blip/>
            </p:blipFill>
            <p:spPr>
              <a:xfrm>
                <a:off x="1264355" y="986965"/>
                <a:ext cx="67733" cy="276350"/>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107" name="墨迹 106"/>
              <p14:cNvContentPartPr/>
              <p14:nvPr/>
            </p14:nvContentPartPr>
            <p14:xfrm>
              <a:off x="1343377" y="992605"/>
              <a:ext cx="110067" cy="186113"/>
            </p14:xfrm>
          </p:contentPart>
        </mc:Choice>
        <mc:Fallback xmlns="">
          <p:pic>
            <p:nvPicPr>
              <p:cNvPr id="107" name="墨迹 106"/>
            </p:nvPicPr>
            <p:blipFill>
              <a:blip/>
            </p:blipFill>
            <p:spPr>
              <a:xfrm>
                <a:off x="1343377" y="992605"/>
                <a:ext cx="110067" cy="186113"/>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108" name="墨迹 107"/>
              <p14:cNvContentPartPr/>
              <p14:nvPr/>
            </p14:nvContentPartPr>
            <p14:xfrm>
              <a:off x="1507066" y="1071562"/>
              <a:ext cx="79022" cy="93057"/>
            </p14:xfrm>
          </p:contentPart>
        </mc:Choice>
        <mc:Fallback xmlns="">
          <p:pic>
            <p:nvPicPr>
              <p:cNvPr id="108" name="墨迹 107"/>
            </p:nvPicPr>
            <p:blipFill>
              <a:blip/>
            </p:blipFill>
            <p:spPr>
              <a:xfrm>
                <a:off x="1507066" y="1071562"/>
                <a:ext cx="79022" cy="93057"/>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109" name="墨迹 108"/>
              <p14:cNvContentPartPr/>
              <p14:nvPr/>
            </p14:nvContentPartPr>
            <p14:xfrm>
              <a:off x="1619955" y="891088"/>
              <a:ext cx="64911" cy="112796"/>
            </p14:xfrm>
          </p:contentPart>
        </mc:Choice>
        <mc:Fallback xmlns="">
          <p:pic>
            <p:nvPicPr>
              <p:cNvPr id="109" name="墨迹 108"/>
            </p:nvPicPr>
            <p:blipFill>
              <a:blip/>
            </p:blipFill>
            <p:spPr>
              <a:xfrm>
                <a:off x="1619955" y="891088"/>
                <a:ext cx="64911" cy="112796"/>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110" name="墨迹 109"/>
              <p14:cNvContentPartPr/>
              <p14:nvPr/>
            </p14:nvContentPartPr>
            <p14:xfrm>
              <a:off x="1687688" y="936207"/>
              <a:ext cx="81845" cy="5640"/>
            </p14:xfrm>
          </p:contentPart>
        </mc:Choice>
        <mc:Fallback xmlns="">
          <p:pic>
            <p:nvPicPr>
              <p:cNvPr id="110" name="墨迹 109"/>
            </p:nvPicPr>
            <p:blipFill>
              <a:blip/>
            </p:blipFill>
            <p:spPr>
              <a:xfrm>
                <a:off x="1687688" y="936207"/>
                <a:ext cx="81845" cy="5640"/>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111" name="墨迹 110"/>
              <p14:cNvContentPartPr/>
              <p14:nvPr/>
            </p14:nvContentPartPr>
            <p14:xfrm>
              <a:off x="1724377" y="891088"/>
              <a:ext cx="14111" cy="149455"/>
            </p14:xfrm>
          </p:contentPart>
        </mc:Choice>
        <mc:Fallback xmlns="">
          <p:pic>
            <p:nvPicPr>
              <p:cNvPr id="111" name="墨迹 110"/>
            </p:nvPicPr>
            <p:blipFill>
              <a:blip/>
            </p:blipFill>
            <p:spPr>
              <a:xfrm>
                <a:off x="1724377" y="891088"/>
                <a:ext cx="14111" cy="149455"/>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112" name="墨迹 111"/>
              <p14:cNvContentPartPr/>
              <p14:nvPr/>
            </p14:nvContentPartPr>
            <p14:xfrm>
              <a:off x="1738488" y="857250"/>
              <a:ext cx="107245" cy="332748"/>
            </p14:xfrm>
          </p:contentPart>
        </mc:Choice>
        <mc:Fallback xmlns="">
          <p:pic>
            <p:nvPicPr>
              <p:cNvPr id="112" name="墨迹 111"/>
            </p:nvPicPr>
            <p:blipFill>
              <a:blip/>
            </p:blipFill>
            <p:spPr>
              <a:xfrm>
                <a:off x="1738488" y="857250"/>
                <a:ext cx="107245" cy="332748"/>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113" name="墨迹 112"/>
              <p14:cNvContentPartPr/>
              <p14:nvPr/>
            </p14:nvContentPartPr>
            <p14:xfrm>
              <a:off x="1958622" y="851610"/>
              <a:ext cx="90311" cy="248151"/>
            </p14:xfrm>
          </p:contentPart>
        </mc:Choice>
        <mc:Fallback xmlns="">
          <p:pic>
            <p:nvPicPr>
              <p:cNvPr id="113" name="墨迹 112"/>
            </p:nvPicPr>
            <p:blipFill>
              <a:blip/>
            </p:blipFill>
            <p:spPr>
              <a:xfrm>
                <a:off x="1958622" y="851610"/>
                <a:ext cx="90311" cy="248151"/>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114" name="墨迹 113"/>
              <p14:cNvContentPartPr/>
              <p14:nvPr/>
            </p14:nvContentPartPr>
            <p14:xfrm>
              <a:off x="2037644" y="930567"/>
              <a:ext cx="16933" cy="140995"/>
            </p14:xfrm>
          </p:contentPart>
        </mc:Choice>
        <mc:Fallback xmlns="">
          <p:pic>
            <p:nvPicPr>
              <p:cNvPr id="114" name="墨迹 113"/>
            </p:nvPicPr>
            <p:blipFill>
              <a:blip/>
            </p:blipFill>
            <p:spPr>
              <a:xfrm>
                <a:off x="2037644" y="930567"/>
                <a:ext cx="16933" cy="140995"/>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115" name="墨迹 114"/>
              <p14:cNvContentPartPr/>
              <p14:nvPr/>
            </p14:nvContentPartPr>
            <p14:xfrm>
              <a:off x="2043288" y="947486"/>
              <a:ext cx="73378" cy="16920"/>
            </p14:xfrm>
          </p:contentPart>
        </mc:Choice>
        <mc:Fallback xmlns="">
          <p:pic>
            <p:nvPicPr>
              <p:cNvPr id="115" name="墨迹 114"/>
            </p:nvPicPr>
            <p:blipFill>
              <a:blip/>
            </p:blipFill>
            <p:spPr>
              <a:xfrm>
                <a:off x="2043288" y="947486"/>
                <a:ext cx="73378" cy="16920"/>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116" name="墨迹 115"/>
              <p14:cNvContentPartPr/>
              <p14:nvPr/>
            </p14:nvContentPartPr>
            <p14:xfrm>
              <a:off x="2105377" y="874169"/>
              <a:ext cx="242711" cy="228412"/>
            </p14:xfrm>
          </p:contentPart>
        </mc:Choice>
        <mc:Fallback xmlns="">
          <p:pic>
            <p:nvPicPr>
              <p:cNvPr id="116" name="墨迹 115"/>
            </p:nvPicPr>
            <p:blipFill>
              <a:blip/>
            </p:blipFill>
            <p:spPr>
              <a:xfrm>
                <a:off x="2105377" y="874169"/>
                <a:ext cx="242711" cy="228412"/>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117" name="墨迹 116"/>
              <p14:cNvContentPartPr/>
              <p14:nvPr/>
            </p14:nvContentPartPr>
            <p14:xfrm>
              <a:off x="2381955" y="789572"/>
              <a:ext cx="124178" cy="349668"/>
            </p14:xfrm>
          </p:contentPart>
        </mc:Choice>
        <mc:Fallback xmlns="">
          <p:pic>
            <p:nvPicPr>
              <p:cNvPr id="117" name="墨迹 116"/>
            </p:nvPicPr>
            <p:blipFill>
              <a:blip/>
            </p:blipFill>
            <p:spPr>
              <a:xfrm>
                <a:off x="2381955" y="789572"/>
                <a:ext cx="124178" cy="349668"/>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118" name="墨迹 117"/>
              <p14:cNvContentPartPr/>
              <p14:nvPr/>
            </p14:nvContentPartPr>
            <p14:xfrm>
              <a:off x="1986844" y="1246396"/>
              <a:ext cx="539044" cy="39479"/>
            </p14:xfrm>
          </p:contentPart>
        </mc:Choice>
        <mc:Fallback xmlns="">
          <p:pic>
            <p:nvPicPr>
              <p:cNvPr id="118" name="墨迹 117"/>
            </p:nvPicPr>
            <p:blipFill>
              <a:blip/>
            </p:blipFill>
            <p:spPr>
              <a:xfrm>
                <a:off x="1986844" y="1246396"/>
                <a:ext cx="539044" cy="39479"/>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119" name="墨迹 118"/>
              <p14:cNvContentPartPr/>
              <p14:nvPr/>
            </p14:nvContentPartPr>
            <p14:xfrm>
              <a:off x="1264355" y="1455069"/>
              <a:ext cx="67733" cy="298909"/>
            </p14:xfrm>
          </p:contentPart>
        </mc:Choice>
        <mc:Fallback xmlns="">
          <p:pic>
            <p:nvPicPr>
              <p:cNvPr id="119" name="墨迹 118"/>
            </p:nvPicPr>
            <p:blipFill>
              <a:blip/>
            </p:blipFill>
            <p:spPr>
              <a:xfrm>
                <a:off x="1264355" y="1455069"/>
                <a:ext cx="67733" cy="298909"/>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120" name="墨迹 119"/>
              <p14:cNvContentPartPr/>
              <p14:nvPr/>
            </p14:nvContentPartPr>
            <p14:xfrm>
              <a:off x="1552222" y="1477628"/>
              <a:ext cx="5644" cy="197393"/>
            </p14:xfrm>
          </p:contentPart>
        </mc:Choice>
        <mc:Fallback xmlns="">
          <p:pic>
            <p:nvPicPr>
              <p:cNvPr id="120" name="墨迹 119"/>
            </p:nvPicPr>
            <p:blipFill>
              <a:blip/>
            </p:blipFill>
            <p:spPr>
              <a:xfrm>
                <a:off x="1552222" y="1477628"/>
                <a:ext cx="5644" cy="197393"/>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121" name="墨迹 120"/>
              <p14:cNvContentPartPr/>
              <p14:nvPr/>
            </p14:nvContentPartPr>
            <p14:xfrm>
              <a:off x="1569155" y="1525566"/>
              <a:ext cx="95956" cy="36659"/>
            </p14:xfrm>
          </p:contentPart>
        </mc:Choice>
        <mc:Fallback xmlns="">
          <p:pic>
            <p:nvPicPr>
              <p:cNvPr id="121" name="墨迹 120"/>
            </p:nvPicPr>
            <p:blipFill>
              <a:blip/>
            </p:blipFill>
            <p:spPr>
              <a:xfrm>
                <a:off x="1569155" y="1525566"/>
                <a:ext cx="95956" cy="36659"/>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122" name="墨迹 121"/>
              <p14:cNvContentPartPr/>
              <p14:nvPr/>
            </p14:nvContentPartPr>
            <p14:xfrm>
              <a:off x="1659466" y="1460708"/>
              <a:ext cx="11289" cy="321469"/>
            </p14:xfrm>
          </p:contentPart>
        </mc:Choice>
        <mc:Fallback xmlns="">
          <p:pic>
            <p:nvPicPr>
              <p:cNvPr id="122" name="墨迹 121"/>
            </p:nvPicPr>
            <p:blipFill>
              <a:blip/>
            </p:blipFill>
            <p:spPr>
              <a:xfrm>
                <a:off x="1659466" y="1460708"/>
                <a:ext cx="11289" cy="321469"/>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123" name="墨迹 122"/>
              <p14:cNvContentPartPr/>
              <p14:nvPr/>
            </p14:nvContentPartPr>
            <p14:xfrm>
              <a:off x="1727200" y="1491727"/>
              <a:ext cx="101600" cy="25379"/>
            </p14:xfrm>
          </p:contentPart>
        </mc:Choice>
        <mc:Fallback xmlns="">
          <p:pic>
            <p:nvPicPr>
              <p:cNvPr id="123" name="墨迹 122"/>
            </p:nvPicPr>
            <p:blipFill>
              <a:blip/>
            </p:blipFill>
            <p:spPr>
              <a:xfrm>
                <a:off x="1727200" y="1491727"/>
                <a:ext cx="101600" cy="25379"/>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124" name="墨迹 123"/>
              <p14:cNvContentPartPr/>
              <p14:nvPr/>
            </p14:nvContentPartPr>
            <p14:xfrm>
              <a:off x="1789288" y="1455069"/>
              <a:ext cx="22578" cy="121255"/>
            </p14:xfrm>
          </p:contentPart>
        </mc:Choice>
        <mc:Fallback xmlns="">
          <p:pic>
            <p:nvPicPr>
              <p:cNvPr id="124" name="墨迹 123"/>
            </p:nvPicPr>
            <p:blipFill>
              <a:blip/>
            </p:blipFill>
            <p:spPr>
              <a:xfrm>
                <a:off x="1789288" y="1455069"/>
                <a:ext cx="22578" cy="121255"/>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125" name="墨迹 124"/>
              <p14:cNvContentPartPr/>
              <p14:nvPr/>
            </p14:nvContentPartPr>
            <p14:xfrm>
              <a:off x="1800577" y="1421230"/>
              <a:ext cx="112889" cy="293270"/>
            </p14:xfrm>
          </p:contentPart>
        </mc:Choice>
        <mc:Fallback xmlns="">
          <p:pic>
            <p:nvPicPr>
              <p:cNvPr id="125" name="墨迹 124"/>
            </p:nvPicPr>
            <p:blipFill>
              <a:blip/>
            </p:blipFill>
            <p:spPr>
              <a:xfrm>
                <a:off x="1800577" y="1421230"/>
                <a:ext cx="112889" cy="293270"/>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126" name="墨迹 125"/>
              <p14:cNvContentPartPr/>
              <p14:nvPr/>
            </p14:nvContentPartPr>
            <p14:xfrm>
              <a:off x="1981200" y="1376111"/>
              <a:ext cx="115711" cy="95877"/>
            </p14:xfrm>
          </p:contentPart>
        </mc:Choice>
        <mc:Fallback xmlns="">
          <p:pic>
            <p:nvPicPr>
              <p:cNvPr id="126" name="墨迹 125"/>
            </p:nvPicPr>
            <p:blipFill>
              <a:blip/>
            </p:blipFill>
            <p:spPr>
              <a:xfrm>
                <a:off x="1981200" y="1376111"/>
                <a:ext cx="115711" cy="95877"/>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127" name="墨迹 126"/>
              <p14:cNvContentPartPr/>
              <p14:nvPr/>
            </p14:nvContentPartPr>
            <p14:xfrm>
              <a:off x="1834444" y="2019049"/>
              <a:ext cx="22578" cy="2820"/>
            </p14:xfrm>
          </p:contentPart>
        </mc:Choice>
        <mc:Fallback xmlns="">
          <p:pic>
            <p:nvPicPr>
              <p:cNvPr id="127" name="墨迹 126"/>
            </p:nvPicPr>
            <p:blipFill>
              <a:blip/>
            </p:blipFill>
            <p:spPr>
              <a:xfrm>
                <a:off x="1834444" y="2019049"/>
                <a:ext cx="22578" cy="2820"/>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128" name="墨迹 127"/>
              <p14:cNvContentPartPr/>
              <p14:nvPr/>
            </p14:nvContentPartPr>
            <p14:xfrm>
              <a:off x="2619022" y="744453"/>
              <a:ext cx="90311" cy="304550"/>
            </p14:xfrm>
          </p:contentPart>
        </mc:Choice>
        <mc:Fallback xmlns="">
          <p:pic>
            <p:nvPicPr>
              <p:cNvPr id="128" name="墨迹 127"/>
            </p:nvPicPr>
            <p:blipFill>
              <a:blip/>
            </p:blipFill>
            <p:spPr>
              <a:xfrm>
                <a:off x="2619022" y="744453"/>
                <a:ext cx="90311" cy="304550"/>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129" name="墨迹 128"/>
              <p14:cNvContentPartPr/>
              <p14:nvPr/>
            </p14:nvContentPartPr>
            <p14:xfrm>
              <a:off x="2743200" y="789572"/>
              <a:ext cx="101600" cy="242511"/>
            </p14:xfrm>
          </p:contentPart>
        </mc:Choice>
        <mc:Fallback xmlns="">
          <p:pic>
            <p:nvPicPr>
              <p:cNvPr id="129" name="墨迹 128"/>
            </p:nvPicPr>
            <p:blipFill>
              <a:blip/>
            </p:blipFill>
            <p:spPr>
              <a:xfrm>
                <a:off x="2743200" y="789572"/>
                <a:ext cx="101600" cy="242511"/>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130" name="墨迹 129"/>
              <p14:cNvContentPartPr/>
              <p14:nvPr/>
            </p14:nvContentPartPr>
            <p14:xfrm>
              <a:off x="2873022" y="716254"/>
              <a:ext cx="104422" cy="124076"/>
            </p14:xfrm>
          </p:contentPart>
        </mc:Choice>
        <mc:Fallback xmlns="">
          <p:pic>
            <p:nvPicPr>
              <p:cNvPr id="130" name="墨迹 129"/>
            </p:nvPicPr>
            <p:blipFill>
              <a:blip/>
            </p:blipFill>
            <p:spPr>
              <a:xfrm>
                <a:off x="2873022" y="716254"/>
                <a:ext cx="104422" cy="124076"/>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131" name="墨迹 130"/>
              <p14:cNvContentPartPr/>
              <p14:nvPr/>
            </p14:nvContentPartPr>
            <p14:xfrm>
              <a:off x="2963333" y="761373"/>
              <a:ext cx="70555" cy="16919"/>
            </p14:xfrm>
          </p:contentPart>
        </mc:Choice>
        <mc:Fallback xmlns="">
          <p:pic>
            <p:nvPicPr>
              <p:cNvPr id="131" name="墨迹 130"/>
            </p:nvPicPr>
            <p:blipFill>
              <a:blip/>
            </p:blipFill>
            <p:spPr>
              <a:xfrm>
                <a:off x="2963333" y="761373"/>
                <a:ext cx="70555" cy="16919"/>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132" name="墨迹 131"/>
              <p14:cNvContentPartPr/>
              <p14:nvPr/>
            </p14:nvContentPartPr>
            <p14:xfrm>
              <a:off x="3031066" y="659856"/>
              <a:ext cx="79022" cy="341208"/>
            </p14:xfrm>
          </p:contentPart>
        </mc:Choice>
        <mc:Fallback xmlns="">
          <p:pic>
            <p:nvPicPr>
              <p:cNvPr id="132" name="墨迹 131"/>
            </p:nvPicPr>
            <p:blipFill>
              <a:blip/>
            </p:blipFill>
            <p:spPr>
              <a:xfrm>
                <a:off x="3031066" y="659856"/>
                <a:ext cx="79022" cy="341208"/>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133" name="墨迹 132"/>
              <p14:cNvContentPartPr/>
              <p14:nvPr/>
            </p14:nvContentPartPr>
            <p14:xfrm>
              <a:off x="2291644" y="1393031"/>
              <a:ext cx="90311" cy="265070"/>
            </p14:xfrm>
          </p:contentPart>
        </mc:Choice>
        <mc:Fallback xmlns="">
          <p:pic>
            <p:nvPicPr>
              <p:cNvPr id="133" name="墨迹 132"/>
            </p:nvPicPr>
            <p:blipFill>
              <a:blip/>
            </p:blipFill>
            <p:spPr>
              <a:xfrm>
                <a:off x="2291644" y="1393031"/>
                <a:ext cx="90311" cy="265070"/>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134" name="墨迹 133"/>
              <p14:cNvContentPartPr/>
              <p14:nvPr/>
            </p14:nvContentPartPr>
            <p14:xfrm>
              <a:off x="2472266" y="1398671"/>
              <a:ext cx="56445" cy="203032"/>
            </p14:xfrm>
          </p:contentPart>
        </mc:Choice>
        <mc:Fallback xmlns="">
          <p:pic>
            <p:nvPicPr>
              <p:cNvPr id="134" name="墨迹 133"/>
            </p:nvPicPr>
            <p:blipFill>
              <a:blip/>
            </p:blipFill>
            <p:spPr>
              <a:xfrm>
                <a:off x="2472266" y="1398671"/>
                <a:ext cx="56445" cy="203032"/>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135" name="墨迹 134"/>
              <p14:cNvContentPartPr/>
              <p14:nvPr/>
            </p14:nvContentPartPr>
            <p14:xfrm>
              <a:off x="2630311" y="1330993"/>
              <a:ext cx="70555" cy="135355"/>
            </p14:xfrm>
          </p:contentPart>
        </mc:Choice>
        <mc:Fallback xmlns="">
          <p:pic>
            <p:nvPicPr>
              <p:cNvPr id="135" name="墨迹 134"/>
            </p:nvPicPr>
            <p:blipFill>
              <a:blip/>
            </p:blipFill>
            <p:spPr>
              <a:xfrm>
                <a:off x="2630311" y="1330993"/>
                <a:ext cx="70555" cy="135355"/>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136" name="墨迹 135"/>
              <p14:cNvContentPartPr/>
              <p14:nvPr/>
            </p14:nvContentPartPr>
            <p14:xfrm>
              <a:off x="2703688" y="1381751"/>
              <a:ext cx="62089" cy="2820"/>
            </p14:xfrm>
          </p:contentPart>
        </mc:Choice>
        <mc:Fallback xmlns="">
          <p:pic>
            <p:nvPicPr>
              <p:cNvPr id="136" name="墨迹 135"/>
            </p:nvPicPr>
            <p:blipFill>
              <a:blip/>
            </p:blipFill>
            <p:spPr>
              <a:xfrm>
                <a:off x="2703688" y="1381751"/>
                <a:ext cx="62089" cy="2820"/>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137" name="墨迹 136"/>
              <p14:cNvContentPartPr/>
              <p14:nvPr/>
            </p14:nvContentPartPr>
            <p14:xfrm>
              <a:off x="2757311" y="1291514"/>
              <a:ext cx="104422" cy="363768"/>
            </p14:xfrm>
          </p:contentPart>
        </mc:Choice>
        <mc:Fallback xmlns="">
          <p:pic>
            <p:nvPicPr>
              <p:cNvPr id="137" name="墨迹 136"/>
            </p:nvPicPr>
            <p:blipFill>
              <a:blip/>
            </p:blipFill>
            <p:spPr>
              <a:xfrm>
                <a:off x="2757311" y="1291514"/>
                <a:ext cx="104422" cy="363768"/>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138" name="墨迹 137"/>
              <p14:cNvContentPartPr/>
              <p14:nvPr/>
            </p14:nvContentPartPr>
            <p14:xfrm>
              <a:off x="2494844" y="1173078"/>
              <a:ext cx="505178" cy="107157"/>
            </p14:xfrm>
          </p:contentPart>
        </mc:Choice>
        <mc:Fallback xmlns="">
          <p:pic>
            <p:nvPicPr>
              <p:cNvPr id="138" name="墨迹 137"/>
            </p:nvPicPr>
            <p:blipFill>
              <a:blip/>
            </p:blipFill>
            <p:spPr>
              <a:xfrm>
                <a:off x="2494844" y="1173078"/>
                <a:ext cx="505178" cy="107157"/>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139" name="墨迹 138"/>
              <p14:cNvContentPartPr/>
              <p14:nvPr/>
            </p14:nvContentPartPr>
            <p14:xfrm>
              <a:off x="1868311" y="1900613"/>
              <a:ext cx="115711" cy="36659"/>
            </p14:xfrm>
          </p:contentPart>
        </mc:Choice>
        <mc:Fallback xmlns="">
          <p:pic>
            <p:nvPicPr>
              <p:cNvPr id="139" name="墨迹 138"/>
            </p:nvPicPr>
            <p:blipFill>
              <a:blip/>
            </p:blipFill>
            <p:spPr>
              <a:xfrm>
                <a:off x="1868311" y="1900613"/>
                <a:ext cx="115711" cy="36659"/>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140" name="墨迹 139"/>
              <p14:cNvContentPartPr/>
              <p14:nvPr/>
            </p14:nvContentPartPr>
            <p14:xfrm>
              <a:off x="1862666" y="2007769"/>
              <a:ext cx="152400" cy="11280"/>
            </p14:xfrm>
          </p:contentPart>
        </mc:Choice>
        <mc:Fallback xmlns="">
          <p:pic>
            <p:nvPicPr>
              <p:cNvPr id="140" name="墨迹 139"/>
            </p:nvPicPr>
            <p:blipFill>
              <a:blip/>
            </p:blipFill>
            <p:spPr>
              <a:xfrm>
                <a:off x="1862666" y="2007769"/>
                <a:ext cx="152400" cy="11280"/>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141" name="墨迹 140"/>
              <p14:cNvContentPartPr/>
              <p14:nvPr/>
            </p14:nvContentPartPr>
            <p14:xfrm>
              <a:off x="2246488" y="1816016"/>
              <a:ext cx="750712" cy="90237"/>
            </p14:xfrm>
          </p:contentPart>
        </mc:Choice>
        <mc:Fallback xmlns="">
          <p:pic>
            <p:nvPicPr>
              <p:cNvPr id="141" name="墨迹 140"/>
            </p:nvPicPr>
            <p:blipFill>
              <a:blip/>
            </p:blipFill>
            <p:spPr>
              <a:xfrm>
                <a:off x="2246488" y="1816016"/>
                <a:ext cx="750712" cy="90237"/>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142" name="墨迹 141"/>
              <p14:cNvContentPartPr/>
              <p14:nvPr/>
            </p14:nvContentPartPr>
            <p14:xfrm>
              <a:off x="2449688" y="1940092"/>
              <a:ext cx="14112" cy="304549"/>
            </p14:xfrm>
          </p:contentPart>
        </mc:Choice>
        <mc:Fallback xmlns="">
          <p:pic>
            <p:nvPicPr>
              <p:cNvPr id="142" name="墨迹 141"/>
            </p:nvPicPr>
            <p:blipFill>
              <a:blip/>
            </p:blipFill>
            <p:spPr>
              <a:xfrm>
                <a:off x="2449688" y="1940092"/>
                <a:ext cx="14112" cy="304549"/>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143" name="墨迹 142"/>
              <p14:cNvContentPartPr/>
              <p14:nvPr/>
            </p14:nvContentPartPr>
            <p14:xfrm>
              <a:off x="2449688" y="2019049"/>
              <a:ext cx="121356" cy="101516"/>
            </p14:xfrm>
          </p:contentPart>
        </mc:Choice>
        <mc:Fallback xmlns="">
          <p:pic>
            <p:nvPicPr>
              <p:cNvPr id="143" name="墨迹 142"/>
            </p:nvPicPr>
            <p:blipFill>
              <a:blip/>
            </p:blipFill>
            <p:spPr>
              <a:xfrm>
                <a:off x="2449688" y="2019049"/>
                <a:ext cx="121356" cy="101516"/>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144" name="墨迹 143"/>
              <p14:cNvContentPartPr/>
              <p14:nvPr/>
            </p14:nvContentPartPr>
            <p14:xfrm>
              <a:off x="2573866" y="2052888"/>
              <a:ext cx="112889" cy="95876"/>
            </p14:xfrm>
          </p:contentPart>
        </mc:Choice>
        <mc:Fallback xmlns="">
          <p:pic>
            <p:nvPicPr>
              <p:cNvPr id="144" name="墨迹 143"/>
            </p:nvPicPr>
            <p:blipFill>
              <a:blip/>
            </p:blipFill>
            <p:spPr>
              <a:xfrm>
                <a:off x="2573866" y="2052888"/>
                <a:ext cx="112889" cy="95876"/>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145" name="墨迹 144"/>
              <p14:cNvContentPartPr/>
              <p14:nvPr/>
            </p14:nvContentPartPr>
            <p14:xfrm>
              <a:off x="2731911" y="2075447"/>
              <a:ext cx="5644" cy="93057"/>
            </p14:xfrm>
          </p:contentPart>
        </mc:Choice>
        <mc:Fallback xmlns="">
          <p:pic>
            <p:nvPicPr>
              <p:cNvPr id="145" name="墨迹 144"/>
            </p:nvPicPr>
            <p:blipFill>
              <a:blip/>
            </p:blipFill>
            <p:spPr>
              <a:xfrm>
                <a:off x="2731911" y="2075447"/>
                <a:ext cx="5644" cy="93057"/>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146" name="墨迹 145"/>
              <p14:cNvContentPartPr/>
              <p14:nvPr/>
            </p14:nvContentPartPr>
            <p14:xfrm>
              <a:off x="2799644" y="1934452"/>
              <a:ext cx="14111" cy="253791"/>
            </p14:xfrm>
          </p:contentPart>
        </mc:Choice>
        <mc:Fallback xmlns="">
          <p:pic>
            <p:nvPicPr>
              <p:cNvPr id="146" name="墨迹 145"/>
            </p:nvPicPr>
            <p:blipFill>
              <a:blip/>
            </p:blipFill>
            <p:spPr>
              <a:xfrm>
                <a:off x="2799644" y="1934452"/>
                <a:ext cx="14111" cy="253791"/>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147" name="墨迹 146"/>
              <p14:cNvContentPartPr/>
              <p14:nvPr/>
            </p14:nvContentPartPr>
            <p14:xfrm>
              <a:off x="2827866" y="2019049"/>
              <a:ext cx="98778" cy="101516"/>
            </p14:xfrm>
          </p:contentPart>
        </mc:Choice>
        <mc:Fallback xmlns="">
          <p:pic>
            <p:nvPicPr>
              <p:cNvPr id="147" name="墨迹 146"/>
            </p:nvPicPr>
            <p:blipFill>
              <a:blip/>
            </p:blipFill>
            <p:spPr>
              <a:xfrm>
                <a:off x="2827866" y="2019049"/>
                <a:ext cx="98778" cy="101516"/>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148" name="墨迹 147"/>
              <p14:cNvContentPartPr/>
              <p14:nvPr/>
            </p14:nvContentPartPr>
            <p14:xfrm>
              <a:off x="2935111" y="2069807"/>
              <a:ext cx="110066" cy="124076"/>
            </p14:xfrm>
          </p:contentPart>
        </mc:Choice>
        <mc:Fallback xmlns="">
          <p:pic>
            <p:nvPicPr>
              <p:cNvPr id="148" name="墨迹 147"/>
            </p:nvPicPr>
            <p:blipFill>
              <a:blip/>
            </p:blipFill>
            <p:spPr>
              <a:xfrm>
                <a:off x="2935111" y="2069807"/>
                <a:ext cx="110066" cy="124076"/>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149" name="墨迹 148"/>
              <p14:cNvContentPartPr/>
              <p14:nvPr/>
            </p14:nvContentPartPr>
            <p14:xfrm>
              <a:off x="2929466" y="1773717"/>
              <a:ext cx="612422" cy="36659"/>
            </p14:xfrm>
          </p:contentPart>
        </mc:Choice>
        <mc:Fallback xmlns="">
          <p:pic>
            <p:nvPicPr>
              <p:cNvPr id="149" name="墨迹 148"/>
            </p:nvPicPr>
            <p:blipFill>
              <a:blip/>
            </p:blipFill>
            <p:spPr>
              <a:xfrm>
                <a:off x="2929466" y="1773717"/>
                <a:ext cx="612422" cy="36659"/>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150" name="墨迹 149"/>
              <p14:cNvContentPartPr/>
              <p14:nvPr/>
            </p14:nvContentPartPr>
            <p14:xfrm>
              <a:off x="3138311" y="1415590"/>
              <a:ext cx="19755" cy="406066"/>
            </p14:xfrm>
          </p:contentPart>
        </mc:Choice>
        <mc:Fallback xmlns="">
          <p:pic>
            <p:nvPicPr>
              <p:cNvPr id="150" name="墨迹 149"/>
            </p:nvPicPr>
            <p:blipFill>
              <a:blip/>
            </p:blipFill>
            <p:spPr>
              <a:xfrm>
                <a:off x="3138311" y="1415590"/>
                <a:ext cx="19755" cy="406066"/>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151" name="墨迹 150"/>
              <p14:cNvContentPartPr/>
              <p14:nvPr/>
            </p14:nvContentPartPr>
            <p14:xfrm>
              <a:off x="3177822" y="1500187"/>
              <a:ext cx="107244" cy="174834"/>
            </p14:xfrm>
          </p:contentPart>
        </mc:Choice>
        <mc:Fallback xmlns="">
          <p:pic>
            <p:nvPicPr>
              <p:cNvPr id="151" name="墨迹 150"/>
            </p:nvPicPr>
            <p:blipFill>
              <a:blip/>
            </p:blipFill>
            <p:spPr>
              <a:xfrm>
                <a:off x="3177822" y="1500187"/>
                <a:ext cx="107244" cy="174834"/>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152" name="墨迹 151"/>
              <p14:cNvContentPartPr/>
              <p14:nvPr/>
            </p14:nvContentPartPr>
            <p14:xfrm>
              <a:off x="3313288" y="1494547"/>
              <a:ext cx="112889" cy="397606"/>
            </p14:xfrm>
          </p:contentPart>
        </mc:Choice>
        <mc:Fallback xmlns="">
          <p:pic>
            <p:nvPicPr>
              <p:cNvPr id="152" name="墨迹 151"/>
            </p:nvPicPr>
            <p:blipFill>
              <a:blip/>
            </p:blipFill>
            <p:spPr>
              <a:xfrm>
                <a:off x="3313288" y="1494547"/>
                <a:ext cx="112889" cy="397606"/>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153" name="墨迹 152"/>
              <p14:cNvContentPartPr/>
              <p14:nvPr/>
            </p14:nvContentPartPr>
            <p14:xfrm>
              <a:off x="3395133" y="1573504"/>
              <a:ext cx="98778" cy="177654"/>
            </p14:xfrm>
          </p:contentPart>
        </mc:Choice>
        <mc:Fallback xmlns="">
          <p:pic>
            <p:nvPicPr>
              <p:cNvPr id="153" name="墨迹 152"/>
            </p:nvPicPr>
            <p:blipFill>
              <a:blip/>
            </p:blipFill>
            <p:spPr>
              <a:xfrm>
                <a:off x="3395133" y="1573504"/>
                <a:ext cx="98778" cy="177654"/>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154" name="墨迹 153"/>
              <p14:cNvContentPartPr/>
              <p14:nvPr/>
            </p14:nvContentPartPr>
            <p14:xfrm>
              <a:off x="3533422" y="1759618"/>
              <a:ext cx="104422" cy="360"/>
            </p14:xfrm>
          </p:contentPart>
        </mc:Choice>
        <mc:Fallback xmlns="">
          <p:pic>
            <p:nvPicPr>
              <p:cNvPr id="154" name="墨迹 153"/>
            </p:nvPicPr>
            <p:blipFill>
              <a:blip/>
            </p:blipFill>
            <p:spPr>
              <a:xfrm>
                <a:off x="3533422" y="1759618"/>
                <a:ext cx="104422" cy="360"/>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155" name="墨迹 154"/>
              <p14:cNvContentPartPr/>
              <p14:nvPr/>
            </p14:nvContentPartPr>
            <p14:xfrm>
              <a:off x="7394222" y="2633787"/>
              <a:ext cx="28222" cy="39479"/>
            </p14:xfrm>
          </p:contentPart>
        </mc:Choice>
        <mc:Fallback xmlns="">
          <p:pic>
            <p:nvPicPr>
              <p:cNvPr id="155" name="墨迹 154"/>
            </p:nvPicPr>
            <p:blipFill>
              <a:blip/>
            </p:blipFill>
            <p:spPr>
              <a:xfrm>
                <a:off x="7394222" y="2633787"/>
                <a:ext cx="28222" cy="39479"/>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156" name="墨迹 155"/>
              <p14:cNvContentPartPr/>
              <p14:nvPr/>
            </p14:nvContentPartPr>
            <p14:xfrm>
              <a:off x="5300133" y="3113170"/>
              <a:ext cx="11289" cy="586540"/>
            </p14:xfrm>
          </p:contentPart>
        </mc:Choice>
        <mc:Fallback xmlns="">
          <p:pic>
            <p:nvPicPr>
              <p:cNvPr id="156" name="墨迹 155"/>
            </p:nvPicPr>
            <p:blipFill>
              <a:blip/>
            </p:blipFill>
            <p:spPr>
              <a:xfrm>
                <a:off x="5300133" y="3113170"/>
                <a:ext cx="11289" cy="586540"/>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157" name="墨迹 156"/>
              <p14:cNvContentPartPr/>
              <p14:nvPr/>
            </p14:nvContentPartPr>
            <p14:xfrm>
              <a:off x="5190066" y="3107531"/>
              <a:ext cx="87489" cy="186113"/>
            </p14:xfrm>
          </p:contentPart>
        </mc:Choice>
        <mc:Fallback xmlns="">
          <p:pic>
            <p:nvPicPr>
              <p:cNvPr id="157" name="墨迹 156"/>
            </p:nvPicPr>
            <p:blipFill>
              <a:blip/>
            </p:blipFill>
            <p:spPr>
              <a:xfrm>
                <a:off x="5190066" y="3107531"/>
                <a:ext cx="87489" cy="186113"/>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158" name="墨迹 157"/>
              <p14:cNvContentPartPr/>
              <p14:nvPr/>
            </p14:nvContentPartPr>
            <p14:xfrm>
              <a:off x="5305777" y="3135730"/>
              <a:ext cx="84667" cy="76137"/>
            </p14:xfrm>
          </p:contentPart>
        </mc:Choice>
        <mc:Fallback xmlns="">
          <p:pic>
            <p:nvPicPr>
              <p:cNvPr id="158" name="墨迹 157"/>
            </p:nvPicPr>
            <p:blipFill>
              <a:blip/>
            </p:blipFill>
            <p:spPr>
              <a:xfrm>
                <a:off x="5305777" y="3135730"/>
                <a:ext cx="84667" cy="76137"/>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159" name="墨迹 158"/>
              <p14:cNvContentPartPr/>
              <p14:nvPr/>
            </p14:nvContentPartPr>
            <p14:xfrm>
              <a:off x="5469466" y="2932697"/>
              <a:ext cx="225778" cy="318649"/>
            </p14:xfrm>
          </p:contentPart>
        </mc:Choice>
        <mc:Fallback xmlns="">
          <p:pic>
            <p:nvPicPr>
              <p:cNvPr id="159" name="墨迹 158"/>
            </p:nvPicPr>
            <p:blipFill>
              <a:blip/>
            </p:blipFill>
            <p:spPr>
              <a:xfrm>
                <a:off x="5469466" y="2932697"/>
                <a:ext cx="225778" cy="318649"/>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160" name="墨迹 159"/>
              <p14:cNvContentPartPr/>
              <p14:nvPr/>
            </p14:nvContentPartPr>
            <p14:xfrm>
              <a:off x="5542844" y="3045493"/>
              <a:ext cx="90311" cy="197393"/>
            </p14:xfrm>
          </p:contentPart>
        </mc:Choice>
        <mc:Fallback xmlns="">
          <p:pic>
            <p:nvPicPr>
              <p:cNvPr id="160" name="墨迹 159"/>
            </p:nvPicPr>
            <p:blipFill>
              <a:blip/>
            </p:blipFill>
            <p:spPr>
              <a:xfrm>
                <a:off x="5542844" y="3045493"/>
                <a:ext cx="90311" cy="197393"/>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161" name="墨迹 160"/>
              <p14:cNvContentPartPr/>
              <p14:nvPr/>
            </p14:nvContentPartPr>
            <p14:xfrm>
              <a:off x="5695244" y="2943976"/>
              <a:ext cx="56444" cy="107157"/>
            </p14:xfrm>
          </p:contentPart>
        </mc:Choice>
        <mc:Fallback xmlns="">
          <p:pic>
            <p:nvPicPr>
              <p:cNvPr id="161" name="墨迹 160"/>
            </p:nvPicPr>
            <p:blipFill>
              <a:blip/>
            </p:blipFill>
            <p:spPr>
              <a:xfrm>
                <a:off x="5695244" y="2943976"/>
                <a:ext cx="56444" cy="107157"/>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162" name="墨迹 161"/>
              <p14:cNvContentPartPr/>
              <p14:nvPr/>
            </p14:nvContentPartPr>
            <p14:xfrm>
              <a:off x="5700888" y="2977815"/>
              <a:ext cx="118534" cy="231232"/>
            </p14:xfrm>
          </p:contentPart>
        </mc:Choice>
        <mc:Fallback xmlns="">
          <p:pic>
            <p:nvPicPr>
              <p:cNvPr id="162" name="墨迹 161"/>
            </p:nvPicPr>
            <p:blipFill>
              <a:blip/>
            </p:blipFill>
            <p:spPr>
              <a:xfrm>
                <a:off x="5700888" y="2977815"/>
                <a:ext cx="118534" cy="231232"/>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163" name="墨迹 162"/>
              <p14:cNvContentPartPr/>
              <p14:nvPr/>
            </p14:nvContentPartPr>
            <p14:xfrm>
              <a:off x="5706533" y="3062412"/>
              <a:ext cx="112889" cy="177654"/>
            </p14:xfrm>
          </p:contentPart>
        </mc:Choice>
        <mc:Fallback xmlns="">
          <p:pic>
            <p:nvPicPr>
              <p:cNvPr id="163" name="墨迹 162"/>
            </p:nvPicPr>
            <p:blipFill>
              <a:blip/>
            </p:blipFill>
            <p:spPr>
              <a:xfrm>
                <a:off x="5706533" y="3062412"/>
                <a:ext cx="112889" cy="177654"/>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164" name="墨迹 163"/>
              <p14:cNvContentPartPr/>
              <p14:nvPr/>
            </p14:nvContentPartPr>
            <p14:xfrm>
              <a:off x="5864577" y="2966536"/>
              <a:ext cx="228600" cy="276350"/>
            </p14:xfrm>
          </p:contentPart>
        </mc:Choice>
        <mc:Fallback xmlns="">
          <p:pic>
            <p:nvPicPr>
              <p:cNvPr id="164" name="墨迹 163"/>
            </p:nvPicPr>
            <p:blipFill>
              <a:blip/>
            </p:blipFill>
            <p:spPr>
              <a:xfrm>
                <a:off x="5864577" y="2966536"/>
                <a:ext cx="228600" cy="276350"/>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165" name="墨迹 164"/>
              <p14:cNvContentPartPr/>
              <p14:nvPr/>
            </p14:nvContentPartPr>
            <p14:xfrm>
              <a:off x="6022622" y="2893218"/>
              <a:ext cx="47978" cy="90237"/>
            </p14:xfrm>
          </p:contentPart>
        </mc:Choice>
        <mc:Fallback xmlns="">
          <p:pic>
            <p:nvPicPr>
              <p:cNvPr id="165" name="墨迹 164"/>
            </p:nvPicPr>
            <p:blipFill>
              <a:blip/>
            </p:blipFill>
            <p:spPr>
              <a:xfrm>
                <a:off x="6022622" y="2893218"/>
                <a:ext cx="47978" cy="90237"/>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166" name="墨迹 165"/>
              <p14:cNvContentPartPr/>
              <p14:nvPr/>
            </p14:nvContentPartPr>
            <p14:xfrm>
              <a:off x="6124222" y="2977815"/>
              <a:ext cx="197555" cy="259431"/>
            </p14:xfrm>
          </p:contentPart>
        </mc:Choice>
        <mc:Fallback xmlns="">
          <p:pic>
            <p:nvPicPr>
              <p:cNvPr id="166" name="墨迹 165"/>
            </p:nvPicPr>
            <p:blipFill>
              <a:blip/>
            </p:blipFill>
            <p:spPr>
              <a:xfrm>
                <a:off x="6124222" y="2977815"/>
                <a:ext cx="197555" cy="259431"/>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167" name="墨迹 166"/>
              <p14:cNvContentPartPr/>
              <p14:nvPr/>
            </p14:nvContentPartPr>
            <p14:xfrm>
              <a:off x="7120466" y="3073692"/>
              <a:ext cx="47978" cy="558340"/>
            </p14:xfrm>
          </p:contentPart>
        </mc:Choice>
        <mc:Fallback xmlns="">
          <p:pic>
            <p:nvPicPr>
              <p:cNvPr id="167" name="墨迹 166"/>
            </p:nvPicPr>
            <p:blipFill>
              <a:blip/>
            </p:blipFill>
            <p:spPr>
              <a:xfrm>
                <a:off x="7120466" y="3073692"/>
                <a:ext cx="47978" cy="558340"/>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168" name="墨迹 167"/>
              <p14:cNvContentPartPr/>
              <p14:nvPr/>
            </p14:nvContentPartPr>
            <p14:xfrm>
              <a:off x="7080955" y="3051133"/>
              <a:ext cx="87489" cy="172014"/>
            </p14:xfrm>
          </p:contentPart>
        </mc:Choice>
        <mc:Fallback xmlns="">
          <p:pic>
            <p:nvPicPr>
              <p:cNvPr id="168" name="墨迹 167"/>
            </p:nvPicPr>
            <p:blipFill>
              <a:blip/>
            </p:blipFill>
            <p:spPr>
              <a:xfrm>
                <a:off x="7080955" y="3051133"/>
                <a:ext cx="87489" cy="172014"/>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169" name="墨迹 168"/>
              <p14:cNvContentPartPr/>
              <p14:nvPr/>
            </p14:nvContentPartPr>
            <p14:xfrm>
              <a:off x="7179733" y="3084972"/>
              <a:ext cx="73378" cy="107156"/>
            </p14:xfrm>
          </p:contentPart>
        </mc:Choice>
        <mc:Fallback xmlns="">
          <p:pic>
            <p:nvPicPr>
              <p:cNvPr id="169" name="墨迹 168"/>
            </p:nvPicPr>
            <p:blipFill>
              <a:blip/>
            </p:blipFill>
            <p:spPr>
              <a:xfrm>
                <a:off x="7179733" y="3084972"/>
                <a:ext cx="73378" cy="107156"/>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170" name="墨迹 169"/>
              <p14:cNvContentPartPr/>
              <p14:nvPr/>
            </p14:nvContentPartPr>
            <p14:xfrm>
              <a:off x="7320844" y="2994735"/>
              <a:ext cx="158044" cy="231232"/>
            </p14:xfrm>
          </p:contentPart>
        </mc:Choice>
        <mc:Fallback xmlns="">
          <p:pic>
            <p:nvPicPr>
              <p:cNvPr id="170" name="墨迹 169"/>
            </p:nvPicPr>
            <p:blipFill>
              <a:blip/>
            </p:blipFill>
            <p:spPr>
              <a:xfrm>
                <a:off x="7320844" y="2994735"/>
                <a:ext cx="158044" cy="231232"/>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171" name="墨迹 170"/>
              <p14:cNvContentPartPr/>
              <p14:nvPr/>
            </p14:nvContentPartPr>
            <p14:xfrm>
              <a:off x="7377288" y="3130090"/>
              <a:ext cx="33867" cy="124076"/>
            </p14:xfrm>
          </p:contentPart>
        </mc:Choice>
        <mc:Fallback xmlns="">
          <p:pic>
            <p:nvPicPr>
              <p:cNvPr id="171" name="墨迹 170"/>
            </p:nvPicPr>
            <p:blipFill>
              <a:blip/>
            </p:blipFill>
            <p:spPr>
              <a:xfrm>
                <a:off x="7377288" y="3130090"/>
                <a:ext cx="33867" cy="124076"/>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172" name="墨迹 171"/>
              <p14:cNvContentPartPr/>
              <p14:nvPr/>
            </p14:nvContentPartPr>
            <p14:xfrm>
              <a:off x="7461955" y="3090611"/>
              <a:ext cx="59267" cy="53579"/>
            </p14:xfrm>
          </p:contentPart>
        </mc:Choice>
        <mc:Fallback xmlns="">
          <p:pic>
            <p:nvPicPr>
              <p:cNvPr id="172" name="墨迹 171"/>
            </p:nvPicPr>
            <p:blipFill>
              <a:blip/>
            </p:blipFill>
            <p:spPr>
              <a:xfrm>
                <a:off x="7461955" y="3090611"/>
                <a:ext cx="59267" cy="53579"/>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173" name="墨迹 172"/>
              <p14:cNvContentPartPr/>
              <p14:nvPr/>
            </p14:nvContentPartPr>
            <p14:xfrm>
              <a:off x="7552266" y="2938337"/>
              <a:ext cx="152400" cy="372227"/>
            </p14:xfrm>
          </p:contentPart>
        </mc:Choice>
        <mc:Fallback xmlns="">
          <p:pic>
            <p:nvPicPr>
              <p:cNvPr id="173" name="墨迹 172"/>
            </p:nvPicPr>
            <p:blipFill>
              <a:blip/>
            </p:blipFill>
            <p:spPr>
              <a:xfrm>
                <a:off x="7552266" y="2938337"/>
                <a:ext cx="152400" cy="372227"/>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174" name="墨迹 173"/>
              <p14:cNvContentPartPr/>
              <p14:nvPr/>
            </p14:nvContentPartPr>
            <p14:xfrm>
              <a:off x="7783688" y="2955256"/>
              <a:ext cx="146756" cy="265071"/>
            </p14:xfrm>
          </p:contentPart>
        </mc:Choice>
        <mc:Fallback xmlns="">
          <p:pic>
            <p:nvPicPr>
              <p:cNvPr id="174" name="墨迹 173"/>
            </p:nvPicPr>
            <p:blipFill>
              <a:blip/>
            </p:blipFill>
            <p:spPr>
              <a:xfrm>
                <a:off x="7783688" y="2955256"/>
                <a:ext cx="146756" cy="265071"/>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175" name="墨迹 174"/>
              <p14:cNvContentPartPr/>
              <p14:nvPr/>
            </p14:nvContentPartPr>
            <p14:xfrm>
              <a:off x="8043333" y="2921417"/>
              <a:ext cx="56444" cy="84597"/>
            </p14:xfrm>
          </p:contentPart>
        </mc:Choice>
        <mc:Fallback xmlns="">
          <p:pic>
            <p:nvPicPr>
              <p:cNvPr id="175" name="墨迹 174"/>
            </p:nvPicPr>
            <p:blipFill>
              <a:blip/>
            </p:blipFill>
            <p:spPr>
              <a:xfrm>
                <a:off x="8043333" y="2921417"/>
                <a:ext cx="56444" cy="84597"/>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176" name="墨迹 175"/>
              <p14:cNvContentPartPr/>
              <p14:nvPr/>
            </p14:nvContentPartPr>
            <p14:xfrm>
              <a:off x="7969955" y="3025754"/>
              <a:ext cx="160867" cy="53578"/>
            </p14:xfrm>
          </p:contentPart>
        </mc:Choice>
        <mc:Fallback xmlns="">
          <p:pic>
            <p:nvPicPr>
              <p:cNvPr id="176" name="墨迹 175"/>
            </p:nvPicPr>
            <p:blipFill>
              <a:blip/>
            </p:blipFill>
            <p:spPr>
              <a:xfrm>
                <a:off x="7969955" y="3025754"/>
                <a:ext cx="160867" cy="53578"/>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177" name="墨迹 176"/>
              <p14:cNvContentPartPr/>
              <p14:nvPr/>
            </p14:nvContentPartPr>
            <p14:xfrm>
              <a:off x="7907866" y="2983455"/>
              <a:ext cx="174978" cy="332749"/>
            </p14:xfrm>
          </p:contentPart>
        </mc:Choice>
        <mc:Fallback xmlns="">
          <p:pic>
            <p:nvPicPr>
              <p:cNvPr id="177" name="墨迹 176"/>
            </p:nvPicPr>
            <p:blipFill>
              <a:blip/>
            </p:blipFill>
            <p:spPr>
              <a:xfrm>
                <a:off x="7907866" y="2983455"/>
                <a:ext cx="174978" cy="332749"/>
              </a:xfrm>
              <a:prstGeom prst="rect"/>
            </p:spPr>
          </p:pic>
        </mc:Fallback>
      </mc:AlternateContent>
      <mc:AlternateContent xmlns:mc="http://schemas.openxmlformats.org/markup-compatibility/2006" xmlns:p14="http://schemas.microsoft.com/office/powerpoint/2010/main">
        <mc:Choice Requires="p14">
          <p:contentPart r:id="rId159" p14:bwMode="auto">
            <p14:nvContentPartPr>
              <p14:cNvPr id="178" name="墨迹 177"/>
              <p14:cNvContentPartPr/>
              <p14:nvPr/>
            </p14:nvContentPartPr>
            <p14:xfrm>
              <a:off x="8215488" y="2977815"/>
              <a:ext cx="36689" cy="180474"/>
            </p14:xfrm>
          </p:contentPart>
        </mc:Choice>
        <mc:Fallback xmlns="">
          <p:pic>
            <p:nvPicPr>
              <p:cNvPr id="178" name="墨迹 177"/>
            </p:nvPicPr>
            <p:blipFill>
              <a:blip/>
            </p:blipFill>
            <p:spPr>
              <a:xfrm>
                <a:off x="8215488" y="2977815"/>
                <a:ext cx="36689" cy="180474"/>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179" name="墨迹 178"/>
              <p14:cNvContentPartPr/>
              <p14:nvPr/>
            </p14:nvContentPartPr>
            <p14:xfrm>
              <a:off x="8246533" y="3028573"/>
              <a:ext cx="70556" cy="28199"/>
            </p14:xfrm>
          </p:contentPart>
        </mc:Choice>
        <mc:Fallback xmlns="">
          <p:pic>
            <p:nvPicPr>
              <p:cNvPr id="179" name="墨迹 178"/>
            </p:nvPicPr>
            <p:blipFill>
              <a:blip/>
            </p:blipFill>
            <p:spPr>
              <a:xfrm>
                <a:off x="8246533" y="3028573"/>
                <a:ext cx="70556" cy="28199"/>
              </a:xfrm>
              <a:prstGeom prst="rect"/>
            </p:spPr>
          </p:pic>
        </mc:Fallback>
      </mc:AlternateContent>
      <mc:AlternateContent xmlns:mc="http://schemas.openxmlformats.org/markup-compatibility/2006" xmlns:p14="http://schemas.microsoft.com/office/powerpoint/2010/main">
        <mc:Choice Requires="p14">
          <p:contentPart r:id="rId161" p14:bwMode="auto">
            <p14:nvContentPartPr>
              <p14:cNvPr id="180" name="墨迹 179"/>
              <p14:cNvContentPartPr/>
              <p14:nvPr/>
            </p14:nvContentPartPr>
            <p14:xfrm>
              <a:off x="8297333" y="2955256"/>
              <a:ext cx="208844" cy="219952"/>
            </p14:xfrm>
          </p:contentPart>
        </mc:Choice>
        <mc:Fallback xmlns="">
          <p:pic>
            <p:nvPicPr>
              <p:cNvPr id="180" name="墨迹 179"/>
            </p:nvPicPr>
            <p:blipFill>
              <a:blip/>
            </p:blipFill>
            <p:spPr>
              <a:xfrm>
                <a:off x="8297333" y="2955256"/>
                <a:ext cx="208844" cy="219952"/>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181" name="墨迹 180"/>
              <p14:cNvContentPartPr/>
              <p14:nvPr/>
            </p14:nvContentPartPr>
            <p14:xfrm>
              <a:off x="8545688" y="2955256"/>
              <a:ext cx="211667" cy="174834"/>
            </p14:xfrm>
          </p:contentPart>
        </mc:Choice>
        <mc:Fallback xmlns="">
          <p:pic>
            <p:nvPicPr>
              <p:cNvPr id="181" name="墨迹 180"/>
            </p:nvPicPr>
            <p:blipFill>
              <a:blip/>
            </p:blipFill>
            <p:spPr>
              <a:xfrm>
                <a:off x="8545688" y="2955256"/>
                <a:ext cx="211667" cy="174834"/>
              </a:xfrm>
              <a:prstGeom prst="rect"/>
            </p:spPr>
          </p:pic>
        </mc:Fallback>
      </mc:AlternateContent>
      <mc:AlternateContent xmlns:mc="http://schemas.openxmlformats.org/markup-compatibility/2006" xmlns:p14="http://schemas.microsoft.com/office/powerpoint/2010/main">
        <mc:Choice Requires="p14">
          <p:contentPart r:id="rId163" p14:bwMode="auto">
            <p14:nvContentPartPr>
              <p14:cNvPr id="182" name="墨迹 181"/>
              <p14:cNvContentPartPr/>
              <p14:nvPr/>
            </p14:nvContentPartPr>
            <p14:xfrm>
              <a:off x="8661400" y="2989095"/>
              <a:ext cx="93133" cy="284810"/>
            </p14:xfrm>
          </p:contentPart>
        </mc:Choice>
        <mc:Fallback xmlns="">
          <p:pic>
            <p:nvPicPr>
              <p:cNvPr id="182" name="墨迹 181"/>
            </p:nvPicPr>
            <p:blipFill>
              <a:blip/>
            </p:blipFill>
            <p:spPr>
              <a:xfrm>
                <a:off x="8661400" y="2989095"/>
                <a:ext cx="93133" cy="284810"/>
              </a:xfrm>
              <a:prstGeom prst="rect"/>
            </p:spPr>
          </p:pic>
        </mc:Fallback>
      </mc:AlternateContent>
    </p:spTree>
    <p:custDataLst>
      <p:tags r:id="rId164"/>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60985" y="207010"/>
            <a:ext cx="9841865" cy="3910965"/>
          </a:xfrm>
          <a:prstGeom prst="rect">
            <a:avLst/>
          </a:prstGeom>
        </p:spPr>
      </p:pic>
      <mc:AlternateContent xmlns:mc="http://schemas.openxmlformats.org/markup-compatibility/2006" xmlns:p14="http://schemas.microsoft.com/office/powerpoint/2010/main">
        <mc:Choice Requires="p14">
          <p:contentPart r:id="rId2" p14:bwMode="auto">
            <p14:nvContentPartPr>
              <p14:cNvPr id="4" name="墨迹 3"/>
              <p14:cNvContentPartPr/>
              <p14:nvPr/>
            </p14:nvContentPartPr>
            <p14:xfrm>
              <a:off x="5727700" y="4260850"/>
              <a:ext cx="292100" cy="234950"/>
            </p14:xfrm>
          </p:contentPart>
        </mc:Choice>
        <mc:Fallback xmlns="">
          <p:pic>
            <p:nvPicPr>
              <p:cNvPr id="4" name="墨迹 3"/>
            </p:nvPicPr>
            <p:blipFill>
              <a:blip/>
            </p:blipFill>
            <p:spPr>
              <a:xfrm>
                <a:off x="5727700" y="4260850"/>
                <a:ext cx="292100" cy="234950"/>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5" name="墨迹 4"/>
              <p14:cNvContentPartPr/>
              <p14:nvPr/>
            </p14:nvContentPartPr>
            <p14:xfrm>
              <a:off x="501650" y="5861050"/>
              <a:ext cx="2667000" cy="82550"/>
            </p14:xfrm>
          </p:contentPart>
        </mc:Choice>
        <mc:Fallback xmlns="">
          <p:pic>
            <p:nvPicPr>
              <p:cNvPr id="5" name="墨迹 4"/>
            </p:nvPicPr>
            <p:blipFill>
              <a:blip/>
            </p:blipFill>
            <p:spPr>
              <a:xfrm>
                <a:off x="501650" y="5861050"/>
                <a:ext cx="2667000" cy="8255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27" name="墨迹 26"/>
              <p14:cNvContentPartPr/>
              <p14:nvPr/>
            </p14:nvContentPartPr>
            <p14:xfrm>
              <a:off x="10737850" y="6242050"/>
              <a:ext cx="12700" cy="360"/>
            </p14:xfrm>
          </p:contentPart>
        </mc:Choice>
        <mc:Fallback xmlns="">
          <p:pic>
            <p:nvPicPr>
              <p:cNvPr id="27" name="墨迹 26"/>
            </p:nvPicPr>
            <p:blipFill>
              <a:blip/>
            </p:blipFill>
            <p:spPr>
              <a:xfrm>
                <a:off x="10737850" y="6242050"/>
                <a:ext cx="12700" cy="36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61" name="墨迹 60"/>
              <p14:cNvContentPartPr/>
              <p14:nvPr/>
            </p14:nvContentPartPr>
            <p14:xfrm>
              <a:off x="292100" y="3340100"/>
              <a:ext cx="2209800" cy="50800"/>
            </p14:xfrm>
          </p:contentPart>
        </mc:Choice>
        <mc:Fallback xmlns="">
          <p:pic>
            <p:nvPicPr>
              <p:cNvPr id="61" name="墨迹 60"/>
            </p:nvPicPr>
            <p:blipFill>
              <a:blip/>
            </p:blipFill>
            <p:spPr>
              <a:xfrm>
                <a:off x="292100" y="3340100"/>
                <a:ext cx="2209800" cy="5080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62" name="墨迹 61"/>
              <p14:cNvContentPartPr/>
              <p14:nvPr/>
            </p14:nvContentPartPr>
            <p14:xfrm>
              <a:off x="4165600" y="6216650"/>
              <a:ext cx="2755900" cy="69850"/>
            </p14:xfrm>
          </p:contentPart>
        </mc:Choice>
        <mc:Fallback xmlns="">
          <p:pic>
            <p:nvPicPr>
              <p:cNvPr id="62" name="墨迹 61"/>
            </p:nvPicPr>
            <p:blipFill>
              <a:blip/>
            </p:blipFill>
            <p:spPr>
              <a:xfrm>
                <a:off x="4165600" y="6216650"/>
                <a:ext cx="2755900" cy="6985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84" name="墨迹 83"/>
              <p14:cNvContentPartPr/>
              <p14:nvPr/>
            </p14:nvContentPartPr>
            <p14:xfrm>
              <a:off x="6642100" y="3263900"/>
              <a:ext cx="25400" cy="12700"/>
            </p14:xfrm>
          </p:contentPart>
        </mc:Choice>
        <mc:Fallback xmlns="">
          <p:pic>
            <p:nvPicPr>
              <p:cNvPr id="84" name="墨迹 83"/>
            </p:nvPicPr>
            <p:blipFill>
              <a:blip/>
            </p:blipFill>
            <p:spPr>
              <a:xfrm>
                <a:off x="6642100" y="3263900"/>
                <a:ext cx="25400" cy="1270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86" name="墨迹 85"/>
              <p14:cNvContentPartPr/>
              <p14:nvPr/>
            </p14:nvContentPartPr>
            <p14:xfrm>
              <a:off x="4000500" y="4775200"/>
              <a:ext cx="876300" cy="533400"/>
            </p14:xfrm>
          </p:contentPart>
        </mc:Choice>
        <mc:Fallback xmlns="">
          <p:pic>
            <p:nvPicPr>
              <p:cNvPr id="86" name="墨迹 85"/>
            </p:nvPicPr>
            <p:blipFill>
              <a:blip/>
            </p:blipFill>
            <p:spPr>
              <a:xfrm>
                <a:off x="4000500" y="4775200"/>
                <a:ext cx="876300" cy="533400"/>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92" name="墨迹 91"/>
              <p14:cNvContentPartPr/>
              <p14:nvPr/>
            </p14:nvContentPartPr>
            <p14:xfrm>
              <a:off x="8674100" y="4838700"/>
              <a:ext cx="501650" cy="381000"/>
            </p14:xfrm>
          </p:contentPart>
        </mc:Choice>
        <mc:Fallback xmlns="">
          <p:pic>
            <p:nvPicPr>
              <p:cNvPr id="92" name="墨迹 91"/>
            </p:nvPicPr>
            <p:blipFill>
              <a:blip/>
            </p:blipFill>
            <p:spPr>
              <a:xfrm>
                <a:off x="8674100" y="4838700"/>
                <a:ext cx="501650" cy="38100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93" name="墨迹 92"/>
              <p14:cNvContentPartPr/>
              <p14:nvPr/>
            </p14:nvContentPartPr>
            <p14:xfrm>
              <a:off x="7642577" y="5927432"/>
              <a:ext cx="158045" cy="33838"/>
            </p14:xfrm>
          </p:contentPart>
        </mc:Choice>
        <mc:Fallback xmlns="">
          <p:pic>
            <p:nvPicPr>
              <p:cNvPr id="93" name="墨迹 92"/>
            </p:nvPicPr>
            <p:blipFill>
              <a:blip/>
            </p:blipFill>
            <p:spPr>
              <a:xfrm>
                <a:off x="7642577" y="5927432"/>
                <a:ext cx="158045" cy="33838"/>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94" name="墨迹 93"/>
              <p14:cNvContentPartPr/>
              <p14:nvPr/>
            </p14:nvContentPartPr>
            <p14:xfrm>
              <a:off x="7659511" y="5978190"/>
              <a:ext cx="39511" cy="107157"/>
            </p14:xfrm>
          </p:contentPart>
        </mc:Choice>
        <mc:Fallback xmlns="">
          <p:pic>
            <p:nvPicPr>
              <p:cNvPr id="94" name="墨迹 93"/>
            </p:nvPicPr>
            <p:blipFill>
              <a:blip/>
            </p:blipFill>
            <p:spPr>
              <a:xfrm>
                <a:off x="7659511" y="5978190"/>
                <a:ext cx="39511" cy="107157"/>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95" name="墨迹 94"/>
              <p14:cNvContentPartPr/>
              <p14:nvPr/>
            </p14:nvContentPartPr>
            <p14:xfrm>
              <a:off x="7701844" y="5955631"/>
              <a:ext cx="42333" cy="360947"/>
            </p14:xfrm>
          </p:contentPart>
        </mc:Choice>
        <mc:Fallback xmlns="">
          <p:pic>
            <p:nvPicPr>
              <p:cNvPr id="95" name="墨迹 94"/>
            </p:nvPicPr>
            <p:blipFill>
              <a:blip/>
            </p:blipFill>
            <p:spPr>
              <a:xfrm>
                <a:off x="7701844" y="5955631"/>
                <a:ext cx="42333" cy="360947"/>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96" name="墨迹 95"/>
              <p14:cNvContentPartPr/>
              <p14:nvPr/>
            </p14:nvContentPartPr>
            <p14:xfrm>
              <a:off x="7586133" y="6045868"/>
              <a:ext cx="299156" cy="166374"/>
            </p14:xfrm>
          </p:contentPart>
        </mc:Choice>
        <mc:Fallback xmlns="">
          <p:pic>
            <p:nvPicPr>
              <p:cNvPr id="96" name="墨迹 95"/>
            </p:nvPicPr>
            <p:blipFill>
              <a:blip/>
            </p:blipFill>
            <p:spPr>
              <a:xfrm>
                <a:off x="7586133" y="6045868"/>
                <a:ext cx="299156" cy="166374"/>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97" name="墨迹 96"/>
              <p14:cNvContentPartPr/>
              <p14:nvPr/>
            </p14:nvContentPartPr>
            <p14:xfrm>
              <a:off x="7913511" y="5921792"/>
              <a:ext cx="112889" cy="219953"/>
            </p14:xfrm>
          </p:contentPart>
        </mc:Choice>
        <mc:Fallback xmlns="">
          <p:pic>
            <p:nvPicPr>
              <p:cNvPr id="97" name="墨迹 96"/>
            </p:nvPicPr>
            <p:blipFill>
              <a:blip/>
            </p:blipFill>
            <p:spPr>
              <a:xfrm>
                <a:off x="7913511" y="5921792"/>
                <a:ext cx="112889" cy="219953"/>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98" name="墨迹 97"/>
              <p14:cNvContentPartPr/>
              <p14:nvPr/>
            </p14:nvContentPartPr>
            <p14:xfrm>
              <a:off x="8054622" y="5995110"/>
              <a:ext cx="124178" cy="42298"/>
            </p14:xfrm>
          </p:contentPart>
        </mc:Choice>
        <mc:Fallback xmlns="">
          <p:pic>
            <p:nvPicPr>
              <p:cNvPr id="98" name="墨迹 97"/>
            </p:nvPicPr>
            <p:blipFill>
              <a:blip/>
            </p:blipFill>
            <p:spPr>
              <a:xfrm>
                <a:off x="8054622" y="5995110"/>
                <a:ext cx="124178" cy="42298"/>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99" name="墨迹 98"/>
              <p14:cNvContentPartPr/>
              <p14:nvPr/>
            </p14:nvContentPartPr>
            <p14:xfrm>
              <a:off x="7955844" y="6068427"/>
              <a:ext cx="177800" cy="329929"/>
            </p14:xfrm>
          </p:contentPart>
        </mc:Choice>
        <mc:Fallback xmlns="">
          <p:pic>
            <p:nvPicPr>
              <p:cNvPr id="99" name="墨迹 98"/>
            </p:nvPicPr>
            <p:blipFill>
              <a:blip/>
            </p:blipFill>
            <p:spPr>
              <a:xfrm>
                <a:off x="7955844" y="6068427"/>
                <a:ext cx="177800" cy="329929"/>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00" name="墨迹 99"/>
              <p14:cNvContentPartPr/>
              <p14:nvPr/>
            </p14:nvContentPartPr>
            <p14:xfrm>
              <a:off x="8271933" y="6012029"/>
              <a:ext cx="98778" cy="296090"/>
            </p14:xfrm>
          </p:contentPart>
        </mc:Choice>
        <mc:Fallback xmlns="">
          <p:pic>
            <p:nvPicPr>
              <p:cNvPr id="100" name="墨迹 99"/>
            </p:nvPicPr>
            <p:blipFill>
              <a:blip/>
            </p:blipFill>
            <p:spPr>
              <a:xfrm>
                <a:off x="8271933" y="6012029"/>
                <a:ext cx="98778" cy="296090"/>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01" name="墨迹 100"/>
              <p14:cNvContentPartPr/>
              <p14:nvPr/>
            </p14:nvContentPartPr>
            <p14:xfrm>
              <a:off x="10278533" y="4602079"/>
              <a:ext cx="33867" cy="1579144"/>
            </p14:xfrm>
          </p:contentPart>
        </mc:Choice>
        <mc:Fallback xmlns="">
          <p:pic>
            <p:nvPicPr>
              <p:cNvPr id="101" name="墨迹 100"/>
            </p:nvPicPr>
            <p:blipFill>
              <a:blip/>
            </p:blipFill>
            <p:spPr>
              <a:xfrm>
                <a:off x="10278533" y="4602079"/>
                <a:ext cx="33867" cy="1579144"/>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02" name="墨迹 101"/>
              <p14:cNvContentPartPr/>
              <p14:nvPr/>
            </p14:nvContentPartPr>
            <p14:xfrm>
              <a:off x="10871200" y="4489282"/>
              <a:ext cx="33867" cy="1796277"/>
            </p14:xfrm>
          </p:contentPart>
        </mc:Choice>
        <mc:Fallback xmlns="">
          <p:pic>
            <p:nvPicPr>
              <p:cNvPr id="102" name="墨迹 101"/>
            </p:nvPicPr>
            <p:blipFill>
              <a:blip/>
            </p:blipFill>
            <p:spPr>
              <a:xfrm>
                <a:off x="10871200" y="4489282"/>
                <a:ext cx="33867" cy="1796277"/>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03" name="墨迹 102"/>
              <p14:cNvContentPartPr/>
              <p14:nvPr/>
            </p14:nvContentPartPr>
            <p14:xfrm>
              <a:off x="10216444" y="4771273"/>
              <a:ext cx="897467" cy="56398"/>
            </p14:xfrm>
          </p:contentPart>
        </mc:Choice>
        <mc:Fallback xmlns="">
          <p:pic>
            <p:nvPicPr>
              <p:cNvPr id="103" name="墨迹 102"/>
            </p:nvPicPr>
            <p:blipFill>
              <a:blip/>
            </p:blipFill>
            <p:spPr>
              <a:xfrm>
                <a:off x="10216444" y="4771273"/>
                <a:ext cx="897467" cy="56398"/>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04" name="墨迹 103"/>
              <p14:cNvContentPartPr/>
              <p14:nvPr/>
            </p14:nvContentPartPr>
            <p14:xfrm>
              <a:off x="9939866" y="4709235"/>
              <a:ext cx="135466" cy="157914"/>
            </p14:xfrm>
          </p:contentPart>
        </mc:Choice>
        <mc:Fallback xmlns="">
          <p:pic>
            <p:nvPicPr>
              <p:cNvPr id="104" name="墨迹 103"/>
            </p:nvPicPr>
            <p:blipFill>
              <a:blip/>
            </p:blipFill>
            <p:spPr>
              <a:xfrm>
                <a:off x="9939866" y="4709235"/>
                <a:ext cx="135466" cy="157914"/>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05" name="墨迹 104"/>
              <p14:cNvContentPartPr/>
              <p14:nvPr/>
            </p14:nvContentPartPr>
            <p14:xfrm>
              <a:off x="10182577" y="5966911"/>
              <a:ext cx="107245" cy="59218"/>
            </p14:xfrm>
          </p:contentPart>
        </mc:Choice>
        <mc:Fallback xmlns="">
          <p:pic>
            <p:nvPicPr>
              <p:cNvPr id="105" name="墨迹 104"/>
            </p:nvPicPr>
            <p:blipFill>
              <a:blip/>
            </p:blipFill>
            <p:spPr>
              <a:xfrm>
                <a:off x="10182577" y="5966911"/>
                <a:ext cx="107245" cy="59218"/>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06" name="墨迹 105"/>
              <p14:cNvContentPartPr/>
              <p14:nvPr/>
            </p14:nvContentPartPr>
            <p14:xfrm>
              <a:off x="10154355" y="6034588"/>
              <a:ext cx="496712" cy="36659"/>
            </p14:xfrm>
          </p:contentPart>
        </mc:Choice>
        <mc:Fallback xmlns="">
          <p:pic>
            <p:nvPicPr>
              <p:cNvPr id="106" name="墨迹 105"/>
            </p:nvPicPr>
            <p:blipFill>
              <a:blip/>
            </p:blipFill>
            <p:spPr>
              <a:xfrm>
                <a:off x="10154355" y="6034588"/>
                <a:ext cx="496712" cy="36659"/>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07" name="墨迹 106"/>
              <p14:cNvContentPartPr/>
              <p14:nvPr/>
            </p14:nvContentPartPr>
            <p14:xfrm>
              <a:off x="9810044" y="6040228"/>
              <a:ext cx="1100667" cy="73318"/>
            </p14:xfrm>
          </p:contentPart>
        </mc:Choice>
        <mc:Fallback xmlns="">
          <p:pic>
            <p:nvPicPr>
              <p:cNvPr id="107" name="墨迹 106"/>
            </p:nvPicPr>
            <p:blipFill>
              <a:blip/>
            </p:blipFill>
            <p:spPr>
              <a:xfrm>
                <a:off x="9810044" y="6040228"/>
                <a:ext cx="1100667" cy="73318"/>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08" name="墨迹 107"/>
              <p14:cNvContentPartPr/>
              <p14:nvPr/>
            </p14:nvContentPartPr>
            <p14:xfrm>
              <a:off x="9392355" y="5972550"/>
              <a:ext cx="174978" cy="236872"/>
            </p14:xfrm>
          </p:contentPart>
        </mc:Choice>
        <mc:Fallback xmlns="">
          <p:pic>
            <p:nvPicPr>
              <p:cNvPr id="108" name="墨迹 107"/>
            </p:nvPicPr>
            <p:blipFill>
              <a:blip/>
            </p:blipFill>
            <p:spPr>
              <a:xfrm>
                <a:off x="9392355" y="5972550"/>
                <a:ext cx="174978" cy="236872"/>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09" name="墨迹 108"/>
              <p14:cNvContentPartPr/>
              <p14:nvPr/>
            </p14:nvContentPartPr>
            <p14:xfrm>
              <a:off x="9539111" y="5938712"/>
              <a:ext cx="101600" cy="45118"/>
            </p14:xfrm>
          </p:contentPart>
        </mc:Choice>
        <mc:Fallback xmlns="">
          <p:pic>
            <p:nvPicPr>
              <p:cNvPr id="109" name="墨迹 108"/>
            </p:nvPicPr>
            <p:blipFill>
              <a:blip/>
            </p:blipFill>
            <p:spPr>
              <a:xfrm>
                <a:off x="9539111" y="5938712"/>
                <a:ext cx="101600" cy="45118"/>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10" name="墨迹 109"/>
              <p14:cNvContentPartPr/>
              <p14:nvPr/>
            </p14:nvContentPartPr>
            <p14:xfrm>
              <a:off x="9742311" y="6096626"/>
              <a:ext cx="28222" cy="11280"/>
            </p14:xfrm>
          </p:contentPart>
        </mc:Choice>
        <mc:Fallback xmlns="">
          <p:pic>
            <p:nvPicPr>
              <p:cNvPr id="110" name="墨迹 109"/>
            </p:nvPicPr>
            <p:blipFill>
              <a:blip/>
            </p:blipFill>
            <p:spPr>
              <a:xfrm>
                <a:off x="9742311" y="6096626"/>
                <a:ext cx="28222" cy="11280"/>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11" name="墨迹 110"/>
              <p14:cNvContentPartPr/>
              <p14:nvPr/>
            </p14:nvContentPartPr>
            <p14:xfrm>
              <a:off x="10301111" y="5845655"/>
              <a:ext cx="19756" cy="25379"/>
            </p14:xfrm>
          </p:contentPart>
        </mc:Choice>
        <mc:Fallback xmlns="">
          <p:pic>
            <p:nvPicPr>
              <p:cNvPr id="111" name="墨迹 110"/>
            </p:nvPicPr>
            <p:blipFill>
              <a:blip/>
            </p:blipFill>
            <p:spPr>
              <a:xfrm>
                <a:off x="10301111" y="5845655"/>
                <a:ext cx="19756" cy="25379"/>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112" name="墨迹 111"/>
              <p14:cNvContentPartPr/>
              <p14:nvPr/>
            </p14:nvContentPartPr>
            <p14:xfrm>
              <a:off x="10289822" y="5797716"/>
              <a:ext cx="33866" cy="693696"/>
            </p14:xfrm>
          </p:contentPart>
        </mc:Choice>
        <mc:Fallback xmlns="">
          <p:pic>
            <p:nvPicPr>
              <p:cNvPr id="112" name="墨迹 111"/>
            </p:nvPicPr>
            <p:blipFill>
              <a:blip/>
            </p:blipFill>
            <p:spPr>
              <a:xfrm>
                <a:off x="10289822" y="5797716"/>
                <a:ext cx="33866" cy="693696"/>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13" name="墨迹 112"/>
              <p14:cNvContentPartPr/>
              <p14:nvPr/>
            </p14:nvContentPartPr>
            <p14:xfrm>
              <a:off x="10865555" y="5876674"/>
              <a:ext cx="47977" cy="750094"/>
            </p14:xfrm>
          </p:contentPart>
        </mc:Choice>
        <mc:Fallback xmlns="">
          <p:pic>
            <p:nvPicPr>
              <p:cNvPr id="113" name="墨迹 112"/>
            </p:nvPicPr>
            <p:blipFill>
              <a:blip/>
            </p:blipFill>
            <p:spPr>
              <a:xfrm>
                <a:off x="10865555" y="5876674"/>
                <a:ext cx="47977" cy="750094"/>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114" name="墨迹 113"/>
              <p14:cNvContentPartPr/>
              <p14:nvPr/>
            </p14:nvContentPartPr>
            <p14:xfrm>
              <a:off x="10301111" y="6130465"/>
              <a:ext cx="22578" cy="411706"/>
            </p14:xfrm>
          </p:contentPart>
        </mc:Choice>
        <mc:Fallback xmlns="">
          <p:pic>
            <p:nvPicPr>
              <p:cNvPr id="114" name="墨迹 113"/>
            </p:nvPicPr>
            <p:blipFill>
              <a:blip/>
            </p:blipFill>
            <p:spPr>
              <a:xfrm>
                <a:off x="10301111" y="6130465"/>
                <a:ext cx="22578" cy="411706"/>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15" name="墨迹 114"/>
              <p14:cNvContentPartPr/>
              <p14:nvPr/>
            </p14:nvContentPartPr>
            <p14:xfrm>
              <a:off x="10312400" y="5589044"/>
              <a:ext cx="8466" cy="2819"/>
            </p14:xfrm>
          </p:contentPart>
        </mc:Choice>
        <mc:Fallback xmlns="">
          <p:pic>
            <p:nvPicPr>
              <p:cNvPr id="115" name="墨迹 114"/>
            </p:nvPicPr>
            <p:blipFill>
              <a:blip/>
            </p:blipFill>
            <p:spPr>
              <a:xfrm>
                <a:off x="10312400" y="5589044"/>
                <a:ext cx="8466" cy="2819"/>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116" name="墨迹 115"/>
              <p14:cNvContentPartPr/>
              <p14:nvPr/>
            </p14:nvContentPartPr>
            <p14:xfrm>
              <a:off x="10340622" y="5594684"/>
              <a:ext cx="8466" cy="5640"/>
            </p14:xfrm>
          </p:contentPart>
        </mc:Choice>
        <mc:Fallback xmlns="">
          <p:pic>
            <p:nvPicPr>
              <p:cNvPr id="116" name="墨迹 115"/>
            </p:nvPicPr>
            <p:blipFill>
              <a:blip/>
            </p:blipFill>
            <p:spPr>
              <a:xfrm>
                <a:off x="10340622" y="5594684"/>
                <a:ext cx="8466" cy="5640"/>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17" name="墨迹 116"/>
              <p14:cNvContentPartPr/>
              <p14:nvPr/>
            </p14:nvContentPartPr>
            <p14:xfrm>
              <a:off x="10357555" y="5569305"/>
              <a:ext cx="16934" cy="19739"/>
            </p14:xfrm>
          </p:contentPart>
        </mc:Choice>
        <mc:Fallback xmlns="">
          <p:pic>
            <p:nvPicPr>
              <p:cNvPr id="117" name="墨迹 116"/>
            </p:nvPicPr>
            <p:blipFill>
              <a:blip/>
            </p:blipFill>
            <p:spPr>
              <a:xfrm>
                <a:off x="10357555" y="5569305"/>
                <a:ext cx="16934" cy="19739"/>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118" name="墨迹 117"/>
              <p14:cNvContentPartPr/>
              <p14:nvPr/>
            </p14:nvContentPartPr>
            <p14:xfrm>
              <a:off x="10374488" y="5538286"/>
              <a:ext cx="11289" cy="11279"/>
            </p14:xfrm>
          </p:contentPart>
        </mc:Choice>
        <mc:Fallback xmlns="">
          <p:pic>
            <p:nvPicPr>
              <p:cNvPr id="118" name="墨迹 117"/>
            </p:nvPicPr>
            <p:blipFill>
              <a:blip/>
            </p:blipFill>
            <p:spPr>
              <a:xfrm>
                <a:off x="10374488" y="5538286"/>
                <a:ext cx="11289" cy="11279"/>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119" name="墨迹 118"/>
              <p14:cNvContentPartPr/>
              <p14:nvPr/>
            </p14:nvContentPartPr>
            <p14:xfrm>
              <a:off x="10346266" y="5521366"/>
              <a:ext cx="598311" cy="186113"/>
            </p14:xfrm>
          </p:contentPart>
        </mc:Choice>
        <mc:Fallback xmlns="">
          <p:pic>
            <p:nvPicPr>
              <p:cNvPr id="119" name="墨迹 118"/>
            </p:nvPicPr>
            <p:blipFill>
              <a:blip/>
            </p:blipFill>
            <p:spPr>
              <a:xfrm>
                <a:off x="10346266" y="5521366"/>
                <a:ext cx="598311" cy="186113"/>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120" name="墨迹 119"/>
              <p14:cNvContentPartPr/>
              <p14:nvPr/>
            </p14:nvContentPartPr>
            <p14:xfrm>
              <a:off x="9832622" y="5386011"/>
              <a:ext cx="1320800" cy="1009525"/>
            </p14:xfrm>
          </p:contentPart>
        </mc:Choice>
        <mc:Fallback xmlns="">
          <p:pic>
            <p:nvPicPr>
              <p:cNvPr id="120" name="墨迹 119"/>
            </p:nvPicPr>
            <p:blipFill>
              <a:blip/>
            </p:blipFill>
            <p:spPr>
              <a:xfrm>
                <a:off x="9832622" y="5386011"/>
                <a:ext cx="1320800" cy="1009525"/>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121" name="墨迹 120"/>
              <p14:cNvContentPartPr/>
              <p14:nvPr/>
            </p14:nvContentPartPr>
            <p14:xfrm>
              <a:off x="10306755" y="5436769"/>
              <a:ext cx="666045" cy="248151"/>
            </p14:xfrm>
          </p:contentPart>
        </mc:Choice>
        <mc:Fallback xmlns="">
          <p:pic>
            <p:nvPicPr>
              <p:cNvPr id="121" name="墨迹 120"/>
            </p:nvPicPr>
            <p:blipFill>
              <a:blip/>
            </p:blipFill>
            <p:spPr>
              <a:xfrm>
                <a:off x="10306755" y="5436769"/>
                <a:ext cx="666045" cy="248151"/>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122" name="墨迹 121"/>
              <p14:cNvContentPartPr/>
              <p14:nvPr/>
            </p14:nvContentPartPr>
            <p14:xfrm>
              <a:off x="10289822" y="5431130"/>
              <a:ext cx="637822" cy="248151"/>
            </p14:xfrm>
          </p:contentPart>
        </mc:Choice>
        <mc:Fallback xmlns="">
          <p:pic>
            <p:nvPicPr>
              <p:cNvPr id="122" name="墨迹 121"/>
            </p:nvPicPr>
            <p:blipFill>
              <a:blip/>
            </p:blipFill>
            <p:spPr>
              <a:xfrm>
                <a:off x="10289822" y="5431130"/>
                <a:ext cx="637822" cy="248151"/>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123" name="墨迹 122"/>
              <p14:cNvContentPartPr/>
              <p14:nvPr/>
            </p14:nvContentPartPr>
            <p14:xfrm>
              <a:off x="10306755" y="5493167"/>
              <a:ext cx="420512" cy="163555"/>
            </p14:xfrm>
          </p:contentPart>
        </mc:Choice>
        <mc:Fallback xmlns="">
          <p:pic>
            <p:nvPicPr>
              <p:cNvPr id="123" name="墨迹 122"/>
            </p:nvPicPr>
            <p:blipFill>
              <a:blip/>
            </p:blipFill>
            <p:spPr>
              <a:xfrm>
                <a:off x="10306755" y="5493167"/>
                <a:ext cx="420512" cy="163555"/>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124" name="墨迹 123"/>
              <p14:cNvContentPartPr/>
              <p14:nvPr/>
            </p14:nvContentPartPr>
            <p14:xfrm>
              <a:off x="9544755" y="6068427"/>
              <a:ext cx="705556" cy="609099"/>
            </p14:xfrm>
          </p:contentPart>
        </mc:Choice>
        <mc:Fallback xmlns="">
          <p:pic>
            <p:nvPicPr>
              <p:cNvPr id="124" name="墨迹 123"/>
            </p:nvPicPr>
            <p:blipFill>
              <a:blip/>
            </p:blipFill>
            <p:spPr>
              <a:xfrm>
                <a:off x="9544755" y="6068427"/>
                <a:ext cx="705556" cy="609099"/>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125" name="墨迹 124"/>
              <p14:cNvContentPartPr/>
              <p14:nvPr/>
            </p14:nvContentPartPr>
            <p14:xfrm>
              <a:off x="9502422" y="6497052"/>
              <a:ext cx="143933" cy="84597"/>
            </p14:xfrm>
          </p:contentPart>
        </mc:Choice>
        <mc:Fallback xmlns="">
          <p:pic>
            <p:nvPicPr>
              <p:cNvPr id="125" name="墨迹 124"/>
            </p:nvPicPr>
            <p:blipFill>
              <a:blip/>
            </p:blipFill>
            <p:spPr>
              <a:xfrm>
                <a:off x="9502422" y="6497052"/>
                <a:ext cx="143933" cy="84597"/>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126" name="墨迹 125"/>
              <p14:cNvContentPartPr/>
              <p14:nvPr/>
            </p14:nvContentPartPr>
            <p14:xfrm>
              <a:off x="9279466" y="6412455"/>
              <a:ext cx="383822" cy="225592"/>
            </p14:xfrm>
          </p:contentPart>
        </mc:Choice>
        <mc:Fallback xmlns="">
          <p:pic>
            <p:nvPicPr>
              <p:cNvPr id="126" name="墨迹 125"/>
            </p:nvPicPr>
            <p:blipFill>
              <a:blip/>
            </p:blipFill>
            <p:spPr>
              <a:xfrm>
                <a:off x="9279466" y="6412455"/>
                <a:ext cx="383822" cy="225592"/>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127" name="墨迹 126"/>
              <p14:cNvContentPartPr/>
              <p14:nvPr/>
            </p14:nvContentPartPr>
            <p14:xfrm>
              <a:off x="9296400" y="6451934"/>
              <a:ext cx="76200" cy="84597"/>
            </p14:xfrm>
          </p:contentPart>
        </mc:Choice>
        <mc:Fallback xmlns="">
          <p:pic>
            <p:nvPicPr>
              <p:cNvPr id="127" name="墨迹 126"/>
            </p:nvPicPr>
            <p:blipFill>
              <a:blip/>
            </p:blipFill>
            <p:spPr>
              <a:xfrm>
                <a:off x="9296400" y="6451934"/>
                <a:ext cx="76200" cy="84597"/>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128" name="墨迹 127"/>
              <p14:cNvContentPartPr/>
              <p14:nvPr/>
            </p14:nvContentPartPr>
            <p14:xfrm>
              <a:off x="9409288" y="6401175"/>
              <a:ext cx="59267" cy="62038"/>
            </p14:xfrm>
          </p:contentPart>
        </mc:Choice>
        <mc:Fallback xmlns="">
          <p:pic>
            <p:nvPicPr>
              <p:cNvPr id="128" name="墨迹 127"/>
            </p:nvPicPr>
            <p:blipFill>
              <a:blip/>
            </p:blipFill>
            <p:spPr>
              <a:xfrm>
                <a:off x="9409288" y="6401175"/>
                <a:ext cx="59267" cy="62038"/>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129" name="墨迹 128"/>
              <p14:cNvContentPartPr/>
              <p14:nvPr/>
            </p14:nvContentPartPr>
            <p14:xfrm>
              <a:off x="9522177" y="6356057"/>
              <a:ext cx="25400" cy="50758"/>
            </p14:xfrm>
          </p:contentPart>
        </mc:Choice>
        <mc:Fallback xmlns="">
          <p:pic>
            <p:nvPicPr>
              <p:cNvPr id="129" name="墨迹 128"/>
            </p:nvPicPr>
            <p:blipFill>
              <a:blip/>
            </p:blipFill>
            <p:spPr>
              <a:xfrm>
                <a:off x="9522177" y="6356057"/>
                <a:ext cx="25400" cy="50758"/>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130" name="墨迹 129"/>
              <p14:cNvContentPartPr/>
              <p14:nvPr/>
            </p14:nvContentPartPr>
            <p14:xfrm>
              <a:off x="9578622" y="6356057"/>
              <a:ext cx="2822" cy="87416"/>
            </p14:xfrm>
          </p:contentPart>
        </mc:Choice>
        <mc:Fallback xmlns="">
          <p:pic>
            <p:nvPicPr>
              <p:cNvPr id="130" name="墨迹 129"/>
            </p:nvPicPr>
            <p:blipFill>
              <a:blip/>
            </p:blipFill>
            <p:spPr>
              <a:xfrm>
                <a:off x="9578622" y="6356057"/>
                <a:ext cx="2822" cy="87416"/>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131" name="墨迹 130"/>
              <p14:cNvContentPartPr/>
              <p14:nvPr/>
            </p14:nvContentPartPr>
            <p14:xfrm>
              <a:off x="9409288" y="6519611"/>
              <a:ext cx="169334" cy="169194"/>
            </p14:xfrm>
          </p:contentPart>
        </mc:Choice>
        <mc:Fallback xmlns="">
          <p:pic>
            <p:nvPicPr>
              <p:cNvPr id="131" name="墨迹 130"/>
            </p:nvPicPr>
            <p:blipFill>
              <a:blip/>
            </p:blipFill>
            <p:spPr>
              <a:xfrm>
                <a:off x="9409288" y="6519611"/>
                <a:ext cx="169334" cy="169194"/>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132" name="墨迹 131"/>
              <p14:cNvContentPartPr/>
              <p14:nvPr/>
            </p14:nvContentPartPr>
            <p14:xfrm>
              <a:off x="9544755" y="6378616"/>
              <a:ext cx="135467" cy="22559"/>
            </p14:xfrm>
          </p:contentPart>
        </mc:Choice>
        <mc:Fallback xmlns="">
          <p:pic>
            <p:nvPicPr>
              <p:cNvPr id="132" name="墨迹 131"/>
            </p:nvPicPr>
            <p:blipFill>
              <a:blip/>
            </p:blipFill>
            <p:spPr>
              <a:xfrm>
                <a:off x="9544755" y="6378616"/>
                <a:ext cx="135467" cy="22559"/>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133" name="墨迹 132"/>
              <p14:cNvContentPartPr/>
              <p14:nvPr/>
            </p14:nvContentPartPr>
            <p14:xfrm>
              <a:off x="9482666" y="6559090"/>
              <a:ext cx="141111" cy="146635"/>
            </p14:xfrm>
          </p:contentPart>
        </mc:Choice>
        <mc:Fallback xmlns="">
          <p:pic>
            <p:nvPicPr>
              <p:cNvPr id="133" name="墨迹 132"/>
            </p:nvPicPr>
            <p:blipFill>
              <a:blip/>
            </p:blipFill>
            <p:spPr>
              <a:xfrm>
                <a:off x="9482666" y="6559090"/>
                <a:ext cx="141111" cy="146635"/>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134" name="墨迹 133"/>
              <p14:cNvContentPartPr/>
              <p14:nvPr/>
            </p14:nvContentPartPr>
            <p14:xfrm>
              <a:off x="10103555" y="4799472"/>
              <a:ext cx="186267" cy="383506"/>
            </p14:xfrm>
          </p:contentPart>
        </mc:Choice>
        <mc:Fallback xmlns="">
          <p:pic>
            <p:nvPicPr>
              <p:cNvPr id="134" name="墨迹 133"/>
            </p:nvPicPr>
            <p:blipFill>
              <a:blip/>
            </p:blipFill>
            <p:spPr>
              <a:xfrm>
                <a:off x="10103555" y="4799472"/>
                <a:ext cx="186267" cy="383506"/>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135" name="墨迹 134"/>
              <p14:cNvContentPartPr/>
              <p14:nvPr/>
            </p14:nvContentPartPr>
            <p14:xfrm>
              <a:off x="10137422" y="5149139"/>
              <a:ext cx="172155" cy="383507"/>
            </p14:xfrm>
          </p:contentPart>
        </mc:Choice>
        <mc:Fallback xmlns="">
          <p:pic>
            <p:nvPicPr>
              <p:cNvPr id="135" name="墨迹 134"/>
            </p:nvPicPr>
            <p:blipFill>
              <a:blip/>
            </p:blipFill>
            <p:spPr>
              <a:xfrm>
                <a:off x="10137422" y="5149139"/>
                <a:ext cx="172155" cy="383507"/>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136" name="墨迹 135"/>
              <p14:cNvContentPartPr/>
              <p14:nvPr/>
            </p14:nvContentPartPr>
            <p14:xfrm>
              <a:off x="9798755" y="5611603"/>
              <a:ext cx="493889" cy="56398"/>
            </p14:xfrm>
          </p:contentPart>
        </mc:Choice>
        <mc:Fallback xmlns="">
          <p:pic>
            <p:nvPicPr>
              <p:cNvPr id="136" name="墨迹 135"/>
            </p:nvPicPr>
            <p:blipFill>
              <a:blip/>
            </p:blipFill>
            <p:spPr>
              <a:xfrm>
                <a:off x="9798755" y="5611603"/>
                <a:ext cx="493889" cy="56398"/>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137" name="墨迹 136"/>
              <p14:cNvContentPartPr/>
              <p14:nvPr/>
            </p14:nvContentPartPr>
            <p14:xfrm>
              <a:off x="9838266" y="5617243"/>
              <a:ext cx="615245" cy="84597"/>
            </p14:xfrm>
          </p:contentPart>
        </mc:Choice>
        <mc:Fallback xmlns="">
          <p:pic>
            <p:nvPicPr>
              <p:cNvPr id="137" name="墨迹 136"/>
            </p:nvPicPr>
            <p:blipFill>
              <a:blip/>
            </p:blipFill>
            <p:spPr>
              <a:xfrm>
                <a:off x="9838266" y="5617243"/>
                <a:ext cx="615245" cy="84597"/>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138" name="墨迹 137"/>
              <p14:cNvContentPartPr/>
              <p14:nvPr/>
            </p14:nvContentPartPr>
            <p14:xfrm>
              <a:off x="10114844" y="5487527"/>
              <a:ext cx="169333" cy="95877"/>
            </p14:xfrm>
          </p:contentPart>
        </mc:Choice>
        <mc:Fallback xmlns="">
          <p:pic>
            <p:nvPicPr>
              <p:cNvPr id="138" name="墨迹 137"/>
            </p:nvPicPr>
            <p:blipFill>
              <a:blip/>
            </p:blipFill>
            <p:spPr>
              <a:xfrm>
                <a:off x="10114844" y="5487527"/>
                <a:ext cx="169333" cy="95877"/>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139" name="墨迹 138"/>
              <p14:cNvContentPartPr/>
              <p14:nvPr/>
            </p14:nvContentPartPr>
            <p14:xfrm>
              <a:off x="9764888" y="5656722"/>
              <a:ext cx="728133" cy="118435"/>
            </p14:xfrm>
          </p:contentPart>
        </mc:Choice>
        <mc:Fallback xmlns="">
          <p:pic>
            <p:nvPicPr>
              <p:cNvPr id="139" name="墨迹 138"/>
            </p:nvPicPr>
            <p:blipFill>
              <a:blip/>
            </p:blipFill>
            <p:spPr>
              <a:xfrm>
                <a:off x="9764888" y="5656722"/>
                <a:ext cx="728133" cy="118435"/>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140" name="墨迹 139"/>
              <p14:cNvContentPartPr/>
              <p14:nvPr/>
            </p14:nvContentPartPr>
            <p14:xfrm>
              <a:off x="4916311" y="2408195"/>
              <a:ext cx="245533" cy="276351"/>
            </p14:xfrm>
          </p:contentPart>
        </mc:Choice>
        <mc:Fallback xmlns="">
          <p:pic>
            <p:nvPicPr>
              <p:cNvPr id="140" name="墨迹 139"/>
            </p:nvPicPr>
            <p:blipFill>
              <a:blip/>
            </p:blipFill>
            <p:spPr>
              <a:xfrm>
                <a:off x="4916311" y="2408195"/>
                <a:ext cx="245533" cy="276351"/>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141" name="墨迹 140"/>
              <p14:cNvContentPartPr/>
              <p14:nvPr/>
            </p14:nvContentPartPr>
            <p14:xfrm>
              <a:off x="4978400" y="2402555"/>
              <a:ext cx="237066" cy="580900"/>
            </p14:xfrm>
          </p:contentPart>
        </mc:Choice>
        <mc:Fallback xmlns="">
          <p:pic>
            <p:nvPicPr>
              <p:cNvPr id="141" name="墨迹 140"/>
            </p:nvPicPr>
            <p:blipFill>
              <a:blip/>
            </p:blipFill>
            <p:spPr>
              <a:xfrm>
                <a:off x="4978400" y="2402555"/>
                <a:ext cx="237066" cy="580900"/>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142" name="墨迹 141"/>
              <p14:cNvContentPartPr/>
              <p14:nvPr/>
            </p14:nvContentPartPr>
            <p14:xfrm>
              <a:off x="5023555" y="2520991"/>
              <a:ext cx="254000" cy="203033"/>
            </p14:xfrm>
          </p:contentPart>
        </mc:Choice>
        <mc:Fallback xmlns="">
          <p:pic>
            <p:nvPicPr>
              <p:cNvPr id="142" name="墨迹 141"/>
            </p:nvPicPr>
            <p:blipFill>
              <a:blip/>
            </p:blipFill>
            <p:spPr>
              <a:xfrm>
                <a:off x="5023555" y="2520991"/>
                <a:ext cx="254000" cy="203033"/>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143" name="墨迹 142"/>
              <p14:cNvContentPartPr/>
              <p14:nvPr/>
            </p14:nvContentPartPr>
            <p14:xfrm>
              <a:off x="5277555" y="2346157"/>
              <a:ext cx="166512" cy="146635"/>
            </p14:xfrm>
          </p:contentPart>
        </mc:Choice>
        <mc:Fallback xmlns="">
          <p:pic>
            <p:nvPicPr>
              <p:cNvPr id="143" name="墨迹 142"/>
            </p:nvPicPr>
            <p:blipFill>
              <a:blip/>
            </p:blipFill>
            <p:spPr>
              <a:xfrm>
                <a:off x="5277555" y="2346157"/>
                <a:ext cx="166512" cy="146635"/>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144" name="墨迹 143"/>
              <p14:cNvContentPartPr/>
              <p14:nvPr/>
            </p14:nvContentPartPr>
            <p14:xfrm>
              <a:off x="5418666" y="2379996"/>
              <a:ext cx="129822" cy="11280"/>
            </p14:xfrm>
          </p:contentPart>
        </mc:Choice>
        <mc:Fallback xmlns="">
          <p:pic>
            <p:nvPicPr>
              <p:cNvPr id="144" name="墨迹 143"/>
            </p:nvPicPr>
            <p:blipFill>
              <a:blip/>
            </p:blipFill>
            <p:spPr>
              <a:xfrm>
                <a:off x="5418666" y="2379996"/>
                <a:ext cx="129822" cy="11280"/>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145" name="墨迹 144"/>
              <p14:cNvContentPartPr/>
              <p14:nvPr/>
            </p14:nvContentPartPr>
            <p14:xfrm>
              <a:off x="5452533" y="2312319"/>
              <a:ext cx="39511" cy="234051"/>
            </p14:xfrm>
          </p:contentPart>
        </mc:Choice>
        <mc:Fallback xmlns="">
          <p:pic>
            <p:nvPicPr>
              <p:cNvPr id="145" name="墨迹 144"/>
            </p:nvPicPr>
            <p:blipFill>
              <a:blip/>
            </p:blipFill>
            <p:spPr>
              <a:xfrm>
                <a:off x="5452533" y="2312319"/>
                <a:ext cx="39511" cy="234051"/>
              </a:xfrm>
              <a:prstGeom prst="rect"/>
            </p:spPr>
          </p:pic>
        </mc:Fallback>
      </mc:AlternateContent>
      <p:pic>
        <p:nvPicPr>
          <p:cNvPr id="6" name="图片 5"/>
          <p:cNvPicPr>
            <a:picLocks noChangeAspect="1"/>
          </p:cNvPicPr>
          <p:nvPr/>
        </p:nvPicPr>
        <p:blipFill>
          <a:blip r:embed="rId63"/>
          <a:stretch>
            <a:fillRect/>
          </a:stretch>
        </p:blipFill>
        <p:spPr>
          <a:xfrm>
            <a:off x="12700" y="4461510"/>
            <a:ext cx="8851900" cy="2355850"/>
          </a:xfrm>
          <a:prstGeom prst="rect">
            <a:avLst/>
          </a:prstGeom>
        </p:spPr>
      </p:pic>
      <mc:AlternateContent xmlns:mc="http://schemas.openxmlformats.org/markup-compatibility/2006" xmlns:p14="http://schemas.microsoft.com/office/powerpoint/2010/main">
        <mc:Choice Requires="p14">
          <p:contentPart r:id="rId64" p14:bwMode="auto">
            <p14:nvContentPartPr>
              <p14:cNvPr id="7" name="墨迹 6"/>
              <p14:cNvContentPartPr/>
              <p14:nvPr/>
            </p14:nvContentPartPr>
            <p14:xfrm>
              <a:off x="9725377" y="5374731"/>
              <a:ext cx="129823" cy="169194"/>
            </p14:xfrm>
          </p:contentPart>
        </mc:Choice>
        <mc:Fallback xmlns="">
          <p:pic>
            <p:nvPicPr>
              <p:cNvPr id="7" name="墨迹 6"/>
            </p:nvPicPr>
            <p:blipFill>
              <a:blip/>
            </p:blipFill>
            <p:spPr>
              <a:xfrm>
                <a:off x="9725377" y="5374731"/>
                <a:ext cx="129823" cy="169194"/>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8" name="墨迹 7"/>
              <p14:cNvContentPartPr/>
              <p14:nvPr/>
            </p14:nvContentPartPr>
            <p14:xfrm>
              <a:off x="9883422" y="5261935"/>
              <a:ext cx="112888" cy="304550"/>
            </p14:xfrm>
          </p:contentPart>
        </mc:Choice>
        <mc:Fallback xmlns="">
          <p:pic>
            <p:nvPicPr>
              <p:cNvPr id="8" name="墨迹 7"/>
            </p:nvPicPr>
            <p:blipFill>
              <a:blip/>
            </p:blipFill>
            <p:spPr>
              <a:xfrm>
                <a:off x="9883422" y="5261935"/>
                <a:ext cx="112888" cy="304550"/>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9" name="墨迹 8"/>
              <p14:cNvContentPartPr/>
              <p14:nvPr/>
            </p14:nvContentPartPr>
            <p14:xfrm>
              <a:off x="9990666" y="5431130"/>
              <a:ext cx="90311" cy="73317"/>
            </p14:xfrm>
          </p:contentPart>
        </mc:Choice>
        <mc:Fallback xmlns="">
          <p:pic>
            <p:nvPicPr>
              <p:cNvPr id="9" name="墨迹 8"/>
            </p:nvPicPr>
            <p:blipFill>
              <a:blip/>
            </p:blipFill>
            <p:spPr>
              <a:xfrm>
                <a:off x="9990666" y="5431130"/>
                <a:ext cx="90311" cy="73317"/>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10" name="墨迹 9"/>
              <p14:cNvContentPartPr/>
              <p14:nvPr/>
            </p14:nvContentPartPr>
            <p14:xfrm>
              <a:off x="10097911" y="5369091"/>
              <a:ext cx="186266" cy="146635"/>
            </p14:xfrm>
          </p:contentPart>
        </mc:Choice>
        <mc:Fallback xmlns="">
          <p:pic>
            <p:nvPicPr>
              <p:cNvPr id="10" name="墨迹 9"/>
            </p:nvPicPr>
            <p:blipFill>
              <a:blip/>
            </p:blipFill>
            <p:spPr>
              <a:xfrm>
                <a:off x="10097911" y="5369091"/>
                <a:ext cx="186266" cy="146635"/>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11" name="墨迹 10"/>
              <p14:cNvContentPartPr/>
              <p14:nvPr/>
            </p14:nvContentPartPr>
            <p14:xfrm>
              <a:off x="10368844" y="5414210"/>
              <a:ext cx="143933" cy="73317"/>
            </p14:xfrm>
          </p:contentPart>
        </mc:Choice>
        <mc:Fallback xmlns="">
          <p:pic>
            <p:nvPicPr>
              <p:cNvPr id="11" name="墨迹 10"/>
            </p:nvPicPr>
            <p:blipFill>
              <a:blip/>
            </p:blipFill>
            <p:spPr>
              <a:xfrm>
                <a:off x="10368844" y="5414210"/>
                <a:ext cx="143933" cy="73317"/>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12" name="墨迹 11"/>
              <p14:cNvContentPartPr/>
              <p14:nvPr/>
            </p14:nvContentPartPr>
            <p14:xfrm>
              <a:off x="10515600" y="5369091"/>
              <a:ext cx="98777" cy="152275"/>
            </p14:xfrm>
          </p:contentPart>
        </mc:Choice>
        <mc:Fallback xmlns="">
          <p:pic>
            <p:nvPicPr>
              <p:cNvPr id="12" name="墨迹 11"/>
            </p:nvPicPr>
            <p:blipFill>
              <a:blip/>
            </p:blipFill>
            <p:spPr>
              <a:xfrm>
                <a:off x="10515600" y="5369091"/>
                <a:ext cx="98777" cy="152275"/>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13" name="墨迹 12"/>
              <p14:cNvContentPartPr/>
              <p14:nvPr/>
            </p14:nvContentPartPr>
            <p14:xfrm>
              <a:off x="9488311" y="6748024"/>
              <a:ext cx="19756" cy="25378"/>
            </p14:xfrm>
          </p:contentPart>
        </mc:Choice>
        <mc:Fallback xmlns="">
          <p:pic>
            <p:nvPicPr>
              <p:cNvPr id="13" name="墨迹 12"/>
            </p:nvPicPr>
            <p:blipFill>
              <a:blip/>
            </p:blipFill>
            <p:spPr>
              <a:xfrm>
                <a:off x="9488311" y="6748024"/>
                <a:ext cx="19756" cy="25378"/>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14" name="墨迹 13"/>
              <p14:cNvContentPartPr/>
              <p14:nvPr/>
            </p14:nvContentPartPr>
            <p14:xfrm>
              <a:off x="9680222" y="6567550"/>
              <a:ext cx="36688" cy="36658"/>
            </p14:xfrm>
          </p:contentPart>
        </mc:Choice>
        <mc:Fallback xmlns="">
          <p:pic>
            <p:nvPicPr>
              <p:cNvPr id="14" name="墨迹 13"/>
            </p:nvPicPr>
            <p:blipFill>
              <a:blip/>
            </p:blipFill>
            <p:spPr>
              <a:xfrm>
                <a:off x="9680222" y="6567550"/>
                <a:ext cx="36688" cy="36658"/>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15" name="墨迹 14"/>
              <p14:cNvContentPartPr/>
              <p14:nvPr/>
            </p14:nvContentPartPr>
            <p14:xfrm>
              <a:off x="10160000" y="6136105"/>
              <a:ext cx="64911" cy="62038"/>
            </p14:xfrm>
          </p:contentPart>
        </mc:Choice>
        <mc:Fallback xmlns="">
          <p:pic>
            <p:nvPicPr>
              <p:cNvPr id="15" name="墨迹 14"/>
            </p:nvPicPr>
            <p:blipFill>
              <a:blip/>
            </p:blipFill>
            <p:spPr>
              <a:xfrm>
                <a:off x="10160000" y="6136105"/>
                <a:ext cx="64911" cy="62038"/>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16" name="墨迹 15"/>
              <p14:cNvContentPartPr/>
              <p14:nvPr/>
            </p14:nvContentPartPr>
            <p14:xfrm>
              <a:off x="10306755" y="5448049"/>
              <a:ext cx="587023" cy="270710"/>
            </p14:xfrm>
          </p:contentPart>
        </mc:Choice>
        <mc:Fallback xmlns="">
          <p:pic>
            <p:nvPicPr>
              <p:cNvPr id="16" name="墨迹 15"/>
            </p:nvPicPr>
            <p:blipFill>
              <a:blip/>
            </p:blipFill>
            <p:spPr>
              <a:xfrm>
                <a:off x="10306755" y="5448049"/>
                <a:ext cx="587023" cy="270710"/>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17" name="墨迹 16"/>
              <p14:cNvContentPartPr/>
              <p14:nvPr/>
            </p14:nvContentPartPr>
            <p14:xfrm>
              <a:off x="10318044" y="5617243"/>
              <a:ext cx="189088" cy="138175"/>
            </p14:xfrm>
          </p:contentPart>
        </mc:Choice>
        <mc:Fallback xmlns="">
          <p:pic>
            <p:nvPicPr>
              <p:cNvPr id="17" name="墨迹 16"/>
            </p:nvPicPr>
            <p:blipFill>
              <a:blip/>
            </p:blipFill>
            <p:spPr>
              <a:xfrm>
                <a:off x="10318044" y="5617243"/>
                <a:ext cx="189088" cy="138175"/>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18" name="墨迹 17"/>
              <p14:cNvContentPartPr/>
              <p14:nvPr/>
            </p14:nvContentPartPr>
            <p14:xfrm>
              <a:off x="9979377" y="5825916"/>
              <a:ext cx="570090" cy="496302"/>
            </p14:xfrm>
          </p:contentPart>
        </mc:Choice>
        <mc:Fallback xmlns="">
          <p:pic>
            <p:nvPicPr>
              <p:cNvPr id="18" name="墨迹 17"/>
            </p:nvPicPr>
            <p:blipFill>
              <a:blip/>
            </p:blipFill>
            <p:spPr>
              <a:xfrm>
                <a:off x="9979377" y="5825916"/>
                <a:ext cx="570090" cy="496302"/>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19" name="墨迹 18"/>
              <p14:cNvContentPartPr/>
              <p14:nvPr/>
            </p14:nvContentPartPr>
            <p14:xfrm>
              <a:off x="10239022" y="5975371"/>
              <a:ext cx="172155" cy="115615"/>
            </p14:xfrm>
          </p:contentPart>
        </mc:Choice>
        <mc:Fallback xmlns="">
          <p:pic>
            <p:nvPicPr>
              <p:cNvPr id="19" name="墨迹 18"/>
            </p:nvPicPr>
            <p:blipFill>
              <a:blip/>
            </p:blipFill>
            <p:spPr>
              <a:xfrm>
                <a:off x="10239022" y="5975371"/>
                <a:ext cx="172155" cy="115615"/>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20" name="墨迹 19"/>
              <p14:cNvContentPartPr/>
              <p14:nvPr/>
            </p14:nvContentPartPr>
            <p14:xfrm>
              <a:off x="10459155" y="5890774"/>
              <a:ext cx="56445" cy="36658"/>
            </p14:xfrm>
          </p:contentPart>
        </mc:Choice>
        <mc:Fallback xmlns="">
          <p:pic>
            <p:nvPicPr>
              <p:cNvPr id="20" name="墨迹 19"/>
            </p:nvPicPr>
            <p:blipFill>
              <a:blip/>
            </p:blipFill>
            <p:spPr>
              <a:xfrm>
                <a:off x="10459155" y="5890774"/>
                <a:ext cx="56445" cy="36658"/>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21" name="墨迹 20"/>
              <p14:cNvContentPartPr/>
              <p14:nvPr/>
            </p14:nvContentPartPr>
            <p14:xfrm>
              <a:off x="10780888" y="5665181"/>
              <a:ext cx="11289" cy="14100"/>
            </p14:xfrm>
          </p:contentPart>
        </mc:Choice>
        <mc:Fallback xmlns="">
          <p:pic>
            <p:nvPicPr>
              <p:cNvPr id="21" name="墨迹 20"/>
            </p:nvPicPr>
            <p:blipFill>
              <a:blip/>
            </p:blipFill>
            <p:spPr>
              <a:xfrm>
                <a:off x="10780888" y="5665181"/>
                <a:ext cx="11289" cy="14100"/>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22" name="墨迹 21"/>
              <p14:cNvContentPartPr/>
              <p14:nvPr/>
            </p14:nvContentPartPr>
            <p14:xfrm>
              <a:off x="10120488" y="5673641"/>
              <a:ext cx="598312" cy="456824"/>
            </p14:xfrm>
          </p:contentPart>
        </mc:Choice>
        <mc:Fallback xmlns="">
          <p:pic>
            <p:nvPicPr>
              <p:cNvPr id="22" name="墨迹 21"/>
            </p:nvPicPr>
            <p:blipFill>
              <a:blip/>
            </p:blipFill>
            <p:spPr>
              <a:xfrm>
                <a:off x="10120488" y="5673641"/>
                <a:ext cx="598312" cy="456824"/>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23" name="墨迹 22"/>
              <p14:cNvContentPartPr/>
              <p14:nvPr/>
            </p14:nvContentPartPr>
            <p14:xfrm>
              <a:off x="10103555" y="5639802"/>
              <a:ext cx="694267" cy="530142"/>
            </p14:xfrm>
          </p:contentPart>
        </mc:Choice>
        <mc:Fallback xmlns="">
          <p:pic>
            <p:nvPicPr>
              <p:cNvPr id="23" name="墨迹 22"/>
            </p:nvPicPr>
            <p:blipFill>
              <a:blip/>
            </p:blipFill>
            <p:spPr>
              <a:xfrm>
                <a:off x="10103555" y="5639802"/>
                <a:ext cx="694267" cy="530142"/>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24" name="墨迹 23"/>
              <p14:cNvContentPartPr/>
              <p14:nvPr/>
            </p14:nvContentPartPr>
            <p14:xfrm>
              <a:off x="8619066" y="5735679"/>
              <a:ext cx="352778" cy="462463"/>
            </p14:xfrm>
          </p:contentPart>
        </mc:Choice>
        <mc:Fallback xmlns="">
          <p:pic>
            <p:nvPicPr>
              <p:cNvPr id="24" name="墨迹 23"/>
            </p:nvPicPr>
            <p:blipFill>
              <a:blip/>
            </p:blipFill>
            <p:spPr>
              <a:xfrm>
                <a:off x="8619066" y="5735679"/>
                <a:ext cx="352778" cy="462463"/>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25" name="墨迹 24"/>
              <p14:cNvContentPartPr/>
              <p14:nvPr/>
            </p14:nvContentPartPr>
            <p14:xfrm>
              <a:off x="8901288" y="5775158"/>
              <a:ext cx="220134" cy="620378"/>
            </p14:xfrm>
          </p:contentPart>
        </mc:Choice>
        <mc:Fallback xmlns="">
          <p:pic>
            <p:nvPicPr>
              <p:cNvPr id="25" name="墨迹 24"/>
            </p:nvPicPr>
            <p:blipFill>
              <a:blip/>
            </p:blipFill>
            <p:spPr>
              <a:xfrm>
                <a:off x="8901288" y="5775158"/>
                <a:ext cx="220134" cy="620378"/>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26" name="墨迹 25"/>
              <p14:cNvContentPartPr/>
              <p14:nvPr/>
            </p14:nvContentPartPr>
            <p14:xfrm>
              <a:off x="9115777" y="5848475"/>
              <a:ext cx="129823" cy="425805"/>
            </p14:xfrm>
          </p:contentPart>
        </mc:Choice>
        <mc:Fallback xmlns="">
          <p:pic>
            <p:nvPicPr>
              <p:cNvPr id="26" name="墨迹 25"/>
            </p:nvPicPr>
            <p:blipFill>
              <a:blip/>
            </p:blipFill>
            <p:spPr>
              <a:xfrm>
                <a:off x="9115777" y="5848475"/>
                <a:ext cx="129823" cy="425805"/>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28" name="墨迹 27"/>
              <p14:cNvContentPartPr/>
              <p14:nvPr/>
            </p14:nvContentPartPr>
            <p14:xfrm>
              <a:off x="9014177" y="3389521"/>
              <a:ext cx="846667" cy="896729"/>
            </p14:xfrm>
          </p:contentPart>
        </mc:Choice>
        <mc:Fallback xmlns="">
          <p:pic>
            <p:nvPicPr>
              <p:cNvPr id="28" name="墨迹 27"/>
            </p:nvPicPr>
            <p:blipFill>
              <a:blip/>
            </p:blipFill>
            <p:spPr>
              <a:xfrm>
                <a:off x="9014177" y="3389521"/>
                <a:ext cx="846667" cy="896729"/>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29" name="墨迹 28"/>
              <p14:cNvContentPartPr/>
              <p14:nvPr/>
            </p14:nvContentPartPr>
            <p14:xfrm>
              <a:off x="9443155" y="3107531"/>
              <a:ext cx="28222" cy="823411"/>
            </p14:xfrm>
          </p:contentPart>
        </mc:Choice>
        <mc:Fallback xmlns="">
          <p:pic>
            <p:nvPicPr>
              <p:cNvPr id="29" name="墨迹 28"/>
            </p:nvPicPr>
            <p:blipFill>
              <a:blip/>
            </p:blipFill>
            <p:spPr>
              <a:xfrm>
                <a:off x="9443155" y="3107531"/>
                <a:ext cx="28222" cy="823411"/>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30" name="墨迹 29"/>
              <p14:cNvContentPartPr/>
              <p14:nvPr/>
            </p14:nvContentPartPr>
            <p14:xfrm>
              <a:off x="9296400" y="3742009"/>
              <a:ext cx="347133" cy="296089"/>
            </p14:xfrm>
          </p:contentPart>
        </mc:Choice>
        <mc:Fallback xmlns="">
          <p:pic>
            <p:nvPicPr>
              <p:cNvPr id="30" name="墨迹 29"/>
            </p:nvPicPr>
            <p:blipFill>
              <a:blip/>
            </p:blipFill>
            <p:spPr>
              <a:xfrm>
                <a:off x="9296400" y="3742009"/>
                <a:ext cx="347133" cy="296089"/>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31" name="墨迹 30"/>
              <p14:cNvContentPartPr/>
              <p14:nvPr/>
            </p14:nvContentPartPr>
            <p14:xfrm>
              <a:off x="9110133" y="3880184"/>
              <a:ext cx="725311" cy="174834"/>
            </p14:xfrm>
          </p:contentPart>
        </mc:Choice>
        <mc:Fallback xmlns="">
          <p:pic>
            <p:nvPicPr>
              <p:cNvPr id="31" name="墨迹 30"/>
            </p:nvPicPr>
            <p:blipFill>
              <a:blip/>
            </p:blipFill>
            <p:spPr>
              <a:xfrm>
                <a:off x="9110133" y="3880184"/>
                <a:ext cx="725311" cy="174834"/>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32" name="墨迹 31"/>
              <p14:cNvContentPartPr/>
              <p14:nvPr/>
            </p14:nvContentPartPr>
            <p14:xfrm>
              <a:off x="10114844" y="3835065"/>
              <a:ext cx="11288" cy="19740"/>
            </p14:xfrm>
          </p:contentPart>
        </mc:Choice>
        <mc:Fallback xmlns="">
          <p:pic>
            <p:nvPicPr>
              <p:cNvPr id="32" name="墨迹 31"/>
            </p:nvPicPr>
            <p:blipFill>
              <a:blip/>
            </p:blipFill>
            <p:spPr>
              <a:xfrm>
                <a:off x="10114844" y="3835065"/>
                <a:ext cx="11288" cy="19740"/>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33" name="墨迹 32"/>
              <p14:cNvContentPartPr/>
              <p14:nvPr/>
            </p14:nvContentPartPr>
            <p14:xfrm>
              <a:off x="10024533" y="3716629"/>
              <a:ext cx="276578" cy="688056"/>
            </p14:xfrm>
          </p:contentPart>
        </mc:Choice>
        <mc:Fallback xmlns="">
          <p:pic>
            <p:nvPicPr>
              <p:cNvPr id="33" name="墨迹 32"/>
            </p:nvPicPr>
            <p:blipFill>
              <a:blip/>
            </p:blipFill>
            <p:spPr>
              <a:xfrm>
                <a:off x="10024533" y="3716629"/>
                <a:ext cx="276578" cy="688056"/>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34" name="墨迹 33"/>
              <p14:cNvContentPartPr/>
              <p14:nvPr/>
            </p14:nvContentPartPr>
            <p14:xfrm>
              <a:off x="10301111" y="3710990"/>
              <a:ext cx="287867" cy="389146"/>
            </p14:xfrm>
          </p:contentPart>
        </mc:Choice>
        <mc:Fallback xmlns="">
          <p:pic>
            <p:nvPicPr>
              <p:cNvPr id="34" name="墨迹 33"/>
            </p:nvPicPr>
            <p:blipFill>
              <a:blip/>
            </p:blipFill>
            <p:spPr>
              <a:xfrm>
                <a:off x="10301111" y="3710990"/>
                <a:ext cx="287867" cy="389146"/>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35" name="墨迹 34"/>
              <p14:cNvContentPartPr/>
              <p14:nvPr/>
            </p14:nvContentPartPr>
            <p14:xfrm>
              <a:off x="10538177" y="3716629"/>
              <a:ext cx="158044" cy="445545"/>
            </p14:xfrm>
          </p:contentPart>
        </mc:Choice>
        <mc:Fallback xmlns="">
          <p:pic>
            <p:nvPicPr>
              <p:cNvPr id="35" name="墨迹 34"/>
            </p:nvPicPr>
            <p:blipFill>
              <a:blip/>
            </p:blipFill>
            <p:spPr>
              <a:xfrm>
                <a:off x="10538177" y="3716629"/>
                <a:ext cx="158044" cy="445545"/>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36" name="墨迹 35"/>
              <p14:cNvContentPartPr/>
              <p14:nvPr/>
            </p14:nvContentPartPr>
            <p14:xfrm>
              <a:off x="10670822" y="3733549"/>
              <a:ext cx="285045" cy="586539"/>
            </p14:xfrm>
          </p:contentPart>
        </mc:Choice>
        <mc:Fallback xmlns="">
          <p:pic>
            <p:nvPicPr>
              <p:cNvPr id="36" name="墨迹 35"/>
            </p:nvPicPr>
            <p:blipFill>
              <a:blip/>
            </p:blipFill>
            <p:spPr>
              <a:xfrm>
                <a:off x="10670822" y="3733549"/>
                <a:ext cx="285045" cy="586539"/>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37" name="墨迹 36"/>
              <p14:cNvContentPartPr/>
              <p14:nvPr/>
            </p14:nvContentPartPr>
            <p14:xfrm>
              <a:off x="9556044" y="2566110"/>
              <a:ext cx="270933" cy="118435"/>
            </p14:xfrm>
          </p:contentPart>
        </mc:Choice>
        <mc:Fallback xmlns="">
          <p:pic>
            <p:nvPicPr>
              <p:cNvPr id="37" name="墨迹 36"/>
            </p:nvPicPr>
            <p:blipFill>
              <a:blip/>
            </p:blipFill>
            <p:spPr>
              <a:xfrm>
                <a:off x="9556044" y="2566110"/>
                <a:ext cx="270933" cy="118435"/>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38" name="墨迹 37"/>
              <p14:cNvContentPartPr/>
              <p14:nvPr/>
            </p14:nvContentPartPr>
            <p14:xfrm>
              <a:off x="9691511" y="2464593"/>
              <a:ext cx="31044" cy="501943"/>
            </p14:xfrm>
          </p:contentPart>
        </mc:Choice>
        <mc:Fallback xmlns="">
          <p:pic>
            <p:nvPicPr>
              <p:cNvPr id="38" name="墨迹 37"/>
            </p:nvPicPr>
            <p:blipFill>
              <a:blip/>
            </p:blipFill>
            <p:spPr>
              <a:xfrm>
                <a:off x="9691511" y="2464593"/>
                <a:ext cx="31044" cy="501943"/>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39" name="墨迹 38"/>
              <p14:cNvContentPartPr/>
              <p14:nvPr/>
            </p14:nvContentPartPr>
            <p14:xfrm>
              <a:off x="9572977" y="2712745"/>
              <a:ext cx="191912" cy="242511"/>
            </p14:xfrm>
          </p:contentPart>
        </mc:Choice>
        <mc:Fallback xmlns="">
          <p:pic>
            <p:nvPicPr>
              <p:cNvPr id="39" name="墨迹 38"/>
            </p:nvPicPr>
            <p:blipFill>
              <a:blip/>
            </p:blipFill>
            <p:spPr>
              <a:xfrm>
                <a:off x="9572977" y="2712745"/>
                <a:ext cx="191912" cy="242511"/>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40" name="墨迹 39"/>
              <p14:cNvContentPartPr/>
              <p14:nvPr/>
            </p14:nvContentPartPr>
            <p14:xfrm>
              <a:off x="9764888" y="2537911"/>
              <a:ext cx="307622" cy="445544"/>
            </p14:xfrm>
          </p:contentPart>
        </mc:Choice>
        <mc:Fallback xmlns="">
          <p:pic>
            <p:nvPicPr>
              <p:cNvPr id="40" name="墨迹 39"/>
            </p:nvPicPr>
            <p:blipFill>
              <a:blip/>
            </p:blipFill>
            <p:spPr>
              <a:xfrm>
                <a:off x="9764888" y="2537911"/>
                <a:ext cx="307622" cy="445544"/>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41" name="墨迹 40"/>
              <p14:cNvContentPartPr/>
              <p14:nvPr/>
            </p14:nvContentPartPr>
            <p14:xfrm>
              <a:off x="9877777" y="3569995"/>
              <a:ext cx="1145823" cy="885449"/>
            </p14:xfrm>
          </p:contentPart>
        </mc:Choice>
        <mc:Fallback xmlns="">
          <p:pic>
            <p:nvPicPr>
              <p:cNvPr id="41" name="墨迹 40"/>
            </p:nvPicPr>
            <p:blipFill>
              <a:blip/>
            </p:blipFill>
            <p:spPr>
              <a:xfrm>
                <a:off x="9877777" y="3569995"/>
                <a:ext cx="1145823" cy="885449"/>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42" name="墨迹 41"/>
              <p14:cNvContentPartPr/>
              <p14:nvPr/>
            </p14:nvContentPartPr>
            <p14:xfrm>
              <a:off x="9928577" y="4365207"/>
              <a:ext cx="1111955" cy="36659"/>
            </p14:xfrm>
          </p:contentPart>
        </mc:Choice>
        <mc:Fallback xmlns="">
          <p:pic>
            <p:nvPicPr>
              <p:cNvPr id="42" name="墨迹 41"/>
            </p:nvPicPr>
            <p:blipFill>
              <a:blip/>
            </p:blipFill>
            <p:spPr>
              <a:xfrm>
                <a:off x="9928577" y="4365207"/>
                <a:ext cx="1111955" cy="36659"/>
              </a:xfrm>
              <a:prstGeom prst="rect"/>
            </p:spPr>
          </p:pic>
        </mc:Fallback>
      </mc:AlternateContent>
    </p:spTree>
    <p:custDataLst>
      <p:tags r:id="rId99"/>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mc:AlternateContent xmlns:mc="http://schemas.openxmlformats.org/markup-compatibility/2006" xmlns:p14="http://schemas.microsoft.com/office/powerpoint/2010/main">
        <mc:Choice Requires="p14">
          <p:contentPart r:id="rId1" p14:bwMode="auto">
            <p14:nvContentPartPr>
              <p14:cNvPr id="84" name="墨迹 83"/>
              <p14:cNvContentPartPr/>
              <p14:nvPr/>
            </p14:nvContentPartPr>
            <p14:xfrm>
              <a:off x="6642100" y="3263900"/>
              <a:ext cx="25400" cy="12700"/>
            </p14:xfrm>
          </p:contentPart>
        </mc:Choice>
        <mc:Fallback xmlns="">
          <p:pic>
            <p:nvPicPr>
              <p:cNvPr id="84" name="墨迹 83"/>
            </p:nvPicPr>
            <p:blipFill>
              <a:blip/>
            </p:blipFill>
            <p:spPr>
              <a:xfrm>
                <a:off x="6642100" y="3263900"/>
                <a:ext cx="25400" cy="12700"/>
              </a:xfrm>
              <a:prstGeom prst="rect"/>
            </p:spPr>
          </p:pic>
        </mc:Fallback>
      </mc:AlternateContent>
      <mc:AlternateContent xmlns:mc="http://schemas.openxmlformats.org/markup-compatibility/2006" xmlns:p14="http://schemas.microsoft.com/office/powerpoint/2010/main">
        <mc:Choice Requires="p14">
          <p:contentPart r:id="rId2" p14:bwMode="auto">
            <p14:nvContentPartPr>
              <p14:cNvPr id="115" name="墨迹 114"/>
              <p14:cNvContentPartPr/>
              <p14:nvPr/>
            </p14:nvContentPartPr>
            <p14:xfrm>
              <a:off x="10312400" y="5589044"/>
              <a:ext cx="8466" cy="2819"/>
            </p14:xfrm>
          </p:contentPart>
        </mc:Choice>
        <mc:Fallback xmlns="">
          <p:pic>
            <p:nvPicPr>
              <p:cNvPr id="115" name="墨迹 114"/>
            </p:nvPicPr>
            <p:blipFill>
              <a:blip/>
            </p:blipFill>
            <p:spPr>
              <a:xfrm>
                <a:off x="10312400" y="5589044"/>
                <a:ext cx="8466" cy="2819"/>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6" name="墨迹 5"/>
              <p14:cNvContentPartPr/>
              <p14:nvPr/>
            </p14:nvContentPartPr>
            <p14:xfrm>
              <a:off x="2997200" y="778292"/>
              <a:ext cx="169333" cy="25379"/>
            </p14:xfrm>
          </p:contentPart>
        </mc:Choice>
        <mc:Fallback xmlns="">
          <p:pic>
            <p:nvPicPr>
              <p:cNvPr id="6" name="墨迹 5"/>
            </p:nvPicPr>
            <p:blipFill>
              <a:blip/>
            </p:blipFill>
            <p:spPr>
              <a:xfrm>
                <a:off x="2997200" y="778292"/>
                <a:ext cx="169333" cy="25379"/>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7" name="墨迹 6"/>
              <p14:cNvContentPartPr/>
              <p14:nvPr/>
            </p14:nvContentPartPr>
            <p14:xfrm>
              <a:off x="2946400" y="845970"/>
              <a:ext cx="239888" cy="344028"/>
            </p14:xfrm>
          </p:contentPart>
        </mc:Choice>
        <mc:Fallback xmlns="">
          <p:pic>
            <p:nvPicPr>
              <p:cNvPr id="7" name="墨迹 6"/>
            </p:nvPicPr>
            <p:blipFill>
              <a:blip/>
            </p:blipFill>
            <p:spPr>
              <a:xfrm>
                <a:off x="2946400" y="845970"/>
                <a:ext cx="239888" cy="344028"/>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8" name="墨迹 7"/>
              <p14:cNvContentPartPr/>
              <p14:nvPr/>
            </p14:nvContentPartPr>
            <p14:xfrm>
              <a:off x="3268133" y="823411"/>
              <a:ext cx="186267" cy="304549"/>
            </p14:xfrm>
          </p:contentPart>
        </mc:Choice>
        <mc:Fallback xmlns="">
          <p:pic>
            <p:nvPicPr>
              <p:cNvPr id="8" name="墨迹 7"/>
            </p:nvPicPr>
            <p:blipFill>
              <a:blip/>
            </p:blipFill>
            <p:spPr>
              <a:xfrm>
                <a:off x="3268133" y="823411"/>
                <a:ext cx="186267" cy="304549"/>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9" name="墨迹 8"/>
              <p14:cNvContentPartPr/>
              <p14:nvPr/>
            </p14:nvContentPartPr>
            <p14:xfrm>
              <a:off x="3409244" y="834690"/>
              <a:ext cx="304800" cy="293270"/>
            </p14:xfrm>
          </p:contentPart>
        </mc:Choice>
        <mc:Fallback xmlns="">
          <p:pic>
            <p:nvPicPr>
              <p:cNvPr id="9" name="墨迹 8"/>
            </p:nvPicPr>
            <p:blipFill>
              <a:blip/>
            </p:blipFill>
            <p:spPr>
              <a:xfrm>
                <a:off x="3409244" y="834690"/>
                <a:ext cx="304800" cy="29327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10" name="墨迹 9"/>
              <p14:cNvContentPartPr/>
              <p14:nvPr/>
            </p14:nvContentPartPr>
            <p14:xfrm>
              <a:off x="3742266" y="947486"/>
              <a:ext cx="115711" cy="140995"/>
            </p14:xfrm>
          </p:contentPart>
        </mc:Choice>
        <mc:Fallback xmlns="">
          <p:pic>
            <p:nvPicPr>
              <p:cNvPr id="10" name="墨迹 9"/>
            </p:nvPicPr>
            <p:blipFill>
              <a:blip/>
            </p:blipFill>
            <p:spPr>
              <a:xfrm>
                <a:off x="3742266" y="947486"/>
                <a:ext cx="115711" cy="140995"/>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1" name="墨迹 10"/>
              <p14:cNvContentPartPr/>
              <p14:nvPr/>
            </p14:nvContentPartPr>
            <p14:xfrm>
              <a:off x="3801533" y="970046"/>
              <a:ext cx="36689" cy="265070"/>
            </p14:xfrm>
          </p:contentPart>
        </mc:Choice>
        <mc:Fallback xmlns="">
          <p:pic>
            <p:nvPicPr>
              <p:cNvPr id="11" name="墨迹 10"/>
            </p:nvPicPr>
            <p:blipFill>
              <a:blip/>
            </p:blipFill>
            <p:spPr>
              <a:xfrm>
                <a:off x="3801533" y="970046"/>
                <a:ext cx="36689" cy="265070"/>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2" name="墨迹 11"/>
              <p14:cNvContentPartPr/>
              <p14:nvPr/>
            </p14:nvContentPartPr>
            <p14:xfrm>
              <a:off x="4035777" y="924927"/>
              <a:ext cx="25400" cy="22559"/>
            </p14:xfrm>
          </p:contentPart>
        </mc:Choice>
        <mc:Fallback xmlns="">
          <p:pic>
            <p:nvPicPr>
              <p:cNvPr id="12" name="墨迹 11"/>
            </p:nvPicPr>
            <p:blipFill>
              <a:blip/>
            </p:blipFill>
            <p:spPr>
              <a:xfrm>
                <a:off x="4035777" y="924927"/>
                <a:ext cx="25400" cy="22559"/>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3" name="墨迹 12"/>
              <p14:cNvContentPartPr/>
              <p14:nvPr/>
            </p14:nvContentPartPr>
            <p14:xfrm>
              <a:off x="4092222" y="840330"/>
              <a:ext cx="194733" cy="214313"/>
            </p14:xfrm>
          </p:contentPart>
        </mc:Choice>
        <mc:Fallback xmlns="">
          <p:pic>
            <p:nvPicPr>
              <p:cNvPr id="13" name="墨迹 12"/>
            </p:nvPicPr>
            <p:blipFill>
              <a:blip/>
            </p:blipFill>
            <p:spPr>
              <a:xfrm>
                <a:off x="4092222" y="840330"/>
                <a:ext cx="194733" cy="214313"/>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4" name="墨迹 13"/>
              <p14:cNvContentPartPr/>
              <p14:nvPr/>
            </p14:nvContentPartPr>
            <p14:xfrm>
              <a:off x="4295422" y="840330"/>
              <a:ext cx="101600" cy="191753"/>
            </p14:xfrm>
          </p:contentPart>
        </mc:Choice>
        <mc:Fallback xmlns="">
          <p:pic>
            <p:nvPicPr>
              <p:cNvPr id="14" name="墨迹 13"/>
            </p:nvPicPr>
            <p:blipFill>
              <a:blip/>
            </p:blipFill>
            <p:spPr>
              <a:xfrm>
                <a:off x="4295422" y="840330"/>
                <a:ext cx="101600" cy="191753"/>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5" name="墨迹 14"/>
              <p14:cNvContentPartPr/>
              <p14:nvPr/>
            </p14:nvContentPartPr>
            <p14:xfrm>
              <a:off x="4380088" y="716254"/>
              <a:ext cx="33867" cy="476564"/>
            </p14:xfrm>
          </p:contentPart>
        </mc:Choice>
        <mc:Fallback xmlns="">
          <p:pic>
            <p:nvPicPr>
              <p:cNvPr id="15" name="墨迹 14"/>
            </p:nvPicPr>
            <p:blipFill>
              <a:blip/>
            </p:blipFill>
            <p:spPr>
              <a:xfrm>
                <a:off x="4380088" y="716254"/>
                <a:ext cx="33867" cy="476564"/>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6" name="墨迹 15"/>
              <p14:cNvContentPartPr/>
              <p14:nvPr/>
            </p14:nvContentPartPr>
            <p14:xfrm>
              <a:off x="4430888" y="891088"/>
              <a:ext cx="248356" cy="152275"/>
            </p14:xfrm>
          </p:contentPart>
        </mc:Choice>
        <mc:Fallback xmlns="">
          <p:pic>
            <p:nvPicPr>
              <p:cNvPr id="16" name="墨迹 15"/>
            </p:nvPicPr>
            <p:blipFill>
              <a:blip/>
            </p:blipFill>
            <p:spPr>
              <a:xfrm>
                <a:off x="4430888" y="891088"/>
                <a:ext cx="248356" cy="152275"/>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7" name="墨迹 16"/>
              <p14:cNvContentPartPr/>
              <p14:nvPr/>
            </p14:nvContentPartPr>
            <p14:xfrm>
              <a:off x="4476044" y="1003884"/>
              <a:ext cx="8467" cy="14100"/>
            </p14:xfrm>
          </p:contentPart>
        </mc:Choice>
        <mc:Fallback xmlns="">
          <p:pic>
            <p:nvPicPr>
              <p:cNvPr id="17" name="墨迹 16"/>
            </p:nvPicPr>
            <p:blipFill>
              <a:blip/>
            </p:blipFill>
            <p:spPr>
              <a:xfrm>
                <a:off x="4476044" y="1003884"/>
                <a:ext cx="8467" cy="14100"/>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8" name="墨迹 17"/>
              <p14:cNvContentPartPr/>
              <p14:nvPr/>
            </p14:nvContentPartPr>
            <p14:xfrm>
              <a:off x="5271911" y="699335"/>
              <a:ext cx="101600" cy="225592"/>
            </p14:xfrm>
          </p:contentPart>
        </mc:Choice>
        <mc:Fallback xmlns="">
          <p:pic>
            <p:nvPicPr>
              <p:cNvPr id="18" name="墨迹 17"/>
            </p:nvPicPr>
            <p:blipFill>
              <a:blip/>
            </p:blipFill>
            <p:spPr>
              <a:xfrm>
                <a:off x="5271911" y="699335"/>
                <a:ext cx="101600" cy="225592"/>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9" name="墨迹 18"/>
              <p14:cNvContentPartPr/>
              <p14:nvPr/>
            </p14:nvContentPartPr>
            <p14:xfrm>
              <a:off x="5469466" y="642937"/>
              <a:ext cx="107244" cy="50758"/>
            </p14:xfrm>
          </p:contentPart>
        </mc:Choice>
        <mc:Fallback xmlns="">
          <p:pic>
            <p:nvPicPr>
              <p:cNvPr id="19" name="墨迹 18"/>
            </p:nvPicPr>
            <p:blipFill>
              <a:blip/>
            </p:blipFill>
            <p:spPr>
              <a:xfrm>
                <a:off x="5469466" y="642937"/>
                <a:ext cx="107244" cy="50758"/>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20" name="墨迹 19"/>
              <p14:cNvContentPartPr/>
              <p14:nvPr/>
            </p14:nvContentPartPr>
            <p14:xfrm>
              <a:off x="5435600" y="710615"/>
              <a:ext cx="56444" cy="298909"/>
            </p14:xfrm>
          </p:contentPart>
        </mc:Choice>
        <mc:Fallback xmlns="">
          <p:pic>
            <p:nvPicPr>
              <p:cNvPr id="20" name="墨迹 19"/>
            </p:nvPicPr>
            <p:blipFill>
              <a:blip/>
            </p:blipFill>
            <p:spPr>
              <a:xfrm>
                <a:off x="5435600" y="710615"/>
                <a:ext cx="56444" cy="298909"/>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21" name="墨迹 20"/>
              <p14:cNvContentPartPr/>
              <p14:nvPr/>
            </p14:nvContentPartPr>
            <p14:xfrm>
              <a:off x="5452533" y="761373"/>
              <a:ext cx="197556" cy="174834"/>
            </p14:xfrm>
          </p:contentPart>
        </mc:Choice>
        <mc:Fallback xmlns="">
          <p:pic>
            <p:nvPicPr>
              <p:cNvPr id="21" name="墨迹 20"/>
            </p:nvPicPr>
            <p:blipFill>
              <a:blip/>
            </p:blipFill>
            <p:spPr>
              <a:xfrm>
                <a:off x="5452533" y="761373"/>
                <a:ext cx="197556" cy="174834"/>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22" name="墨迹 21"/>
              <p14:cNvContentPartPr/>
              <p14:nvPr/>
            </p14:nvContentPartPr>
            <p14:xfrm>
              <a:off x="5672666" y="688055"/>
              <a:ext cx="67734" cy="253792"/>
            </p14:xfrm>
          </p:contentPart>
        </mc:Choice>
        <mc:Fallback xmlns="">
          <p:pic>
            <p:nvPicPr>
              <p:cNvPr id="22" name="墨迹 21"/>
            </p:nvPicPr>
            <p:blipFill>
              <a:blip/>
            </p:blipFill>
            <p:spPr>
              <a:xfrm>
                <a:off x="5672666" y="688055"/>
                <a:ext cx="67734" cy="253792"/>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23" name="墨迹 22"/>
              <p14:cNvContentPartPr/>
              <p14:nvPr/>
            </p14:nvContentPartPr>
            <p14:xfrm>
              <a:off x="5796844" y="682416"/>
              <a:ext cx="107244" cy="236871"/>
            </p14:xfrm>
          </p:contentPart>
        </mc:Choice>
        <mc:Fallback xmlns="">
          <p:pic>
            <p:nvPicPr>
              <p:cNvPr id="23" name="墨迹 22"/>
            </p:nvPicPr>
            <p:blipFill>
              <a:blip/>
            </p:blipFill>
            <p:spPr>
              <a:xfrm>
                <a:off x="5796844" y="682416"/>
                <a:ext cx="107244" cy="236871"/>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24" name="墨迹 23"/>
              <p14:cNvContentPartPr/>
              <p14:nvPr/>
            </p14:nvContentPartPr>
            <p14:xfrm>
              <a:off x="5921022" y="772652"/>
              <a:ext cx="127000" cy="140996"/>
            </p14:xfrm>
          </p:contentPart>
        </mc:Choice>
        <mc:Fallback xmlns="">
          <p:pic>
            <p:nvPicPr>
              <p:cNvPr id="24" name="墨迹 23"/>
            </p:nvPicPr>
            <p:blipFill>
              <a:blip/>
            </p:blipFill>
            <p:spPr>
              <a:xfrm>
                <a:off x="5921022" y="772652"/>
                <a:ext cx="127000" cy="140996"/>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25" name="墨迹 24"/>
              <p14:cNvContentPartPr/>
              <p14:nvPr/>
            </p14:nvContentPartPr>
            <p14:xfrm>
              <a:off x="6000044" y="800851"/>
              <a:ext cx="22578" cy="236872"/>
            </p14:xfrm>
          </p:contentPart>
        </mc:Choice>
        <mc:Fallback xmlns="">
          <p:pic>
            <p:nvPicPr>
              <p:cNvPr id="25" name="墨迹 24"/>
            </p:nvPicPr>
            <p:blipFill>
              <a:blip/>
            </p:blipFill>
            <p:spPr>
              <a:xfrm>
                <a:off x="6000044" y="800851"/>
                <a:ext cx="22578" cy="236872"/>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26" name="墨迹 25"/>
              <p14:cNvContentPartPr/>
              <p14:nvPr/>
            </p14:nvContentPartPr>
            <p14:xfrm>
              <a:off x="6067777" y="620378"/>
              <a:ext cx="141112" cy="324288"/>
            </p14:xfrm>
          </p:contentPart>
        </mc:Choice>
        <mc:Fallback xmlns="">
          <p:pic>
            <p:nvPicPr>
              <p:cNvPr id="26" name="墨迹 25"/>
            </p:nvPicPr>
            <p:blipFill>
              <a:blip/>
            </p:blipFill>
            <p:spPr>
              <a:xfrm>
                <a:off x="6067777" y="620378"/>
                <a:ext cx="141112" cy="324288"/>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28" name="墨迹 27"/>
              <p14:cNvContentPartPr/>
              <p14:nvPr/>
            </p14:nvContentPartPr>
            <p14:xfrm>
              <a:off x="6849533" y="1477628"/>
              <a:ext cx="31044" cy="5640"/>
            </p14:xfrm>
          </p:contentPart>
        </mc:Choice>
        <mc:Fallback xmlns="">
          <p:pic>
            <p:nvPicPr>
              <p:cNvPr id="28" name="墨迹 27"/>
            </p:nvPicPr>
            <p:blipFill>
              <a:blip/>
            </p:blipFill>
            <p:spPr>
              <a:xfrm>
                <a:off x="6849533" y="1477628"/>
                <a:ext cx="31044" cy="5640"/>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29" name="墨迹 28"/>
              <p14:cNvContentPartPr/>
              <p14:nvPr/>
            </p14:nvContentPartPr>
            <p14:xfrm>
              <a:off x="3753555" y="1398671"/>
              <a:ext cx="186267" cy="225592"/>
            </p14:xfrm>
          </p:contentPart>
        </mc:Choice>
        <mc:Fallback xmlns="">
          <p:pic>
            <p:nvPicPr>
              <p:cNvPr id="29" name="墨迹 28"/>
            </p:nvPicPr>
            <p:blipFill>
              <a:blip/>
            </p:blipFill>
            <p:spPr>
              <a:xfrm>
                <a:off x="3753555" y="1398671"/>
                <a:ext cx="186267" cy="225592"/>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30" name="墨迹 29"/>
              <p14:cNvContentPartPr/>
              <p14:nvPr/>
            </p14:nvContentPartPr>
            <p14:xfrm>
              <a:off x="3824111" y="1381751"/>
              <a:ext cx="172155" cy="222772"/>
            </p14:xfrm>
          </p:contentPart>
        </mc:Choice>
        <mc:Fallback xmlns="">
          <p:pic>
            <p:nvPicPr>
              <p:cNvPr id="30" name="墨迹 29"/>
            </p:nvPicPr>
            <p:blipFill>
              <a:blip/>
            </p:blipFill>
            <p:spPr>
              <a:xfrm>
                <a:off x="3824111" y="1381751"/>
                <a:ext cx="172155" cy="222772"/>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31" name="墨迹 30"/>
              <p14:cNvContentPartPr/>
              <p14:nvPr/>
            </p14:nvContentPartPr>
            <p14:xfrm>
              <a:off x="5638800" y="1173078"/>
              <a:ext cx="177800" cy="349668"/>
            </p14:xfrm>
          </p:contentPart>
        </mc:Choice>
        <mc:Fallback xmlns="">
          <p:pic>
            <p:nvPicPr>
              <p:cNvPr id="31" name="墨迹 30"/>
            </p:nvPicPr>
            <p:blipFill>
              <a:blip/>
            </p:blipFill>
            <p:spPr>
              <a:xfrm>
                <a:off x="5638800" y="1173078"/>
                <a:ext cx="177800" cy="349668"/>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32" name="墨迹 31"/>
              <p14:cNvContentPartPr/>
              <p14:nvPr/>
            </p14:nvContentPartPr>
            <p14:xfrm>
              <a:off x="7512755" y="755733"/>
              <a:ext cx="118534" cy="236872"/>
            </p14:xfrm>
          </p:contentPart>
        </mc:Choice>
        <mc:Fallback xmlns="">
          <p:pic>
            <p:nvPicPr>
              <p:cNvPr id="32" name="墨迹 31"/>
            </p:nvPicPr>
            <p:blipFill>
              <a:blip/>
            </p:blipFill>
            <p:spPr>
              <a:xfrm>
                <a:off x="7512755" y="755733"/>
                <a:ext cx="118534" cy="236872"/>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33" name="墨迹 32"/>
              <p14:cNvContentPartPr/>
              <p14:nvPr/>
            </p14:nvContentPartPr>
            <p14:xfrm>
              <a:off x="7620000" y="761373"/>
              <a:ext cx="79022" cy="14099"/>
            </p14:xfrm>
          </p:contentPart>
        </mc:Choice>
        <mc:Fallback xmlns="">
          <p:pic>
            <p:nvPicPr>
              <p:cNvPr id="33" name="墨迹 32"/>
            </p:nvPicPr>
            <p:blipFill>
              <a:blip/>
            </p:blipFill>
            <p:spPr>
              <a:xfrm>
                <a:off x="7620000" y="761373"/>
                <a:ext cx="79022" cy="14099"/>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34" name="墨迹 33"/>
              <p14:cNvContentPartPr/>
              <p14:nvPr/>
            </p14:nvContentPartPr>
            <p14:xfrm>
              <a:off x="7783688" y="710615"/>
              <a:ext cx="118534" cy="14099"/>
            </p14:xfrm>
          </p:contentPart>
        </mc:Choice>
        <mc:Fallback xmlns="">
          <p:pic>
            <p:nvPicPr>
              <p:cNvPr id="34" name="墨迹 33"/>
            </p:nvPicPr>
            <p:blipFill>
              <a:blip/>
            </p:blipFill>
            <p:spPr>
              <a:xfrm>
                <a:off x="7783688" y="710615"/>
                <a:ext cx="118534" cy="14099"/>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35" name="墨迹 34"/>
              <p14:cNvContentPartPr/>
              <p14:nvPr/>
            </p14:nvContentPartPr>
            <p14:xfrm>
              <a:off x="7761111" y="755733"/>
              <a:ext cx="56444" cy="386327"/>
            </p14:xfrm>
          </p:contentPart>
        </mc:Choice>
        <mc:Fallback xmlns="">
          <p:pic>
            <p:nvPicPr>
              <p:cNvPr id="35" name="墨迹 34"/>
            </p:nvPicPr>
            <p:blipFill>
              <a:blip/>
            </p:blipFill>
            <p:spPr>
              <a:xfrm>
                <a:off x="7761111" y="755733"/>
                <a:ext cx="56444" cy="386327"/>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36" name="墨迹 35"/>
              <p14:cNvContentPartPr/>
              <p14:nvPr/>
            </p14:nvContentPartPr>
            <p14:xfrm>
              <a:off x="7783688" y="851610"/>
              <a:ext cx="163689" cy="169194"/>
            </p14:xfrm>
          </p:contentPart>
        </mc:Choice>
        <mc:Fallback xmlns="">
          <p:pic>
            <p:nvPicPr>
              <p:cNvPr id="36" name="墨迹 35"/>
            </p:nvPicPr>
            <p:blipFill>
              <a:blip/>
            </p:blipFill>
            <p:spPr>
              <a:xfrm>
                <a:off x="7783688" y="851610"/>
                <a:ext cx="163689" cy="169194"/>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37" name="墨迹 36"/>
              <p14:cNvContentPartPr/>
              <p14:nvPr/>
            </p14:nvContentPartPr>
            <p14:xfrm>
              <a:off x="8009466" y="648577"/>
              <a:ext cx="118534" cy="129715"/>
            </p14:xfrm>
          </p:contentPart>
        </mc:Choice>
        <mc:Fallback xmlns="">
          <p:pic>
            <p:nvPicPr>
              <p:cNvPr id="37" name="墨迹 36"/>
            </p:nvPicPr>
            <p:blipFill>
              <a:blip/>
            </p:blipFill>
            <p:spPr>
              <a:xfrm>
                <a:off x="8009466" y="648577"/>
                <a:ext cx="118534" cy="129715"/>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38" name="墨迹 37"/>
              <p14:cNvContentPartPr/>
              <p14:nvPr/>
            </p14:nvContentPartPr>
            <p14:xfrm>
              <a:off x="8133644" y="693695"/>
              <a:ext cx="110066" cy="22559"/>
            </p14:xfrm>
          </p:contentPart>
        </mc:Choice>
        <mc:Fallback xmlns="">
          <p:pic>
            <p:nvPicPr>
              <p:cNvPr id="38" name="墨迹 37"/>
            </p:nvPicPr>
            <p:blipFill>
              <a:blip/>
            </p:blipFill>
            <p:spPr>
              <a:xfrm>
                <a:off x="8133644" y="693695"/>
                <a:ext cx="110066" cy="22559"/>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39" name="墨迹 38"/>
              <p14:cNvContentPartPr/>
              <p14:nvPr/>
            </p14:nvContentPartPr>
            <p14:xfrm>
              <a:off x="8184444" y="603458"/>
              <a:ext cx="16933" cy="163555"/>
            </p14:xfrm>
          </p:contentPart>
        </mc:Choice>
        <mc:Fallback xmlns="">
          <p:pic>
            <p:nvPicPr>
              <p:cNvPr id="39" name="墨迹 38"/>
            </p:nvPicPr>
            <p:blipFill>
              <a:blip/>
            </p:blipFill>
            <p:spPr>
              <a:xfrm>
                <a:off x="8184444" y="603458"/>
                <a:ext cx="16933" cy="163555"/>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40" name="墨迹 39"/>
              <p14:cNvContentPartPr/>
              <p14:nvPr/>
            </p14:nvContentPartPr>
            <p14:xfrm>
              <a:off x="8150577" y="857250"/>
              <a:ext cx="169334" cy="8459"/>
            </p14:xfrm>
          </p:contentPart>
        </mc:Choice>
        <mc:Fallback xmlns="">
          <p:pic>
            <p:nvPicPr>
              <p:cNvPr id="40" name="墨迹 39"/>
            </p:nvPicPr>
            <p:blipFill>
              <a:blip/>
            </p:blipFill>
            <p:spPr>
              <a:xfrm>
                <a:off x="8150577" y="857250"/>
                <a:ext cx="169334" cy="8459"/>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41" name="墨迹 40"/>
              <p14:cNvContentPartPr/>
              <p14:nvPr/>
            </p14:nvContentPartPr>
            <p14:xfrm>
              <a:off x="8204200" y="789572"/>
              <a:ext cx="31044" cy="262251"/>
            </p14:xfrm>
          </p:contentPart>
        </mc:Choice>
        <mc:Fallback xmlns="">
          <p:pic>
            <p:nvPicPr>
              <p:cNvPr id="41" name="墨迹 40"/>
            </p:nvPicPr>
            <p:blipFill>
              <a:blip/>
            </p:blipFill>
            <p:spPr>
              <a:xfrm>
                <a:off x="8204200" y="789572"/>
                <a:ext cx="31044" cy="262251"/>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42" name="墨迹 41"/>
              <p14:cNvContentPartPr/>
              <p14:nvPr/>
            </p14:nvContentPartPr>
            <p14:xfrm>
              <a:off x="8415866" y="727534"/>
              <a:ext cx="180622" cy="287630"/>
            </p14:xfrm>
          </p:contentPart>
        </mc:Choice>
        <mc:Fallback xmlns="">
          <p:pic>
            <p:nvPicPr>
              <p:cNvPr id="42" name="墨迹 41"/>
            </p:nvPicPr>
            <p:blipFill>
              <a:blip/>
            </p:blipFill>
            <p:spPr>
              <a:xfrm>
                <a:off x="8415866" y="727534"/>
                <a:ext cx="180622" cy="287630"/>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43" name="墨迹 42"/>
              <p14:cNvContentPartPr/>
              <p14:nvPr/>
            </p14:nvContentPartPr>
            <p14:xfrm>
              <a:off x="8568266" y="767013"/>
              <a:ext cx="107244" cy="265070"/>
            </p14:xfrm>
          </p:contentPart>
        </mc:Choice>
        <mc:Fallback xmlns="">
          <p:pic>
            <p:nvPicPr>
              <p:cNvPr id="43" name="墨迹 42"/>
            </p:nvPicPr>
            <p:blipFill>
              <a:blip/>
            </p:blipFill>
            <p:spPr>
              <a:xfrm>
                <a:off x="8568266" y="767013"/>
                <a:ext cx="107244" cy="265070"/>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44" name="墨迹 43"/>
              <p14:cNvContentPartPr/>
              <p14:nvPr/>
            </p14:nvContentPartPr>
            <p14:xfrm>
              <a:off x="8748888" y="840330"/>
              <a:ext cx="90312" cy="157915"/>
            </p14:xfrm>
          </p:contentPart>
        </mc:Choice>
        <mc:Fallback xmlns="">
          <p:pic>
            <p:nvPicPr>
              <p:cNvPr id="44" name="墨迹 43"/>
            </p:nvPicPr>
            <p:blipFill>
              <a:blip/>
            </p:blipFill>
            <p:spPr>
              <a:xfrm>
                <a:off x="8748888" y="840330"/>
                <a:ext cx="90312" cy="157915"/>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45" name="墨迹 44"/>
              <p14:cNvContentPartPr/>
              <p14:nvPr/>
            </p14:nvContentPartPr>
            <p14:xfrm>
              <a:off x="8935155" y="750093"/>
              <a:ext cx="135467" cy="219953"/>
            </p14:xfrm>
          </p:contentPart>
        </mc:Choice>
        <mc:Fallback xmlns="">
          <p:pic>
            <p:nvPicPr>
              <p:cNvPr id="45" name="墨迹 44"/>
            </p:nvPicPr>
            <p:blipFill>
              <a:blip/>
            </p:blipFill>
            <p:spPr>
              <a:xfrm>
                <a:off x="8935155" y="750093"/>
                <a:ext cx="135467" cy="219953"/>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46" name="墨迹 45"/>
              <p14:cNvContentPartPr/>
              <p14:nvPr/>
            </p14:nvContentPartPr>
            <p14:xfrm>
              <a:off x="9127066" y="806491"/>
              <a:ext cx="127000" cy="118436"/>
            </p14:xfrm>
          </p:contentPart>
        </mc:Choice>
        <mc:Fallback xmlns="">
          <p:pic>
            <p:nvPicPr>
              <p:cNvPr id="46" name="墨迹 45"/>
            </p:nvPicPr>
            <p:blipFill>
              <a:blip/>
            </p:blipFill>
            <p:spPr>
              <a:xfrm>
                <a:off x="9127066" y="806491"/>
                <a:ext cx="127000" cy="118436"/>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47" name="墨迹 46"/>
              <p14:cNvContentPartPr/>
              <p14:nvPr/>
            </p14:nvContentPartPr>
            <p14:xfrm>
              <a:off x="9158111" y="823411"/>
              <a:ext cx="76200" cy="358127"/>
            </p14:xfrm>
          </p:contentPart>
        </mc:Choice>
        <mc:Fallback xmlns="">
          <p:pic>
            <p:nvPicPr>
              <p:cNvPr id="47" name="墨迹 46"/>
            </p:nvPicPr>
            <p:blipFill>
              <a:blip/>
            </p:blipFill>
            <p:spPr>
              <a:xfrm>
                <a:off x="9158111" y="823411"/>
                <a:ext cx="76200" cy="358127"/>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48" name="墨迹 47"/>
              <p14:cNvContentPartPr/>
              <p14:nvPr/>
            </p14:nvContentPartPr>
            <p14:xfrm>
              <a:off x="9256888" y="530141"/>
              <a:ext cx="129822" cy="135355"/>
            </p14:xfrm>
          </p:contentPart>
        </mc:Choice>
        <mc:Fallback xmlns="">
          <p:pic>
            <p:nvPicPr>
              <p:cNvPr id="48" name="墨迹 47"/>
            </p:nvPicPr>
            <p:blipFill>
              <a:blip/>
            </p:blipFill>
            <p:spPr>
              <a:xfrm>
                <a:off x="9256888" y="530141"/>
                <a:ext cx="129822" cy="135355"/>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49" name="墨迹 48"/>
              <p14:cNvContentPartPr/>
              <p14:nvPr/>
            </p14:nvContentPartPr>
            <p14:xfrm>
              <a:off x="9420577" y="535781"/>
              <a:ext cx="98778" cy="16919"/>
            </p14:xfrm>
          </p:contentPart>
        </mc:Choice>
        <mc:Fallback xmlns="">
          <p:pic>
            <p:nvPicPr>
              <p:cNvPr id="49" name="墨迹 48"/>
            </p:nvPicPr>
            <p:blipFill>
              <a:blip/>
            </p:blipFill>
            <p:spPr>
              <a:xfrm>
                <a:off x="9420577" y="535781"/>
                <a:ext cx="98778" cy="16919"/>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50" name="墨迹 49"/>
              <p14:cNvContentPartPr/>
              <p14:nvPr/>
            </p14:nvContentPartPr>
            <p14:xfrm>
              <a:off x="7888111" y="1342272"/>
              <a:ext cx="98778" cy="248152"/>
            </p14:xfrm>
          </p:contentPart>
        </mc:Choice>
        <mc:Fallback xmlns="">
          <p:pic>
            <p:nvPicPr>
              <p:cNvPr id="50" name="墨迹 49"/>
            </p:nvPicPr>
            <p:blipFill>
              <a:blip/>
            </p:blipFill>
            <p:spPr>
              <a:xfrm>
                <a:off x="7888111" y="1342272"/>
                <a:ext cx="98778" cy="248152"/>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51" name="墨迹 50"/>
              <p14:cNvContentPartPr/>
              <p14:nvPr/>
            </p14:nvContentPartPr>
            <p14:xfrm>
              <a:off x="7992533" y="1376111"/>
              <a:ext cx="124178" cy="31019"/>
            </p14:xfrm>
          </p:contentPart>
        </mc:Choice>
        <mc:Fallback xmlns="">
          <p:pic>
            <p:nvPicPr>
              <p:cNvPr id="51" name="墨迹 50"/>
            </p:nvPicPr>
            <p:blipFill>
              <a:blip/>
            </p:blipFill>
            <p:spPr>
              <a:xfrm>
                <a:off x="7992533" y="1376111"/>
                <a:ext cx="124178" cy="31019"/>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52" name="墨迹 51"/>
              <p14:cNvContentPartPr/>
              <p14:nvPr/>
            </p14:nvContentPartPr>
            <p14:xfrm>
              <a:off x="8782755" y="1314074"/>
              <a:ext cx="5645" cy="203032"/>
            </p14:xfrm>
          </p:contentPart>
        </mc:Choice>
        <mc:Fallback xmlns="">
          <p:pic>
            <p:nvPicPr>
              <p:cNvPr id="52" name="墨迹 51"/>
            </p:nvPicPr>
            <p:blipFill>
              <a:blip/>
            </p:blipFill>
            <p:spPr>
              <a:xfrm>
                <a:off x="8782755" y="1314074"/>
                <a:ext cx="5645" cy="203032"/>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53" name="墨迹 52"/>
              <p14:cNvContentPartPr/>
              <p14:nvPr/>
            </p14:nvContentPartPr>
            <p14:xfrm>
              <a:off x="7851422" y="1900613"/>
              <a:ext cx="143933" cy="191753"/>
            </p14:xfrm>
          </p:contentPart>
        </mc:Choice>
        <mc:Fallback xmlns="">
          <p:pic>
            <p:nvPicPr>
              <p:cNvPr id="53" name="墨迹 52"/>
            </p:nvPicPr>
            <p:blipFill>
              <a:blip/>
            </p:blipFill>
            <p:spPr>
              <a:xfrm>
                <a:off x="7851422" y="1900613"/>
                <a:ext cx="143933" cy="191753"/>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54" name="墨迹 53"/>
              <p14:cNvContentPartPr/>
              <p14:nvPr/>
            </p14:nvContentPartPr>
            <p14:xfrm>
              <a:off x="7834488" y="1827296"/>
              <a:ext cx="231422" cy="310189"/>
            </p14:xfrm>
          </p:contentPart>
        </mc:Choice>
        <mc:Fallback xmlns="">
          <p:pic>
            <p:nvPicPr>
              <p:cNvPr id="54" name="墨迹 53"/>
            </p:nvPicPr>
            <p:blipFill>
              <a:blip/>
            </p:blipFill>
            <p:spPr>
              <a:xfrm>
                <a:off x="7834488" y="1827296"/>
                <a:ext cx="231422" cy="310189"/>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55" name="墨迹 54"/>
              <p14:cNvContentPartPr/>
              <p14:nvPr/>
            </p14:nvContentPartPr>
            <p14:xfrm>
              <a:off x="8647288" y="1928812"/>
              <a:ext cx="290689" cy="11280"/>
            </p14:xfrm>
          </p:contentPart>
        </mc:Choice>
        <mc:Fallback xmlns="">
          <p:pic>
            <p:nvPicPr>
              <p:cNvPr id="55" name="墨迹 54"/>
            </p:nvPicPr>
            <p:blipFill>
              <a:blip/>
            </p:blipFill>
            <p:spPr>
              <a:xfrm>
                <a:off x="8647288" y="1928812"/>
                <a:ext cx="290689" cy="11280"/>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56" name="墨迹 55"/>
              <p14:cNvContentPartPr/>
              <p14:nvPr/>
            </p14:nvContentPartPr>
            <p14:xfrm>
              <a:off x="8698088" y="1973930"/>
              <a:ext cx="112889" cy="219953"/>
            </p14:xfrm>
          </p:contentPart>
        </mc:Choice>
        <mc:Fallback xmlns="">
          <p:pic>
            <p:nvPicPr>
              <p:cNvPr id="56" name="墨迹 55"/>
            </p:nvPicPr>
            <p:blipFill>
              <a:blip/>
            </p:blipFill>
            <p:spPr>
              <a:xfrm>
                <a:off x="8698088" y="1973930"/>
                <a:ext cx="112889" cy="219953"/>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57" name="墨迹 56"/>
              <p14:cNvContentPartPr/>
              <p14:nvPr/>
            </p14:nvContentPartPr>
            <p14:xfrm>
              <a:off x="8810977" y="2002129"/>
              <a:ext cx="104423" cy="11280"/>
            </p14:xfrm>
          </p:contentPart>
        </mc:Choice>
        <mc:Fallback xmlns="">
          <p:pic>
            <p:nvPicPr>
              <p:cNvPr id="57" name="墨迹 56"/>
            </p:nvPicPr>
            <p:blipFill>
              <a:blip/>
            </p:blipFill>
            <p:spPr>
              <a:xfrm>
                <a:off x="8810977" y="2002129"/>
                <a:ext cx="104423" cy="11280"/>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58" name="墨迹 57"/>
              <p14:cNvContentPartPr/>
              <p14:nvPr/>
            </p14:nvContentPartPr>
            <p14:xfrm>
              <a:off x="8731955" y="1703220"/>
              <a:ext cx="129822" cy="183293"/>
            </p14:xfrm>
          </p:contentPart>
        </mc:Choice>
        <mc:Fallback xmlns="">
          <p:pic>
            <p:nvPicPr>
              <p:cNvPr id="58" name="墨迹 57"/>
            </p:nvPicPr>
            <p:blipFill>
              <a:blip/>
            </p:blipFill>
            <p:spPr>
              <a:xfrm>
                <a:off x="8731955" y="1703220"/>
                <a:ext cx="129822" cy="183293"/>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59" name="墨迹 58"/>
              <p14:cNvContentPartPr/>
              <p14:nvPr/>
            </p14:nvContentPartPr>
            <p14:xfrm>
              <a:off x="8720666" y="1641182"/>
              <a:ext cx="186266" cy="208673"/>
            </p14:xfrm>
          </p:contentPart>
        </mc:Choice>
        <mc:Fallback xmlns="">
          <p:pic>
            <p:nvPicPr>
              <p:cNvPr id="59" name="墨迹 58"/>
            </p:nvPicPr>
            <p:blipFill>
              <a:blip/>
            </p:blipFill>
            <p:spPr>
              <a:xfrm>
                <a:off x="8720666" y="1641182"/>
                <a:ext cx="186266" cy="208673"/>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60" name="墨迹 59"/>
              <p14:cNvContentPartPr/>
              <p14:nvPr/>
            </p14:nvContentPartPr>
            <p14:xfrm>
              <a:off x="9635066" y="820591"/>
              <a:ext cx="5644" cy="14099"/>
            </p14:xfrm>
          </p:contentPart>
        </mc:Choice>
        <mc:Fallback xmlns="">
          <p:pic>
            <p:nvPicPr>
              <p:cNvPr id="60" name="墨迹 59"/>
            </p:nvPicPr>
            <p:blipFill>
              <a:blip/>
            </p:blipFill>
            <p:spPr>
              <a:xfrm>
                <a:off x="9635066" y="820591"/>
                <a:ext cx="5644" cy="14099"/>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63" name="墨迹 62"/>
              <p14:cNvContentPartPr/>
              <p14:nvPr/>
            </p14:nvContentPartPr>
            <p14:xfrm>
              <a:off x="9595555" y="806491"/>
              <a:ext cx="553156" cy="22560"/>
            </p14:xfrm>
          </p:contentPart>
        </mc:Choice>
        <mc:Fallback xmlns="">
          <p:pic>
            <p:nvPicPr>
              <p:cNvPr id="63" name="墨迹 62"/>
            </p:nvPicPr>
            <p:blipFill>
              <a:blip/>
            </p:blipFill>
            <p:spPr>
              <a:xfrm>
                <a:off x="9595555" y="806491"/>
                <a:ext cx="553156" cy="22560"/>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64" name="墨迹 63"/>
              <p14:cNvContentPartPr/>
              <p14:nvPr/>
            </p14:nvContentPartPr>
            <p14:xfrm>
              <a:off x="10066866" y="676776"/>
              <a:ext cx="160866" cy="228412"/>
            </p14:xfrm>
          </p:contentPart>
        </mc:Choice>
        <mc:Fallback xmlns="">
          <p:pic>
            <p:nvPicPr>
              <p:cNvPr id="64" name="墨迹 63"/>
            </p:nvPicPr>
            <p:blipFill>
              <a:blip/>
            </p:blipFill>
            <p:spPr>
              <a:xfrm>
                <a:off x="10066866" y="676776"/>
                <a:ext cx="160866" cy="228412"/>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65" name="墨迹 64"/>
              <p14:cNvContentPartPr/>
              <p14:nvPr/>
            </p14:nvContentPartPr>
            <p14:xfrm>
              <a:off x="10351911" y="575259"/>
              <a:ext cx="174977" cy="253792"/>
            </p14:xfrm>
          </p:contentPart>
        </mc:Choice>
        <mc:Fallback xmlns="">
          <p:pic>
            <p:nvPicPr>
              <p:cNvPr id="65" name="墨迹 64"/>
            </p:nvPicPr>
            <p:blipFill>
              <a:blip/>
            </p:blipFill>
            <p:spPr>
              <a:xfrm>
                <a:off x="10351911" y="575259"/>
                <a:ext cx="174977" cy="253792"/>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66" name="墨迹 65"/>
              <p14:cNvContentPartPr/>
              <p14:nvPr/>
            </p14:nvContentPartPr>
            <p14:xfrm>
              <a:off x="10504311" y="592179"/>
              <a:ext cx="118533" cy="11279"/>
            </p14:xfrm>
          </p:contentPart>
        </mc:Choice>
        <mc:Fallback xmlns="">
          <p:pic>
            <p:nvPicPr>
              <p:cNvPr id="66" name="墨迹 65"/>
            </p:nvPicPr>
            <p:blipFill>
              <a:blip/>
            </p:blipFill>
            <p:spPr>
              <a:xfrm>
                <a:off x="10504311" y="592179"/>
                <a:ext cx="118533" cy="11279"/>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67" name="墨迹 66"/>
              <p14:cNvContentPartPr/>
              <p14:nvPr/>
            </p14:nvContentPartPr>
            <p14:xfrm>
              <a:off x="10752667" y="473743"/>
              <a:ext cx="135467" cy="31019"/>
            </p14:xfrm>
          </p:contentPart>
        </mc:Choice>
        <mc:Fallback xmlns="">
          <p:pic>
            <p:nvPicPr>
              <p:cNvPr id="67" name="墨迹 66"/>
            </p:nvPicPr>
            <p:blipFill>
              <a:blip/>
            </p:blipFill>
            <p:spPr>
              <a:xfrm>
                <a:off x="10752667" y="473743"/>
                <a:ext cx="135467" cy="31019"/>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68" name="墨迹 67"/>
              <p14:cNvContentPartPr/>
              <p14:nvPr/>
            </p14:nvContentPartPr>
            <p14:xfrm>
              <a:off x="10715977" y="535781"/>
              <a:ext cx="47977" cy="338388"/>
            </p14:xfrm>
          </p:contentPart>
        </mc:Choice>
        <mc:Fallback xmlns="">
          <p:pic>
            <p:nvPicPr>
              <p:cNvPr id="68" name="墨迹 67"/>
            </p:nvPicPr>
            <p:blipFill>
              <a:blip/>
            </p:blipFill>
            <p:spPr>
              <a:xfrm>
                <a:off x="10715977" y="535781"/>
                <a:ext cx="47977" cy="338388"/>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69" name="墨迹 68"/>
              <p14:cNvContentPartPr/>
              <p14:nvPr/>
            </p14:nvContentPartPr>
            <p14:xfrm>
              <a:off x="10741377" y="620378"/>
              <a:ext cx="242711" cy="163554"/>
            </p14:xfrm>
          </p:contentPart>
        </mc:Choice>
        <mc:Fallback xmlns="">
          <p:pic>
            <p:nvPicPr>
              <p:cNvPr id="69" name="墨迹 68"/>
            </p:nvPicPr>
            <p:blipFill>
              <a:blip/>
            </p:blipFill>
            <p:spPr>
              <a:xfrm>
                <a:off x="10741377" y="620378"/>
                <a:ext cx="242711" cy="163554"/>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70" name="墨迹 69"/>
              <p14:cNvContentPartPr/>
              <p14:nvPr/>
            </p14:nvContentPartPr>
            <p14:xfrm>
              <a:off x="10969977" y="389146"/>
              <a:ext cx="87488" cy="183293"/>
            </p14:xfrm>
          </p:contentPart>
        </mc:Choice>
        <mc:Fallback xmlns="">
          <p:pic>
            <p:nvPicPr>
              <p:cNvPr id="70" name="墨迹 69"/>
            </p:nvPicPr>
            <p:blipFill>
              <a:blip/>
            </p:blipFill>
            <p:spPr>
              <a:xfrm>
                <a:off x="10969977" y="389146"/>
                <a:ext cx="87488" cy="183293"/>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71" name="墨迹 70"/>
              <p14:cNvContentPartPr/>
              <p14:nvPr/>
            </p14:nvContentPartPr>
            <p14:xfrm>
              <a:off x="11080044" y="428625"/>
              <a:ext cx="152400" cy="22559"/>
            </p14:xfrm>
          </p:contentPart>
        </mc:Choice>
        <mc:Fallback xmlns="">
          <p:pic>
            <p:nvPicPr>
              <p:cNvPr id="71" name="墨迹 70"/>
            </p:nvPicPr>
            <p:blipFill>
              <a:blip/>
            </p:blipFill>
            <p:spPr>
              <a:xfrm>
                <a:off x="11080044" y="428625"/>
                <a:ext cx="152400" cy="22559"/>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72" name="墨迹 71"/>
              <p14:cNvContentPartPr/>
              <p14:nvPr/>
            </p14:nvContentPartPr>
            <p14:xfrm>
              <a:off x="11153422" y="321468"/>
              <a:ext cx="33867" cy="197393"/>
            </p14:xfrm>
          </p:contentPart>
        </mc:Choice>
        <mc:Fallback xmlns="">
          <p:pic>
            <p:nvPicPr>
              <p:cNvPr id="72" name="墨迹 71"/>
            </p:nvPicPr>
            <p:blipFill>
              <a:blip/>
            </p:blipFill>
            <p:spPr>
              <a:xfrm>
                <a:off x="11153422" y="321468"/>
                <a:ext cx="33867" cy="197393"/>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73" name="墨迹 72"/>
              <p14:cNvContentPartPr/>
              <p14:nvPr/>
            </p14:nvContentPartPr>
            <p14:xfrm>
              <a:off x="10577688" y="1596064"/>
              <a:ext cx="155223" cy="186113"/>
            </p14:xfrm>
          </p:contentPart>
        </mc:Choice>
        <mc:Fallback xmlns="">
          <p:pic>
            <p:nvPicPr>
              <p:cNvPr id="73" name="墨迹 72"/>
            </p:nvPicPr>
            <p:blipFill>
              <a:blip/>
            </p:blipFill>
            <p:spPr>
              <a:xfrm>
                <a:off x="10577688" y="1596064"/>
                <a:ext cx="155223" cy="186113"/>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74" name="墨迹 73"/>
              <p14:cNvContentPartPr/>
              <p14:nvPr/>
            </p14:nvContentPartPr>
            <p14:xfrm>
              <a:off x="10603088" y="1488907"/>
              <a:ext cx="234244" cy="259431"/>
            </p14:xfrm>
          </p:contentPart>
        </mc:Choice>
        <mc:Fallback xmlns="">
          <p:pic>
            <p:nvPicPr>
              <p:cNvPr id="74" name="墨迹 73"/>
            </p:nvPicPr>
            <p:blipFill>
              <a:blip/>
            </p:blipFill>
            <p:spPr>
              <a:xfrm>
                <a:off x="10603088" y="1488907"/>
                <a:ext cx="234244" cy="259431"/>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75" name="墨迹 74"/>
              <p14:cNvContentPartPr/>
              <p14:nvPr/>
            </p14:nvContentPartPr>
            <p14:xfrm>
              <a:off x="7453488" y="2661986"/>
              <a:ext cx="132644" cy="310190"/>
            </p14:xfrm>
          </p:contentPart>
        </mc:Choice>
        <mc:Fallback xmlns="">
          <p:pic>
            <p:nvPicPr>
              <p:cNvPr id="75" name="墨迹 74"/>
            </p:nvPicPr>
            <p:blipFill>
              <a:blip/>
            </p:blipFill>
            <p:spPr>
              <a:xfrm>
                <a:off x="7453488" y="2661986"/>
                <a:ext cx="132644" cy="310190"/>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76" name="墨迹 75"/>
              <p14:cNvContentPartPr/>
              <p14:nvPr/>
            </p14:nvContentPartPr>
            <p14:xfrm>
              <a:off x="7591777" y="2735304"/>
              <a:ext cx="84667" cy="8459"/>
            </p14:xfrm>
          </p:contentPart>
        </mc:Choice>
        <mc:Fallback xmlns="">
          <p:pic>
            <p:nvPicPr>
              <p:cNvPr id="76" name="墨迹 75"/>
            </p:nvPicPr>
            <p:blipFill>
              <a:blip/>
            </p:blipFill>
            <p:spPr>
              <a:xfrm>
                <a:off x="7591777" y="2735304"/>
                <a:ext cx="84667" cy="8459"/>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77" name="墨迹 76"/>
              <p14:cNvContentPartPr/>
              <p14:nvPr/>
            </p14:nvContentPartPr>
            <p14:xfrm>
              <a:off x="7789333" y="2678906"/>
              <a:ext cx="118534" cy="16919"/>
            </p14:xfrm>
          </p:contentPart>
        </mc:Choice>
        <mc:Fallback xmlns="">
          <p:pic>
            <p:nvPicPr>
              <p:cNvPr id="77" name="墨迹 76"/>
            </p:nvPicPr>
            <p:blipFill>
              <a:blip/>
            </p:blipFill>
            <p:spPr>
              <a:xfrm>
                <a:off x="7789333" y="2678906"/>
                <a:ext cx="118534" cy="16919"/>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78" name="墨迹 77"/>
              <p14:cNvContentPartPr/>
              <p14:nvPr/>
            </p14:nvContentPartPr>
            <p14:xfrm>
              <a:off x="7738533" y="2718384"/>
              <a:ext cx="62089" cy="459644"/>
            </p14:xfrm>
          </p:contentPart>
        </mc:Choice>
        <mc:Fallback xmlns="">
          <p:pic>
            <p:nvPicPr>
              <p:cNvPr id="78" name="墨迹 77"/>
            </p:nvPicPr>
            <p:blipFill>
              <a:blip/>
            </p:blipFill>
            <p:spPr>
              <a:xfrm>
                <a:off x="7738533" y="2718384"/>
                <a:ext cx="62089" cy="459644"/>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79" name="墨迹 78"/>
              <p14:cNvContentPartPr/>
              <p14:nvPr/>
            </p14:nvContentPartPr>
            <p14:xfrm>
              <a:off x="7789333" y="2865019"/>
              <a:ext cx="169334" cy="169194"/>
            </p14:xfrm>
          </p:contentPart>
        </mc:Choice>
        <mc:Fallback xmlns="">
          <p:pic>
            <p:nvPicPr>
              <p:cNvPr id="79" name="墨迹 78"/>
            </p:nvPicPr>
            <p:blipFill>
              <a:blip/>
            </p:blipFill>
            <p:spPr>
              <a:xfrm>
                <a:off x="7789333" y="2865019"/>
                <a:ext cx="169334" cy="169194"/>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80" name="墨迹 79"/>
              <p14:cNvContentPartPr/>
              <p14:nvPr/>
            </p14:nvContentPartPr>
            <p14:xfrm>
              <a:off x="8037688" y="2650707"/>
              <a:ext cx="110067" cy="146635"/>
            </p14:xfrm>
          </p:contentPart>
        </mc:Choice>
        <mc:Fallback xmlns="">
          <p:pic>
            <p:nvPicPr>
              <p:cNvPr id="80" name="墨迹 79"/>
            </p:nvPicPr>
            <p:blipFill>
              <a:blip/>
            </p:blipFill>
            <p:spPr>
              <a:xfrm>
                <a:off x="8037688" y="2650707"/>
                <a:ext cx="110067" cy="146635"/>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81" name="墨迹 80"/>
              <p14:cNvContentPartPr/>
              <p14:nvPr/>
            </p14:nvContentPartPr>
            <p14:xfrm>
              <a:off x="8144933" y="2701465"/>
              <a:ext cx="124178" cy="5640"/>
            </p14:xfrm>
          </p:contentPart>
        </mc:Choice>
        <mc:Fallback xmlns="">
          <p:pic>
            <p:nvPicPr>
              <p:cNvPr id="81" name="墨迹 80"/>
            </p:nvPicPr>
            <p:blipFill>
              <a:blip/>
            </p:blipFill>
            <p:spPr>
              <a:xfrm>
                <a:off x="8144933" y="2701465"/>
                <a:ext cx="124178" cy="5640"/>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82" name="墨迹 81"/>
              <p14:cNvContentPartPr/>
              <p14:nvPr/>
            </p14:nvContentPartPr>
            <p14:xfrm>
              <a:off x="8204200" y="2616868"/>
              <a:ext cx="31044" cy="211493"/>
            </p14:xfrm>
          </p:contentPart>
        </mc:Choice>
        <mc:Fallback xmlns="">
          <p:pic>
            <p:nvPicPr>
              <p:cNvPr id="82" name="墨迹 81"/>
            </p:nvPicPr>
            <p:blipFill>
              <a:blip/>
            </p:blipFill>
            <p:spPr>
              <a:xfrm>
                <a:off x="8204200" y="2616868"/>
                <a:ext cx="31044" cy="211493"/>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83" name="墨迹 82"/>
              <p14:cNvContentPartPr/>
              <p14:nvPr/>
            </p14:nvContentPartPr>
            <p14:xfrm>
              <a:off x="8387644" y="2797342"/>
              <a:ext cx="208844" cy="39478"/>
            </p14:xfrm>
          </p:contentPart>
        </mc:Choice>
        <mc:Fallback xmlns="">
          <p:pic>
            <p:nvPicPr>
              <p:cNvPr id="83" name="墨迹 82"/>
            </p:nvPicPr>
            <p:blipFill>
              <a:blip/>
            </p:blipFill>
            <p:spPr>
              <a:xfrm>
                <a:off x="8387644" y="2797342"/>
                <a:ext cx="208844" cy="39478"/>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85" name="墨迹 84"/>
              <p14:cNvContentPartPr/>
              <p14:nvPr/>
            </p14:nvContentPartPr>
            <p14:xfrm>
              <a:off x="8469488" y="2695825"/>
              <a:ext cx="42334" cy="296090"/>
            </p14:xfrm>
          </p:contentPart>
        </mc:Choice>
        <mc:Fallback xmlns="">
          <p:pic>
            <p:nvPicPr>
              <p:cNvPr id="85" name="墨迹 84"/>
            </p:nvPicPr>
            <p:blipFill>
              <a:blip/>
            </p:blipFill>
            <p:spPr>
              <a:xfrm>
                <a:off x="8469488" y="2695825"/>
                <a:ext cx="42334" cy="296090"/>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87" name="墨迹 86"/>
              <p14:cNvContentPartPr/>
              <p14:nvPr/>
            </p14:nvContentPartPr>
            <p14:xfrm>
              <a:off x="8788400" y="2695825"/>
              <a:ext cx="141111" cy="310189"/>
            </p14:xfrm>
          </p:contentPart>
        </mc:Choice>
        <mc:Fallback xmlns="">
          <p:pic>
            <p:nvPicPr>
              <p:cNvPr id="87" name="墨迹 86"/>
            </p:nvPicPr>
            <p:blipFill>
              <a:blip/>
            </p:blipFill>
            <p:spPr>
              <a:xfrm>
                <a:off x="8788400" y="2695825"/>
                <a:ext cx="141111" cy="310189"/>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88" name="墨迹 87"/>
              <p14:cNvContentPartPr/>
              <p14:nvPr/>
            </p14:nvContentPartPr>
            <p14:xfrm>
              <a:off x="8895644" y="2769143"/>
              <a:ext cx="135466" cy="203033"/>
            </p14:xfrm>
          </p:contentPart>
        </mc:Choice>
        <mc:Fallback xmlns="">
          <p:pic>
            <p:nvPicPr>
              <p:cNvPr id="88" name="墨迹 87"/>
            </p:nvPicPr>
            <p:blipFill>
              <a:blip/>
            </p:blipFill>
            <p:spPr>
              <a:xfrm>
                <a:off x="8895644" y="2769143"/>
                <a:ext cx="135466" cy="203033"/>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89" name="墨迹 88"/>
              <p14:cNvContentPartPr/>
              <p14:nvPr/>
            </p14:nvContentPartPr>
            <p14:xfrm>
              <a:off x="9104488" y="2661986"/>
              <a:ext cx="299156" cy="270711"/>
            </p14:xfrm>
          </p:contentPart>
        </mc:Choice>
        <mc:Fallback xmlns="">
          <p:pic>
            <p:nvPicPr>
              <p:cNvPr id="89" name="墨迹 88"/>
            </p:nvPicPr>
            <p:blipFill>
              <a:blip/>
            </p:blipFill>
            <p:spPr>
              <a:xfrm>
                <a:off x="9104488" y="2661986"/>
                <a:ext cx="299156" cy="270711"/>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90" name="墨迹 89"/>
              <p14:cNvContentPartPr/>
              <p14:nvPr/>
            </p14:nvContentPartPr>
            <p14:xfrm>
              <a:off x="9409288" y="2735304"/>
              <a:ext cx="129822" cy="157914"/>
            </p14:xfrm>
          </p:contentPart>
        </mc:Choice>
        <mc:Fallback xmlns="">
          <p:pic>
            <p:nvPicPr>
              <p:cNvPr id="90" name="墨迹 89"/>
            </p:nvPicPr>
            <p:blipFill>
              <a:blip/>
            </p:blipFill>
            <p:spPr>
              <a:xfrm>
                <a:off x="9409288" y="2735304"/>
                <a:ext cx="129822" cy="157914"/>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91" name="墨迹 90"/>
              <p14:cNvContentPartPr/>
              <p14:nvPr/>
            </p14:nvContentPartPr>
            <p14:xfrm>
              <a:off x="9451622" y="2769143"/>
              <a:ext cx="64911" cy="386326"/>
            </p14:xfrm>
          </p:contentPart>
        </mc:Choice>
        <mc:Fallback xmlns="">
          <p:pic>
            <p:nvPicPr>
              <p:cNvPr id="91" name="墨迹 90"/>
            </p:nvPicPr>
            <p:blipFill>
              <a:blip/>
            </p:blipFill>
            <p:spPr>
              <a:xfrm>
                <a:off x="9451622" y="2769143"/>
                <a:ext cx="64911" cy="386326"/>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146" name="墨迹 145"/>
              <p14:cNvContentPartPr/>
              <p14:nvPr/>
            </p14:nvContentPartPr>
            <p14:xfrm>
              <a:off x="9604022" y="2616868"/>
              <a:ext cx="19755" cy="16919"/>
            </p14:xfrm>
          </p:contentPart>
        </mc:Choice>
        <mc:Fallback xmlns="">
          <p:pic>
            <p:nvPicPr>
              <p:cNvPr id="146" name="墨迹 145"/>
            </p:nvPicPr>
            <p:blipFill>
              <a:blip/>
            </p:blipFill>
            <p:spPr>
              <a:xfrm>
                <a:off x="9604022" y="2616868"/>
                <a:ext cx="19755" cy="16919"/>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147" name="墨迹 146"/>
              <p14:cNvContentPartPr/>
              <p14:nvPr/>
            </p14:nvContentPartPr>
            <p14:xfrm>
              <a:off x="9533466" y="2588669"/>
              <a:ext cx="166511" cy="16919"/>
            </p14:xfrm>
          </p:contentPart>
        </mc:Choice>
        <mc:Fallback xmlns="">
          <p:pic>
            <p:nvPicPr>
              <p:cNvPr id="147" name="墨迹 146"/>
            </p:nvPicPr>
            <p:blipFill>
              <a:blip/>
            </p:blipFill>
            <p:spPr>
              <a:xfrm>
                <a:off x="9533466" y="2588669"/>
                <a:ext cx="166511" cy="16919"/>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148" name="墨迹 147"/>
              <p14:cNvContentPartPr/>
              <p14:nvPr/>
            </p14:nvContentPartPr>
            <p14:xfrm>
              <a:off x="9753600" y="2769143"/>
              <a:ext cx="397933" cy="25379"/>
            </p14:xfrm>
          </p:contentPart>
        </mc:Choice>
        <mc:Fallback xmlns="">
          <p:pic>
            <p:nvPicPr>
              <p:cNvPr id="148" name="墨迹 147"/>
            </p:nvPicPr>
            <p:blipFill>
              <a:blip/>
            </p:blipFill>
            <p:spPr>
              <a:xfrm>
                <a:off x="9753600" y="2769143"/>
                <a:ext cx="397933" cy="25379"/>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149" name="墨迹 148"/>
              <p14:cNvContentPartPr/>
              <p14:nvPr/>
            </p14:nvContentPartPr>
            <p14:xfrm>
              <a:off x="10097911" y="2695825"/>
              <a:ext cx="146756" cy="242511"/>
            </p14:xfrm>
          </p:contentPart>
        </mc:Choice>
        <mc:Fallback xmlns="">
          <p:pic>
            <p:nvPicPr>
              <p:cNvPr id="149" name="墨迹 148"/>
            </p:nvPicPr>
            <p:blipFill>
              <a:blip/>
            </p:blipFill>
            <p:spPr>
              <a:xfrm>
                <a:off x="10097911" y="2695825"/>
                <a:ext cx="146756" cy="242511"/>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150" name="墨迹 149"/>
              <p14:cNvContentPartPr/>
              <p14:nvPr/>
            </p14:nvContentPartPr>
            <p14:xfrm>
              <a:off x="10439400" y="2633787"/>
              <a:ext cx="115711" cy="236872"/>
            </p14:xfrm>
          </p:contentPart>
        </mc:Choice>
        <mc:Fallback xmlns="">
          <p:pic>
            <p:nvPicPr>
              <p:cNvPr id="150" name="墨迹 149"/>
            </p:nvPicPr>
            <p:blipFill>
              <a:blip/>
            </p:blipFill>
            <p:spPr>
              <a:xfrm>
                <a:off x="10439400" y="2633787"/>
                <a:ext cx="115711" cy="236872"/>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151" name="墨迹 150"/>
              <p14:cNvContentPartPr/>
              <p14:nvPr/>
            </p14:nvContentPartPr>
            <p14:xfrm>
              <a:off x="10566400" y="2622508"/>
              <a:ext cx="155222" cy="28199"/>
            </p14:xfrm>
          </p:contentPart>
        </mc:Choice>
        <mc:Fallback xmlns="">
          <p:pic>
            <p:nvPicPr>
              <p:cNvPr id="151" name="墨迹 150"/>
            </p:nvPicPr>
            <p:blipFill>
              <a:blip/>
            </p:blipFill>
            <p:spPr>
              <a:xfrm>
                <a:off x="10566400" y="2622508"/>
                <a:ext cx="155222" cy="28199"/>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152" name="墨迹 151"/>
              <p14:cNvContentPartPr/>
              <p14:nvPr/>
            </p14:nvContentPartPr>
            <p14:xfrm>
              <a:off x="10775244" y="2498432"/>
              <a:ext cx="152400" cy="64858"/>
            </p14:xfrm>
          </p:contentPart>
        </mc:Choice>
        <mc:Fallback xmlns="">
          <p:pic>
            <p:nvPicPr>
              <p:cNvPr id="152" name="墨迹 151"/>
            </p:nvPicPr>
            <p:blipFill>
              <a:blip/>
            </p:blipFill>
            <p:spPr>
              <a:xfrm>
                <a:off x="10775244" y="2498432"/>
                <a:ext cx="152400" cy="64858"/>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153" name="墨迹 152"/>
              <p14:cNvContentPartPr/>
              <p14:nvPr/>
            </p14:nvContentPartPr>
            <p14:xfrm>
              <a:off x="10727267" y="2583029"/>
              <a:ext cx="76200" cy="349668"/>
            </p14:xfrm>
          </p:contentPart>
        </mc:Choice>
        <mc:Fallback xmlns="">
          <p:pic>
            <p:nvPicPr>
              <p:cNvPr id="153" name="墨迹 152"/>
            </p:nvPicPr>
            <p:blipFill>
              <a:blip/>
            </p:blipFill>
            <p:spPr>
              <a:xfrm>
                <a:off x="10727267" y="2583029"/>
                <a:ext cx="76200" cy="349668"/>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154" name="墨迹 153"/>
              <p14:cNvContentPartPr/>
              <p14:nvPr/>
            </p14:nvContentPartPr>
            <p14:xfrm>
              <a:off x="10763955" y="2661986"/>
              <a:ext cx="208845" cy="163555"/>
            </p14:xfrm>
          </p:contentPart>
        </mc:Choice>
        <mc:Fallback xmlns="">
          <p:pic>
            <p:nvPicPr>
              <p:cNvPr id="154" name="墨迹 153"/>
            </p:nvPicPr>
            <p:blipFill>
              <a:blip/>
            </p:blipFill>
            <p:spPr>
              <a:xfrm>
                <a:off x="10763955" y="2661986"/>
                <a:ext cx="208845" cy="163555"/>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155" name="墨迹 154"/>
              <p14:cNvContentPartPr/>
              <p14:nvPr/>
            </p14:nvContentPartPr>
            <p14:xfrm>
              <a:off x="10981267" y="2419475"/>
              <a:ext cx="76200" cy="214312"/>
            </p14:xfrm>
          </p:contentPart>
        </mc:Choice>
        <mc:Fallback xmlns="">
          <p:pic>
            <p:nvPicPr>
              <p:cNvPr id="155" name="墨迹 154"/>
            </p:nvPicPr>
            <p:blipFill>
              <a:blip/>
            </p:blipFill>
            <p:spPr>
              <a:xfrm>
                <a:off x="10981267" y="2419475"/>
                <a:ext cx="76200" cy="214312"/>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156" name="墨迹 155"/>
              <p14:cNvContentPartPr/>
              <p14:nvPr/>
            </p14:nvContentPartPr>
            <p14:xfrm>
              <a:off x="11085688" y="2464593"/>
              <a:ext cx="127000" cy="5640"/>
            </p14:xfrm>
          </p:contentPart>
        </mc:Choice>
        <mc:Fallback xmlns="">
          <p:pic>
            <p:nvPicPr>
              <p:cNvPr id="156" name="墨迹 155"/>
            </p:nvPicPr>
            <p:blipFill>
              <a:blip/>
            </p:blipFill>
            <p:spPr>
              <a:xfrm>
                <a:off x="11085688" y="2464593"/>
                <a:ext cx="127000" cy="5640"/>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157" name="墨迹 156"/>
              <p14:cNvContentPartPr/>
              <p14:nvPr/>
            </p14:nvContentPartPr>
            <p14:xfrm>
              <a:off x="11133667" y="2363077"/>
              <a:ext cx="47977" cy="222772"/>
            </p14:xfrm>
          </p:contentPart>
        </mc:Choice>
        <mc:Fallback xmlns="">
          <p:pic>
            <p:nvPicPr>
              <p:cNvPr id="157" name="墨迹 156"/>
            </p:nvPicPr>
            <p:blipFill>
              <a:blip/>
            </p:blipFill>
            <p:spPr>
              <a:xfrm>
                <a:off x="11133667" y="2363077"/>
                <a:ext cx="47977" cy="222772"/>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158" name="墨迹 157"/>
              <p14:cNvContentPartPr/>
              <p14:nvPr/>
            </p14:nvContentPartPr>
            <p14:xfrm>
              <a:off x="7794977" y="3341583"/>
              <a:ext cx="360" cy="8459"/>
            </p14:xfrm>
          </p:contentPart>
        </mc:Choice>
        <mc:Fallback xmlns="">
          <p:pic>
            <p:nvPicPr>
              <p:cNvPr id="158" name="墨迹 157"/>
            </p:nvPicPr>
            <p:blipFill>
              <a:blip/>
            </p:blipFill>
            <p:spPr>
              <a:xfrm>
                <a:off x="7794977" y="3341583"/>
                <a:ext cx="360" cy="8459"/>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159" name="墨迹 158"/>
              <p14:cNvContentPartPr/>
              <p14:nvPr/>
            </p14:nvContentPartPr>
            <p14:xfrm>
              <a:off x="7713133" y="3242886"/>
              <a:ext cx="110067" cy="219952"/>
            </p14:xfrm>
          </p:contentPart>
        </mc:Choice>
        <mc:Fallback xmlns="">
          <p:pic>
            <p:nvPicPr>
              <p:cNvPr id="159" name="墨迹 158"/>
            </p:nvPicPr>
            <p:blipFill>
              <a:blip/>
            </p:blipFill>
            <p:spPr>
              <a:xfrm>
                <a:off x="7713133" y="3242886"/>
                <a:ext cx="110067" cy="219952"/>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160" name="墨迹 159"/>
              <p14:cNvContentPartPr/>
              <p14:nvPr/>
            </p14:nvContentPartPr>
            <p14:xfrm>
              <a:off x="7811911" y="3271085"/>
              <a:ext cx="169333" cy="22559"/>
            </p14:xfrm>
          </p:contentPart>
        </mc:Choice>
        <mc:Fallback xmlns="">
          <p:pic>
            <p:nvPicPr>
              <p:cNvPr id="160" name="墨迹 159"/>
            </p:nvPicPr>
            <p:blipFill>
              <a:blip/>
            </p:blipFill>
            <p:spPr>
              <a:xfrm>
                <a:off x="7811911" y="3271085"/>
                <a:ext cx="169333" cy="22559"/>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161" name="墨迹 160"/>
              <p14:cNvContentPartPr/>
              <p14:nvPr/>
            </p14:nvContentPartPr>
            <p14:xfrm>
              <a:off x="9211733" y="3293644"/>
              <a:ext cx="11289" cy="203033"/>
            </p14:xfrm>
          </p:contentPart>
        </mc:Choice>
        <mc:Fallback xmlns="">
          <p:pic>
            <p:nvPicPr>
              <p:cNvPr id="161" name="墨迹 160"/>
            </p:nvPicPr>
            <p:blipFill>
              <a:blip/>
            </p:blipFill>
            <p:spPr>
              <a:xfrm>
                <a:off x="9211733" y="3293644"/>
                <a:ext cx="11289" cy="203033"/>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162" name="墨迹 161"/>
              <p14:cNvContentPartPr/>
              <p14:nvPr/>
            </p14:nvContentPartPr>
            <p14:xfrm>
              <a:off x="10416822" y="3231606"/>
              <a:ext cx="143933" cy="174834"/>
            </p14:xfrm>
          </p:contentPart>
        </mc:Choice>
        <mc:Fallback xmlns="">
          <p:pic>
            <p:nvPicPr>
              <p:cNvPr id="162" name="墨迹 161"/>
            </p:nvPicPr>
            <p:blipFill>
              <a:blip/>
            </p:blipFill>
            <p:spPr>
              <a:xfrm>
                <a:off x="10416822" y="3231606"/>
                <a:ext cx="143933" cy="174834"/>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163" name="墨迹 162"/>
              <p14:cNvContentPartPr/>
              <p14:nvPr/>
            </p14:nvContentPartPr>
            <p14:xfrm>
              <a:off x="10605911" y="3186488"/>
              <a:ext cx="115711" cy="25379"/>
            </p14:xfrm>
          </p:contentPart>
        </mc:Choice>
        <mc:Fallback xmlns="">
          <p:pic>
            <p:nvPicPr>
              <p:cNvPr id="163" name="墨迹 162"/>
            </p:nvPicPr>
            <p:blipFill>
              <a:blip/>
            </p:blipFill>
            <p:spPr>
              <a:xfrm>
                <a:off x="10605911" y="3186488"/>
                <a:ext cx="115711" cy="25379"/>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164" name="墨迹 163"/>
              <p14:cNvContentPartPr/>
              <p14:nvPr/>
            </p14:nvContentPartPr>
            <p14:xfrm>
              <a:off x="7789333" y="3665871"/>
              <a:ext cx="231422" cy="434265"/>
            </p14:xfrm>
          </p:contentPart>
        </mc:Choice>
        <mc:Fallback xmlns="">
          <p:pic>
            <p:nvPicPr>
              <p:cNvPr id="164" name="墨迹 163"/>
            </p:nvPicPr>
            <p:blipFill>
              <a:blip/>
            </p:blipFill>
            <p:spPr>
              <a:xfrm>
                <a:off x="7789333" y="3665871"/>
                <a:ext cx="231422" cy="434265"/>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165" name="墨迹 164"/>
              <p14:cNvContentPartPr/>
              <p14:nvPr/>
            </p14:nvContentPartPr>
            <p14:xfrm>
              <a:off x="9172222" y="3733549"/>
              <a:ext cx="152400" cy="344028"/>
            </p14:xfrm>
          </p:contentPart>
        </mc:Choice>
        <mc:Fallback xmlns="">
          <p:pic>
            <p:nvPicPr>
              <p:cNvPr id="165" name="墨迹 164"/>
            </p:nvPicPr>
            <p:blipFill>
              <a:blip/>
            </p:blipFill>
            <p:spPr>
              <a:xfrm>
                <a:off x="9172222" y="3733549"/>
                <a:ext cx="152400" cy="344028"/>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166" name="墨迹 165"/>
              <p14:cNvContentPartPr/>
              <p14:nvPr/>
            </p14:nvContentPartPr>
            <p14:xfrm>
              <a:off x="9234311" y="3727909"/>
              <a:ext cx="287866" cy="437085"/>
            </p14:xfrm>
          </p:contentPart>
        </mc:Choice>
        <mc:Fallback xmlns="">
          <p:pic>
            <p:nvPicPr>
              <p:cNvPr id="166" name="墨迹 165"/>
            </p:nvPicPr>
            <p:blipFill>
              <a:blip/>
            </p:blipFill>
            <p:spPr>
              <a:xfrm>
                <a:off x="9234311" y="3727909"/>
                <a:ext cx="287866" cy="437085"/>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167" name="墨迹 166"/>
              <p14:cNvContentPartPr/>
              <p14:nvPr/>
            </p14:nvContentPartPr>
            <p14:xfrm>
              <a:off x="9386711" y="3914023"/>
              <a:ext cx="84666" cy="208672"/>
            </p14:xfrm>
          </p:contentPart>
        </mc:Choice>
        <mc:Fallback xmlns="">
          <p:pic>
            <p:nvPicPr>
              <p:cNvPr id="167" name="墨迹 166"/>
            </p:nvPicPr>
            <p:blipFill>
              <a:blip/>
            </p:blipFill>
            <p:spPr>
              <a:xfrm>
                <a:off x="9386711" y="3914023"/>
                <a:ext cx="84666" cy="208672"/>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168" name="墨迹 167"/>
              <p14:cNvContentPartPr/>
              <p14:nvPr/>
            </p14:nvContentPartPr>
            <p14:xfrm>
              <a:off x="9493955" y="3891463"/>
              <a:ext cx="146756" cy="28199"/>
            </p14:xfrm>
          </p:contentPart>
        </mc:Choice>
        <mc:Fallback xmlns="">
          <p:pic>
            <p:nvPicPr>
              <p:cNvPr id="168" name="墨迹 167"/>
            </p:nvPicPr>
            <p:blipFill>
              <a:blip/>
            </p:blipFill>
            <p:spPr>
              <a:xfrm>
                <a:off x="9493955" y="3891463"/>
                <a:ext cx="146756" cy="28199"/>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169" name="墨迹 168"/>
              <p14:cNvContentPartPr/>
              <p14:nvPr/>
            </p14:nvContentPartPr>
            <p14:xfrm>
              <a:off x="10481732" y="3671511"/>
              <a:ext cx="146756" cy="310189"/>
            </p14:xfrm>
          </p:contentPart>
        </mc:Choice>
        <mc:Fallback xmlns="">
          <p:pic>
            <p:nvPicPr>
              <p:cNvPr id="169" name="墨迹 168"/>
            </p:nvPicPr>
            <p:blipFill>
              <a:blip/>
            </p:blipFill>
            <p:spPr>
              <a:xfrm>
                <a:off x="10481732" y="3671511"/>
                <a:ext cx="146756" cy="310189"/>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170" name="墨迹 169"/>
              <p14:cNvContentPartPr/>
              <p14:nvPr/>
            </p14:nvContentPartPr>
            <p14:xfrm>
              <a:off x="2703688" y="4280610"/>
              <a:ext cx="146756" cy="406066"/>
            </p14:xfrm>
          </p:contentPart>
        </mc:Choice>
        <mc:Fallback xmlns="">
          <p:pic>
            <p:nvPicPr>
              <p:cNvPr id="170" name="墨迹 169"/>
            </p:nvPicPr>
            <p:blipFill>
              <a:blip/>
            </p:blipFill>
            <p:spPr>
              <a:xfrm>
                <a:off x="2703688" y="4280610"/>
                <a:ext cx="146756" cy="406066"/>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171" name="墨迹 170"/>
              <p14:cNvContentPartPr/>
              <p14:nvPr/>
            </p14:nvContentPartPr>
            <p14:xfrm>
              <a:off x="2827866" y="4415965"/>
              <a:ext cx="118534" cy="16919"/>
            </p14:xfrm>
          </p:contentPart>
        </mc:Choice>
        <mc:Fallback xmlns="">
          <p:pic>
            <p:nvPicPr>
              <p:cNvPr id="171" name="墨迹 170"/>
            </p:nvPicPr>
            <p:blipFill>
              <a:blip/>
            </p:blipFill>
            <p:spPr>
              <a:xfrm>
                <a:off x="2827866" y="4415965"/>
                <a:ext cx="118534" cy="16919"/>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172" name="墨迹 171"/>
              <p14:cNvContentPartPr/>
              <p14:nvPr/>
            </p14:nvContentPartPr>
            <p14:xfrm>
              <a:off x="2991555" y="4314448"/>
              <a:ext cx="158045" cy="242512"/>
            </p14:xfrm>
          </p:contentPart>
        </mc:Choice>
        <mc:Fallback xmlns="">
          <p:pic>
            <p:nvPicPr>
              <p:cNvPr id="172" name="墨迹 171"/>
            </p:nvPicPr>
            <p:blipFill>
              <a:blip/>
            </p:blipFill>
            <p:spPr>
              <a:xfrm>
                <a:off x="2991555" y="4314448"/>
                <a:ext cx="158045" cy="242512"/>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173" name="墨迹 172"/>
              <p14:cNvContentPartPr/>
              <p14:nvPr/>
            </p14:nvContentPartPr>
            <p14:xfrm>
              <a:off x="3138311" y="4331368"/>
              <a:ext cx="276577" cy="231232"/>
            </p14:xfrm>
          </p:contentPart>
        </mc:Choice>
        <mc:Fallback xmlns="">
          <p:pic>
            <p:nvPicPr>
              <p:cNvPr id="173" name="墨迹 172"/>
            </p:nvPicPr>
            <p:blipFill>
              <a:blip/>
            </p:blipFill>
            <p:spPr>
              <a:xfrm>
                <a:off x="3138311" y="4331368"/>
                <a:ext cx="276577" cy="231232"/>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174" name="墨迹 173"/>
              <p14:cNvContentPartPr/>
              <p14:nvPr/>
            </p14:nvContentPartPr>
            <p14:xfrm>
              <a:off x="3431822" y="4421605"/>
              <a:ext cx="152400" cy="157914"/>
            </p14:xfrm>
          </p:contentPart>
        </mc:Choice>
        <mc:Fallback xmlns="">
          <p:pic>
            <p:nvPicPr>
              <p:cNvPr id="174" name="墨迹 173"/>
            </p:nvPicPr>
            <p:blipFill>
              <a:blip/>
            </p:blipFill>
            <p:spPr>
              <a:xfrm>
                <a:off x="3431822" y="4421605"/>
                <a:ext cx="152400" cy="157914"/>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175" name="墨迹 174"/>
              <p14:cNvContentPartPr/>
              <p14:nvPr/>
            </p14:nvContentPartPr>
            <p14:xfrm>
              <a:off x="3530600" y="4438524"/>
              <a:ext cx="36688" cy="389147"/>
            </p14:xfrm>
          </p:contentPart>
        </mc:Choice>
        <mc:Fallback xmlns="">
          <p:pic>
            <p:nvPicPr>
              <p:cNvPr id="175" name="墨迹 174"/>
            </p:nvPicPr>
            <p:blipFill>
              <a:blip/>
            </p:blipFill>
            <p:spPr>
              <a:xfrm>
                <a:off x="3530600" y="4438524"/>
                <a:ext cx="36688" cy="389147"/>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176" name="墨迹 175"/>
              <p14:cNvContentPartPr/>
              <p14:nvPr/>
            </p14:nvContentPartPr>
            <p14:xfrm>
              <a:off x="3584222" y="4122695"/>
              <a:ext cx="101600" cy="152275"/>
            </p14:xfrm>
          </p:contentPart>
        </mc:Choice>
        <mc:Fallback xmlns="">
          <p:pic>
            <p:nvPicPr>
              <p:cNvPr id="176" name="墨迹 175"/>
            </p:nvPicPr>
            <p:blipFill>
              <a:blip/>
            </p:blipFill>
            <p:spPr>
              <a:xfrm>
                <a:off x="3584222" y="4122695"/>
                <a:ext cx="101600" cy="152275"/>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177" name="墨迹 176"/>
              <p14:cNvContentPartPr/>
              <p14:nvPr/>
            </p14:nvContentPartPr>
            <p14:xfrm>
              <a:off x="3708400" y="4156534"/>
              <a:ext cx="84666" cy="16919"/>
            </p14:xfrm>
          </p:contentPart>
        </mc:Choice>
        <mc:Fallback xmlns="">
          <p:pic>
            <p:nvPicPr>
              <p:cNvPr id="177" name="墨迹 176"/>
            </p:nvPicPr>
            <p:blipFill>
              <a:blip/>
            </p:blipFill>
            <p:spPr>
              <a:xfrm>
                <a:off x="3708400" y="4156534"/>
                <a:ext cx="84666" cy="16919"/>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178" name="墨迹 177"/>
              <p14:cNvContentPartPr/>
              <p14:nvPr/>
            </p14:nvContentPartPr>
            <p14:xfrm>
              <a:off x="3793066" y="4424425"/>
              <a:ext cx="259645" cy="31019"/>
            </p14:xfrm>
          </p:contentPart>
        </mc:Choice>
        <mc:Fallback xmlns="">
          <p:pic>
            <p:nvPicPr>
              <p:cNvPr id="178" name="墨迹 177"/>
            </p:nvPicPr>
            <p:blipFill>
              <a:blip/>
            </p:blipFill>
            <p:spPr>
              <a:xfrm>
                <a:off x="3793066" y="4424425"/>
                <a:ext cx="259645" cy="31019"/>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179" name="墨迹 178"/>
              <p14:cNvContentPartPr/>
              <p14:nvPr/>
            </p14:nvContentPartPr>
            <p14:xfrm>
              <a:off x="3922888" y="4274970"/>
              <a:ext cx="28223" cy="344028"/>
            </p14:xfrm>
          </p:contentPart>
        </mc:Choice>
        <mc:Fallback xmlns="">
          <p:pic>
            <p:nvPicPr>
              <p:cNvPr id="179" name="墨迹 178"/>
            </p:nvPicPr>
            <p:blipFill>
              <a:blip/>
            </p:blipFill>
            <p:spPr>
              <a:xfrm>
                <a:off x="3922888" y="4274970"/>
                <a:ext cx="28223" cy="344028"/>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180" name="墨迹 179"/>
              <p14:cNvContentPartPr/>
              <p14:nvPr/>
            </p14:nvContentPartPr>
            <p14:xfrm>
              <a:off x="4318000" y="4280610"/>
              <a:ext cx="208844" cy="248151"/>
            </p14:xfrm>
          </p:contentPart>
        </mc:Choice>
        <mc:Fallback xmlns="">
          <p:pic>
            <p:nvPicPr>
              <p:cNvPr id="180" name="墨迹 179"/>
            </p:nvPicPr>
            <p:blipFill>
              <a:blip/>
            </p:blipFill>
            <p:spPr>
              <a:xfrm>
                <a:off x="4318000" y="4280610"/>
                <a:ext cx="208844" cy="248151"/>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181" name="墨迹 180"/>
              <p14:cNvContentPartPr/>
              <p14:nvPr/>
            </p14:nvContentPartPr>
            <p14:xfrm>
              <a:off x="4583288" y="4274970"/>
              <a:ext cx="141112" cy="270710"/>
            </p14:xfrm>
          </p:contentPart>
        </mc:Choice>
        <mc:Fallback xmlns="">
          <p:pic>
            <p:nvPicPr>
              <p:cNvPr id="181" name="墨迹 180"/>
            </p:nvPicPr>
            <p:blipFill>
              <a:blip/>
            </p:blipFill>
            <p:spPr>
              <a:xfrm>
                <a:off x="4583288" y="4274970"/>
                <a:ext cx="141112" cy="270710"/>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182" name="墨迹 181"/>
              <p14:cNvContentPartPr/>
              <p14:nvPr/>
            </p14:nvContentPartPr>
            <p14:xfrm>
              <a:off x="4701822" y="4274970"/>
              <a:ext cx="152400" cy="276350"/>
            </p14:xfrm>
          </p:contentPart>
        </mc:Choice>
        <mc:Fallback xmlns="">
          <p:pic>
            <p:nvPicPr>
              <p:cNvPr id="182" name="墨迹 181"/>
            </p:nvPicPr>
            <p:blipFill>
              <a:blip/>
            </p:blipFill>
            <p:spPr>
              <a:xfrm>
                <a:off x="4701822" y="4274970"/>
                <a:ext cx="152400" cy="276350"/>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183" name="墨迹 182"/>
              <p14:cNvContentPartPr/>
              <p14:nvPr/>
            </p14:nvContentPartPr>
            <p14:xfrm>
              <a:off x="4910666" y="4382126"/>
              <a:ext cx="163689" cy="169194"/>
            </p14:xfrm>
          </p:contentPart>
        </mc:Choice>
        <mc:Fallback xmlns="">
          <p:pic>
            <p:nvPicPr>
              <p:cNvPr id="183" name="墨迹 182"/>
            </p:nvPicPr>
            <p:blipFill>
              <a:blip/>
            </p:blipFill>
            <p:spPr>
              <a:xfrm>
                <a:off x="4910666" y="4382126"/>
                <a:ext cx="163689" cy="169194"/>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184" name="墨迹 183"/>
              <p14:cNvContentPartPr/>
              <p14:nvPr/>
            </p14:nvContentPartPr>
            <p14:xfrm>
              <a:off x="5074355" y="4258051"/>
              <a:ext cx="152400" cy="287629"/>
            </p14:xfrm>
          </p:contentPart>
        </mc:Choice>
        <mc:Fallback xmlns="">
          <p:pic>
            <p:nvPicPr>
              <p:cNvPr id="184" name="墨迹 183"/>
            </p:nvPicPr>
            <p:blipFill>
              <a:blip/>
            </p:blipFill>
            <p:spPr>
              <a:xfrm>
                <a:off x="5074355" y="4258051"/>
                <a:ext cx="152400" cy="287629"/>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185" name="墨迹 184"/>
              <p14:cNvContentPartPr/>
              <p14:nvPr/>
            </p14:nvContentPartPr>
            <p14:xfrm>
              <a:off x="5232400" y="4387766"/>
              <a:ext cx="107244" cy="129716"/>
            </p14:xfrm>
          </p:contentPart>
        </mc:Choice>
        <mc:Fallback xmlns="">
          <p:pic>
            <p:nvPicPr>
              <p:cNvPr id="185" name="墨迹 184"/>
            </p:nvPicPr>
            <p:blipFill>
              <a:blip/>
            </p:blipFill>
            <p:spPr>
              <a:xfrm>
                <a:off x="5232400" y="4387766"/>
                <a:ext cx="107244" cy="129716"/>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186" name="墨迹 185"/>
              <p14:cNvContentPartPr/>
              <p14:nvPr/>
            </p14:nvContentPartPr>
            <p14:xfrm>
              <a:off x="5274733" y="4410325"/>
              <a:ext cx="64911" cy="414525"/>
            </p14:xfrm>
          </p:contentPart>
        </mc:Choice>
        <mc:Fallback xmlns="">
          <p:pic>
            <p:nvPicPr>
              <p:cNvPr id="186" name="墨迹 185"/>
            </p:nvPicPr>
            <p:blipFill>
              <a:blip/>
            </p:blipFill>
            <p:spPr>
              <a:xfrm>
                <a:off x="5274733" y="4410325"/>
                <a:ext cx="64911" cy="414525"/>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187" name="墨迹 186"/>
              <p14:cNvContentPartPr/>
              <p14:nvPr/>
            </p14:nvContentPartPr>
            <p14:xfrm>
              <a:off x="5373511" y="4196013"/>
              <a:ext cx="143933" cy="22559"/>
            </p14:xfrm>
          </p:contentPart>
        </mc:Choice>
        <mc:Fallback xmlns="">
          <p:pic>
            <p:nvPicPr>
              <p:cNvPr id="187" name="墨迹 186"/>
            </p:nvPicPr>
            <p:blipFill>
              <a:blip/>
            </p:blipFill>
            <p:spPr>
              <a:xfrm>
                <a:off x="5373511" y="4196013"/>
                <a:ext cx="143933" cy="22559"/>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188" name="墨迹 187"/>
              <p14:cNvContentPartPr/>
              <p14:nvPr/>
            </p14:nvContentPartPr>
            <p14:xfrm>
              <a:off x="3121377" y="4946106"/>
              <a:ext cx="124178" cy="270711"/>
            </p14:xfrm>
          </p:contentPart>
        </mc:Choice>
        <mc:Fallback xmlns="">
          <p:pic>
            <p:nvPicPr>
              <p:cNvPr id="188" name="墨迹 187"/>
            </p:nvPicPr>
            <p:blipFill>
              <a:blip/>
            </p:blipFill>
            <p:spPr>
              <a:xfrm>
                <a:off x="3121377" y="4946106"/>
                <a:ext cx="124178" cy="270711"/>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189" name="墨迹 188"/>
              <p14:cNvContentPartPr/>
              <p14:nvPr/>
            </p14:nvContentPartPr>
            <p14:xfrm>
              <a:off x="3228622" y="4968666"/>
              <a:ext cx="146755" cy="22559"/>
            </p14:xfrm>
          </p:contentPart>
        </mc:Choice>
        <mc:Fallback xmlns="">
          <p:pic>
            <p:nvPicPr>
              <p:cNvPr id="189" name="墨迹 188"/>
            </p:nvPicPr>
            <p:blipFill>
              <a:blip/>
            </p:blipFill>
            <p:spPr>
              <a:xfrm>
                <a:off x="3228622" y="4968666"/>
                <a:ext cx="146755" cy="22559"/>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190" name="墨迹 189"/>
              <p14:cNvContentPartPr/>
              <p14:nvPr/>
            </p14:nvContentPartPr>
            <p14:xfrm>
              <a:off x="4572000" y="4827670"/>
              <a:ext cx="234244" cy="203033"/>
            </p14:xfrm>
          </p:contentPart>
        </mc:Choice>
        <mc:Fallback xmlns="">
          <p:pic>
            <p:nvPicPr>
              <p:cNvPr id="190" name="墨迹 189"/>
            </p:nvPicPr>
            <p:blipFill>
              <a:blip/>
            </p:blipFill>
            <p:spPr>
              <a:xfrm>
                <a:off x="4572000" y="4827670"/>
                <a:ext cx="234244" cy="203033"/>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191" name="墨迹 190"/>
              <p14:cNvContentPartPr/>
              <p14:nvPr/>
            </p14:nvContentPartPr>
            <p14:xfrm>
              <a:off x="3076222" y="5611603"/>
              <a:ext cx="183444" cy="253791"/>
            </p14:xfrm>
          </p:contentPart>
        </mc:Choice>
        <mc:Fallback xmlns="">
          <p:pic>
            <p:nvPicPr>
              <p:cNvPr id="191" name="墨迹 190"/>
            </p:nvPicPr>
            <p:blipFill>
              <a:blip/>
            </p:blipFill>
            <p:spPr>
              <a:xfrm>
                <a:off x="3076222" y="5611603"/>
                <a:ext cx="183444" cy="253791"/>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192" name="墨迹 191"/>
              <p14:cNvContentPartPr/>
              <p14:nvPr/>
            </p14:nvContentPartPr>
            <p14:xfrm>
              <a:off x="3081866" y="5521366"/>
              <a:ext cx="254000" cy="358128"/>
            </p14:xfrm>
          </p:contentPart>
        </mc:Choice>
        <mc:Fallback xmlns="">
          <p:pic>
            <p:nvPicPr>
              <p:cNvPr id="192" name="墨迹 191"/>
            </p:nvPicPr>
            <p:blipFill>
              <a:blip/>
            </p:blipFill>
            <p:spPr>
              <a:xfrm>
                <a:off x="3081866" y="5521366"/>
                <a:ext cx="254000" cy="358128"/>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193" name="墨迹 192"/>
              <p14:cNvContentPartPr/>
              <p14:nvPr/>
            </p14:nvContentPartPr>
            <p14:xfrm>
              <a:off x="4487333" y="5521366"/>
              <a:ext cx="206022" cy="253791"/>
            </p14:xfrm>
          </p:contentPart>
        </mc:Choice>
        <mc:Fallback xmlns="">
          <p:pic>
            <p:nvPicPr>
              <p:cNvPr id="193" name="墨迹 192"/>
            </p:nvPicPr>
            <p:blipFill>
              <a:blip/>
            </p:blipFill>
            <p:spPr>
              <a:xfrm>
                <a:off x="4487333" y="5521366"/>
                <a:ext cx="206022" cy="253791"/>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194" name="墨迹 193"/>
              <p14:cNvContentPartPr/>
              <p14:nvPr/>
            </p14:nvContentPartPr>
            <p14:xfrm>
              <a:off x="4842933" y="5515727"/>
              <a:ext cx="95955" cy="231231"/>
            </p14:xfrm>
          </p:contentPart>
        </mc:Choice>
        <mc:Fallback xmlns="">
          <p:pic>
            <p:nvPicPr>
              <p:cNvPr id="194" name="墨迹 193"/>
            </p:nvPicPr>
            <p:blipFill>
              <a:blip/>
            </p:blipFill>
            <p:spPr>
              <a:xfrm>
                <a:off x="4842933" y="5515727"/>
                <a:ext cx="95955" cy="231231"/>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195" name="墨迹 194"/>
              <p14:cNvContentPartPr/>
              <p14:nvPr/>
            </p14:nvContentPartPr>
            <p14:xfrm>
              <a:off x="5023555" y="5476248"/>
              <a:ext cx="186267" cy="259431"/>
            </p14:xfrm>
          </p:contentPart>
        </mc:Choice>
        <mc:Fallback xmlns="">
          <p:pic>
            <p:nvPicPr>
              <p:cNvPr id="195" name="墨迹 194"/>
            </p:nvPicPr>
            <p:blipFill>
              <a:blip/>
            </p:blipFill>
            <p:spPr>
              <a:xfrm>
                <a:off x="5023555" y="5476248"/>
                <a:ext cx="186267" cy="259431"/>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196" name="墨迹 195"/>
              <p14:cNvContentPartPr/>
              <p14:nvPr/>
            </p14:nvContentPartPr>
            <p14:xfrm>
              <a:off x="5226755" y="5622883"/>
              <a:ext cx="5645" cy="160734"/>
            </p14:xfrm>
          </p:contentPart>
        </mc:Choice>
        <mc:Fallback xmlns="">
          <p:pic>
            <p:nvPicPr>
              <p:cNvPr id="196" name="墨迹 195"/>
            </p:nvPicPr>
            <p:blipFill>
              <a:blip/>
            </p:blipFill>
            <p:spPr>
              <a:xfrm>
                <a:off x="5226755" y="5622883"/>
                <a:ext cx="5645" cy="160734"/>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197" name="墨迹 196"/>
              <p14:cNvContentPartPr/>
              <p14:nvPr/>
            </p14:nvContentPartPr>
            <p14:xfrm>
              <a:off x="5350933" y="5605963"/>
              <a:ext cx="132644" cy="16919"/>
            </p14:xfrm>
          </p:contentPart>
        </mc:Choice>
        <mc:Fallback xmlns="">
          <p:pic>
            <p:nvPicPr>
              <p:cNvPr id="197" name="墨迹 196"/>
            </p:nvPicPr>
            <p:blipFill>
              <a:blip/>
            </p:blipFill>
            <p:spPr>
              <a:xfrm>
                <a:off x="5350933" y="5605963"/>
                <a:ext cx="132644" cy="16919"/>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198" name="墨迹 197"/>
              <p14:cNvContentPartPr/>
              <p14:nvPr/>
            </p14:nvContentPartPr>
            <p14:xfrm>
              <a:off x="5514622" y="5459328"/>
              <a:ext cx="177800" cy="276351"/>
            </p14:xfrm>
          </p:contentPart>
        </mc:Choice>
        <mc:Fallback xmlns="">
          <p:pic>
            <p:nvPicPr>
              <p:cNvPr id="198" name="墨迹 197"/>
            </p:nvPicPr>
            <p:blipFill>
              <a:blip/>
            </p:blipFill>
            <p:spPr>
              <a:xfrm>
                <a:off x="5514622" y="5459328"/>
                <a:ext cx="177800" cy="276351"/>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199" name="墨迹 198"/>
              <p14:cNvContentPartPr/>
              <p14:nvPr/>
            </p14:nvContentPartPr>
            <p14:xfrm>
              <a:off x="5700888" y="5617243"/>
              <a:ext cx="90312" cy="112796"/>
            </p14:xfrm>
          </p:contentPart>
        </mc:Choice>
        <mc:Fallback xmlns="">
          <p:pic>
            <p:nvPicPr>
              <p:cNvPr id="199" name="墨迹 198"/>
            </p:nvPicPr>
            <p:blipFill>
              <a:blip/>
            </p:blipFill>
            <p:spPr>
              <a:xfrm>
                <a:off x="5700888" y="5617243"/>
                <a:ext cx="90312" cy="112796"/>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200" name="墨迹 199"/>
              <p14:cNvContentPartPr/>
              <p14:nvPr/>
            </p14:nvContentPartPr>
            <p14:xfrm>
              <a:off x="5858933" y="5436769"/>
              <a:ext cx="107244" cy="358128"/>
            </p14:xfrm>
          </p:contentPart>
        </mc:Choice>
        <mc:Fallback xmlns="">
          <p:pic>
            <p:nvPicPr>
              <p:cNvPr id="200" name="墨迹 199"/>
            </p:nvPicPr>
            <p:blipFill>
              <a:blip/>
            </p:blipFill>
            <p:spPr>
              <a:xfrm>
                <a:off x="5858933" y="5436769"/>
                <a:ext cx="107244" cy="358128"/>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201" name="墨迹 200"/>
              <p14:cNvContentPartPr/>
              <p14:nvPr/>
            </p14:nvContentPartPr>
            <p14:xfrm>
              <a:off x="6124222" y="5498807"/>
              <a:ext cx="141111" cy="228412"/>
            </p14:xfrm>
          </p:contentPart>
        </mc:Choice>
        <mc:Fallback xmlns="">
          <p:pic>
            <p:nvPicPr>
              <p:cNvPr id="201" name="墨迹 200"/>
            </p:nvPicPr>
            <p:blipFill>
              <a:blip/>
            </p:blipFill>
            <p:spPr>
              <a:xfrm>
                <a:off x="6124222" y="5498807"/>
                <a:ext cx="141111" cy="228412"/>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202" name="墨迹 201"/>
              <p14:cNvContentPartPr/>
              <p14:nvPr/>
            </p14:nvContentPartPr>
            <p14:xfrm>
              <a:off x="6112933" y="5498807"/>
              <a:ext cx="132644" cy="262250"/>
            </p14:xfrm>
          </p:contentPart>
        </mc:Choice>
        <mc:Fallback xmlns="">
          <p:pic>
            <p:nvPicPr>
              <p:cNvPr id="202" name="墨迹 201"/>
            </p:nvPicPr>
            <p:blipFill>
              <a:blip/>
            </p:blipFill>
            <p:spPr>
              <a:xfrm>
                <a:off x="6112933" y="5498807"/>
                <a:ext cx="132644" cy="262250"/>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203" name="墨迹 202"/>
              <p14:cNvContentPartPr/>
              <p14:nvPr/>
            </p14:nvContentPartPr>
            <p14:xfrm>
              <a:off x="6327422" y="5470608"/>
              <a:ext cx="39511" cy="248151"/>
            </p14:xfrm>
          </p:contentPart>
        </mc:Choice>
        <mc:Fallback xmlns="">
          <p:pic>
            <p:nvPicPr>
              <p:cNvPr id="203" name="墨迹 202"/>
            </p:nvPicPr>
            <p:blipFill>
              <a:blip/>
            </p:blipFill>
            <p:spPr>
              <a:xfrm>
                <a:off x="6327422" y="5470608"/>
                <a:ext cx="39511" cy="248151"/>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204" name="墨迹 203"/>
              <p14:cNvContentPartPr/>
              <p14:nvPr/>
            </p14:nvContentPartPr>
            <p14:xfrm>
              <a:off x="6423377" y="5504447"/>
              <a:ext cx="90312" cy="180474"/>
            </p14:xfrm>
          </p:contentPart>
        </mc:Choice>
        <mc:Fallback xmlns="">
          <p:pic>
            <p:nvPicPr>
              <p:cNvPr id="204" name="墨迹 203"/>
            </p:nvPicPr>
            <p:blipFill>
              <a:blip/>
            </p:blipFill>
            <p:spPr>
              <a:xfrm>
                <a:off x="6423377" y="5504447"/>
                <a:ext cx="90312" cy="180474"/>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205" name="墨迹 204"/>
              <p14:cNvContentPartPr/>
              <p14:nvPr/>
            </p14:nvContentPartPr>
            <p14:xfrm>
              <a:off x="6581422" y="5363452"/>
              <a:ext cx="141111" cy="28199"/>
            </p14:xfrm>
          </p:contentPart>
        </mc:Choice>
        <mc:Fallback xmlns="">
          <p:pic>
            <p:nvPicPr>
              <p:cNvPr id="205" name="墨迹 204"/>
            </p:nvPicPr>
            <p:blipFill>
              <a:blip/>
            </p:blipFill>
            <p:spPr>
              <a:xfrm>
                <a:off x="6581422" y="5363452"/>
                <a:ext cx="141111" cy="28199"/>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206" name="墨迹 205"/>
              <p14:cNvContentPartPr/>
              <p14:nvPr/>
            </p14:nvContentPartPr>
            <p14:xfrm>
              <a:off x="6733822" y="5216817"/>
              <a:ext cx="129822" cy="335569"/>
            </p14:xfrm>
          </p:contentPart>
        </mc:Choice>
        <mc:Fallback xmlns="">
          <p:pic>
            <p:nvPicPr>
              <p:cNvPr id="206" name="墨迹 205"/>
            </p:nvPicPr>
            <p:blipFill>
              <a:blip/>
            </p:blipFill>
            <p:spPr>
              <a:xfrm>
                <a:off x="6733822" y="5216817"/>
                <a:ext cx="129822" cy="335569"/>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207" name="墨迹 206"/>
              <p14:cNvContentPartPr/>
              <p14:nvPr/>
            </p14:nvContentPartPr>
            <p14:xfrm>
              <a:off x="5740400" y="4441344"/>
              <a:ext cx="358422" cy="14100"/>
            </p14:xfrm>
          </p:contentPart>
        </mc:Choice>
        <mc:Fallback xmlns="">
          <p:pic>
            <p:nvPicPr>
              <p:cNvPr id="207" name="墨迹 206"/>
            </p:nvPicPr>
            <p:blipFill>
              <a:blip/>
            </p:blipFill>
            <p:spPr>
              <a:xfrm>
                <a:off x="5740400" y="4441344"/>
                <a:ext cx="358422" cy="14100"/>
              </a:xfrm>
              <a:prstGeom prst="rect"/>
            </p:spPr>
          </p:pic>
        </mc:Fallback>
      </mc:AlternateContent>
    </p:spTree>
    <p:custDataLst>
      <p:tags r:id="rId146"/>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61620" y="184785"/>
            <a:ext cx="9207500" cy="1797050"/>
          </a:xfrm>
          <a:prstGeom prst="rect">
            <a:avLst/>
          </a:prstGeom>
        </p:spPr>
      </p:pic>
      <p:pic>
        <p:nvPicPr>
          <p:cNvPr id="3" name="图片 2"/>
          <p:cNvPicPr>
            <a:picLocks noChangeAspect="1"/>
          </p:cNvPicPr>
          <p:nvPr/>
        </p:nvPicPr>
        <p:blipFill>
          <a:blip r:embed="rId2"/>
          <a:stretch>
            <a:fillRect/>
          </a:stretch>
        </p:blipFill>
        <p:spPr>
          <a:xfrm>
            <a:off x="7049770" y="1729105"/>
            <a:ext cx="4681855" cy="3844925"/>
          </a:xfrm>
          <a:prstGeom prst="rect">
            <a:avLst/>
          </a:prstGeom>
        </p:spPr>
      </p:pic>
      <p:pic>
        <p:nvPicPr>
          <p:cNvPr id="4" name="图片 3"/>
          <p:cNvPicPr>
            <a:picLocks noChangeAspect="1"/>
          </p:cNvPicPr>
          <p:nvPr/>
        </p:nvPicPr>
        <p:blipFill>
          <a:blip r:embed="rId3"/>
          <a:stretch>
            <a:fillRect/>
          </a:stretch>
        </p:blipFill>
        <p:spPr>
          <a:xfrm>
            <a:off x="171450" y="2268855"/>
            <a:ext cx="6819265" cy="2110105"/>
          </a:xfrm>
          <a:prstGeom prst="rect">
            <a:avLst/>
          </a:prstGeom>
        </p:spPr>
      </p:pic>
      <mc:AlternateContent xmlns:mc="http://schemas.openxmlformats.org/markup-compatibility/2006" xmlns:p14="http://schemas.microsoft.com/office/powerpoint/2010/main">
        <mc:Choice Requires="p14">
          <p:contentPart r:id="rId4" p14:bwMode="auto">
            <p14:nvContentPartPr>
              <p14:cNvPr id="5" name="墨迹 4"/>
              <p14:cNvContentPartPr/>
              <p14:nvPr/>
            </p14:nvContentPartPr>
            <p14:xfrm>
              <a:off x="2476500" y="349250"/>
              <a:ext cx="3721100" cy="38100"/>
            </p14:xfrm>
          </p:contentPart>
        </mc:Choice>
        <mc:Fallback xmlns="">
          <p:pic>
            <p:nvPicPr>
              <p:cNvPr id="5" name="墨迹 4"/>
            </p:nvPicPr>
            <p:blipFill>
              <a:blip/>
            </p:blipFill>
            <p:spPr>
              <a:xfrm>
                <a:off x="2476500" y="349250"/>
                <a:ext cx="3721100" cy="3810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6" name="墨迹 5"/>
              <p14:cNvContentPartPr/>
              <p14:nvPr/>
            </p14:nvContentPartPr>
            <p14:xfrm>
              <a:off x="7258050" y="419100"/>
              <a:ext cx="2133600" cy="31750"/>
            </p14:xfrm>
          </p:contentPart>
        </mc:Choice>
        <mc:Fallback xmlns="">
          <p:pic>
            <p:nvPicPr>
              <p:cNvPr id="6" name="墨迹 5"/>
            </p:nvPicPr>
            <p:blipFill>
              <a:blip/>
            </p:blipFill>
            <p:spPr>
              <a:xfrm>
                <a:off x="7258050" y="419100"/>
                <a:ext cx="2133600" cy="3175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7" name="墨迹 6"/>
              <p14:cNvContentPartPr/>
              <p14:nvPr/>
            </p14:nvContentPartPr>
            <p14:xfrm>
              <a:off x="292100" y="1149350"/>
              <a:ext cx="1320800" cy="6350"/>
            </p14:xfrm>
          </p:contentPart>
        </mc:Choice>
        <mc:Fallback xmlns="">
          <p:pic>
            <p:nvPicPr>
              <p:cNvPr id="7" name="墨迹 6"/>
            </p:nvPicPr>
            <p:blipFill>
              <a:blip/>
            </p:blipFill>
            <p:spPr>
              <a:xfrm>
                <a:off x="292100" y="1149350"/>
                <a:ext cx="1320800" cy="635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8" name="墨迹 7"/>
              <p14:cNvContentPartPr/>
              <p14:nvPr/>
            </p14:nvContentPartPr>
            <p14:xfrm>
              <a:off x="349250" y="1028700"/>
              <a:ext cx="177800" cy="360"/>
            </p14:xfrm>
          </p:contentPart>
        </mc:Choice>
        <mc:Fallback xmlns="">
          <p:pic>
            <p:nvPicPr>
              <p:cNvPr id="8" name="墨迹 7"/>
            </p:nvPicPr>
            <p:blipFill>
              <a:blip/>
            </p:blipFill>
            <p:spPr>
              <a:xfrm>
                <a:off x="349250" y="1028700"/>
                <a:ext cx="177800" cy="36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9" name="墨迹 8"/>
              <p14:cNvContentPartPr/>
              <p14:nvPr/>
            </p14:nvContentPartPr>
            <p14:xfrm>
              <a:off x="387350" y="1085850"/>
              <a:ext cx="133350" cy="25400"/>
            </p14:xfrm>
          </p:contentPart>
        </mc:Choice>
        <mc:Fallback xmlns="">
          <p:pic>
            <p:nvPicPr>
              <p:cNvPr id="9" name="墨迹 8"/>
            </p:nvPicPr>
            <p:blipFill>
              <a:blip/>
            </p:blipFill>
            <p:spPr>
              <a:xfrm>
                <a:off x="387350" y="1085850"/>
                <a:ext cx="133350" cy="25400"/>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0" name="墨迹 9"/>
              <p14:cNvContentPartPr/>
              <p14:nvPr/>
            </p14:nvContentPartPr>
            <p14:xfrm>
              <a:off x="387350" y="1193800"/>
              <a:ext cx="127000" cy="31750"/>
            </p14:xfrm>
          </p:contentPart>
        </mc:Choice>
        <mc:Fallback xmlns="">
          <p:pic>
            <p:nvPicPr>
              <p:cNvPr id="10" name="墨迹 9"/>
            </p:nvPicPr>
            <p:blipFill>
              <a:blip/>
            </p:blipFill>
            <p:spPr>
              <a:xfrm>
                <a:off x="387350" y="1193800"/>
                <a:ext cx="127000" cy="3175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1" name="墨迹 10"/>
              <p14:cNvContentPartPr/>
              <p14:nvPr/>
            </p14:nvContentPartPr>
            <p14:xfrm>
              <a:off x="361950" y="1257300"/>
              <a:ext cx="107950" cy="360"/>
            </p14:xfrm>
          </p:contentPart>
        </mc:Choice>
        <mc:Fallback xmlns="">
          <p:pic>
            <p:nvPicPr>
              <p:cNvPr id="11" name="墨迹 10"/>
            </p:nvPicPr>
            <p:blipFill>
              <a:blip/>
            </p:blipFill>
            <p:spPr>
              <a:xfrm>
                <a:off x="361950" y="1257300"/>
                <a:ext cx="107950" cy="360"/>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2" name="墨迹 11"/>
              <p14:cNvContentPartPr/>
              <p14:nvPr/>
            </p14:nvContentPartPr>
            <p14:xfrm>
              <a:off x="10693400" y="2876550"/>
              <a:ext cx="381000" cy="360"/>
            </p14:xfrm>
          </p:contentPart>
        </mc:Choice>
        <mc:Fallback xmlns="">
          <p:pic>
            <p:nvPicPr>
              <p:cNvPr id="12" name="墨迹 11"/>
            </p:nvPicPr>
            <p:blipFill>
              <a:blip/>
            </p:blipFill>
            <p:spPr>
              <a:xfrm>
                <a:off x="10693400" y="2876550"/>
                <a:ext cx="381000" cy="360"/>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04" name="墨迹 103"/>
              <p14:cNvContentPartPr/>
              <p14:nvPr/>
            </p14:nvContentPartPr>
            <p14:xfrm>
              <a:off x="3987800" y="4006850"/>
              <a:ext cx="438150" cy="292100"/>
            </p14:xfrm>
          </p:contentPart>
        </mc:Choice>
        <mc:Fallback xmlns="">
          <p:pic>
            <p:nvPicPr>
              <p:cNvPr id="104" name="墨迹 103"/>
            </p:nvPicPr>
            <p:blipFill>
              <a:blip/>
            </p:blipFill>
            <p:spPr>
              <a:xfrm>
                <a:off x="3987800" y="4006850"/>
                <a:ext cx="438150" cy="292100"/>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13" name="墨迹 112"/>
              <p14:cNvContentPartPr/>
              <p14:nvPr/>
            </p14:nvContentPartPr>
            <p14:xfrm>
              <a:off x="3289300" y="2324100"/>
              <a:ext cx="12700" cy="360"/>
            </p14:xfrm>
          </p:contentPart>
        </mc:Choice>
        <mc:Fallback xmlns="">
          <p:pic>
            <p:nvPicPr>
              <p:cNvPr id="113" name="墨迹 112"/>
            </p:nvPicPr>
            <p:blipFill>
              <a:blip/>
            </p:blipFill>
            <p:spPr>
              <a:xfrm>
                <a:off x="3289300" y="2324100"/>
                <a:ext cx="12700" cy="360"/>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14" name="墨迹 113"/>
              <p14:cNvContentPartPr/>
              <p14:nvPr/>
            </p14:nvContentPartPr>
            <p14:xfrm>
              <a:off x="3175000" y="2286000"/>
              <a:ext cx="317500" cy="342900"/>
            </p14:xfrm>
          </p:contentPart>
        </mc:Choice>
        <mc:Fallback xmlns="">
          <p:pic>
            <p:nvPicPr>
              <p:cNvPr id="114" name="墨迹 113"/>
            </p:nvPicPr>
            <p:blipFill>
              <a:blip/>
            </p:blipFill>
            <p:spPr>
              <a:xfrm>
                <a:off x="3175000" y="2286000"/>
                <a:ext cx="317500" cy="342900"/>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15" name="墨迹 114"/>
              <p14:cNvContentPartPr/>
              <p14:nvPr/>
            </p14:nvContentPartPr>
            <p14:xfrm>
              <a:off x="3244850" y="2038350"/>
              <a:ext cx="146050" cy="31750"/>
            </p14:xfrm>
          </p:contentPart>
        </mc:Choice>
        <mc:Fallback xmlns="">
          <p:pic>
            <p:nvPicPr>
              <p:cNvPr id="115" name="墨迹 114"/>
            </p:nvPicPr>
            <p:blipFill>
              <a:blip/>
            </p:blipFill>
            <p:spPr>
              <a:xfrm>
                <a:off x="3244850" y="2038350"/>
                <a:ext cx="146050" cy="31750"/>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16" name="墨迹 115"/>
              <p14:cNvContentPartPr/>
              <p14:nvPr/>
            </p14:nvContentPartPr>
            <p14:xfrm>
              <a:off x="3276600" y="1936750"/>
              <a:ext cx="88900" cy="247650"/>
            </p14:xfrm>
          </p:contentPart>
        </mc:Choice>
        <mc:Fallback xmlns="">
          <p:pic>
            <p:nvPicPr>
              <p:cNvPr id="116" name="墨迹 115"/>
            </p:nvPicPr>
            <p:blipFill>
              <a:blip/>
            </p:blipFill>
            <p:spPr>
              <a:xfrm>
                <a:off x="3276600" y="1936750"/>
                <a:ext cx="88900" cy="247650"/>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17" name="墨迹 116"/>
              <p14:cNvContentPartPr/>
              <p14:nvPr/>
            </p14:nvContentPartPr>
            <p14:xfrm>
              <a:off x="3295650" y="2101850"/>
              <a:ext cx="146050" cy="88900"/>
            </p14:xfrm>
          </p:contentPart>
        </mc:Choice>
        <mc:Fallback xmlns="">
          <p:pic>
            <p:nvPicPr>
              <p:cNvPr id="117" name="墨迹 116"/>
            </p:nvPicPr>
            <p:blipFill>
              <a:blip/>
            </p:blipFill>
            <p:spPr>
              <a:xfrm>
                <a:off x="3295650" y="2101850"/>
                <a:ext cx="146050" cy="88900"/>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24" name="墨迹 123"/>
              <p14:cNvContentPartPr/>
              <p14:nvPr/>
            </p14:nvContentPartPr>
            <p14:xfrm>
              <a:off x="4492977" y="2571750"/>
              <a:ext cx="158045" cy="56398"/>
            </p14:xfrm>
          </p:contentPart>
        </mc:Choice>
        <mc:Fallback xmlns="">
          <p:pic>
            <p:nvPicPr>
              <p:cNvPr id="124" name="墨迹 123"/>
            </p:nvPicPr>
            <p:blipFill>
              <a:blip/>
            </p:blipFill>
            <p:spPr>
              <a:xfrm>
                <a:off x="4492977" y="2571750"/>
                <a:ext cx="158045" cy="56398"/>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25" name="墨迹 124"/>
              <p14:cNvContentPartPr/>
              <p14:nvPr/>
            </p14:nvContentPartPr>
            <p14:xfrm>
              <a:off x="4501444" y="2628148"/>
              <a:ext cx="19756" cy="425805"/>
            </p14:xfrm>
          </p:contentPart>
        </mc:Choice>
        <mc:Fallback xmlns="">
          <p:pic>
            <p:nvPicPr>
              <p:cNvPr id="125" name="墨迹 124"/>
            </p:nvPicPr>
            <p:blipFill>
              <a:blip/>
            </p:blipFill>
            <p:spPr>
              <a:xfrm>
                <a:off x="4501444" y="2628148"/>
                <a:ext cx="19756" cy="425805"/>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26" name="墨迹 125"/>
              <p14:cNvContentPartPr/>
              <p14:nvPr/>
            </p14:nvContentPartPr>
            <p14:xfrm>
              <a:off x="4436533" y="2670446"/>
              <a:ext cx="231422" cy="93057"/>
            </p14:xfrm>
          </p:contentPart>
        </mc:Choice>
        <mc:Fallback xmlns="">
          <p:pic>
            <p:nvPicPr>
              <p:cNvPr id="126" name="墨迹 125"/>
            </p:nvPicPr>
            <p:blipFill>
              <a:blip/>
            </p:blipFill>
            <p:spPr>
              <a:xfrm>
                <a:off x="4436533" y="2670446"/>
                <a:ext cx="231422" cy="93057"/>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27" name="墨迹 126"/>
              <p14:cNvContentPartPr/>
              <p14:nvPr/>
            </p14:nvContentPartPr>
            <p14:xfrm>
              <a:off x="4549422" y="2639427"/>
              <a:ext cx="163689" cy="265071"/>
            </p14:xfrm>
          </p:contentPart>
        </mc:Choice>
        <mc:Fallback xmlns="">
          <p:pic>
            <p:nvPicPr>
              <p:cNvPr id="127" name="墨迹 126"/>
            </p:nvPicPr>
            <p:blipFill>
              <a:blip/>
            </p:blipFill>
            <p:spPr>
              <a:xfrm>
                <a:off x="4549422" y="2639427"/>
                <a:ext cx="163689" cy="265071"/>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28" name="墨迹 127"/>
              <p14:cNvContentPartPr/>
              <p14:nvPr/>
            </p14:nvContentPartPr>
            <p14:xfrm>
              <a:off x="4566355" y="2746583"/>
              <a:ext cx="118533" cy="186114"/>
            </p14:xfrm>
          </p:contentPart>
        </mc:Choice>
        <mc:Fallback xmlns="">
          <p:pic>
            <p:nvPicPr>
              <p:cNvPr id="128" name="墨迹 127"/>
            </p:nvPicPr>
            <p:blipFill>
              <a:blip/>
            </p:blipFill>
            <p:spPr>
              <a:xfrm>
                <a:off x="4566355" y="2746583"/>
                <a:ext cx="118533" cy="186114"/>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29" name="墨迹 128"/>
              <p14:cNvContentPartPr/>
              <p14:nvPr/>
            </p14:nvContentPartPr>
            <p14:xfrm>
              <a:off x="4605866" y="2881939"/>
              <a:ext cx="132645" cy="31019"/>
            </p14:xfrm>
          </p:contentPart>
        </mc:Choice>
        <mc:Fallback xmlns="">
          <p:pic>
            <p:nvPicPr>
              <p:cNvPr id="129" name="墨迹 128"/>
            </p:nvPicPr>
            <p:blipFill>
              <a:blip/>
            </p:blipFill>
            <p:spPr>
              <a:xfrm>
                <a:off x="4605866" y="2881939"/>
                <a:ext cx="132645" cy="31019"/>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30" name="墨迹 129"/>
              <p14:cNvContentPartPr/>
              <p14:nvPr/>
            </p14:nvContentPartPr>
            <p14:xfrm>
              <a:off x="4792133" y="2667626"/>
              <a:ext cx="135467" cy="276350"/>
            </p14:xfrm>
          </p:contentPart>
        </mc:Choice>
        <mc:Fallback xmlns="">
          <p:pic>
            <p:nvPicPr>
              <p:cNvPr id="130" name="墨迹 129"/>
            </p:nvPicPr>
            <p:blipFill>
              <a:blip/>
            </p:blipFill>
            <p:spPr>
              <a:xfrm>
                <a:off x="4792133" y="2667626"/>
                <a:ext cx="135467" cy="276350"/>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31" name="墨迹 130"/>
              <p14:cNvContentPartPr/>
              <p14:nvPr/>
            </p14:nvContentPartPr>
            <p14:xfrm>
              <a:off x="6536266" y="2684545"/>
              <a:ext cx="220134" cy="191754"/>
            </p14:xfrm>
          </p:contentPart>
        </mc:Choice>
        <mc:Fallback xmlns="">
          <p:pic>
            <p:nvPicPr>
              <p:cNvPr id="131" name="墨迹 130"/>
            </p:nvPicPr>
            <p:blipFill>
              <a:blip/>
            </p:blipFill>
            <p:spPr>
              <a:xfrm>
                <a:off x="6536266" y="2684545"/>
                <a:ext cx="220134" cy="191754"/>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32" name="墨迹 131"/>
              <p14:cNvContentPartPr/>
              <p14:nvPr/>
            </p14:nvContentPartPr>
            <p14:xfrm>
              <a:off x="6762044" y="2616868"/>
              <a:ext cx="16933" cy="403246"/>
            </p14:xfrm>
          </p:contentPart>
        </mc:Choice>
        <mc:Fallback xmlns="">
          <p:pic>
            <p:nvPicPr>
              <p:cNvPr id="132" name="墨迹 131"/>
            </p:nvPicPr>
            <p:blipFill>
              <a:blip/>
            </p:blipFill>
            <p:spPr>
              <a:xfrm>
                <a:off x="6762044" y="2616868"/>
                <a:ext cx="16933" cy="403246"/>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33" name="墨迹 132"/>
              <p14:cNvContentPartPr/>
              <p14:nvPr/>
            </p14:nvContentPartPr>
            <p14:xfrm>
              <a:off x="6858000" y="2647887"/>
              <a:ext cx="104422" cy="14099"/>
            </p14:xfrm>
          </p:contentPart>
        </mc:Choice>
        <mc:Fallback xmlns="">
          <p:pic>
            <p:nvPicPr>
              <p:cNvPr id="133" name="墨迹 132"/>
            </p:nvPicPr>
            <p:blipFill>
              <a:blip/>
            </p:blipFill>
            <p:spPr>
              <a:xfrm>
                <a:off x="6858000" y="2647887"/>
                <a:ext cx="104422" cy="14099"/>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34" name="墨迹 133"/>
              <p14:cNvContentPartPr/>
              <p14:nvPr/>
            </p14:nvContentPartPr>
            <p14:xfrm>
              <a:off x="6141155" y="2656347"/>
              <a:ext cx="183445" cy="225592"/>
            </p14:xfrm>
          </p:contentPart>
        </mc:Choice>
        <mc:Fallback xmlns="">
          <p:pic>
            <p:nvPicPr>
              <p:cNvPr id="134" name="墨迹 133"/>
            </p:nvPicPr>
            <p:blipFill>
              <a:blip/>
            </p:blipFill>
            <p:spPr>
              <a:xfrm>
                <a:off x="6141155" y="2656347"/>
                <a:ext cx="183445" cy="225592"/>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135" name="墨迹 134"/>
              <p14:cNvContentPartPr/>
              <p14:nvPr/>
            </p14:nvContentPartPr>
            <p14:xfrm>
              <a:off x="6383866" y="2650707"/>
              <a:ext cx="84666" cy="250971"/>
            </p14:xfrm>
          </p:contentPart>
        </mc:Choice>
        <mc:Fallback xmlns="">
          <p:pic>
            <p:nvPicPr>
              <p:cNvPr id="135" name="墨迹 134"/>
            </p:nvPicPr>
            <p:blipFill>
              <a:blip/>
            </p:blipFill>
            <p:spPr>
              <a:xfrm>
                <a:off x="6383866" y="2650707"/>
                <a:ext cx="84666" cy="250971"/>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36" name="墨迹 135"/>
              <p14:cNvContentPartPr/>
              <p14:nvPr/>
            </p14:nvContentPartPr>
            <p14:xfrm>
              <a:off x="6999111" y="2577389"/>
              <a:ext cx="101600" cy="293270"/>
            </p14:xfrm>
          </p:contentPart>
        </mc:Choice>
        <mc:Fallback xmlns="">
          <p:pic>
            <p:nvPicPr>
              <p:cNvPr id="136" name="墨迹 135"/>
            </p:nvPicPr>
            <p:blipFill>
              <a:blip/>
            </p:blipFill>
            <p:spPr>
              <a:xfrm>
                <a:off x="6999111" y="2577389"/>
                <a:ext cx="101600" cy="293270"/>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137" name="墨迹 136"/>
              <p14:cNvContentPartPr/>
              <p14:nvPr/>
            </p14:nvContentPartPr>
            <p14:xfrm>
              <a:off x="3273777" y="2774782"/>
              <a:ext cx="135467" cy="169194"/>
            </p14:xfrm>
          </p:contentPart>
        </mc:Choice>
        <mc:Fallback xmlns="">
          <p:pic>
            <p:nvPicPr>
              <p:cNvPr id="137" name="墨迹 136"/>
            </p:nvPicPr>
            <p:blipFill>
              <a:blip/>
            </p:blipFill>
            <p:spPr>
              <a:xfrm>
                <a:off x="3273777" y="2774782"/>
                <a:ext cx="135467" cy="169194"/>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38" name="墨迹 137"/>
              <p14:cNvContentPartPr/>
              <p14:nvPr/>
            </p14:nvContentPartPr>
            <p14:xfrm>
              <a:off x="3488266" y="2729664"/>
              <a:ext cx="107245" cy="191753"/>
            </p14:xfrm>
          </p:contentPart>
        </mc:Choice>
        <mc:Fallback xmlns="">
          <p:pic>
            <p:nvPicPr>
              <p:cNvPr id="138" name="墨迹 137"/>
            </p:nvPicPr>
            <p:blipFill>
              <a:blip/>
            </p:blipFill>
            <p:spPr>
              <a:xfrm>
                <a:off x="3488266" y="2729664"/>
                <a:ext cx="107245" cy="191753"/>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139" name="墨迹 138"/>
              <p14:cNvContentPartPr/>
              <p14:nvPr/>
            </p14:nvContentPartPr>
            <p14:xfrm>
              <a:off x="3651955" y="2729664"/>
              <a:ext cx="81845" cy="174834"/>
            </p14:xfrm>
          </p:contentPart>
        </mc:Choice>
        <mc:Fallback xmlns="">
          <p:pic>
            <p:nvPicPr>
              <p:cNvPr id="139" name="墨迹 138"/>
            </p:nvPicPr>
            <p:blipFill>
              <a:blip/>
            </p:blipFill>
            <p:spPr>
              <a:xfrm>
                <a:off x="3651955" y="2729664"/>
                <a:ext cx="81845" cy="174834"/>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40" name="墨迹 139"/>
              <p14:cNvContentPartPr/>
              <p14:nvPr/>
            </p14:nvContentPartPr>
            <p14:xfrm>
              <a:off x="3742266" y="2707105"/>
              <a:ext cx="28222" cy="208672"/>
            </p14:xfrm>
          </p:contentPart>
        </mc:Choice>
        <mc:Fallback xmlns="">
          <p:pic>
            <p:nvPicPr>
              <p:cNvPr id="140" name="墨迹 139"/>
            </p:nvPicPr>
            <p:blipFill>
              <a:blip/>
            </p:blipFill>
            <p:spPr>
              <a:xfrm>
                <a:off x="3742266" y="2707105"/>
                <a:ext cx="28222" cy="208672"/>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141" name="墨迹 140"/>
              <p14:cNvContentPartPr/>
              <p14:nvPr/>
            </p14:nvContentPartPr>
            <p14:xfrm>
              <a:off x="3776133" y="2771962"/>
              <a:ext cx="47978" cy="19740"/>
            </p14:xfrm>
          </p:contentPart>
        </mc:Choice>
        <mc:Fallback xmlns="">
          <p:pic>
            <p:nvPicPr>
              <p:cNvPr id="141" name="墨迹 140"/>
            </p:nvPicPr>
            <p:blipFill>
              <a:blip/>
            </p:blipFill>
            <p:spPr>
              <a:xfrm>
                <a:off x="3776133" y="2771962"/>
                <a:ext cx="47978" cy="19740"/>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142" name="墨迹 141"/>
              <p14:cNvContentPartPr/>
              <p14:nvPr/>
            </p14:nvContentPartPr>
            <p14:xfrm>
              <a:off x="3838222" y="2661986"/>
              <a:ext cx="16933" cy="375047"/>
            </p14:xfrm>
          </p:contentPart>
        </mc:Choice>
        <mc:Fallback xmlns="">
          <p:pic>
            <p:nvPicPr>
              <p:cNvPr id="142" name="墨迹 141"/>
            </p:nvPicPr>
            <p:blipFill>
              <a:blip/>
            </p:blipFill>
            <p:spPr>
              <a:xfrm>
                <a:off x="3838222" y="2661986"/>
                <a:ext cx="16933" cy="375047"/>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143" name="墨迹 142"/>
              <p14:cNvContentPartPr/>
              <p14:nvPr/>
            </p14:nvContentPartPr>
            <p14:xfrm>
              <a:off x="3866444" y="2718384"/>
              <a:ext cx="110067" cy="33839"/>
            </p14:xfrm>
          </p:contentPart>
        </mc:Choice>
        <mc:Fallback xmlns="">
          <p:pic>
            <p:nvPicPr>
              <p:cNvPr id="143" name="墨迹 142"/>
            </p:nvPicPr>
            <p:blipFill>
              <a:blip/>
            </p:blipFill>
            <p:spPr>
              <a:xfrm>
                <a:off x="3866444" y="2718384"/>
                <a:ext cx="110067" cy="33839"/>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144" name="墨迹 143"/>
              <p14:cNvContentPartPr/>
              <p14:nvPr/>
            </p14:nvContentPartPr>
            <p14:xfrm>
              <a:off x="3917244" y="2656347"/>
              <a:ext cx="22578" cy="166374"/>
            </p14:xfrm>
          </p:contentPart>
        </mc:Choice>
        <mc:Fallback xmlns="">
          <p:pic>
            <p:nvPicPr>
              <p:cNvPr id="144" name="墨迹 143"/>
            </p:nvPicPr>
            <p:blipFill>
              <a:blip/>
            </p:blipFill>
            <p:spPr>
              <a:xfrm>
                <a:off x="3917244" y="2656347"/>
                <a:ext cx="22578" cy="166374"/>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145" name="墨迹 144"/>
              <p14:cNvContentPartPr/>
              <p14:nvPr/>
            </p14:nvContentPartPr>
            <p14:xfrm>
              <a:off x="3942644" y="2628148"/>
              <a:ext cx="138289" cy="394786"/>
            </p14:xfrm>
          </p:contentPart>
        </mc:Choice>
        <mc:Fallback xmlns="">
          <p:pic>
            <p:nvPicPr>
              <p:cNvPr id="145" name="墨迹 144"/>
            </p:nvPicPr>
            <p:blipFill>
              <a:blip/>
            </p:blipFill>
            <p:spPr>
              <a:xfrm>
                <a:off x="3942644" y="2628148"/>
                <a:ext cx="138289" cy="394786"/>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146" name="墨迹 145"/>
              <p14:cNvContentPartPr/>
              <p14:nvPr/>
            </p14:nvContentPartPr>
            <p14:xfrm>
              <a:off x="6143977" y="3225967"/>
              <a:ext cx="183445" cy="149454"/>
            </p14:xfrm>
          </p:contentPart>
        </mc:Choice>
        <mc:Fallback xmlns="">
          <p:pic>
            <p:nvPicPr>
              <p:cNvPr id="146" name="墨迹 145"/>
            </p:nvPicPr>
            <p:blipFill>
              <a:blip/>
            </p:blipFill>
            <p:spPr>
              <a:xfrm>
                <a:off x="6143977" y="3225967"/>
                <a:ext cx="183445" cy="149454"/>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147" name="墨迹 146"/>
              <p14:cNvContentPartPr/>
              <p14:nvPr/>
            </p14:nvContentPartPr>
            <p14:xfrm>
              <a:off x="6135511" y="3209047"/>
              <a:ext cx="98778" cy="138175"/>
            </p14:xfrm>
          </p:contentPart>
        </mc:Choice>
        <mc:Fallback xmlns="">
          <p:pic>
            <p:nvPicPr>
              <p:cNvPr id="147" name="墨迹 146"/>
            </p:nvPicPr>
            <p:blipFill>
              <a:blip/>
            </p:blipFill>
            <p:spPr>
              <a:xfrm>
                <a:off x="6135511" y="3209047"/>
                <a:ext cx="98778" cy="138175"/>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148" name="墨迹 147"/>
              <p14:cNvContentPartPr/>
              <p14:nvPr/>
            </p14:nvContentPartPr>
            <p14:xfrm>
              <a:off x="3211688" y="2013409"/>
              <a:ext cx="208845" cy="67678"/>
            </p14:xfrm>
          </p:contentPart>
        </mc:Choice>
        <mc:Fallback xmlns="">
          <p:pic>
            <p:nvPicPr>
              <p:cNvPr id="148" name="墨迹 147"/>
            </p:nvPicPr>
            <p:blipFill>
              <a:blip/>
            </p:blipFill>
            <p:spPr>
              <a:xfrm>
                <a:off x="3211688" y="2013409"/>
                <a:ext cx="208845" cy="67678"/>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149" name="墨迹 148"/>
              <p14:cNvContentPartPr/>
              <p14:nvPr/>
            </p14:nvContentPartPr>
            <p14:xfrm>
              <a:off x="3191933" y="1900613"/>
              <a:ext cx="149578" cy="372227"/>
            </p14:xfrm>
          </p:contentPart>
        </mc:Choice>
        <mc:Fallback xmlns="">
          <p:pic>
            <p:nvPicPr>
              <p:cNvPr id="149" name="墨迹 148"/>
            </p:nvPicPr>
            <p:blipFill>
              <a:blip/>
            </p:blipFill>
            <p:spPr>
              <a:xfrm>
                <a:off x="3191933" y="1900613"/>
                <a:ext cx="149578" cy="372227"/>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150" name="墨迹 149"/>
              <p14:cNvContentPartPr/>
              <p14:nvPr/>
            </p14:nvContentPartPr>
            <p14:xfrm>
              <a:off x="3318933" y="2120565"/>
              <a:ext cx="124178" cy="149455"/>
            </p14:xfrm>
          </p:contentPart>
        </mc:Choice>
        <mc:Fallback xmlns="">
          <p:pic>
            <p:nvPicPr>
              <p:cNvPr id="150" name="墨迹 149"/>
            </p:nvPicPr>
            <p:blipFill>
              <a:blip/>
            </p:blipFill>
            <p:spPr>
              <a:xfrm>
                <a:off x="3318933" y="2120565"/>
                <a:ext cx="124178" cy="149455"/>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151" name="墨迹 150"/>
              <p14:cNvContentPartPr/>
              <p14:nvPr/>
            </p14:nvContentPartPr>
            <p14:xfrm>
              <a:off x="5762977" y="3536156"/>
              <a:ext cx="270934" cy="307369"/>
            </p14:xfrm>
          </p:contentPart>
        </mc:Choice>
        <mc:Fallback xmlns="">
          <p:pic>
            <p:nvPicPr>
              <p:cNvPr id="151" name="墨迹 150"/>
            </p:nvPicPr>
            <p:blipFill>
              <a:blip/>
            </p:blipFill>
            <p:spPr>
              <a:xfrm>
                <a:off x="5762977" y="3536156"/>
                <a:ext cx="270934" cy="307369"/>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152" name="墨迹 151"/>
              <p14:cNvContentPartPr/>
              <p14:nvPr/>
            </p14:nvContentPartPr>
            <p14:xfrm>
              <a:off x="6096000" y="3513597"/>
              <a:ext cx="169333" cy="259430"/>
            </p14:xfrm>
          </p:contentPart>
        </mc:Choice>
        <mc:Fallback xmlns="">
          <p:pic>
            <p:nvPicPr>
              <p:cNvPr id="152" name="墨迹 151"/>
            </p:nvPicPr>
            <p:blipFill>
              <a:blip/>
            </p:blipFill>
            <p:spPr>
              <a:xfrm>
                <a:off x="6096000" y="3513597"/>
                <a:ext cx="169333" cy="259430"/>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153" name="墨迹 152"/>
              <p14:cNvContentPartPr/>
              <p14:nvPr/>
            </p14:nvContentPartPr>
            <p14:xfrm>
              <a:off x="6197600" y="3440279"/>
              <a:ext cx="270933" cy="569620"/>
            </p14:xfrm>
          </p:contentPart>
        </mc:Choice>
        <mc:Fallback xmlns="">
          <p:pic>
            <p:nvPicPr>
              <p:cNvPr id="153" name="墨迹 152"/>
            </p:nvPicPr>
            <p:blipFill>
              <a:blip/>
            </p:blipFill>
            <p:spPr>
              <a:xfrm>
                <a:off x="6197600" y="3440279"/>
                <a:ext cx="270933" cy="569620"/>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154" name="墨迹 153"/>
              <p14:cNvContentPartPr/>
              <p14:nvPr/>
            </p14:nvContentPartPr>
            <p14:xfrm>
              <a:off x="8568266" y="3897103"/>
              <a:ext cx="67734" cy="248151"/>
            </p14:xfrm>
          </p:contentPart>
        </mc:Choice>
        <mc:Fallback xmlns="">
          <p:pic>
            <p:nvPicPr>
              <p:cNvPr id="154" name="墨迹 153"/>
            </p:nvPicPr>
            <p:blipFill>
              <a:blip/>
            </p:blipFill>
            <p:spPr>
              <a:xfrm>
                <a:off x="8568266" y="3897103"/>
                <a:ext cx="67734" cy="248151"/>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155" name="墨迹 154"/>
              <p14:cNvContentPartPr/>
              <p14:nvPr/>
            </p14:nvContentPartPr>
            <p14:xfrm>
              <a:off x="8630355" y="3902743"/>
              <a:ext cx="141112" cy="219952"/>
            </p14:xfrm>
          </p:contentPart>
        </mc:Choice>
        <mc:Fallback xmlns="">
          <p:pic>
            <p:nvPicPr>
              <p:cNvPr id="155" name="墨迹 154"/>
            </p:nvPicPr>
            <p:blipFill>
              <a:blip/>
            </p:blipFill>
            <p:spPr>
              <a:xfrm>
                <a:off x="8630355" y="3902743"/>
                <a:ext cx="141112" cy="219952"/>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156" name="墨迹 155"/>
              <p14:cNvContentPartPr/>
              <p14:nvPr/>
            </p14:nvContentPartPr>
            <p14:xfrm>
              <a:off x="8748888" y="3925302"/>
              <a:ext cx="333022" cy="276350"/>
            </p14:xfrm>
          </p:contentPart>
        </mc:Choice>
        <mc:Fallback xmlns="">
          <p:pic>
            <p:nvPicPr>
              <p:cNvPr id="156" name="墨迹 155"/>
            </p:nvPicPr>
            <p:blipFill>
              <a:blip/>
            </p:blipFill>
            <p:spPr>
              <a:xfrm>
                <a:off x="8748888" y="3925302"/>
                <a:ext cx="333022" cy="276350"/>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157" name="墨迹 156"/>
              <p14:cNvContentPartPr/>
              <p14:nvPr/>
            </p14:nvContentPartPr>
            <p14:xfrm>
              <a:off x="9127066" y="4049378"/>
              <a:ext cx="166511" cy="62038"/>
            </p14:xfrm>
          </p:contentPart>
        </mc:Choice>
        <mc:Fallback xmlns="">
          <p:pic>
            <p:nvPicPr>
              <p:cNvPr id="157" name="墨迹 156"/>
            </p:nvPicPr>
            <p:blipFill>
              <a:blip/>
            </p:blipFill>
            <p:spPr>
              <a:xfrm>
                <a:off x="9127066" y="4049378"/>
                <a:ext cx="166511" cy="62038"/>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158" name="墨迹 157"/>
              <p14:cNvContentPartPr/>
              <p14:nvPr/>
            </p14:nvContentPartPr>
            <p14:xfrm>
              <a:off x="9318977" y="3987340"/>
              <a:ext cx="228600" cy="180474"/>
            </p14:xfrm>
          </p:contentPart>
        </mc:Choice>
        <mc:Fallback xmlns="">
          <p:pic>
            <p:nvPicPr>
              <p:cNvPr id="158" name="墨迹 157"/>
            </p:nvPicPr>
            <p:blipFill>
              <a:blip/>
            </p:blipFill>
            <p:spPr>
              <a:xfrm>
                <a:off x="9318977" y="3987340"/>
                <a:ext cx="228600" cy="180474"/>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159" name="墨迹 158"/>
              <p14:cNvContentPartPr/>
              <p14:nvPr/>
            </p14:nvContentPartPr>
            <p14:xfrm>
              <a:off x="9513711" y="3914023"/>
              <a:ext cx="59266" cy="459643"/>
            </p14:xfrm>
          </p:contentPart>
        </mc:Choice>
        <mc:Fallback xmlns="">
          <p:pic>
            <p:nvPicPr>
              <p:cNvPr id="159" name="墨迹 158"/>
            </p:nvPicPr>
            <p:blipFill>
              <a:blip/>
            </p:blipFill>
            <p:spPr>
              <a:xfrm>
                <a:off x="9513711" y="3914023"/>
                <a:ext cx="59266" cy="459643"/>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160" name="墨迹 159"/>
              <p14:cNvContentPartPr/>
              <p14:nvPr/>
            </p14:nvContentPartPr>
            <p14:xfrm>
              <a:off x="9556044" y="4049378"/>
              <a:ext cx="56444" cy="180473"/>
            </p14:xfrm>
          </p:contentPart>
        </mc:Choice>
        <mc:Fallback xmlns="">
          <p:pic>
            <p:nvPicPr>
              <p:cNvPr id="160" name="墨迹 159"/>
            </p:nvPicPr>
            <p:blipFill>
              <a:blip/>
            </p:blipFill>
            <p:spPr>
              <a:xfrm>
                <a:off x="9556044" y="4049378"/>
                <a:ext cx="56444" cy="180473"/>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161" name="墨迹 160"/>
              <p14:cNvContentPartPr/>
              <p14:nvPr/>
            </p14:nvContentPartPr>
            <p14:xfrm>
              <a:off x="9663288" y="4066297"/>
              <a:ext cx="344312" cy="448365"/>
            </p14:xfrm>
          </p:contentPart>
        </mc:Choice>
        <mc:Fallback xmlns="">
          <p:pic>
            <p:nvPicPr>
              <p:cNvPr id="161" name="墨迹 160"/>
            </p:nvPicPr>
            <p:blipFill>
              <a:blip/>
            </p:blipFill>
            <p:spPr>
              <a:xfrm>
                <a:off x="9663288" y="4066297"/>
                <a:ext cx="344312" cy="448365"/>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162" name="墨迹 161"/>
              <p14:cNvContentPartPr/>
              <p14:nvPr/>
            </p14:nvContentPartPr>
            <p14:xfrm>
              <a:off x="9561688" y="3327483"/>
              <a:ext cx="79022" cy="231232"/>
            </p14:xfrm>
          </p:contentPart>
        </mc:Choice>
        <mc:Fallback xmlns="">
          <p:pic>
            <p:nvPicPr>
              <p:cNvPr id="162" name="墨迹 161"/>
            </p:nvPicPr>
            <p:blipFill>
              <a:blip/>
            </p:blipFill>
            <p:spPr>
              <a:xfrm>
                <a:off x="9561688" y="3327483"/>
                <a:ext cx="79022" cy="231232"/>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163" name="墨迹 162"/>
              <p14:cNvContentPartPr/>
              <p14:nvPr/>
            </p14:nvContentPartPr>
            <p14:xfrm>
              <a:off x="9773355" y="3378241"/>
              <a:ext cx="42334" cy="28199"/>
            </p14:xfrm>
          </p:contentPart>
        </mc:Choice>
        <mc:Fallback xmlns="">
          <p:pic>
            <p:nvPicPr>
              <p:cNvPr id="163" name="墨迹 162"/>
            </p:nvPicPr>
            <p:blipFill>
              <a:blip/>
            </p:blipFill>
            <p:spPr>
              <a:xfrm>
                <a:off x="9773355" y="3378241"/>
                <a:ext cx="42334" cy="28199"/>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164" name="墨迹 163"/>
              <p14:cNvContentPartPr/>
              <p14:nvPr/>
            </p14:nvContentPartPr>
            <p14:xfrm>
              <a:off x="9680222" y="3307744"/>
              <a:ext cx="124178" cy="239691"/>
            </p14:xfrm>
          </p:contentPart>
        </mc:Choice>
        <mc:Fallback xmlns="">
          <p:pic>
            <p:nvPicPr>
              <p:cNvPr id="164" name="墨迹 163"/>
            </p:nvPicPr>
            <p:blipFill>
              <a:blip/>
            </p:blipFill>
            <p:spPr>
              <a:xfrm>
                <a:off x="9680222" y="3307744"/>
                <a:ext cx="124178" cy="239691"/>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165" name="墨迹 164"/>
              <p14:cNvContentPartPr/>
              <p14:nvPr/>
            </p14:nvContentPartPr>
            <p14:xfrm>
              <a:off x="9747955" y="3366962"/>
              <a:ext cx="166512" cy="169194"/>
            </p14:xfrm>
          </p:contentPart>
        </mc:Choice>
        <mc:Fallback xmlns="">
          <p:pic>
            <p:nvPicPr>
              <p:cNvPr id="165" name="墨迹 164"/>
            </p:nvPicPr>
            <p:blipFill>
              <a:blip/>
            </p:blipFill>
            <p:spPr>
              <a:xfrm>
                <a:off x="9747955" y="3366962"/>
                <a:ext cx="166512" cy="169194"/>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166" name="墨迹 165"/>
              <p14:cNvContentPartPr/>
              <p14:nvPr/>
            </p14:nvContentPartPr>
            <p14:xfrm>
              <a:off x="9917288" y="3333123"/>
              <a:ext cx="112889" cy="222772"/>
            </p14:xfrm>
          </p:contentPart>
        </mc:Choice>
        <mc:Fallback xmlns="">
          <p:pic>
            <p:nvPicPr>
              <p:cNvPr id="166" name="墨迹 165"/>
            </p:nvPicPr>
            <p:blipFill>
              <a:blip/>
            </p:blipFill>
            <p:spPr>
              <a:xfrm>
                <a:off x="9917288" y="3333123"/>
                <a:ext cx="112889" cy="222772"/>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167" name="墨迹 166"/>
              <p14:cNvContentPartPr/>
              <p14:nvPr/>
            </p14:nvContentPartPr>
            <p14:xfrm>
              <a:off x="10064044" y="3440279"/>
              <a:ext cx="172156" cy="67678"/>
            </p14:xfrm>
          </p:contentPart>
        </mc:Choice>
        <mc:Fallback xmlns="">
          <p:pic>
            <p:nvPicPr>
              <p:cNvPr id="167" name="墨迹 166"/>
            </p:nvPicPr>
            <p:blipFill>
              <a:blip/>
            </p:blipFill>
            <p:spPr>
              <a:xfrm>
                <a:off x="10064044" y="3440279"/>
                <a:ext cx="172156" cy="67678"/>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168" name="墨迹 167"/>
              <p14:cNvContentPartPr/>
              <p14:nvPr/>
            </p14:nvContentPartPr>
            <p14:xfrm>
              <a:off x="10363200" y="3468478"/>
              <a:ext cx="5644" cy="2820"/>
            </p14:xfrm>
          </p:contentPart>
        </mc:Choice>
        <mc:Fallback xmlns="">
          <p:pic>
            <p:nvPicPr>
              <p:cNvPr id="168" name="墨迹 167"/>
            </p:nvPicPr>
            <p:blipFill>
              <a:blip/>
            </p:blipFill>
            <p:spPr>
              <a:xfrm>
                <a:off x="10363200" y="3468478"/>
                <a:ext cx="5644" cy="2820"/>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169" name="墨迹 168"/>
              <p14:cNvContentPartPr/>
              <p14:nvPr/>
            </p14:nvContentPartPr>
            <p14:xfrm>
              <a:off x="10295466" y="3383881"/>
              <a:ext cx="166511" cy="163554"/>
            </p14:xfrm>
          </p:contentPart>
        </mc:Choice>
        <mc:Fallback xmlns="">
          <p:pic>
            <p:nvPicPr>
              <p:cNvPr id="169" name="墨迹 168"/>
            </p:nvPicPr>
            <p:blipFill>
              <a:blip/>
            </p:blipFill>
            <p:spPr>
              <a:xfrm>
                <a:off x="10295466" y="3383881"/>
                <a:ext cx="166511" cy="163554"/>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170" name="墨迹 169"/>
              <p14:cNvContentPartPr/>
              <p14:nvPr/>
            </p14:nvContentPartPr>
            <p14:xfrm>
              <a:off x="10442222" y="3321843"/>
              <a:ext cx="33867" cy="389147"/>
            </p14:xfrm>
          </p:contentPart>
        </mc:Choice>
        <mc:Fallback xmlns="">
          <p:pic>
            <p:nvPicPr>
              <p:cNvPr id="170" name="墨迹 169"/>
            </p:nvPicPr>
            <p:blipFill>
              <a:blip/>
            </p:blipFill>
            <p:spPr>
              <a:xfrm>
                <a:off x="10442222" y="3321843"/>
                <a:ext cx="33867" cy="389147"/>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171" name="墨迹 170"/>
              <p14:cNvContentPartPr/>
              <p14:nvPr/>
            </p14:nvContentPartPr>
            <p14:xfrm>
              <a:off x="10476088" y="3457198"/>
              <a:ext cx="39512" cy="146635"/>
            </p14:xfrm>
          </p:contentPart>
        </mc:Choice>
        <mc:Fallback xmlns="">
          <p:pic>
            <p:nvPicPr>
              <p:cNvPr id="171" name="墨迹 170"/>
            </p:nvPicPr>
            <p:blipFill>
              <a:blip/>
            </p:blipFill>
            <p:spPr>
              <a:xfrm>
                <a:off x="10476088" y="3457198"/>
                <a:ext cx="39512" cy="146635"/>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172" name="墨迹 171"/>
              <p14:cNvContentPartPr/>
              <p14:nvPr/>
            </p14:nvContentPartPr>
            <p14:xfrm>
              <a:off x="10555111" y="3451559"/>
              <a:ext cx="265289" cy="214312"/>
            </p14:xfrm>
          </p:contentPart>
        </mc:Choice>
        <mc:Fallback xmlns="">
          <p:pic>
            <p:nvPicPr>
              <p:cNvPr id="172" name="墨迹 171"/>
            </p:nvPicPr>
            <p:blipFill>
              <a:blip/>
            </p:blipFill>
            <p:spPr>
              <a:xfrm>
                <a:off x="10555111" y="3451559"/>
                <a:ext cx="265289" cy="214312"/>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173" name="墨迹 172"/>
              <p14:cNvContentPartPr/>
              <p14:nvPr/>
            </p14:nvContentPartPr>
            <p14:xfrm>
              <a:off x="10244666" y="3863264"/>
              <a:ext cx="208845" cy="135355"/>
            </p14:xfrm>
          </p:contentPart>
        </mc:Choice>
        <mc:Fallback xmlns="">
          <p:pic>
            <p:nvPicPr>
              <p:cNvPr id="173" name="墨迹 172"/>
            </p:nvPicPr>
            <p:blipFill>
              <a:blip/>
            </p:blipFill>
            <p:spPr>
              <a:xfrm>
                <a:off x="10244666" y="3863264"/>
                <a:ext cx="208845" cy="135355"/>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174" name="墨迹 173"/>
              <p14:cNvContentPartPr/>
              <p14:nvPr/>
            </p14:nvContentPartPr>
            <p14:xfrm>
              <a:off x="10414000" y="3823786"/>
              <a:ext cx="56444" cy="406065"/>
            </p14:xfrm>
          </p:contentPart>
        </mc:Choice>
        <mc:Fallback xmlns="">
          <p:pic>
            <p:nvPicPr>
              <p:cNvPr id="174" name="墨迹 173"/>
            </p:nvPicPr>
            <p:blipFill>
              <a:blip/>
            </p:blipFill>
            <p:spPr>
              <a:xfrm>
                <a:off x="10414000" y="3823786"/>
                <a:ext cx="56444" cy="406065"/>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175" name="墨迹 174"/>
              <p14:cNvContentPartPr/>
              <p14:nvPr/>
            </p14:nvContentPartPr>
            <p14:xfrm>
              <a:off x="10487377" y="3930942"/>
              <a:ext cx="39511" cy="163554"/>
            </p14:xfrm>
          </p:contentPart>
        </mc:Choice>
        <mc:Fallback xmlns="">
          <p:pic>
            <p:nvPicPr>
              <p:cNvPr id="175" name="墨迹 174"/>
            </p:nvPicPr>
            <p:blipFill>
              <a:blip/>
            </p:blipFill>
            <p:spPr>
              <a:xfrm>
                <a:off x="10487377" y="3930942"/>
                <a:ext cx="39511" cy="163554"/>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176" name="墨迹 175"/>
              <p14:cNvContentPartPr/>
              <p14:nvPr/>
            </p14:nvContentPartPr>
            <p14:xfrm>
              <a:off x="10560755" y="3953501"/>
              <a:ext cx="174977" cy="118436"/>
            </p14:xfrm>
          </p:contentPart>
        </mc:Choice>
        <mc:Fallback xmlns="">
          <p:pic>
            <p:nvPicPr>
              <p:cNvPr id="176" name="墨迹 175"/>
            </p:nvPicPr>
            <p:blipFill>
              <a:blip/>
            </p:blipFill>
            <p:spPr>
              <a:xfrm>
                <a:off x="10560755" y="3953501"/>
                <a:ext cx="174977" cy="118436"/>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177" name="墨迹 176"/>
              <p14:cNvContentPartPr/>
              <p14:nvPr/>
            </p14:nvContentPartPr>
            <p14:xfrm>
              <a:off x="10747022" y="3953501"/>
              <a:ext cx="67733" cy="146635"/>
            </p14:xfrm>
          </p:contentPart>
        </mc:Choice>
        <mc:Fallback xmlns="">
          <p:pic>
            <p:nvPicPr>
              <p:cNvPr id="177" name="墨迹 176"/>
            </p:nvPicPr>
            <p:blipFill>
              <a:blip/>
            </p:blipFill>
            <p:spPr>
              <a:xfrm>
                <a:off x="10747022" y="3953501"/>
                <a:ext cx="67733" cy="146635"/>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178" name="墨迹 177"/>
              <p14:cNvContentPartPr/>
              <p14:nvPr/>
            </p14:nvContentPartPr>
            <p14:xfrm>
              <a:off x="10814755" y="3930942"/>
              <a:ext cx="79023" cy="140995"/>
            </p14:xfrm>
          </p:contentPart>
        </mc:Choice>
        <mc:Fallback xmlns="">
          <p:pic>
            <p:nvPicPr>
              <p:cNvPr id="178" name="墨迹 177"/>
            </p:nvPicPr>
            <p:blipFill>
              <a:blip/>
            </p:blipFill>
            <p:spPr>
              <a:xfrm>
                <a:off x="10814755" y="3930942"/>
                <a:ext cx="79023" cy="140995"/>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179" name="墨迹 178"/>
              <p14:cNvContentPartPr/>
              <p14:nvPr/>
            </p14:nvContentPartPr>
            <p14:xfrm>
              <a:off x="10865555" y="3987340"/>
              <a:ext cx="115712" cy="166374"/>
            </p14:xfrm>
          </p:contentPart>
        </mc:Choice>
        <mc:Fallback xmlns="">
          <p:pic>
            <p:nvPicPr>
              <p:cNvPr id="179" name="墨迹 178"/>
            </p:nvPicPr>
            <p:blipFill>
              <a:blip/>
            </p:blipFill>
            <p:spPr>
              <a:xfrm>
                <a:off x="10865555" y="3987340"/>
                <a:ext cx="115712" cy="166374"/>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180" name="墨迹 179"/>
              <p14:cNvContentPartPr/>
              <p14:nvPr/>
            </p14:nvContentPartPr>
            <p14:xfrm>
              <a:off x="11017955" y="2391276"/>
              <a:ext cx="180623" cy="225592"/>
            </p14:xfrm>
          </p:contentPart>
        </mc:Choice>
        <mc:Fallback xmlns="">
          <p:pic>
            <p:nvPicPr>
              <p:cNvPr id="180" name="墨迹 179"/>
            </p:nvPicPr>
            <p:blipFill>
              <a:blip/>
            </p:blipFill>
            <p:spPr>
              <a:xfrm>
                <a:off x="11017955" y="2391276"/>
                <a:ext cx="180623" cy="225592"/>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181" name="墨迹 180"/>
              <p14:cNvContentPartPr/>
              <p14:nvPr/>
            </p14:nvContentPartPr>
            <p14:xfrm>
              <a:off x="11176000" y="2385636"/>
              <a:ext cx="307622" cy="262251"/>
            </p14:xfrm>
          </p:contentPart>
        </mc:Choice>
        <mc:Fallback xmlns="">
          <p:pic>
            <p:nvPicPr>
              <p:cNvPr id="181" name="墨迹 180"/>
            </p:nvPicPr>
            <p:blipFill>
              <a:blip/>
            </p:blipFill>
            <p:spPr>
              <a:xfrm>
                <a:off x="11176000" y="2385636"/>
                <a:ext cx="307622" cy="262251"/>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182" name="墨迹 181"/>
              <p14:cNvContentPartPr/>
              <p14:nvPr/>
            </p14:nvContentPartPr>
            <p14:xfrm>
              <a:off x="11125200" y="2898858"/>
              <a:ext cx="220132" cy="146635"/>
            </p14:xfrm>
          </p:contentPart>
        </mc:Choice>
        <mc:Fallback xmlns="">
          <p:pic>
            <p:nvPicPr>
              <p:cNvPr id="182" name="墨迹 181"/>
            </p:nvPicPr>
            <p:blipFill>
              <a:blip/>
            </p:blipFill>
            <p:spPr>
              <a:xfrm>
                <a:off x="11125200" y="2898858"/>
                <a:ext cx="220132" cy="146635"/>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183" name="墨迹 182"/>
              <p14:cNvContentPartPr/>
              <p14:nvPr/>
            </p14:nvContentPartPr>
            <p14:xfrm>
              <a:off x="11297355" y="2842460"/>
              <a:ext cx="64912" cy="414526"/>
            </p14:xfrm>
          </p:contentPart>
        </mc:Choice>
        <mc:Fallback xmlns="">
          <p:pic>
            <p:nvPicPr>
              <p:cNvPr id="183" name="墨迹 182"/>
            </p:nvPicPr>
            <p:blipFill>
              <a:blip/>
            </p:blipFill>
            <p:spPr>
              <a:xfrm>
                <a:off x="11297355" y="2842460"/>
                <a:ext cx="64912" cy="414526"/>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184" name="墨迹 183"/>
              <p14:cNvContentPartPr/>
              <p14:nvPr/>
            </p14:nvContentPartPr>
            <p14:xfrm>
              <a:off x="11350977" y="2955256"/>
              <a:ext cx="62088" cy="169194"/>
            </p14:xfrm>
          </p:contentPart>
        </mc:Choice>
        <mc:Fallback xmlns="">
          <p:pic>
            <p:nvPicPr>
              <p:cNvPr id="184" name="墨迹 183"/>
            </p:nvPicPr>
            <p:blipFill>
              <a:blip/>
            </p:blipFill>
            <p:spPr>
              <a:xfrm>
                <a:off x="11350977" y="2955256"/>
                <a:ext cx="62088" cy="169194"/>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185" name="墨迹 184"/>
              <p14:cNvContentPartPr/>
              <p14:nvPr/>
            </p14:nvContentPartPr>
            <p14:xfrm>
              <a:off x="11424355" y="2966536"/>
              <a:ext cx="231423" cy="118436"/>
            </p14:xfrm>
          </p:contentPart>
        </mc:Choice>
        <mc:Fallback xmlns="">
          <p:pic>
            <p:nvPicPr>
              <p:cNvPr id="185" name="墨迹 184"/>
            </p:nvPicPr>
            <p:blipFill>
              <a:blip/>
            </p:blipFill>
            <p:spPr>
              <a:xfrm>
                <a:off x="11424355" y="2966536"/>
                <a:ext cx="231423" cy="118436"/>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186" name="墨迹 185"/>
              <p14:cNvContentPartPr/>
              <p14:nvPr/>
            </p14:nvContentPartPr>
            <p14:xfrm>
              <a:off x="11616267" y="2977815"/>
              <a:ext cx="90311" cy="124076"/>
            </p14:xfrm>
          </p:contentPart>
        </mc:Choice>
        <mc:Fallback xmlns="">
          <p:pic>
            <p:nvPicPr>
              <p:cNvPr id="186" name="墨迹 185"/>
            </p:nvPicPr>
            <p:blipFill>
              <a:blip/>
            </p:blipFill>
            <p:spPr>
              <a:xfrm>
                <a:off x="11616267" y="2977815"/>
                <a:ext cx="90311" cy="124076"/>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187" name="墨迹 186"/>
              <p14:cNvContentPartPr/>
              <p14:nvPr/>
            </p14:nvContentPartPr>
            <p14:xfrm>
              <a:off x="11684000" y="2949616"/>
              <a:ext cx="95955" cy="118436"/>
            </p14:xfrm>
          </p:contentPart>
        </mc:Choice>
        <mc:Fallback xmlns="">
          <p:pic>
            <p:nvPicPr>
              <p:cNvPr id="187" name="墨迹 186"/>
            </p:nvPicPr>
            <p:blipFill>
              <a:blip/>
            </p:blipFill>
            <p:spPr>
              <a:xfrm>
                <a:off x="11684000" y="2949616"/>
                <a:ext cx="95955" cy="118436"/>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188" name="墨迹 187"/>
              <p14:cNvContentPartPr/>
              <p14:nvPr/>
            </p14:nvContentPartPr>
            <p14:xfrm>
              <a:off x="11734800" y="3000375"/>
              <a:ext cx="141111" cy="219952"/>
            </p14:xfrm>
          </p:contentPart>
        </mc:Choice>
        <mc:Fallback xmlns="">
          <p:pic>
            <p:nvPicPr>
              <p:cNvPr id="188" name="墨迹 187"/>
            </p:nvPicPr>
            <p:blipFill>
              <a:blip/>
            </p:blipFill>
            <p:spPr>
              <a:xfrm>
                <a:off x="11734800" y="3000375"/>
                <a:ext cx="141111" cy="219952"/>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189" name="墨迹 188"/>
              <p14:cNvContentPartPr/>
              <p14:nvPr/>
            </p14:nvContentPartPr>
            <p14:xfrm>
              <a:off x="9781822" y="3615113"/>
              <a:ext cx="28222" cy="214313"/>
            </p14:xfrm>
          </p:contentPart>
        </mc:Choice>
        <mc:Fallback xmlns="">
          <p:pic>
            <p:nvPicPr>
              <p:cNvPr id="189" name="墨迹 188"/>
            </p:nvPicPr>
            <p:blipFill>
              <a:blip/>
            </p:blipFill>
            <p:spPr>
              <a:xfrm>
                <a:off x="9781822" y="3615113"/>
                <a:ext cx="28222" cy="214313"/>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190" name="墨迹 189"/>
              <p14:cNvContentPartPr/>
              <p14:nvPr/>
            </p14:nvContentPartPr>
            <p14:xfrm>
              <a:off x="8923866" y="4421605"/>
              <a:ext cx="11289" cy="160734"/>
            </p14:xfrm>
          </p:contentPart>
        </mc:Choice>
        <mc:Fallback xmlns="">
          <p:pic>
            <p:nvPicPr>
              <p:cNvPr id="190" name="墨迹 189"/>
            </p:nvPicPr>
            <p:blipFill>
              <a:blip/>
            </p:blipFill>
            <p:spPr>
              <a:xfrm>
                <a:off x="8923866" y="4421605"/>
                <a:ext cx="11289" cy="160734"/>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191" name="墨迹 190"/>
              <p14:cNvContentPartPr/>
              <p14:nvPr/>
            </p14:nvContentPartPr>
            <p14:xfrm>
              <a:off x="9623777" y="4449804"/>
              <a:ext cx="16934" cy="118436"/>
            </p14:xfrm>
          </p:contentPart>
        </mc:Choice>
        <mc:Fallback xmlns="">
          <p:pic>
            <p:nvPicPr>
              <p:cNvPr id="191" name="墨迹 190"/>
            </p:nvPicPr>
            <p:blipFill>
              <a:blip/>
            </p:blipFill>
            <p:spPr>
              <a:xfrm>
                <a:off x="9623777" y="4449804"/>
                <a:ext cx="16934" cy="118436"/>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192" name="墨迹 191"/>
              <p14:cNvContentPartPr/>
              <p14:nvPr/>
            </p14:nvContentPartPr>
            <p14:xfrm>
              <a:off x="10560755" y="3699710"/>
              <a:ext cx="208845" cy="5640"/>
            </p14:xfrm>
          </p:contentPart>
        </mc:Choice>
        <mc:Fallback xmlns="">
          <p:pic>
            <p:nvPicPr>
              <p:cNvPr id="192" name="墨迹 191"/>
            </p:nvPicPr>
            <p:blipFill>
              <a:blip/>
            </p:blipFill>
            <p:spPr>
              <a:xfrm>
                <a:off x="10560755" y="3699710"/>
                <a:ext cx="208845" cy="5640"/>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193" name="墨迹 192"/>
              <p14:cNvContentPartPr/>
              <p14:nvPr/>
            </p14:nvContentPartPr>
            <p14:xfrm>
              <a:off x="10628488" y="3756108"/>
              <a:ext cx="98777" cy="101517"/>
            </p14:xfrm>
          </p:contentPart>
        </mc:Choice>
        <mc:Fallback xmlns="">
          <p:pic>
            <p:nvPicPr>
              <p:cNvPr id="193" name="墨迹 192"/>
            </p:nvPicPr>
            <p:blipFill>
              <a:blip/>
            </p:blipFill>
            <p:spPr>
              <a:xfrm>
                <a:off x="10628488" y="3756108"/>
                <a:ext cx="98777" cy="101517"/>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194" name="墨迹 193"/>
              <p14:cNvContentPartPr/>
              <p14:nvPr/>
            </p14:nvContentPartPr>
            <p14:xfrm>
              <a:off x="10690577" y="3586914"/>
              <a:ext cx="11288" cy="112796"/>
            </p14:xfrm>
          </p:contentPart>
        </mc:Choice>
        <mc:Fallback xmlns="">
          <p:pic>
            <p:nvPicPr>
              <p:cNvPr id="194" name="墨迹 193"/>
            </p:nvPicPr>
            <p:blipFill>
              <a:blip/>
            </p:blipFill>
            <p:spPr>
              <a:xfrm>
                <a:off x="10690577" y="3586914"/>
                <a:ext cx="11288" cy="112796"/>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195" name="墨迹 194"/>
              <p14:cNvContentPartPr/>
              <p14:nvPr/>
            </p14:nvContentPartPr>
            <p14:xfrm>
              <a:off x="10509955" y="4224212"/>
              <a:ext cx="217312" cy="22559"/>
            </p14:xfrm>
          </p:contentPart>
        </mc:Choice>
        <mc:Fallback xmlns="">
          <p:pic>
            <p:nvPicPr>
              <p:cNvPr id="195" name="墨迹 194"/>
            </p:nvPicPr>
            <p:blipFill>
              <a:blip/>
            </p:blipFill>
            <p:spPr>
              <a:xfrm>
                <a:off x="10509955" y="4224212"/>
                <a:ext cx="217312" cy="22559"/>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196" name="墨迹 195"/>
              <p14:cNvContentPartPr/>
              <p14:nvPr/>
            </p14:nvContentPartPr>
            <p14:xfrm>
              <a:off x="10617200" y="4274970"/>
              <a:ext cx="107244" cy="107156"/>
            </p14:xfrm>
          </p:contentPart>
        </mc:Choice>
        <mc:Fallback xmlns="">
          <p:pic>
            <p:nvPicPr>
              <p:cNvPr id="196" name="墨迹 195"/>
            </p:nvPicPr>
            <p:blipFill>
              <a:blip/>
            </p:blipFill>
            <p:spPr>
              <a:xfrm>
                <a:off x="10617200" y="4274970"/>
                <a:ext cx="107244" cy="107156"/>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197" name="墨迹 196"/>
              <p14:cNvContentPartPr/>
              <p14:nvPr/>
            </p14:nvContentPartPr>
            <p14:xfrm>
              <a:off x="10634132" y="4043738"/>
              <a:ext cx="33868" cy="121256"/>
            </p14:xfrm>
          </p:contentPart>
        </mc:Choice>
        <mc:Fallback xmlns="">
          <p:pic>
            <p:nvPicPr>
              <p:cNvPr id="197" name="墨迹 196"/>
            </p:nvPicPr>
            <p:blipFill>
              <a:blip/>
            </p:blipFill>
            <p:spPr>
              <a:xfrm>
                <a:off x="10634132" y="4043738"/>
                <a:ext cx="33868" cy="121256"/>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198" name="墨迹 197"/>
              <p14:cNvContentPartPr/>
              <p14:nvPr/>
            </p14:nvContentPartPr>
            <p14:xfrm>
              <a:off x="11367911" y="2650707"/>
              <a:ext cx="25400" cy="132535"/>
            </p14:xfrm>
          </p:contentPart>
        </mc:Choice>
        <mc:Fallback xmlns="">
          <p:pic>
            <p:nvPicPr>
              <p:cNvPr id="198" name="墨迹 197"/>
            </p:nvPicPr>
            <p:blipFill>
              <a:blip/>
            </p:blipFill>
            <p:spPr>
              <a:xfrm>
                <a:off x="11367911" y="2650707"/>
                <a:ext cx="25400" cy="132535"/>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199" name="墨迹 198"/>
              <p14:cNvContentPartPr/>
              <p14:nvPr/>
            </p14:nvContentPartPr>
            <p14:xfrm>
              <a:off x="11525955" y="3378241"/>
              <a:ext cx="11289" cy="197394"/>
            </p14:xfrm>
          </p:contentPart>
        </mc:Choice>
        <mc:Fallback xmlns="">
          <p:pic>
            <p:nvPicPr>
              <p:cNvPr id="199" name="墨迹 198"/>
            </p:nvPicPr>
            <p:blipFill>
              <a:blip/>
            </p:blipFill>
            <p:spPr>
              <a:xfrm>
                <a:off x="11525955" y="3378241"/>
                <a:ext cx="11289" cy="197394"/>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200" name="墨迹 199"/>
              <p14:cNvContentPartPr/>
              <p14:nvPr/>
            </p14:nvContentPartPr>
            <p14:xfrm>
              <a:off x="908755" y="4771273"/>
              <a:ext cx="239889" cy="253791"/>
            </p14:xfrm>
          </p:contentPart>
        </mc:Choice>
        <mc:Fallback xmlns="">
          <p:pic>
            <p:nvPicPr>
              <p:cNvPr id="200" name="墨迹 199"/>
            </p:nvPicPr>
            <p:blipFill>
              <a:blip/>
            </p:blipFill>
            <p:spPr>
              <a:xfrm>
                <a:off x="908755" y="4771273"/>
                <a:ext cx="239889" cy="253791"/>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201" name="墨迹 200"/>
              <p14:cNvContentPartPr/>
              <p14:nvPr/>
            </p14:nvContentPartPr>
            <p14:xfrm>
              <a:off x="1326444" y="4692315"/>
              <a:ext cx="101600" cy="11280"/>
            </p14:xfrm>
          </p:contentPart>
        </mc:Choice>
        <mc:Fallback xmlns="">
          <p:pic>
            <p:nvPicPr>
              <p:cNvPr id="201" name="墨迹 200"/>
            </p:nvPicPr>
            <p:blipFill>
              <a:blip/>
            </p:blipFill>
            <p:spPr>
              <a:xfrm>
                <a:off x="1326444" y="4692315"/>
                <a:ext cx="101600" cy="11280"/>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202" name="墨迹 201"/>
              <p14:cNvContentPartPr/>
              <p14:nvPr/>
            </p14:nvContentPartPr>
            <p14:xfrm>
              <a:off x="1145822" y="4618998"/>
              <a:ext cx="321733" cy="462464"/>
            </p14:xfrm>
          </p:contentPart>
        </mc:Choice>
        <mc:Fallback xmlns="">
          <p:pic>
            <p:nvPicPr>
              <p:cNvPr id="202" name="墨迹 201"/>
            </p:nvPicPr>
            <p:blipFill>
              <a:blip/>
            </p:blipFill>
            <p:spPr>
              <a:xfrm>
                <a:off x="1145822" y="4618998"/>
                <a:ext cx="321733" cy="462464"/>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203" name="墨迹 202"/>
              <p14:cNvContentPartPr/>
              <p14:nvPr/>
            </p14:nvContentPartPr>
            <p14:xfrm>
              <a:off x="1738488" y="4844590"/>
              <a:ext cx="33867" cy="31019"/>
            </p14:xfrm>
          </p:contentPart>
        </mc:Choice>
        <mc:Fallback xmlns="">
          <p:pic>
            <p:nvPicPr>
              <p:cNvPr id="203" name="墨迹 202"/>
            </p:nvPicPr>
            <p:blipFill>
              <a:blip/>
            </p:blipFill>
            <p:spPr>
              <a:xfrm>
                <a:off x="1738488" y="4844590"/>
                <a:ext cx="33867" cy="31019"/>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204" name="墨迹 203"/>
              <p14:cNvContentPartPr/>
              <p14:nvPr/>
            </p14:nvContentPartPr>
            <p14:xfrm>
              <a:off x="1698977" y="4940467"/>
              <a:ext cx="36689" cy="36658"/>
            </p14:xfrm>
          </p:contentPart>
        </mc:Choice>
        <mc:Fallback xmlns="">
          <p:pic>
            <p:nvPicPr>
              <p:cNvPr id="204" name="墨迹 203"/>
            </p:nvPicPr>
            <p:blipFill>
              <a:blip/>
            </p:blipFill>
            <p:spPr>
              <a:xfrm>
                <a:off x="1698977" y="4940467"/>
                <a:ext cx="36689" cy="36658"/>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205" name="墨迹 204"/>
              <p14:cNvContentPartPr/>
              <p14:nvPr/>
            </p14:nvContentPartPr>
            <p14:xfrm>
              <a:off x="2127955" y="4788192"/>
              <a:ext cx="282222" cy="259431"/>
            </p14:xfrm>
          </p:contentPart>
        </mc:Choice>
        <mc:Fallback xmlns="">
          <p:pic>
            <p:nvPicPr>
              <p:cNvPr id="205" name="墨迹 204"/>
            </p:nvPicPr>
            <p:blipFill>
              <a:blip/>
            </p:blipFill>
            <p:spPr>
              <a:xfrm>
                <a:off x="2127955" y="4788192"/>
                <a:ext cx="282222" cy="259431"/>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206" name="墨迹 205"/>
              <p14:cNvContentPartPr/>
              <p14:nvPr/>
            </p14:nvContentPartPr>
            <p14:xfrm>
              <a:off x="2449688" y="4635917"/>
              <a:ext cx="254000" cy="479383"/>
            </p14:xfrm>
          </p:contentPart>
        </mc:Choice>
        <mc:Fallback xmlns="">
          <p:pic>
            <p:nvPicPr>
              <p:cNvPr id="206" name="墨迹 205"/>
            </p:nvPicPr>
            <p:blipFill>
              <a:blip/>
            </p:blipFill>
            <p:spPr>
              <a:xfrm>
                <a:off x="2449688" y="4635917"/>
                <a:ext cx="254000" cy="479383"/>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207" name="墨迹 206"/>
              <p14:cNvContentPartPr/>
              <p14:nvPr/>
            </p14:nvContentPartPr>
            <p14:xfrm>
              <a:off x="2929466" y="4782552"/>
              <a:ext cx="273756" cy="203033"/>
            </p14:xfrm>
          </p:contentPart>
        </mc:Choice>
        <mc:Fallback xmlns="">
          <p:pic>
            <p:nvPicPr>
              <p:cNvPr id="207" name="墨迹 206"/>
            </p:nvPicPr>
            <p:blipFill>
              <a:blip/>
            </p:blipFill>
            <p:spPr>
              <a:xfrm>
                <a:off x="2929466" y="4782552"/>
                <a:ext cx="273756" cy="203033"/>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208" name="墨迹 207"/>
              <p14:cNvContentPartPr/>
              <p14:nvPr/>
            </p14:nvContentPartPr>
            <p14:xfrm>
              <a:off x="3160888" y="4669756"/>
              <a:ext cx="67734" cy="569620"/>
            </p14:xfrm>
          </p:contentPart>
        </mc:Choice>
        <mc:Fallback xmlns="">
          <p:pic>
            <p:nvPicPr>
              <p:cNvPr id="208" name="墨迹 207"/>
            </p:nvPicPr>
            <p:blipFill>
              <a:blip/>
            </p:blipFill>
            <p:spPr>
              <a:xfrm>
                <a:off x="3160888" y="4669756"/>
                <a:ext cx="67734" cy="569620"/>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209" name="墨迹 208"/>
              <p14:cNvContentPartPr/>
              <p14:nvPr/>
            </p14:nvContentPartPr>
            <p14:xfrm>
              <a:off x="3239911" y="4816391"/>
              <a:ext cx="50800" cy="191753"/>
            </p14:xfrm>
          </p:contentPart>
        </mc:Choice>
        <mc:Fallback xmlns="">
          <p:pic>
            <p:nvPicPr>
              <p:cNvPr id="209" name="墨迹 208"/>
            </p:nvPicPr>
            <p:blipFill>
              <a:blip/>
            </p:blipFill>
            <p:spPr>
              <a:xfrm>
                <a:off x="3239911" y="4816391"/>
                <a:ext cx="50800" cy="191753"/>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210" name="墨迹 209"/>
              <p14:cNvContentPartPr/>
              <p14:nvPr/>
            </p14:nvContentPartPr>
            <p14:xfrm>
              <a:off x="3375377" y="4822031"/>
              <a:ext cx="437445" cy="146635"/>
            </p14:xfrm>
          </p:contentPart>
        </mc:Choice>
        <mc:Fallback xmlns="">
          <p:pic>
            <p:nvPicPr>
              <p:cNvPr id="210" name="墨迹 209"/>
            </p:nvPicPr>
            <p:blipFill>
              <a:blip/>
            </p:blipFill>
            <p:spPr>
              <a:xfrm>
                <a:off x="3375377" y="4822031"/>
                <a:ext cx="437445" cy="146635"/>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211" name="墨迹 210"/>
              <p14:cNvContentPartPr/>
              <p14:nvPr/>
            </p14:nvContentPartPr>
            <p14:xfrm>
              <a:off x="3841044" y="4692315"/>
              <a:ext cx="19756" cy="386327"/>
            </p14:xfrm>
          </p:contentPart>
        </mc:Choice>
        <mc:Fallback xmlns="">
          <p:pic>
            <p:nvPicPr>
              <p:cNvPr id="211" name="墨迹 210"/>
            </p:nvPicPr>
            <p:blipFill>
              <a:blip/>
            </p:blipFill>
            <p:spPr>
              <a:xfrm>
                <a:off x="3841044" y="4692315"/>
                <a:ext cx="19756" cy="386327"/>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212" name="墨迹 211"/>
              <p14:cNvContentPartPr/>
              <p14:nvPr/>
            </p14:nvContentPartPr>
            <p14:xfrm>
              <a:off x="2139244" y="5464968"/>
              <a:ext cx="152400" cy="321469"/>
            </p14:xfrm>
          </p:contentPart>
        </mc:Choice>
        <mc:Fallback xmlns="">
          <p:pic>
            <p:nvPicPr>
              <p:cNvPr id="212" name="墨迹 211"/>
            </p:nvPicPr>
            <p:blipFill>
              <a:blip/>
            </p:blipFill>
            <p:spPr>
              <a:xfrm>
                <a:off x="2139244" y="5464968"/>
                <a:ext cx="152400" cy="321469"/>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213" name="墨迹 212"/>
              <p14:cNvContentPartPr/>
              <p14:nvPr/>
            </p14:nvContentPartPr>
            <p14:xfrm>
              <a:off x="2404533" y="5527006"/>
              <a:ext cx="149578" cy="208673"/>
            </p14:xfrm>
          </p:contentPart>
        </mc:Choice>
        <mc:Fallback xmlns="">
          <p:pic>
            <p:nvPicPr>
              <p:cNvPr id="213" name="墨迹 212"/>
            </p:nvPicPr>
            <p:blipFill>
              <a:blip/>
            </p:blipFill>
            <p:spPr>
              <a:xfrm>
                <a:off x="2404533" y="5527006"/>
                <a:ext cx="149578" cy="208673"/>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214" name="墨迹 213"/>
              <p14:cNvContentPartPr/>
              <p14:nvPr/>
            </p14:nvContentPartPr>
            <p14:xfrm>
              <a:off x="2562577" y="5527006"/>
              <a:ext cx="33867" cy="231232"/>
            </p14:xfrm>
          </p:contentPart>
        </mc:Choice>
        <mc:Fallback xmlns="">
          <p:pic>
            <p:nvPicPr>
              <p:cNvPr id="214" name="墨迹 213"/>
            </p:nvPicPr>
            <p:blipFill>
              <a:blip/>
            </p:blipFill>
            <p:spPr>
              <a:xfrm>
                <a:off x="2562577" y="5527006"/>
                <a:ext cx="33867" cy="231232"/>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215" name="墨迹 214"/>
              <p14:cNvContentPartPr/>
              <p14:nvPr/>
            </p14:nvContentPartPr>
            <p14:xfrm>
              <a:off x="2596444" y="5617243"/>
              <a:ext cx="104422" cy="62038"/>
            </p14:xfrm>
          </p:contentPart>
        </mc:Choice>
        <mc:Fallback xmlns="">
          <p:pic>
            <p:nvPicPr>
              <p:cNvPr id="215" name="墨迹 214"/>
            </p:nvPicPr>
            <p:blipFill>
              <a:blip/>
            </p:blipFill>
            <p:spPr>
              <a:xfrm>
                <a:off x="2596444" y="5617243"/>
                <a:ext cx="104422" cy="62038"/>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216" name="墨迹 215"/>
              <p14:cNvContentPartPr/>
              <p14:nvPr/>
            </p14:nvContentPartPr>
            <p14:xfrm>
              <a:off x="2689577" y="5459328"/>
              <a:ext cx="31045" cy="439905"/>
            </p14:xfrm>
          </p:contentPart>
        </mc:Choice>
        <mc:Fallback xmlns="">
          <p:pic>
            <p:nvPicPr>
              <p:cNvPr id="216" name="墨迹 215"/>
            </p:nvPicPr>
            <p:blipFill>
              <a:blip/>
            </p:blipFill>
            <p:spPr>
              <a:xfrm>
                <a:off x="2689577" y="5459328"/>
                <a:ext cx="31045" cy="439905"/>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217" name="墨迹 216"/>
              <p14:cNvContentPartPr/>
              <p14:nvPr/>
            </p14:nvContentPartPr>
            <p14:xfrm>
              <a:off x="2771422" y="5541106"/>
              <a:ext cx="132644" cy="19739"/>
            </p14:xfrm>
          </p:contentPart>
        </mc:Choice>
        <mc:Fallback xmlns="">
          <p:pic>
            <p:nvPicPr>
              <p:cNvPr id="217" name="墨迹 216"/>
            </p:nvPicPr>
            <p:blipFill>
              <a:blip/>
            </p:blipFill>
            <p:spPr>
              <a:xfrm>
                <a:off x="2771422" y="5541106"/>
                <a:ext cx="132644" cy="19739"/>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218" name="墨迹 217"/>
              <p14:cNvContentPartPr/>
              <p14:nvPr/>
            </p14:nvContentPartPr>
            <p14:xfrm>
              <a:off x="2830688" y="5470608"/>
              <a:ext cx="25400" cy="191753"/>
            </p14:xfrm>
          </p:contentPart>
        </mc:Choice>
        <mc:Fallback xmlns="">
          <p:pic>
            <p:nvPicPr>
              <p:cNvPr id="218" name="墨迹 217"/>
            </p:nvPicPr>
            <p:blipFill>
              <a:blip/>
            </p:blipFill>
            <p:spPr>
              <a:xfrm>
                <a:off x="2830688" y="5470608"/>
                <a:ext cx="25400" cy="191753"/>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219" name="墨迹 218"/>
              <p14:cNvContentPartPr/>
              <p14:nvPr/>
            </p14:nvContentPartPr>
            <p14:xfrm>
              <a:off x="2918177" y="5459328"/>
              <a:ext cx="107245" cy="293270"/>
            </p14:xfrm>
          </p:contentPart>
        </mc:Choice>
        <mc:Fallback xmlns="">
          <p:pic>
            <p:nvPicPr>
              <p:cNvPr id="219" name="墨迹 218"/>
            </p:nvPicPr>
            <p:blipFill>
              <a:blip/>
            </p:blipFill>
            <p:spPr>
              <a:xfrm>
                <a:off x="2918177" y="5459328"/>
                <a:ext cx="107245" cy="293270"/>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220" name="墨迹 219"/>
              <p14:cNvContentPartPr/>
              <p14:nvPr/>
            </p14:nvContentPartPr>
            <p14:xfrm>
              <a:off x="3115733" y="5369091"/>
              <a:ext cx="115711" cy="95877"/>
            </p14:xfrm>
          </p:contentPart>
        </mc:Choice>
        <mc:Fallback xmlns="">
          <p:pic>
            <p:nvPicPr>
              <p:cNvPr id="220" name="墨迹 219"/>
            </p:nvPicPr>
            <p:blipFill>
              <a:blip/>
            </p:blipFill>
            <p:spPr>
              <a:xfrm>
                <a:off x="3115733" y="5369091"/>
                <a:ext cx="115711" cy="95877"/>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221" name="墨迹 220"/>
              <p14:cNvContentPartPr/>
              <p14:nvPr/>
            </p14:nvContentPartPr>
            <p14:xfrm>
              <a:off x="3256844" y="5498807"/>
              <a:ext cx="152400" cy="28199"/>
            </p14:xfrm>
          </p:contentPart>
        </mc:Choice>
        <mc:Fallback xmlns="">
          <p:pic>
            <p:nvPicPr>
              <p:cNvPr id="221" name="墨迹 220"/>
            </p:nvPicPr>
            <p:blipFill>
              <a:blip/>
            </p:blipFill>
            <p:spPr>
              <a:xfrm>
                <a:off x="3256844" y="5498807"/>
                <a:ext cx="152400" cy="28199"/>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222" name="墨迹 221"/>
              <p14:cNvContentPartPr/>
              <p14:nvPr/>
            </p14:nvContentPartPr>
            <p14:xfrm>
              <a:off x="3200400" y="5634162"/>
              <a:ext cx="203200" cy="22560"/>
            </p14:xfrm>
          </p:contentPart>
        </mc:Choice>
        <mc:Fallback xmlns="">
          <p:pic>
            <p:nvPicPr>
              <p:cNvPr id="222" name="墨迹 221"/>
            </p:nvPicPr>
            <p:blipFill>
              <a:blip/>
            </p:blipFill>
            <p:spPr>
              <a:xfrm>
                <a:off x="3200400" y="5634162"/>
                <a:ext cx="203200" cy="22560"/>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223" name="墨迹 222"/>
              <p14:cNvContentPartPr/>
              <p14:nvPr/>
            </p14:nvContentPartPr>
            <p14:xfrm>
              <a:off x="3561644" y="5335253"/>
              <a:ext cx="372533" cy="422985"/>
            </p14:xfrm>
          </p:contentPart>
        </mc:Choice>
        <mc:Fallback xmlns="">
          <p:pic>
            <p:nvPicPr>
              <p:cNvPr id="223" name="墨迹 222"/>
            </p:nvPicPr>
            <p:blipFill>
              <a:blip/>
            </p:blipFill>
            <p:spPr>
              <a:xfrm>
                <a:off x="3561644" y="5335253"/>
                <a:ext cx="372533" cy="422985"/>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224" name="墨迹 223"/>
              <p14:cNvContentPartPr/>
              <p14:nvPr/>
            </p14:nvContentPartPr>
            <p14:xfrm>
              <a:off x="3905955" y="5414210"/>
              <a:ext cx="197556" cy="250971"/>
            </p14:xfrm>
          </p:contentPart>
        </mc:Choice>
        <mc:Fallback xmlns="">
          <p:pic>
            <p:nvPicPr>
              <p:cNvPr id="224" name="墨迹 223"/>
            </p:nvPicPr>
            <p:blipFill>
              <a:blip/>
            </p:blipFill>
            <p:spPr>
              <a:xfrm>
                <a:off x="3905955" y="5414210"/>
                <a:ext cx="197556" cy="250971"/>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225" name="墨迹 224"/>
              <p14:cNvContentPartPr/>
              <p14:nvPr/>
            </p14:nvContentPartPr>
            <p14:xfrm>
              <a:off x="4159955" y="5538286"/>
              <a:ext cx="138289" cy="186113"/>
            </p14:xfrm>
          </p:contentPart>
        </mc:Choice>
        <mc:Fallback xmlns="">
          <p:pic>
            <p:nvPicPr>
              <p:cNvPr id="225" name="墨迹 224"/>
            </p:nvPicPr>
            <p:blipFill>
              <a:blip/>
            </p:blipFill>
            <p:spPr>
              <a:xfrm>
                <a:off x="4159955" y="5538286"/>
                <a:ext cx="138289" cy="186113"/>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226" name="墨迹 225"/>
              <p14:cNvContentPartPr/>
              <p14:nvPr/>
            </p14:nvContentPartPr>
            <p14:xfrm>
              <a:off x="2889955" y="6034588"/>
              <a:ext cx="56445" cy="532962"/>
            </p14:xfrm>
          </p:contentPart>
        </mc:Choice>
        <mc:Fallback xmlns="">
          <p:pic>
            <p:nvPicPr>
              <p:cNvPr id="226" name="墨迹 225"/>
            </p:nvPicPr>
            <p:blipFill>
              <a:blip/>
            </p:blipFill>
            <p:spPr>
              <a:xfrm>
                <a:off x="2889955" y="6034588"/>
                <a:ext cx="56445" cy="532962"/>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227" name="墨迹 226"/>
              <p14:cNvContentPartPr/>
              <p14:nvPr/>
            </p14:nvContentPartPr>
            <p14:xfrm>
              <a:off x="2918177" y="6181223"/>
              <a:ext cx="174978" cy="231232"/>
            </p14:xfrm>
          </p:contentPart>
        </mc:Choice>
        <mc:Fallback xmlns="">
          <p:pic>
            <p:nvPicPr>
              <p:cNvPr id="227" name="墨迹 226"/>
            </p:nvPicPr>
            <p:blipFill>
              <a:blip/>
            </p:blipFill>
            <p:spPr>
              <a:xfrm>
                <a:off x="2918177" y="6181223"/>
                <a:ext cx="174978" cy="231232"/>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228" name="墨迹 227"/>
              <p14:cNvContentPartPr/>
              <p14:nvPr/>
            </p14:nvContentPartPr>
            <p14:xfrm>
              <a:off x="3110088" y="6299659"/>
              <a:ext cx="146756" cy="152275"/>
            </p14:xfrm>
          </p:contentPart>
        </mc:Choice>
        <mc:Fallback xmlns="">
          <p:pic>
            <p:nvPicPr>
              <p:cNvPr id="228" name="墨迹 227"/>
            </p:nvPicPr>
            <p:blipFill>
              <a:blip/>
            </p:blipFill>
            <p:spPr>
              <a:xfrm>
                <a:off x="3110088" y="6299659"/>
                <a:ext cx="146756" cy="152275"/>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229" name="墨迹 228"/>
              <p14:cNvContentPartPr/>
              <p14:nvPr/>
            </p14:nvContentPartPr>
            <p14:xfrm>
              <a:off x="3352800" y="6175583"/>
              <a:ext cx="158044" cy="39479"/>
            </p14:xfrm>
          </p:contentPart>
        </mc:Choice>
        <mc:Fallback xmlns="">
          <p:pic>
            <p:nvPicPr>
              <p:cNvPr id="229" name="墨迹 228"/>
            </p:nvPicPr>
            <p:blipFill>
              <a:blip/>
            </p:blipFill>
            <p:spPr>
              <a:xfrm>
                <a:off x="3352800" y="6175583"/>
                <a:ext cx="158044" cy="39479"/>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230" name="墨迹 229"/>
              <p14:cNvContentPartPr/>
              <p14:nvPr/>
            </p14:nvContentPartPr>
            <p14:xfrm>
              <a:off x="3330222" y="6316578"/>
              <a:ext cx="208844" cy="16920"/>
            </p14:xfrm>
          </p:contentPart>
        </mc:Choice>
        <mc:Fallback xmlns="">
          <p:pic>
            <p:nvPicPr>
              <p:cNvPr id="230" name="墨迹 229"/>
            </p:nvPicPr>
            <p:blipFill>
              <a:blip/>
            </p:blipFill>
            <p:spPr>
              <a:xfrm>
                <a:off x="3330222" y="6316578"/>
                <a:ext cx="208844" cy="16920"/>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231" name="墨迹 230"/>
              <p14:cNvContentPartPr/>
              <p14:nvPr/>
            </p14:nvContentPartPr>
            <p14:xfrm>
              <a:off x="3708400" y="6279919"/>
              <a:ext cx="1286933" cy="25379"/>
            </p14:xfrm>
          </p:contentPart>
        </mc:Choice>
        <mc:Fallback xmlns="">
          <p:pic>
            <p:nvPicPr>
              <p:cNvPr id="231" name="墨迹 230"/>
            </p:nvPicPr>
            <p:blipFill>
              <a:blip/>
            </p:blipFill>
            <p:spPr>
              <a:xfrm>
                <a:off x="3708400" y="6279919"/>
                <a:ext cx="1286933" cy="25379"/>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232" name="墨迹 231"/>
              <p14:cNvContentPartPr/>
              <p14:nvPr/>
            </p14:nvContentPartPr>
            <p14:xfrm>
              <a:off x="4131733" y="5966911"/>
              <a:ext cx="28222" cy="270710"/>
            </p14:xfrm>
          </p:contentPart>
        </mc:Choice>
        <mc:Fallback xmlns="">
          <p:pic>
            <p:nvPicPr>
              <p:cNvPr id="232" name="墨迹 231"/>
            </p:nvPicPr>
            <p:blipFill>
              <a:blip/>
            </p:blipFill>
            <p:spPr>
              <a:xfrm>
                <a:off x="4131733" y="5966911"/>
                <a:ext cx="28222" cy="270710"/>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233" name="墨迹 232"/>
              <p14:cNvContentPartPr/>
              <p14:nvPr/>
            </p14:nvContentPartPr>
            <p14:xfrm>
              <a:off x="4255911" y="6057147"/>
              <a:ext cx="101600" cy="146635"/>
            </p14:xfrm>
          </p:contentPart>
        </mc:Choice>
        <mc:Fallback xmlns="">
          <p:pic>
            <p:nvPicPr>
              <p:cNvPr id="233" name="墨迹 232"/>
            </p:nvPicPr>
            <p:blipFill>
              <a:blip/>
            </p:blipFill>
            <p:spPr>
              <a:xfrm>
                <a:off x="4255911" y="6057147"/>
                <a:ext cx="101600" cy="146635"/>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234" name="墨迹 233"/>
              <p14:cNvContentPartPr/>
              <p14:nvPr/>
            </p14:nvContentPartPr>
            <p14:xfrm>
              <a:off x="4380088" y="6017669"/>
              <a:ext cx="110067" cy="11279"/>
            </p14:xfrm>
          </p:contentPart>
        </mc:Choice>
        <mc:Fallback xmlns="">
          <p:pic>
            <p:nvPicPr>
              <p:cNvPr id="234" name="墨迹 233"/>
            </p:nvPicPr>
            <p:blipFill>
              <a:blip/>
            </p:blipFill>
            <p:spPr>
              <a:xfrm>
                <a:off x="4380088" y="6017669"/>
                <a:ext cx="110067" cy="11279"/>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235" name="墨迹 234"/>
              <p14:cNvContentPartPr/>
              <p14:nvPr/>
            </p14:nvContentPartPr>
            <p14:xfrm>
              <a:off x="4552244" y="5876674"/>
              <a:ext cx="42333" cy="205853"/>
            </p14:xfrm>
          </p:contentPart>
        </mc:Choice>
        <mc:Fallback xmlns="">
          <p:pic>
            <p:nvPicPr>
              <p:cNvPr id="235" name="墨迹 234"/>
            </p:nvPicPr>
            <p:blipFill>
              <a:blip/>
            </p:blipFill>
            <p:spPr>
              <a:xfrm>
                <a:off x="4552244" y="5876674"/>
                <a:ext cx="42333" cy="205853"/>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236" name="墨迹 235"/>
              <p14:cNvContentPartPr/>
              <p14:nvPr/>
            </p14:nvContentPartPr>
            <p14:xfrm>
              <a:off x="4639733" y="6006389"/>
              <a:ext cx="39511" cy="36659"/>
            </p14:xfrm>
          </p:contentPart>
        </mc:Choice>
        <mc:Fallback xmlns="">
          <p:pic>
            <p:nvPicPr>
              <p:cNvPr id="236" name="墨迹 235"/>
            </p:nvPicPr>
            <p:blipFill>
              <a:blip/>
            </p:blipFill>
            <p:spPr>
              <a:xfrm>
                <a:off x="4639733" y="6006389"/>
                <a:ext cx="39511" cy="36659"/>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237" name="墨迹 236"/>
              <p14:cNvContentPartPr/>
              <p14:nvPr/>
            </p14:nvContentPartPr>
            <p14:xfrm>
              <a:off x="4735688" y="5842835"/>
              <a:ext cx="50800" cy="217132"/>
            </p14:xfrm>
          </p:contentPart>
        </mc:Choice>
        <mc:Fallback xmlns="">
          <p:pic>
            <p:nvPicPr>
              <p:cNvPr id="237" name="墨迹 236"/>
            </p:nvPicPr>
            <p:blipFill>
              <a:blip/>
            </p:blipFill>
            <p:spPr>
              <a:xfrm>
                <a:off x="4735688" y="5842835"/>
                <a:ext cx="50800" cy="217132"/>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238" name="墨迹 237"/>
              <p14:cNvContentPartPr/>
              <p14:nvPr/>
            </p14:nvContentPartPr>
            <p14:xfrm>
              <a:off x="4826000" y="5848475"/>
              <a:ext cx="79022" cy="197393"/>
            </p14:xfrm>
          </p:contentPart>
        </mc:Choice>
        <mc:Fallback xmlns="">
          <p:pic>
            <p:nvPicPr>
              <p:cNvPr id="238" name="墨迹 237"/>
            </p:nvPicPr>
            <p:blipFill>
              <a:blip/>
            </p:blipFill>
            <p:spPr>
              <a:xfrm>
                <a:off x="4826000" y="5848475"/>
                <a:ext cx="79022" cy="197393"/>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239" name="墨迹 238"/>
              <p14:cNvContentPartPr/>
              <p14:nvPr/>
            </p14:nvContentPartPr>
            <p14:xfrm>
              <a:off x="5003800" y="5966911"/>
              <a:ext cx="127000" cy="180474"/>
            </p14:xfrm>
          </p:contentPart>
        </mc:Choice>
        <mc:Fallback xmlns="">
          <p:pic>
            <p:nvPicPr>
              <p:cNvPr id="239" name="墨迹 238"/>
            </p:nvPicPr>
            <p:blipFill>
              <a:blip/>
            </p:blipFill>
            <p:spPr>
              <a:xfrm>
                <a:off x="5003800" y="5966911"/>
                <a:ext cx="127000" cy="180474"/>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240" name="墨迹 239"/>
              <p14:cNvContentPartPr/>
              <p14:nvPr/>
            </p14:nvContentPartPr>
            <p14:xfrm>
              <a:off x="4984044" y="5989470"/>
              <a:ext cx="149578" cy="152275"/>
            </p14:xfrm>
          </p:contentPart>
        </mc:Choice>
        <mc:Fallback xmlns="">
          <p:pic>
            <p:nvPicPr>
              <p:cNvPr id="240" name="墨迹 239"/>
            </p:nvPicPr>
            <p:blipFill>
              <a:blip/>
            </p:blipFill>
            <p:spPr>
              <a:xfrm>
                <a:off x="4984044" y="5989470"/>
                <a:ext cx="149578" cy="152275"/>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241" name="墨迹 240"/>
              <p14:cNvContentPartPr/>
              <p14:nvPr/>
            </p14:nvContentPartPr>
            <p14:xfrm>
              <a:off x="5198533" y="5933072"/>
              <a:ext cx="33867" cy="259431"/>
            </p14:xfrm>
          </p:contentPart>
        </mc:Choice>
        <mc:Fallback xmlns="">
          <p:pic>
            <p:nvPicPr>
              <p:cNvPr id="241" name="墨迹 240"/>
            </p:nvPicPr>
            <p:blipFill>
              <a:blip/>
            </p:blipFill>
            <p:spPr>
              <a:xfrm>
                <a:off x="5198533" y="5933072"/>
                <a:ext cx="33867" cy="259431"/>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242" name="墨迹 241"/>
              <p14:cNvContentPartPr/>
              <p14:nvPr/>
            </p14:nvContentPartPr>
            <p14:xfrm>
              <a:off x="5311422" y="6000750"/>
              <a:ext cx="90311" cy="169194"/>
            </p14:xfrm>
          </p:contentPart>
        </mc:Choice>
        <mc:Fallback xmlns="">
          <p:pic>
            <p:nvPicPr>
              <p:cNvPr id="242" name="墨迹 241"/>
            </p:nvPicPr>
            <p:blipFill>
              <a:blip/>
            </p:blipFill>
            <p:spPr>
              <a:xfrm>
                <a:off x="5311422" y="6000750"/>
                <a:ext cx="90311" cy="169194"/>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243" name="墨迹 242"/>
              <p14:cNvContentPartPr/>
              <p14:nvPr/>
            </p14:nvContentPartPr>
            <p14:xfrm>
              <a:off x="5463822" y="5882314"/>
              <a:ext cx="95955" cy="16919"/>
            </p14:xfrm>
          </p:contentPart>
        </mc:Choice>
        <mc:Fallback xmlns="">
          <p:pic>
            <p:nvPicPr>
              <p:cNvPr id="243" name="墨迹 242"/>
            </p:nvPicPr>
            <p:blipFill>
              <a:blip/>
            </p:blipFill>
            <p:spPr>
              <a:xfrm>
                <a:off x="5463822" y="5882314"/>
                <a:ext cx="95955" cy="16919"/>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244" name="墨迹 243"/>
              <p14:cNvContentPartPr/>
              <p14:nvPr/>
            </p14:nvContentPartPr>
            <p14:xfrm>
              <a:off x="5551311" y="5786437"/>
              <a:ext cx="70556" cy="217132"/>
            </p14:xfrm>
          </p:contentPart>
        </mc:Choice>
        <mc:Fallback xmlns="">
          <p:pic>
            <p:nvPicPr>
              <p:cNvPr id="244" name="墨迹 243"/>
            </p:nvPicPr>
            <p:blipFill>
              <a:blip/>
            </p:blipFill>
            <p:spPr>
              <a:xfrm>
                <a:off x="5551311" y="5786437"/>
                <a:ext cx="70556" cy="217132"/>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245" name="墨迹 244"/>
              <p14:cNvContentPartPr/>
              <p14:nvPr/>
            </p14:nvContentPartPr>
            <p14:xfrm>
              <a:off x="5650088" y="5927432"/>
              <a:ext cx="39512" cy="59218"/>
            </p14:xfrm>
          </p:contentPart>
        </mc:Choice>
        <mc:Fallback xmlns="">
          <p:pic>
            <p:nvPicPr>
              <p:cNvPr id="245" name="墨迹 244"/>
            </p:nvPicPr>
            <p:blipFill>
              <a:blip/>
            </p:blipFill>
            <p:spPr>
              <a:xfrm>
                <a:off x="5650088" y="5927432"/>
                <a:ext cx="39512" cy="59218"/>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246" name="墨迹 245"/>
              <p14:cNvContentPartPr/>
              <p14:nvPr/>
            </p14:nvContentPartPr>
            <p14:xfrm>
              <a:off x="5737577" y="5780797"/>
              <a:ext cx="64912" cy="222772"/>
            </p14:xfrm>
          </p:contentPart>
        </mc:Choice>
        <mc:Fallback xmlns="">
          <p:pic>
            <p:nvPicPr>
              <p:cNvPr id="246" name="墨迹 245"/>
            </p:nvPicPr>
            <p:blipFill>
              <a:blip/>
            </p:blipFill>
            <p:spPr>
              <a:xfrm>
                <a:off x="5737577" y="5780797"/>
                <a:ext cx="64912" cy="222772"/>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247" name="墨迹 246"/>
              <p14:cNvContentPartPr/>
              <p14:nvPr/>
            </p14:nvContentPartPr>
            <p14:xfrm>
              <a:off x="5870222" y="5769518"/>
              <a:ext cx="107244" cy="219952"/>
            </p14:xfrm>
          </p:contentPart>
        </mc:Choice>
        <mc:Fallback xmlns="">
          <p:pic>
            <p:nvPicPr>
              <p:cNvPr id="247" name="墨迹 246"/>
            </p:nvPicPr>
            <p:blipFill>
              <a:blip/>
            </p:blipFill>
            <p:spPr>
              <a:xfrm>
                <a:off x="5870222" y="5769518"/>
                <a:ext cx="107244" cy="219952"/>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248" name="墨迹 247"/>
              <p14:cNvContentPartPr/>
              <p14:nvPr/>
            </p14:nvContentPartPr>
            <p14:xfrm>
              <a:off x="4961466" y="6277100"/>
              <a:ext cx="1038578" cy="22559"/>
            </p14:xfrm>
          </p:contentPart>
        </mc:Choice>
        <mc:Fallback xmlns="">
          <p:pic>
            <p:nvPicPr>
              <p:cNvPr id="248" name="墨迹 247"/>
            </p:nvPicPr>
            <p:blipFill>
              <a:blip/>
            </p:blipFill>
            <p:spPr>
              <a:xfrm>
                <a:off x="4961466" y="6277100"/>
                <a:ext cx="1038578" cy="22559"/>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249" name="墨迹 248"/>
              <p14:cNvContentPartPr/>
              <p14:nvPr/>
            </p14:nvContentPartPr>
            <p14:xfrm>
              <a:off x="4724400" y="6451934"/>
              <a:ext cx="124177" cy="174834"/>
            </p14:xfrm>
          </p:contentPart>
        </mc:Choice>
        <mc:Fallback xmlns="">
          <p:pic>
            <p:nvPicPr>
              <p:cNvPr id="249" name="墨迹 248"/>
            </p:nvPicPr>
            <p:blipFill>
              <a:blip/>
            </p:blipFill>
            <p:spPr>
              <a:xfrm>
                <a:off x="4724400" y="6451934"/>
                <a:ext cx="124177" cy="174834"/>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250" name="墨迹 249"/>
              <p14:cNvContentPartPr/>
              <p14:nvPr/>
            </p14:nvContentPartPr>
            <p14:xfrm>
              <a:off x="4899377" y="6536531"/>
              <a:ext cx="39511" cy="81777"/>
            </p14:xfrm>
          </p:contentPart>
        </mc:Choice>
        <mc:Fallback xmlns="">
          <p:pic>
            <p:nvPicPr>
              <p:cNvPr id="250" name="墨迹 249"/>
            </p:nvPicPr>
            <p:blipFill>
              <a:blip/>
            </p:blipFill>
            <p:spPr>
              <a:xfrm>
                <a:off x="4899377" y="6536531"/>
                <a:ext cx="39511" cy="81777"/>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251" name="墨迹 250"/>
              <p14:cNvContentPartPr/>
              <p14:nvPr/>
            </p14:nvContentPartPr>
            <p14:xfrm>
              <a:off x="5068711" y="6446294"/>
              <a:ext cx="101600" cy="135355"/>
            </p14:xfrm>
          </p:contentPart>
        </mc:Choice>
        <mc:Fallback xmlns="">
          <p:pic>
            <p:nvPicPr>
              <p:cNvPr id="251" name="墨迹 250"/>
            </p:nvPicPr>
            <p:blipFill>
              <a:blip/>
            </p:blipFill>
            <p:spPr>
              <a:xfrm>
                <a:off x="5068711" y="6446294"/>
                <a:ext cx="101600" cy="135355"/>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252" name="墨迹 251"/>
              <p14:cNvContentPartPr/>
              <p14:nvPr/>
            </p14:nvContentPartPr>
            <p14:xfrm>
              <a:off x="5266266" y="6384256"/>
              <a:ext cx="135466" cy="135355"/>
            </p14:xfrm>
          </p:contentPart>
        </mc:Choice>
        <mc:Fallback xmlns="">
          <p:pic>
            <p:nvPicPr>
              <p:cNvPr id="252" name="墨迹 251"/>
            </p:nvPicPr>
            <p:blipFill>
              <a:blip/>
            </p:blipFill>
            <p:spPr>
              <a:xfrm>
                <a:off x="5266266" y="6384256"/>
                <a:ext cx="135466" cy="135355"/>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253" name="墨迹 252"/>
              <p14:cNvContentPartPr/>
              <p14:nvPr/>
            </p14:nvContentPartPr>
            <p14:xfrm>
              <a:off x="4555066" y="6626768"/>
              <a:ext cx="1010356" cy="90237"/>
            </p14:xfrm>
          </p:contentPart>
        </mc:Choice>
        <mc:Fallback xmlns="">
          <p:pic>
            <p:nvPicPr>
              <p:cNvPr id="253" name="墨迹 252"/>
            </p:nvPicPr>
            <p:blipFill>
              <a:blip/>
            </p:blipFill>
            <p:spPr>
              <a:xfrm>
                <a:off x="4555066" y="6626768"/>
                <a:ext cx="1010356" cy="90237"/>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254" name="墨迹 253"/>
              <p14:cNvContentPartPr/>
              <p14:nvPr/>
            </p14:nvContentPartPr>
            <p14:xfrm>
              <a:off x="5108222" y="6750843"/>
              <a:ext cx="293511" cy="95877"/>
            </p14:xfrm>
          </p:contentPart>
        </mc:Choice>
        <mc:Fallback xmlns="">
          <p:pic>
            <p:nvPicPr>
              <p:cNvPr id="254" name="墨迹 253"/>
            </p:nvPicPr>
            <p:blipFill>
              <a:blip/>
            </p:blipFill>
            <p:spPr>
              <a:xfrm>
                <a:off x="5108222" y="6750843"/>
                <a:ext cx="293511" cy="95877"/>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255" name="墨迹 254"/>
              <p14:cNvContentPartPr/>
              <p14:nvPr/>
            </p14:nvContentPartPr>
            <p14:xfrm>
              <a:off x="6197600" y="6282740"/>
              <a:ext cx="143933" cy="11279"/>
            </p14:xfrm>
          </p:contentPart>
        </mc:Choice>
        <mc:Fallback xmlns="">
          <p:pic>
            <p:nvPicPr>
              <p:cNvPr id="255" name="墨迹 254"/>
            </p:nvPicPr>
            <p:blipFill>
              <a:blip/>
            </p:blipFill>
            <p:spPr>
              <a:xfrm>
                <a:off x="6197600" y="6282740"/>
                <a:ext cx="143933" cy="11279"/>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256" name="墨迹 255"/>
              <p14:cNvContentPartPr/>
              <p14:nvPr/>
            </p14:nvContentPartPr>
            <p14:xfrm>
              <a:off x="6152444" y="6401175"/>
              <a:ext cx="174978" cy="11280"/>
            </p14:xfrm>
          </p:contentPart>
        </mc:Choice>
        <mc:Fallback xmlns="">
          <p:pic>
            <p:nvPicPr>
              <p:cNvPr id="256" name="墨迹 255"/>
            </p:nvPicPr>
            <p:blipFill>
              <a:blip/>
            </p:blipFill>
            <p:spPr>
              <a:xfrm>
                <a:off x="6152444" y="6401175"/>
                <a:ext cx="174978" cy="11280"/>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257" name="墨迹 256"/>
              <p14:cNvContentPartPr/>
              <p14:nvPr/>
            </p14:nvContentPartPr>
            <p14:xfrm>
              <a:off x="6462888" y="6209422"/>
              <a:ext cx="62089" cy="293270"/>
            </p14:xfrm>
          </p:contentPart>
        </mc:Choice>
        <mc:Fallback xmlns="">
          <p:pic>
            <p:nvPicPr>
              <p:cNvPr id="257" name="墨迹 256"/>
            </p:nvPicPr>
            <p:blipFill>
              <a:blip/>
            </p:blipFill>
            <p:spPr>
              <a:xfrm>
                <a:off x="6462888" y="6209422"/>
                <a:ext cx="62089" cy="293270"/>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258" name="墨迹 257"/>
              <p14:cNvContentPartPr/>
              <p14:nvPr/>
            </p14:nvContentPartPr>
            <p14:xfrm>
              <a:off x="6598355" y="6282740"/>
              <a:ext cx="95956" cy="135355"/>
            </p14:xfrm>
          </p:contentPart>
        </mc:Choice>
        <mc:Fallback xmlns="">
          <p:pic>
            <p:nvPicPr>
              <p:cNvPr id="258" name="墨迹 257"/>
            </p:nvPicPr>
            <p:blipFill>
              <a:blip/>
            </p:blipFill>
            <p:spPr>
              <a:xfrm>
                <a:off x="6598355" y="6282740"/>
                <a:ext cx="95956" cy="135355"/>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259" name="墨迹 258"/>
              <p14:cNvContentPartPr/>
              <p14:nvPr/>
            </p14:nvContentPartPr>
            <p14:xfrm>
              <a:off x="6784622" y="6186863"/>
              <a:ext cx="138288" cy="22559"/>
            </p14:xfrm>
          </p:contentPart>
        </mc:Choice>
        <mc:Fallback xmlns="">
          <p:pic>
            <p:nvPicPr>
              <p:cNvPr id="259" name="墨迹 258"/>
            </p:nvPicPr>
            <p:blipFill>
              <a:blip/>
            </p:blipFill>
            <p:spPr>
              <a:xfrm>
                <a:off x="6784622" y="6186863"/>
                <a:ext cx="138288" cy="22559"/>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260" name="墨迹 259"/>
              <p14:cNvContentPartPr/>
              <p14:nvPr/>
            </p14:nvContentPartPr>
            <p14:xfrm>
              <a:off x="6993466" y="6040228"/>
              <a:ext cx="98778" cy="135355"/>
            </p14:xfrm>
          </p:contentPart>
        </mc:Choice>
        <mc:Fallback xmlns="">
          <p:pic>
            <p:nvPicPr>
              <p:cNvPr id="260" name="墨迹 259"/>
            </p:nvPicPr>
            <p:blipFill>
              <a:blip/>
            </p:blipFill>
            <p:spPr>
              <a:xfrm>
                <a:off x="6993466" y="6040228"/>
                <a:ext cx="98778" cy="135355"/>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261" name="墨迹 260"/>
              <p14:cNvContentPartPr/>
              <p14:nvPr/>
            </p14:nvContentPartPr>
            <p14:xfrm>
              <a:off x="6987822" y="6062787"/>
              <a:ext cx="141111" cy="200213"/>
            </p14:xfrm>
          </p:contentPart>
        </mc:Choice>
        <mc:Fallback xmlns="">
          <p:pic>
            <p:nvPicPr>
              <p:cNvPr id="261" name="墨迹 260"/>
            </p:nvPicPr>
            <p:blipFill>
              <a:blip/>
            </p:blipFill>
            <p:spPr>
              <a:xfrm>
                <a:off x="6987822" y="6062787"/>
                <a:ext cx="141111" cy="200213"/>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262" name="墨迹 261"/>
              <p14:cNvContentPartPr/>
              <p14:nvPr/>
            </p14:nvContentPartPr>
            <p14:xfrm>
              <a:off x="7083777" y="6220702"/>
              <a:ext cx="36689" cy="36659"/>
            </p14:xfrm>
          </p:contentPart>
        </mc:Choice>
        <mc:Fallback xmlns="">
          <p:pic>
            <p:nvPicPr>
              <p:cNvPr id="262" name="墨迹 261"/>
            </p:nvPicPr>
            <p:blipFill>
              <a:blip/>
            </p:blipFill>
            <p:spPr>
              <a:xfrm>
                <a:off x="7083777" y="6220702"/>
                <a:ext cx="36689" cy="36659"/>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263" name="墨迹 262"/>
              <p14:cNvContentPartPr/>
              <p14:nvPr/>
            </p14:nvContentPartPr>
            <p14:xfrm>
              <a:off x="7213600" y="6057147"/>
              <a:ext cx="90311" cy="219953"/>
            </p14:xfrm>
          </p:contentPart>
        </mc:Choice>
        <mc:Fallback xmlns="">
          <p:pic>
            <p:nvPicPr>
              <p:cNvPr id="263" name="墨迹 262"/>
            </p:nvPicPr>
            <p:blipFill>
              <a:blip/>
            </p:blipFill>
            <p:spPr>
              <a:xfrm>
                <a:off x="7213600" y="6057147"/>
                <a:ext cx="90311" cy="219953"/>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264" name="墨迹 263"/>
              <p14:cNvContentPartPr/>
              <p14:nvPr/>
            </p14:nvContentPartPr>
            <p14:xfrm>
              <a:off x="7343422" y="5972550"/>
              <a:ext cx="124178" cy="253791"/>
            </p14:xfrm>
          </p:contentPart>
        </mc:Choice>
        <mc:Fallback xmlns="">
          <p:pic>
            <p:nvPicPr>
              <p:cNvPr id="264" name="墨迹 263"/>
            </p:nvPicPr>
            <p:blipFill>
              <a:blip/>
            </p:blipFill>
            <p:spPr>
              <a:xfrm>
                <a:off x="7343422" y="5972550"/>
                <a:ext cx="124178" cy="253791"/>
              </a:xfrm>
              <a:prstGeom prst="rect"/>
            </p:spPr>
          </p:pic>
        </mc:Fallback>
      </mc:AlternateContent>
    </p:spTree>
    <p:custDataLst>
      <p:tags r:id="rId159"/>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760095" y="447040"/>
            <a:ext cx="10583545" cy="3849370"/>
          </a:xfrm>
          <a:prstGeom prst="rect">
            <a:avLst/>
          </a:prstGeom>
        </p:spPr>
      </p:pic>
      <p:pic>
        <p:nvPicPr>
          <p:cNvPr id="3" name="图片 2"/>
          <p:cNvPicPr>
            <a:picLocks noChangeAspect="1"/>
          </p:cNvPicPr>
          <p:nvPr/>
        </p:nvPicPr>
        <p:blipFill>
          <a:blip r:embed="rId2"/>
          <a:stretch>
            <a:fillRect/>
          </a:stretch>
        </p:blipFill>
        <p:spPr>
          <a:xfrm>
            <a:off x="481965" y="3679825"/>
            <a:ext cx="7087870" cy="2705100"/>
          </a:xfrm>
          <a:prstGeom prst="rect">
            <a:avLst/>
          </a:prstGeom>
        </p:spPr>
      </p:pic>
      <mc:AlternateContent xmlns:mc="http://schemas.openxmlformats.org/markup-compatibility/2006" xmlns:p14="http://schemas.microsoft.com/office/powerpoint/2010/main">
        <mc:Choice Requires="p14">
          <p:contentPart r:id="rId3" p14:bwMode="auto">
            <p14:nvContentPartPr>
              <p14:cNvPr id="35" name="墨迹 34"/>
              <p14:cNvContentPartPr/>
              <p14:nvPr/>
            </p14:nvContentPartPr>
            <p14:xfrm>
              <a:off x="9842500" y="2184400"/>
              <a:ext cx="920750" cy="44450"/>
            </p14:xfrm>
          </p:contentPart>
        </mc:Choice>
        <mc:Fallback xmlns="">
          <p:pic>
            <p:nvPicPr>
              <p:cNvPr id="35" name="墨迹 34"/>
            </p:nvPicPr>
            <p:blipFill>
              <a:blip/>
            </p:blipFill>
            <p:spPr>
              <a:xfrm>
                <a:off x="9842500" y="2184400"/>
                <a:ext cx="920750" cy="4445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36" name="墨迹 35"/>
              <p14:cNvContentPartPr/>
              <p14:nvPr/>
            </p14:nvContentPartPr>
            <p14:xfrm>
              <a:off x="9893300" y="3333750"/>
              <a:ext cx="1473200" cy="88900"/>
            </p14:xfrm>
          </p:contentPart>
        </mc:Choice>
        <mc:Fallback xmlns="">
          <p:pic>
            <p:nvPicPr>
              <p:cNvPr id="36" name="墨迹 35"/>
            </p:nvPicPr>
            <p:blipFill>
              <a:blip/>
            </p:blipFill>
            <p:spPr>
              <a:xfrm>
                <a:off x="9893300" y="3333750"/>
                <a:ext cx="1473200" cy="8890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87" name="墨迹 86"/>
              <p14:cNvContentPartPr/>
              <p14:nvPr/>
            </p14:nvContentPartPr>
            <p14:xfrm>
              <a:off x="9194800" y="4057650"/>
              <a:ext cx="1689100" cy="38100"/>
            </p14:xfrm>
          </p:contentPart>
        </mc:Choice>
        <mc:Fallback xmlns="">
          <p:pic>
            <p:nvPicPr>
              <p:cNvPr id="87" name="墨迹 86"/>
            </p:nvPicPr>
            <p:blipFill>
              <a:blip/>
            </p:blipFill>
            <p:spPr>
              <a:xfrm>
                <a:off x="9194800" y="4057650"/>
                <a:ext cx="1689100" cy="3810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107" name="墨迹 106"/>
              <p14:cNvContentPartPr/>
              <p14:nvPr/>
            </p14:nvContentPartPr>
            <p14:xfrm>
              <a:off x="3225800" y="5695950"/>
              <a:ext cx="2774950" cy="38100"/>
            </p14:xfrm>
          </p:contentPart>
        </mc:Choice>
        <mc:Fallback xmlns="">
          <p:pic>
            <p:nvPicPr>
              <p:cNvPr id="107" name="墨迹 106"/>
            </p:nvPicPr>
            <p:blipFill>
              <a:blip/>
            </p:blipFill>
            <p:spPr>
              <a:xfrm>
                <a:off x="3225800" y="5695950"/>
                <a:ext cx="2774950" cy="3810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108" name="墨迹 107"/>
              <p14:cNvContentPartPr/>
              <p14:nvPr/>
            </p14:nvContentPartPr>
            <p14:xfrm>
              <a:off x="895350" y="5143500"/>
              <a:ext cx="438150" cy="374650"/>
            </p14:xfrm>
          </p:contentPart>
        </mc:Choice>
        <mc:Fallback xmlns="">
          <p:pic>
            <p:nvPicPr>
              <p:cNvPr id="108" name="墨迹 107"/>
            </p:nvPicPr>
            <p:blipFill>
              <a:blip/>
            </p:blipFill>
            <p:spPr>
              <a:xfrm>
                <a:off x="895350" y="5143500"/>
                <a:ext cx="438150" cy="37465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09" name="墨迹 108"/>
              <p14:cNvContentPartPr/>
              <p14:nvPr/>
            </p14:nvContentPartPr>
            <p14:xfrm>
              <a:off x="1250950" y="5486400"/>
              <a:ext cx="133350" cy="222250"/>
            </p14:xfrm>
          </p:contentPart>
        </mc:Choice>
        <mc:Fallback xmlns="">
          <p:pic>
            <p:nvPicPr>
              <p:cNvPr id="109" name="墨迹 108"/>
            </p:nvPicPr>
            <p:blipFill>
              <a:blip/>
            </p:blipFill>
            <p:spPr>
              <a:xfrm>
                <a:off x="1250950" y="5486400"/>
                <a:ext cx="133350" cy="222250"/>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10" name="墨迹 109"/>
              <p14:cNvContentPartPr/>
              <p14:nvPr/>
            </p14:nvContentPartPr>
            <p14:xfrm>
              <a:off x="1257300" y="5549900"/>
              <a:ext cx="184150" cy="190500"/>
            </p14:xfrm>
          </p:contentPart>
        </mc:Choice>
        <mc:Fallback xmlns="">
          <p:pic>
            <p:nvPicPr>
              <p:cNvPr id="110" name="墨迹 109"/>
            </p:nvPicPr>
            <p:blipFill>
              <a:blip/>
            </p:blipFill>
            <p:spPr>
              <a:xfrm>
                <a:off x="1257300" y="5549900"/>
                <a:ext cx="184150" cy="19050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11" name="墨迹 110"/>
              <p14:cNvContentPartPr/>
              <p14:nvPr/>
            </p14:nvContentPartPr>
            <p14:xfrm>
              <a:off x="2774950" y="5518150"/>
              <a:ext cx="133350" cy="298450"/>
            </p14:xfrm>
          </p:contentPart>
        </mc:Choice>
        <mc:Fallback xmlns="">
          <p:pic>
            <p:nvPicPr>
              <p:cNvPr id="111" name="墨迹 110"/>
            </p:nvPicPr>
            <p:blipFill>
              <a:blip/>
            </p:blipFill>
            <p:spPr>
              <a:xfrm>
                <a:off x="2774950" y="5518150"/>
                <a:ext cx="133350" cy="298450"/>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12" name="墨迹 111"/>
              <p14:cNvContentPartPr/>
              <p14:nvPr/>
            </p14:nvContentPartPr>
            <p14:xfrm>
              <a:off x="2844800" y="5556250"/>
              <a:ext cx="107950" cy="323850"/>
            </p14:xfrm>
          </p:contentPart>
        </mc:Choice>
        <mc:Fallback xmlns="">
          <p:pic>
            <p:nvPicPr>
              <p:cNvPr id="112" name="墨迹 111"/>
            </p:nvPicPr>
            <p:blipFill>
              <a:blip/>
            </p:blipFill>
            <p:spPr>
              <a:xfrm>
                <a:off x="2844800" y="5556250"/>
                <a:ext cx="107950" cy="323850"/>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13" name="墨迹 112"/>
              <p14:cNvContentPartPr/>
              <p14:nvPr/>
            </p14:nvContentPartPr>
            <p14:xfrm>
              <a:off x="2825750" y="5746750"/>
              <a:ext cx="101600" cy="12700"/>
            </p14:xfrm>
          </p:contentPart>
        </mc:Choice>
        <mc:Fallback xmlns="">
          <p:pic>
            <p:nvPicPr>
              <p:cNvPr id="113" name="墨迹 112"/>
            </p:nvPicPr>
            <p:blipFill>
              <a:blip/>
            </p:blipFill>
            <p:spPr>
              <a:xfrm>
                <a:off x="2825750" y="5746750"/>
                <a:ext cx="101600" cy="12700"/>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14" name="墨迹 113"/>
              <p14:cNvContentPartPr/>
              <p14:nvPr/>
            </p14:nvContentPartPr>
            <p14:xfrm>
              <a:off x="2736850" y="5746750"/>
              <a:ext cx="50800" cy="146050"/>
            </p14:xfrm>
          </p:contentPart>
        </mc:Choice>
        <mc:Fallback xmlns="">
          <p:pic>
            <p:nvPicPr>
              <p:cNvPr id="114" name="墨迹 113"/>
            </p:nvPicPr>
            <p:blipFill>
              <a:blip/>
            </p:blipFill>
            <p:spPr>
              <a:xfrm>
                <a:off x="2736850" y="5746750"/>
                <a:ext cx="50800" cy="146050"/>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15" name="墨迹 114"/>
              <p14:cNvContentPartPr/>
              <p14:nvPr/>
            </p14:nvContentPartPr>
            <p14:xfrm>
              <a:off x="5575300" y="6108700"/>
              <a:ext cx="425450" cy="254000"/>
            </p14:xfrm>
          </p:contentPart>
        </mc:Choice>
        <mc:Fallback xmlns="">
          <p:pic>
            <p:nvPicPr>
              <p:cNvPr id="115" name="墨迹 114"/>
            </p:nvPicPr>
            <p:blipFill>
              <a:blip/>
            </p:blipFill>
            <p:spPr>
              <a:xfrm>
                <a:off x="5575300" y="6108700"/>
                <a:ext cx="425450" cy="254000"/>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16" name="墨迹 115"/>
              <p14:cNvContentPartPr/>
              <p14:nvPr/>
            </p14:nvContentPartPr>
            <p14:xfrm>
              <a:off x="4921250" y="3746500"/>
              <a:ext cx="260350" cy="228600"/>
            </p14:xfrm>
          </p:contentPart>
        </mc:Choice>
        <mc:Fallback xmlns="">
          <p:pic>
            <p:nvPicPr>
              <p:cNvPr id="116" name="墨迹 115"/>
            </p:nvPicPr>
            <p:blipFill>
              <a:blip/>
            </p:blipFill>
            <p:spPr>
              <a:xfrm>
                <a:off x="4921250" y="3746500"/>
                <a:ext cx="260350" cy="228600"/>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17" name="墨迹 116"/>
              <p14:cNvContentPartPr/>
              <p14:nvPr/>
            </p14:nvContentPartPr>
            <p14:xfrm>
              <a:off x="7505700" y="5162550"/>
              <a:ext cx="171450" cy="241300"/>
            </p14:xfrm>
          </p:contentPart>
        </mc:Choice>
        <mc:Fallback xmlns="">
          <p:pic>
            <p:nvPicPr>
              <p:cNvPr id="117" name="墨迹 116"/>
            </p:nvPicPr>
            <p:blipFill>
              <a:blip/>
            </p:blipFill>
            <p:spPr>
              <a:xfrm>
                <a:off x="7505700" y="5162550"/>
                <a:ext cx="171450" cy="241300"/>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18" name="墨迹 117"/>
              <p14:cNvContentPartPr/>
              <p14:nvPr/>
            </p14:nvContentPartPr>
            <p14:xfrm>
              <a:off x="7702550" y="5168900"/>
              <a:ext cx="158750" cy="222250"/>
            </p14:xfrm>
          </p:contentPart>
        </mc:Choice>
        <mc:Fallback xmlns="">
          <p:pic>
            <p:nvPicPr>
              <p:cNvPr id="118" name="墨迹 117"/>
            </p:nvPicPr>
            <p:blipFill>
              <a:blip/>
            </p:blipFill>
            <p:spPr>
              <a:xfrm>
                <a:off x="7702550" y="5168900"/>
                <a:ext cx="158750" cy="222250"/>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19" name="墨迹 118"/>
              <p14:cNvContentPartPr/>
              <p14:nvPr/>
            </p14:nvContentPartPr>
            <p14:xfrm>
              <a:off x="7537450" y="5378450"/>
              <a:ext cx="304800" cy="101600"/>
            </p14:xfrm>
          </p:contentPart>
        </mc:Choice>
        <mc:Fallback xmlns="">
          <p:pic>
            <p:nvPicPr>
              <p:cNvPr id="119" name="墨迹 118"/>
            </p:nvPicPr>
            <p:blipFill>
              <a:blip/>
            </p:blipFill>
            <p:spPr>
              <a:xfrm>
                <a:off x="7537450" y="5378450"/>
                <a:ext cx="304800" cy="101600"/>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20" name="墨迹 119"/>
              <p14:cNvContentPartPr/>
              <p14:nvPr/>
            </p14:nvContentPartPr>
            <p14:xfrm>
              <a:off x="7645400" y="5492750"/>
              <a:ext cx="19050" cy="120650"/>
            </p14:xfrm>
          </p:contentPart>
        </mc:Choice>
        <mc:Fallback xmlns="">
          <p:pic>
            <p:nvPicPr>
              <p:cNvPr id="120" name="墨迹 119"/>
            </p:nvPicPr>
            <p:blipFill>
              <a:blip/>
            </p:blipFill>
            <p:spPr>
              <a:xfrm>
                <a:off x="7645400" y="5492750"/>
                <a:ext cx="19050" cy="120650"/>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21" name="墨迹 120"/>
              <p14:cNvContentPartPr/>
              <p14:nvPr/>
            </p14:nvContentPartPr>
            <p14:xfrm>
              <a:off x="7677150" y="5619750"/>
              <a:ext cx="69850" cy="101600"/>
            </p14:xfrm>
          </p:contentPart>
        </mc:Choice>
        <mc:Fallback xmlns="">
          <p:pic>
            <p:nvPicPr>
              <p:cNvPr id="121" name="墨迹 120"/>
            </p:nvPicPr>
            <p:blipFill>
              <a:blip/>
            </p:blipFill>
            <p:spPr>
              <a:xfrm>
                <a:off x="7677150" y="5619750"/>
                <a:ext cx="69850" cy="101600"/>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22" name="墨迹 121"/>
              <p14:cNvContentPartPr/>
              <p14:nvPr/>
            </p14:nvContentPartPr>
            <p14:xfrm>
              <a:off x="7759700" y="5613400"/>
              <a:ext cx="158750" cy="120650"/>
            </p14:xfrm>
          </p:contentPart>
        </mc:Choice>
        <mc:Fallback xmlns="">
          <p:pic>
            <p:nvPicPr>
              <p:cNvPr id="122" name="墨迹 121"/>
            </p:nvPicPr>
            <p:blipFill>
              <a:blip/>
            </p:blipFill>
            <p:spPr>
              <a:xfrm>
                <a:off x="7759700" y="5613400"/>
                <a:ext cx="158750" cy="120650"/>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23" name="墨迹 122"/>
              <p14:cNvContentPartPr/>
              <p14:nvPr/>
            </p14:nvContentPartPr>
            <p14:xfrm>
              <a:off x="7918450" y="5607050"/>
              <a:ext cx="6350" cy="146050"/>
            </p14:xfrm>
          </p:contentPart>
        </mc:Choice>
        <mc:Fallback xmlns="">
          <p:pic>
            <p:nvPicPr>
              <p:cNvPr id="123" name="墨迹 122"/>
            </p:nvPicPr>
            <p:blipFill>
              <a:blip/>
            </p:blipFill>
            <p:spPr>
              <a:xfrm>
                <a:off x="7918450" y="5607050"/>
                <a:ext cx="6350" cy="146050"/>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24" name="墨迹 123"/>
              <p14:cNvContentPartPr/>
              <p14:nvPr/>
            </p14:nvContentPartPr>
            <p14:xfrm>
              <a:off x="7664450" y="4832350"/>
              <a:ext cx="660400" cy="336550"/>
            </p14:xfrm>
          </p:contentPart>
        </mc:Choice>
        <mc:Fallback xmlns="">
          <p:pic>
            <p:nvPicPr>
              <p:cNvPr id="124" name="墨迹 123"/>
            </p:nvPicPr>
            <p:blipFill>
              <a:blip/>
            </p:blipFill>
            <p:spPr>
              <a:xfrm>
                <a:off x="7664450" y="4832350"/>
                <a:ext cx="660400" cy="336550"/>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25" name="墨迹 124"/>
              <p14:cNvContentPartPr/>
              <p14:nvPr/>
            </p14:nvContentPartPr>
            <p14:xfrm>
              <a:off x="8331200" y="4921250"/>
              <a:ext cx="120650" cy="120650"/>
            </p14:xfrm>
          </p:contentPart>
        </mc:Choice>
        <mc:Fallback xmlns="">
          <p:pic>
            <p:nvPicPr>
              <p:cNvPr id="125" name="墨迹 124"/>
            </p:nvPicPr>
            <p:blipFill>
              <a:blip/>
            </p:blipFill>
            <p:spPr>
              <a:xfrm>
                <a:off x="8331200" y="4921250"/>
                <a:ext cx="120650" cy="120650"/>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26" name="墨迹 125"/>
              <p14:cNvContentPartPr/>
              <p14:nvPr/>
            </p14:nvContentPartPr>
            <p14:xfrm>
              <a:off x="8470900" y="4895850"/>
              <a:ext cx="44450" cy="158750"/>
            </p14:xfrm>
          </p:contentPart>
        </mc:Choice>
        <mc:Fallback xmlns="">
          <p:pic>
            <p:nvPicPr>
              <p:cNvPr id="126" name="墨迹 125"/>
            </p:nvPicPr>
            <p:blipFill>
              <a:blip/>
            </p:blipFill>
            <p:spPr>
              <a:xfrm>
                <a:off x="8470900" y="4895850"/>
                <a:ext cx="44450" cy="158750"/>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27" name="墨迹 126"/>
              <p14:cNvContentPartPr/>
              <p14:nvPr/>
            </p14:nvContentPartPr>
            <p14:xfrm>
              <a:off x="8515350" y="4997450"/>
              <a:ext cx="95250" cy="12700"/>
            </p14:xfrm>
          </p:contentPart>
        </mc:Choice>
        <mc:Fallback xmlns="">
          <p:pic>
            <p:nvPicPr>
              <p:cNvPr id="127" name="墨迹 126"/>
            </p:nvPicPr>
            <p:blipFill>
              <a:blip/>
            </p:blipFill>
            <p:spPr>
              <a:xfrm>
                <a:off x="8515350" y="4997450"/>
                <a:ext cx="95250" cy="12700"/>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28" name="墨迹 127"/>
              <p14:cNvContentPartPr/>
              <p14:nvPr/>
            </p14:nvContentPartPr>
            <p14:xfrm>
              <a:off x="8591550" y="4959350"/>
              <a:ext cx="25400" cy="165100"/>
            </p14:xfrm>
          </p:contentPart>
        </mc:Choice>
        <mc:Fallback xmlns="">
          <p:pic>
            <p:nvPicPr>
              <p:cNvPr id="128" name="墨迹 127"/>
            </p:nvPicPr>
            <p:blipFill>
              <a:blip/>
            </p:blipFill>
            <p:spPr>
              <a:xfrm>
                <a:off x="8591550" y="4959350"/>
                <a:ext cx="25400" cy="165100"/>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29" name="墨迹 128"/>
              <p14:cNvContentPartPr/>
              <p14:nvPr/>
            </p14:nvContentPartPr>
            <p14:xfrm>
              <a:off x="7607300" y="5715000"/>
              <a:ext cx="19050" cy="12700"/>
            </p14:xfrm>
          </p:contentPart>
        </mc:Choice>
        <mc:Fallback xmlns="">
          <p:pic>
            <p:nvPicPr>
              <p:cNvPr id="129" name="墨迹 128"/>
            </p:nvPicPr>
            <p:blipFill>
              <a:blip/>
            </p:blipFill>
            <p:spPr>
              <a:xfrm>
                <a:off x="7607300" y="5715000"/>
                <a:ext cx="19050" cy="12700"/>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130" name="墨迹 129"/>
              <p14:cNvContentPartPr/>
              <p14:nvPr/>
            </p14:nvContentPartPr>
            <p14:xfrm>
              <a:off x="7594600" y="5499100"/>
              <a:ext cx="19050" cy="25400"/>
            </p14:xfrm>
          </p:contentPart>
        </mc:Choice>
        <mc:Fallback xmlns="">
          <p:pic>
            <p:nvPicPr>
              <p:cNvPr id="130" name="墨迹 129"/>
            </p:nvPicPr>
            <p:blipFill>
              <a:blip/>
            </p:blipFill>
            <p:spPr>
              <a:xfrm>
                <a:off x="7594600" y="5499100"/>
                <a:ext cx="19050" cy="25400"/>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31" name="墨迹 130"/>
              <p14:cNvContentPartPr/>
              <p14:nvPr/>
            </p14:nvContentPartPr>
            <p14:xfrm>
              <a:off x="7461250" y="5429250"/>
              <a:ext cx="360" cy="19050"/>
            </p14:xfrm>
          </p:contentPart>
        </mc:Choice>
        <mc:Fallback xmlns="">
          <p:pic>
            <p:nvPicPr>
              <p:cNvPr id="131" name="墨迹 130"/>
            </p:nvPicPr>
            <p:blipFill>
              <a:blip/>
            </p:blipFill>
            <p:spPr>
              <a:xfrm>
                <a:off x="7461250" y="5429250"/>
                <a:ext cx="360" cy="19050"/>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132" name="墨迹 131"/>
              <p14:cNvContentPartPr/>
              <p14:nvPr/>
            </p14:nvContentPartPr>
            <p14:xfrm>
              <a:off x="7448550" y="5264150"/>
              <a:ext cx="12700" cy="360"/>
            </p14:xfrm>
          </p:contentPart>
        </mc:Choice>
        <mc:Fallback xmlns="">
          <p:pic>
            <p:nvPicPr>
              <p:cNvPr id="132" name="墨迹 131"/>
            </p:nvPicPr>
            <p:blipFill>
              <a:blip/>
            </p:blipFill>
            <p:spPr>
              <a:xfrm>
                <a:off x="7448550" y="5264150"/>
                <a:ext cx="12700" cy="360"/>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33" name="墨迹 132"/>
              <p14:cNvContentPartPr/>
              <p14:nvPr/>
            </p14:nvContentPartPr>
            <p14:xfrm>
              <a:off x="7600950" y="5149850"/>
              <a:ext cx="12700" cy="360"/>
            </p14:xfrm>
          </p:contentPart>
        </mc:Choice>
        <mc:Fallback xmlns="">
          <p:pic>
            <p:nvPicPr>
              <p:cNvPr id="133" name="墨迹 132"/>
            </p:nvPicPr>
            <p:blipFill>
              <a:blip/>
            </p:blipFill>
            <p:spPr>
              <a:xfrm>
                <a:off x="7600950" y="5149850"/>
                <a:ext cx="12700" cy="360"/>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134" name="墨迹 133"/>
              <p14:cNvContentPartPr/>
              <p14:nvPr/>
            </p14:nvContentPartPr>
            <p14:xfrm>
              <a:off x="7702550" y="4908550"/>
              <a:ext cx="19050" cy="360"/>
            </p14:xfrm>
          </p:contentPart>
        </mc:Choice>
        <mc:Fallback xmlns="">
          <p:pic>
            <p:nvPicPr>
              <p:cNvPr id="134" name="墨迹 133"/>
            </p:nvPicPr>
            <p:blipFill>
              <a:blip/>
            </p:blipFill>
            <p:spPr>
              <a:xfrm>
                <a:off x="7702550" y="4908550"/>
                <a:ext cx="19050" cy="360"/>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35" name="墨迹 134"/>
              <p14:cNvContentPartPr/>
              <p14:nvPr/>
            </p14:nvContentPartPr>
            <p14:xfrm>
              <a:off x="7975600" y="5054600"/>
              <a:ext cx="360" cy="25400"/>
            </p14:xfrm>
          </p:contentPart>
        </mc:Choice>
        <mc:Fallback xmlns="">
          <p:pic>
            <p:nvPicPr>
              <p:cNvPr id="135" name="墨迹 134"/>
            </p:nvPicPr>
            <p:blipFill>
              <a:blip/>
            </p:blipFill>
            <p:spPr>
              <a:xfrm>
                <a:off x="7975600" y="5054600"/>
                <a:ext cx="360" cy="25400"/>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136" name="墨迹 135"/>
              <p14:cNvContentPartPr/>
              <p14:nvPr/>
            </p14:nvContentPartPr>
            <p14:xfrm>
              <a:off x="8128000" y="4749800"/>
              <a:ext cx="31750" cy="25400"/>
            </p14:xfrm>
          </p:contentPart>
        </mc:Choice>
        <mc:Fallback xmlns="">
          <p:pic>
            <p:nvPicPr>
              <p:cNvPr id="136" name="墨迹 135"/>
            </p:nvPicPr>
            <p:blipFill>
              <a:blip/>
            </p:blipFill>
            <p:spPr>
              <a:xfrm>
                <a:off x="8128000" y="4749800"/>
                <a:ext cx="31750" cy="25400"/>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137" name="墨迹 136"/>
              <p14:cNvContentPartPr/>
              <p14:nvPr/>
            </p14:nvContentPartPr>
            <p14:xfrm>
              <a:off x="8572500" y="5118100"/>
              <a:ext cx="360" cy="25400"/>
            </p14:xfrm>
          </p:contentPart>
        </mc:Choice>
        <mc:Fallback xmlns="">
          <p:pic>
            <p:nvPicPr>
              <p:cNvPr id="137" name="墨迹 136"/>
            </p:nvPicPr>
            <p:blipFill>
              <a:blip/>
            </p:blipFill>
            <p:spPr>
              <a:xfrm>
                <a:off x="8572500" y="5118100"/>
                <a:ext cx="360" cy="25400"/>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138" name="墨迹 137"/>
              <p14:cNvContentPartPr/>
              <p14:nvPr/>
            </p14:nvContentPartPr>
            <p14:xfrm>
              <a:off x="7562850" y="4514850"/>
              <a:ext cx="215900" cy="190500"/>
            </p14:xfrm>
          </p:contentPart>
        </mc:Choice>
        <mc:Fallback xmlns="">
          <p:pic>
            <p:nvPicPr>
              <p:cNvPr id="138" name="墨迹 137"/>
            </p:nvPicPr>
            <p:blipFill>
              <a:blip/>
            </p:blipFill>
            <p:spPr>
              <a:xfrm>
                <a:off x="7562850" y="4514850"/>
                <a:ext cx="215900" cy="190500"/>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140" name="墨迹 139"/>
              <p14:cNvContentPartPr/>
              <p14:nvPr/>
            </p14:nvContentPartPr>
            <p14:xfrm>
              <a:off x="2946400" y="2035968"/>
              <a:ext cx="180622" cy="95877"/>
            </p14:xfrm>
          </p:contentPart>
        </mc:Choice>
        <mc:Fallback xmlns="">
          <p:pic>
            <p:nvPicPr>
              <p:cNvPr id="140" name="墨迹 139"/>
            </p:nvPicPr>
            <p:blipFill>
              <a:blip/>
            </p:blipFill>
            <p:spPr>
              <a:xfrm>
                <a:off x="2946400" y="2035968"/>
                <a:ext cx="180622" cy="95877"/>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141" name="墨迹 140"/>
              <p14:cNvContentPartPr/>
              <p14:nvPr/>
            </p14:nvContentPartPr>
            <p14:xfrm>
              <a:off x="3155244" y="2041608"/>
              <a:ext cx="132644" cy="380687"/>
            </p14:xfrm>
          </p:contentPart>
        </mc:Choice>
        <mc:Fallback xmlns="">
          <p:pic>
            <p:nvPicPr>
              <p:cNvPr id="141" name="墨迹 140"/>
            </p:nvPicPr>
            <p:blipFill>
              <a:blip/>
            </p:blipFill>
            <p:spPr>
              <a:xfrm>
                <a:off x="3155244" y="2041608"/>
                <a:ext cx="132644" cy="380687"/>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142" name="墨迹 141"/>
              <p14:cNvContentPartPr/>
              <p14:nvPr/>
            </p14:nvContentPartPr>
            <p14:xfrm>
              <a:off x="2946400" y="2154404"/>
              <a:ext cx="417688" cy="428625"/>
            </p14:xfrm>
          </p:contentPart>
        </mc:Choice>
        <mc:Fallback xmlns="">
          <p:pic>
            <p:nvPicPr>
              <p:cNvPr id="142" name="墨迹 141"/>
            </p:nvPicPr>
            <p:blipFill>
              <a:blip/>
            </p:blipFill>
            <p:spPr>
              <a:xfrm>
                <a:off x="2946400" y="2154404"/>
                <a:ext cx="417688" cy="428625"/>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143" name="墨迹 142"/>
              <p14:cNvContentPartPr/>
              <p14:nvPr/>
            </p14:nvContentPartPr>
            <p14:xfrm>
              <a:off x="3064933" y="2244641"/>
              <a:ext cx="129822" cy="146635"/>
            </p14:xfrm>
          </p:contentPart>
        </mc:Choice>
        <mc:Fallback xmlns="">
          <p:pic>
            <p:nvPicPr>
              <p:cNvPr id="143" name="墨迹 142"/>
            </p:nvPicPr>
            <p:blipFill>
              <a:blip/>
            </p:blipFill>
            <p:spPr>
              <a:xfrm>
                <a:off x="3064933" y="2244641"/>
                <a:ext cx="129822" cy="146635"/>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144" name="墨迹 143"/>
              <p14:cNvContentPartPr/>
              <p14:nvPr/>
            </p14:nvContentPartPr>
            <p14:xfrm>
              <a:off x="3290711" y="2055708"/>
              <a:ext cx="169333" cy="36658"/>
            </p14:xfrm>
          </p:contentPart>
        </mc:Choice>
        <mc:Fallback xmlns="">
          <p:pic>
            <p:nvPicPr>
              <p:cNvPr id="144" name="墨迹 143"/>
            </p:nvPicPr>
            <p:blipFill>
              <a:blip/>
            </p:blipFill>
            <p:spPr>
              <a:xfrm>
                <a:off x="3290711" y="2055708"/>
                <a:ext cx="169333" cy="36658"/>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145" name="墨迹 144"/>
              <p14:cNvContentPartPr/>
              <p14:nvPr/>
            </p14:nvContentPartPr>
            <p14:xfrm>
              <a:off x="3527777" y="1923172"/>
              <a:ext cx="279400" cy="174834"/>
            </p14:xfrm>
          </p:contentPart>
        </mc:Choice>
        <mc:Fallback xmlns="">
          <p:pic>
            <p:nvPicPr>
              <p:cNvPr id="145" name="墨迹 144"/>
            </p:nvPicPr>
            <p:blipFill>
              <a:blip/>
            </p:blipFill>
            <p:spPr>
              <a:xfrm>
                <a:off x="3527777" y="1923172"/>
                <a:ext cx="279400" cy="174834"/>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146" name="墨迹 145"/>
              <p14:cNvContentPartPr/>
              <p14:nvPr/>
            </p14:nvContentPartPr>
            <p14:xfrm>
              <a:off x="3835400" y="1821656"/>
              <a:ext cx="14111" cy="403246"/>
            </p14:xfrm>
          </p:contentPart>
        </mc:Choice>
        <mc:Fallback xmlns="">
          <p:pic>
            <p:nvPicPr>
              <p:cNvPr id="146" name="墨迹 145"/>
            </p:nvPicPr>
            <p:blipFill>
              <a:blip/>
            </p:blipFill>
            <p:spPr>
              <a:xfrm>
                <a:off x="3835400" y="1821656"/>
                <a:ext cx="14111" cy="403246"/>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147" name="墨迹 146"/>
              <p14:cNvContentPartPr/>
              <p14:nvPr/>
            </p14:nvContentPartPr>
            <p14:xfrm>
              <a:off x="3127022" y="1697580"/>
              <a:ext cx="564444" cy="45119"/>
            </p14:xfrm>
          </p:contentPart>
        </mc:Choice>
        <mc:Fallback xmlns="">
          <p:pic>
            <p:nvPicPr>
              <p:cNvPr id="147" name="墨迹 146"/>
            </p:nvPicPr>
            <p:blipFill>
              <a:blip/>
            </p:blipFill>
            <p:spPr>
              <a:xfrm>
                <a:off x="3127022" y="1697580"/>
                <a:ext cx="564444" cy="45119"/>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148" name="墨迹 147"/>
              <p14:cNvContentPartPr/>
              <p14:nvPr/>
            </p14:nvContentPartPr>
            <p14:xfrm>
              <a:off x="5875866" y="1026444"/>
              <a:ext cx="163689" cy="14099"/>
            </p14:xfrm>
          </p:contentPart>
        </mc:Choice>
        <mc:Fallback xmlns="">
          <p:pic>
            <p:nvPicPr>
              <p:cNvPr id="148" name="墨迹 147"/>
            </p:nvPicPr>
            <p:blipFill>
              <a:blip/>
            </p:blipFill>
            <p:spPr>
              <a:xfrm>
                <a:off x="5875866" y="1026444"/>
                <a:ext cx="163689" cy="14099"/>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149" name="墨迹 148"/>
              <p14:cNvContentPartPr/>
              <p14:nvPr/>
            </p14:nvContentPartPr>
            <p14:xfrm>
              <a:off x="5774266" y="1060282"/>
              <a:ext cx="115711" cy="205853"/>
            </p14:xfrm>
          </p:contentPart>
        </mc:Choice>
        <mc:Fallback xmlns="">
          <p:pic>
            <p:nvPicPr>
              <p:cNvPr id="149" name="墨迹 148"/>
            </p:nvPicPr>
            <p:blipFill>
              <a:blip/>
            </p:blipFill>
            <p:spPr>
              <a:xfrm>
                <a:off x="5774266" y="1060282"/>
                <a:ext cx="115711" cy="205853"/>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150" name="墨迹 149"/>
              <p14:cNvContentPartPr/>
              <p14:nvPr/>
            </p14:nvContentPartPr>
            <p14:xfrm>
              <a:off x="6050844" y="1032083"/>
              <a:ext cx="107244" cy="245332"/>
            </p14:xfrm>
          </p:contentPart>
        </mc:Choice>
        <mc:Fallback xmlns="">
          <p:pic>
            <p:nvPicPr>
              <p:cNvPr id="150" name="墨迹 149"/>
            </p:nvPicPr>
            <p:blipFill>
              <a:blip/>
            </p:blipFill>
            <p:spPr>
              <a:xfrm>
                <a:off x="6050844" y="1032083"/>
                <a:ext cx="107244" cy="245332"/>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151" name="墨迹 150"/>
              <p14:cNvContentPartPr/>
              <p14:nvPr/>
            </p14:nvContentPartPr>
            <p14:xfrm>
              <a:off x="5858933" y="1263315"/>
              <a:ext cx="194734" cy="22560"/>
            </p14:xfrm>
          </p:contentPart>
        </mc:Choice>
        <mc:Fallback xmlns="">
          <p:pic>
            <p:nvPicPr>
              <p:cNvPr id="151" name="墨迹 150"/>
            </p:nvPicPr>
            <p:blipFill>
              <a:blip/>
            </p:blipFill>
            <p:spPr>
              <a:xfrm>
                <a:off x="5858933" y="1263315"/>
                <a:ext cx="194734" cy="22560"/>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152" name="墨迹 151"/>
              <p14:cNvContentPartPr/>
              <p14:nvPr/>
            </p14:nvContentPartPr>
            <p14:xfrm>
              <a:off x="5915377" y="1150519"/>
              <a:ext cx="129823" cy="62038"/>
            </p14:xfrm>
          </p:contentPart>
        </mc:Choice>
        <mc:Fallback xmlns="">
          <p:pic>
            <p:nvPicPr>
              <p:cNvPr id="152" name="墨迹 151"/>
            </p:nvPicPr>
            <p:blipFill>
              <a:blip/>
            </p:blipFill>
            <p:spPr>
              <a:xfrm>
                <a:off x="5915377" y="1150519"/>
                <a:ext cx="129823" cy="62038"/>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153" name="墨迹 152"/>
              <p14:cNvContentPartPr/>
              <p14:nvPr/>
            </p14:nvContentPartPr>
            <p14:xfrm>
              <a:off x="5644444" y="1144879"/>
              <a:ext cx="149578" cy="11280"/>
            </p14:xfrm>
          </p:contentPart>
        </mc:Choice>
        <mc:Fallback xmlns="">
          <p:pic>
            <p:nvPicPr>
              <p:cNvPr id="153" name="墨迹 152"/>
            </p:nvPicPr>
            <p:blipFill>
              <a:blip/>
            </p:blipFill>
            <p:spPr>
              <a:xfrm>
                <a:off x="5644444" y="1144879"/>
                <a:ext cx="149578" cy="11280"/>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154" name="墨迹 153"/>
              <p14:cNvContentPartPr/>
              <p14:nvPr/>
            </p14:nvContentPartPr>
            <p14:xfrm>
              <a:off x="5520266" y="1082842"/>
              <a:ext cx="90311" cy="84597"/>
            </p14:xfrm>
          </p:contentPart>
        </mc:Choice>
        <mc:Fallback xmlns="">
          <p:pic>
            <p:nvPicPr>
              <p:cNvPr id="154" name="墨迹 153"/>
            </p:nvPicPr>
            <p:blipFill>
              <a:blip/>
            </p:blipFill>
            <p:spPr>
              <a:xfrm>
                <a:off x="5520266" y="1082842"/>
                <a:ext cx="90311" cy="84597"/>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155" name="墨迹 154"/>
              <p14:cNvContentPartPr/>
              <p14:nvPr/>
            </p14:nvContentPartPr>
            <p14:xfrm>
              <a:off x="5328355" y="1054643"/>
              <a:ext cx="33867" cy="174833"/>
            </p14:xfrm>
          </p:contentPart>
        </mc:Choice>
        <mc:Fallback xmlns="">
          <p:pic>
            <p:nvPicPr>
              <p:cNvPr id="155" name="墨迹 154"/>
            </p:nvPicPr>
            <p:blipFill>
              <a:blip/>
            </p:blipFill>
            <p:spPr>
              <a:xfrm>
                <a:off x="5328355" y="1054643"/>
                <a:ext cx="33867" cy="174833"/>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156" name="墨迹 155"/>
              <p14:cNvContentPartPr/>
              <p14:nvPr/>
            </p14:nvContentPartPr>
            <p14:xfrm>
              <a:off x="5339644" y="1147699"/>
              <a:ext cx="107244" cy="31019"/>
            </p14:xfrm>
          </p:contentPart>
        </mc:Choice>
        <mc:Fallback xmlns="">
          <p:pic>
            <p:nvPicPr>
              <p:cNvPr id="156" name="墨迹 155"/>
            </p:nvPicPr>
            <p:blipFill>
              <a:blip/>
            </p:blipFill>
            <p:spPr>
              <a:xfrm>
                <a:off x="5339644" y="1147699"/>
                <a:ext cx="107244" cy="31019"/>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157" name="墨迹 156"/>
              <p14:cNvContentPartPr/>
              <p14:nvPr/>
            </p14:nvContentPartPr>
            <p14:xfrm>
              <a:off x="5458177" y="1065922"/>
              <a:ext cx="22578" cy="194573"/>
            </p14:xfrm>
          </p:contentPart>
        </mc:Choice>
        <mc:Fallback xmlns="">
          <p:pic>
            <p:nvPicPr>
              <p:cNvPr id="157" name="墨迹 156"/>
            </p:nvPicPr>
            <p:blipFill>
              <a:blip/>
            </p:blipFill>
            <p:spPr>
              <a:xfrm>
                <a:off x="5458177" y="1065922"/>
                <a:ext cx="22578" cy="194573"/>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158" name="墨迹 157"/>
              <p14:cNvContentPartPr/>
              <p14:nvPr/>
            </p14:nvContentPartPr>
            <p14:xfrm>
              <a:off x="6169377" y="1127960"/>
              <a:ext cx="189089" cy="11280"/>
            </p14:xfrm>
          </p:contentPart>
        </mc:Choice>
        <mc:Fallback xmlns="">
          <p:pic>
            <p:nvPicPr>
              <p:cNvPr id="158" name="墨迹 157"/>
            </p:nvPicPr>
            <p:blipFill>
              <a:blip/>
            </p:blipFill>
            <p:spPr>
              <a:xfrm>
                <a:off x="6169377" y="1127960"/>
                <a:ext cx="189089" cy="11280"/>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159" name="墨迹 158"/>
              <p14:cNvContentPartPr/>
              <p14:nvPr/>
            </p14:nvContentPartPr>
            <p14:xfrm>
              <a:off x="6457244" y="1009524"/>
              <a:ext cx="228600" cy="169194"/>
            </p14:xfrm>
          </p:contentPart>
        </mc:Choice>
        <mc:Fallback xmlns="">
          <p:pic>
            <p:nvPicPr>
              <p:cNvPr id="159" name="墨迹 158"/>
            </p:nvPicPr>
            <p:blipFill>
              <a:blip/>
            </p:blipFill>
            <p:spPr>
              <a:xfrm>
                <a:off x="6457244" y="1009524"/>
                <a:ext cx="228600" cy="169194"/>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160" name="墨迹 159"/>
              <p14:cNvContentPartPr/>
              <p14:nvPr/>
            </p14:nvContentPartPr>
            <p14:xfrm>
              <a:off x="6697133" y="986965"/>
              <a:ext cx="19756" cy="262251"/>
            </p14:xfrm>
          </p:contentPart>
        </mc:Choice>
        <mc:Fallback xmlns="">
          <p:pic>
            <p:nvPicPr>
              <p:cNvPr id="160" name="墨迹 159"/>
            </p:nvPicPr>
            <p:blipFill>
              <a:blip/>
            </p:blipFill>
            <p:spPr>
              <a:xfrm>
                <a:off x="6697133" y="986965"/>
                <a:ext cx="19756" cy="262251"/>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161" name="墨迹 160"/>
              <p14:cNvContentPartPr/>
              <p14:nvPr/>
            </p14:nvContentPartPr>
            <p14:xfrm>
              <a:off x="6756400" y="1060282"/>
              <a:ext cx="180622" cy="16920"/>
            </p14:xfrm>
          </p:contentPart>
        </mc:Choice>
        <mc:Fallback xmlns="">
          <p:pic>
            <p:nvPicPr>
              <p:cNvPr id="161" name="墨迹 160"/>
            </p:nvPicPr>
            <p:blipFill>
              <a:blip/>
            </p:blipFill>
            <p:spPr>
              <a:xfrm>
                <a:off x="6756400" y="1060282"/>
                <a:ext cx="180622" cy="16920"/>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162" name="墨迹 161"/>
              <p14:cNvContentPartPr/>
              <p14:nvPr/>
            </p14:nvContentPartPr>
            <p14:xfrm>
              <a:off x="6762044" y="1133600"/>
              <a:ext cx="169333" cy="5640"/>
            </p14:xfrm>
          </p:contentPart>
        </mc:Choice>
        <mc:Fallback xmlns="">
          <p:pic>
            <p:nvPicPr>
              <p:cNvPr id="162" name="墨迹 161"/>
            </p:nvPicPr>
            <p:blipFill>
              <a:blip/>
            </p:blipFill>
            <p:spPr>
              <a:xfrm>
                <a:off x="6762044" y="1133600"/>
                <a:ext cx="169333" cy="5640"/>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163" name="墨迹 162"/>
              <p14:cNvContentPartPr/>
              <p14:nvPr/>
            </p14:nvContentPartPr>
            <p14:xfrm>
              <a:off x="6965244" y="1015164"/>
              <a:ext cx="183444" cy="129715"/>
            </p14:xfrm>
          </p:contentPart>
        </mc:Choice>
        <mc:Fallback xmlns="">
          <p:pic>
            <p:nvPicPr>
              <p:cNvPr id="163" name="墨迹 162"/>
            </p:nvPicPr>
            <p:blipFill>
              <a:blip/>
            </p:blipFill>
            <p:spPr>
              <a:xfrm>
                <a:off x="6965244" y="1015164"/>
                <a:ext cx="183444" cy="129715"/>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164" name="墨迹 163"/>
              <p14:cNvContentPartPr/>
              <p14:nvPr/>
            </p14:nvContentPartPr>
            <p14:xfrm>
              <a:off x="7137400" y="953126"/>
              <a:ext cx="42333" cy="377867"/>
            </p14:xfrm>
          </p:contentPart>
        </mc:Choice>
        <mc:Fallback xmlns="">
          <p:pic>
            <p:nvPicPr>
              <p:cNvPr id="164" name="墨迹 163"/>
            </p:nvPicPr>
            <p:blipFill>
              <a:blip/>
            </p:blipFill>
            <p:spPr>
              <a:xfrm>
                <a:off x="7137400" y="953126"/>
                <a:ext cx="42333" cy="377867"/>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165" name="墨迹 164"/>
              <p14:cNvContentPartPr/>
              <p14:nvPr/>
            </p14:nvContentPartPr>
            <p14:xfrm>
              <a:off x="7230533" y="1122320"/>
              <a:ext cx="194734" cy="11280"/>
            </p14:xfrm>
          </p:contentPart>
        </mc:Choice>
        <mc:Fallback xmlns="">
          <p:pic>
            <p:nvPicPr>
              <p:cNvPr id="165" name="墨迹 164"/>
            </p:nvPicPr>
            <p:blipFill>
              <a:blip/>
            </p:blipFill>
            <p:spPr>
              <a:xfrm>
                <a:off x="7230533" y="1122320"/>
                <a:ext cx="194734" cy="11280"/>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166" name="墨迹 165"/>
              <p14:cNvContentPartPr/>
              <p14:nvPr/>
            </p14:nvContentPartPr>
            <p14:xfrm>
              <a:off x="7405511" y="1054643"/>
              <a:ext cx="200378" cy="135355"/>
            </p14:xfrm>
          </p:contentPart>
        </mc:Choice>
        <mc:Fallback xmlns="">
          <p:pic>
            <p:nvPicPr>
              <p:cNvPr id="166" name="墨迹 165"/>
            </p:nvPicPr>
            <p:blipFill>
              <a:blip/>
            </p:blipFill>
            <p:spPr>
              <a:xfrm>
                <a:off x="7405511" y="1054643"/>
                <a:ext cx="200378" cy="135355"/>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167" name="墨迹 166"/>
              <p14:cNvContentPartPr/>
              <p14:nvPr/>
            </p14:nvContentPartPr>
            <p14:xfrm>
              <a:off x="7597422" y="992605"/>
              <a:ext cx="28222" cy="296089"/>
            </p14:xfrm>
          </p:contentPart>
        </mc:Choice>
        <mc:Fallback xmlns="">
          <p:pic>
            <p:nvPicPr>
              <p:cNvPr id="167" name="墨迹 166"/>
            </p:nvPicPr>
            <p:blipFill>
              <a:blip/>
            </p:blipFill>
            <p:spPr>
              <a:xfrm>
                <a:off x="7597422" y="992605"/>
                <a:ext cx="28222" cy="296089"/>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168" name="墨迹 167"/>
              <p14:cNvContentPartPr/>
              <p14:nvPr/>
            </p14:nvContentPartPr>
            <p14:xfrm>
              <a:off x="7687733" y="1065922"/>
              <a:ext cx="124178" cy="107156"/>
            </p14:xfrm>
          </p:contentPart>
        </mc:Choice>
        <mc:Fallback xmlns="">
          <p:pic>
            <p:nvPicPr>
              <p:cNvPr id="168" name="墨迹 167"/>
            </p:nvPicPr>
            <p:blipFill>
              <a:blip/>
            </p:blipFill>
            <p:spPr>
              <a:xfrm>
                <a:off x="7687733" y="1065922"/>
                <a:ext cx="124178" cy="107156"/>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169" name="墨迹 168"/>
              <p14:cNvContentPartPr/>
              <p14:nvPr/>
            </p14:nvContentPartPr>
            <p14:xfrm>
              <a:off x="8353777" y="1142060"/>
              <a:ext cx="220134" cy="25379"/>
            </p14:xfrm>
          </p:contentPart>
        </mc:Choice>
        <mc:Fallback xmlns="">
          <p:pic>
            <p:nvPicPr>
              <p:cNvPr id="169" name="墨迹 168"/>
            </p:nvPicPr>
            <p:blipFill>
              <a:blip/>
            </p:blipFill>
            <p:spPr>
              <a:xfrm>
                <a:off x="8353777" y="1142060"/>
                <a:ext cx="220134" cy="25379"/>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170" name="墨迹 169"/>
              <p14:cNvContentPartPr/>
              <p14:nvPr/>
            </p14:nvContentPartPr>
            <p14:xfrm>
              <a:off x="8641644" y="1060282"/>
              <a:ext cx="333022" cy="129716"/>
            </p14:xfrm>
          </p:contentPart>
        </mc:Choice>
        <mc:Fallback xmlns="">
          <p:pic>
            <p:nvPicPr>
              <p:cNvPr id="170" name="墨迹 169"/>
            </p:nvPicPr>
            <p:blipFill>
              <a:blip/>
            </p:blipFill>
            <p:spPr>
              <a:xfrm>
                <a:off x="8641644" y="1060282"/>
                <a:ext cx="333022" cy="129716"/>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171" name="墨迹 170"/>
              <p14:cNvContentPartPr/>
              <p14:nvPr/>
            </p14:nvContentPartPr>
            <p14:xfrm>
              <a:off x="8957733" y="1043363"/>
              <a:ext cx="95956" cy="152275"/>
            </p14:xfrm>
          </p:contentPart>
        </mc:Choice>
        <mc:Fallback xmlns="">
          <p:pic>
            <p:nvPicPr>
              <p:cNvPr id="171" name="墨迹 170"/>
            </p:nvPicPr>
            <p:blipFill>
              <a:blip/>
            </p:blipFill>
            <p:spPr>
              <a:xfrm>
                <a:off x="8957733" y="1043363"/>
                <a:ext cx="95956" cy="152275"/>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172" name="墨迹 171"/>
              <p14:cNvContentPartPr/>
              <p14:nvPr/>
            </p14:nvContentPartPr>
            <p14:xfrm>
              <a:off x="9042400" y="1071562"/>
              <a:ext cx="174977" cy="112796"/>
            </p14:xfrm>
          </p:contentPart>
        </mc:Choice>
        <mc:Fallback xmlns="">
          <p:pic>
            <p:nvPicPr>
              <p:cNvPr id="172" name="墨迹 171"/>
            </p:nvPicPr>
            <p:blipFill>
              <a:blip/>
            </p:blipFill>
            <p:spPr>
              <a:xfrm>
                <a:off x="9042400" y="1071562"/>
                <a:ext cx="174977" cy="112796"/>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173" name="墨迹 172"/>
              <p14:cNvContentPartPr/>
              <p14:nvPr/>
            </p14:nvContentPartPr>
            <p14:xfrm>
              <a:off x="9194800" y="953126"/>
              <a:ext cx="39511" cy="428625"/>
            </p14:xfrm>
          </p:contentPart>
        </mc:Choice>
        <mc:Fallback xmlns="">
          <p:pic>
            <p:nvPicPr>
              <p:cNvPr id="173" name="墨迹 172"/>
            </p:nvPicPr>
            <p:blipFill>
              <a:blip/>
            </p:blipFill>
            <p:spPr>
              <a:xfrm>
                <a:off x="9194800" y="953126"/>
                <a:ext cx="39511" cy="428625"/>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174" name="墨迹 173"/>
              <p14:cNvContentPartPr/>
              <p14:nvPr/>
            </p14:nvContentPartPr>
            <p14:xfrm>
              <a:off x="9239955" y="1122320"/>
              <a:ext cx="112889" cy="101517"/>
            </p14:xfrm>
          </p:contentPart>
        </mc:Choice>
        <mc:Fallback xmlns="">
          <p:pic>
            <p:nvPicPr>
              <p:cNvPr id="174" name="墨迹 173"/>
            </p:nvPicPr>
            <p:blipFill>
              <a:blip/>
            </p:blipFill>
            <p:spPr>
              <a:xfrm>
                <a:off x="9239955" y="1122320"/>
                <a:ext cx="112889" cy="101517"/>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175" name="墨迹 174"/>
              <p14:cNvContentPartPr/>
              <p14:nvPr/>
            </p14:nvContentPartPr>
            <p14:xfrm>
              <a:off x="9273822" y="1127960"/>
              <a:ext cx="67733" cy="191753"/>
            </p14:xfrm>
          </p:contentPart>
        </mc:Choice>
        <mc:Fallback xmlns="">
          <p:pic>
            <p:nvPicPr>
              <p:cNvPr id="175" name="墨迹 174"/>
            </p:nvPicPr>
            <p:blipFill>
              <a:blip/>
            </p:blipFill>
            <p:spPr>
              <a:xfrm>
                <a:off x="9273822" y="1127960"/>
                <a:ext cx="67733" cy="191753"/>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176" name="墨迹 175"/>
              <p14:cNvContentPartPr/>
              <p14:nvPr/>
            </p14:nvContentPartPr>
            <p14:xfrm>
              <a:off x="9866488" y="1051823"/>
              <a:ext cx="262467" cy="8459"/>
            </p14:xfrm>
          </p:contentPart>
        </mc:Choice>
        <mc:Fallback xmlns="">
          <p:pic>
            <p:nvPicPr>
              <p:cNvPr id="176" name="墨迹 175"/>
            </p:nvPicPr>
            <p:blipFill>
              <a:blip/>
            </p:blipFill>
            <p:spPr>
              <a:xfrm>
                <a:off x="9866488" y="1051823"/>
                <a:ext cx="262467" cy="8459"/>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177" name="墨迹 176"/>
              <p14:cNvContentPartPr/>
              <p14:nvPr/>
            </p14:nvContentPartPr>
            <p14:xfrm>
              <a:off x="10131777" y="953126"/>
              <a:ext cx="488245" cy="152275"/>
            </p14:xfrm>
          </p:contentPart>
        </mc:Choice>
        <mc:Fallback xmlns="">
          <p:pic>
            <p:nvPicPr>
              <p:cNvPr id="177" name="墨迹 176"/>
            </p:nvPicPr>
            <p:blipFill>
              <a:blip/>
            </p:blipFill>
            <p:spPr>
              <a:xfrm>
                <a:off x="10131777" y="953126"/>
                <a:ext cx="488245" cy="152275"/>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178" name="墨迹 177"/>
              <p14:cNvContentPartPr/>
              <p14:nvPr/>
            </p14:nvContentPartPr>
            <p14:xfrm>
              <a:off x="10557932" y="885448"/>
              <a:ext cx="76200" cy="544241"/>
            </p14:xfrm>
          </p:contentPart>
        </mc:Choice>
        <mc:Fallback xmlns="">
          <p:pic>
            <p:nvPicPr>
              <p:cNvPr id="178" name="墨迹 177"/>
            </p:nvPicPr>
            <p:blipFill>
              <a:blip/>
            </p:blipFill>
            <p:spPr>
              <a:xfrm>
                <a:off x="10557932" y="885448"/>
                <a:ext cx="76200" cy="544241"/>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179" name="墨迹 178"/>
              <p14:cNvContentPartPr/>
              <p14:nvPr/>
            </p14:nvContentPartPr>
            <p14:xfrm>
              <a:off x="10374488" y="1020804"/>
              <a:ext cx="70556" cy="107156"/>
            </p14:xfrm>
          </p:contentPart>
        </mc:Choice>
        <mc:Fallback xmlns="">
          <p:pic>
            <p:nvPicPr>
              <p:cNvPr id="179" name="墨迹 178"/>
            </p:nvPicPr>
            <p:blipFill>
              <a:blip/>
            </p:blipFill>
            <p:spPr>
              <a:xfrm>
                <a:off x="10374488" y="1020804"/>
                <a:ext cx="70556" cy="107156"/>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180" name="墨迹 179"/>
              <p14:cNvContentPartPr/>
              <p14:nvPr/>
            </p14:nvContentPartPr>
            <p14:xfrm>
              <a:off x="10329333" y="4782552"/>
              <a:ext cx="163689" cy="146635"/>
            </p14:xfrm>
          </p:contentPart>
        </mc:Choice>
        <mc:Fallback xmlns="">
          <p:pic>
            <p:nvPicPr>
              <p:cNvPr id="180" name="墨迹 179"/>
            </p:nvPicPr>
            <p:blipFill>
              <a:blip/>
            </p:blipFill>
            <p:spPr>
              <a:xfrm>
                <a:off x="10329333" y="4782552"/>
                <a:ext cx="163689" cy="146635"/>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181" name="墨迹 180"/>
              <p14:cNvContentPartPr/>
              <p14:nvPr/>
            </p14:nvContentPartPr>
            <p14:xfrm>
              <a:off x="10515600" y="4805111"/>
              <a:ext cx="163688" cy="389147"/>
            </p14:xfrm>
          </p:contentPart>
        </mc:Choice>
        <mc:Fallback xmlns="">
          <p:pic>
            <p:nvPicPr>
              <p:cNvPr id="181" name="墨迹 180"/>
            </p:nvPicPr>
            <p:blipFill>
              <a:blip/>
            </p:blipFill>
            <p:spPr>
              <a:xfrm>
                <a:off x="10515600" y="4805111"/>
                <a:ext cx="163688" cy="389147"/>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182" name="墨迹 181"/>
              <p14:cNvContentPartPr/>
              <p14:nvPr/>
            </p14:nvContentPartPr>
            <p14:xfrm>
              <a:off x="10295466" y="4946106"/>
              <a:ext cx="369711" cy="428625"/>
            </p14:xfrm>
          </p:contentPart>
        </mc:Choice>
        <mc:Fallback xmlns="">
          <p:pic>
            <p:nvPicPr>
              <p:cNvPr id="182" name="墨迹 181"/>
            </p:nvPicPr>
            <p:blipFill>
              <a:blip/>
            </p:blipFill>
            <p:spPr>
              <a:xfrm>
                <a:off x="10295466" y="4946106"/>
                <a:ext cx="369711" cy="428625"/>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183" name="墨迹 182"/>
              <p14:cNvContentPartPr/>
              <p14:nvPr/>
            </p14:nvContentPartPr>
            <p14:xfrm>
              <a:off x="10453511" y="5036343"/>
              <a:ext cx="79023" cy="124076"/>
            </p14:xfrm>
          </p:contentPart>
        </mc:Choice>
        <mc:Fallback xmlns="">
          <p:pic>
            <p:nvPicPr>
              <p:cNvPr id="183" name="墨迹 182"/>
            </p:nvPicPr>
            <p:blipFill>
              <a:blip/>
            </p:blipFill>
            <p:spPr>
              <a:xfrm>
                <a:off x="10453511" y="5036343"/>
                <a:ext cx="79023" cy="124076"/>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184" name="墨迹 183"/>
              <p14:cNvContentPartPr/>
              <p14:nvPr/>
            </p14:nvContentPartPr>
            <p14:xfrm>
              <a:off x="10478911" y="4618998"/>
              <a:ext cx="8467" cy="186113"/>
            </p14:xfrm>
          </p:contentPart>
        </mc:Choice>
        <mc:Fallback xmlns="">
          <p:pic>
            <p:nvPicPr>
              <p:cNvPr id="184" name="墨迹 183"/>
            </p:nvPicPr>
            <p:blipFill>
              <a:blip/>
            </p:blipFill>
            <p:spPr>
              <a:xfrm>
                <a:off x="10478911" y="4618998"/>
                <a:ext cx="8467" cy="186113"/>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185" name="墨迹 184"/>
              <p14:cNvContentPartPr/>
              <p14:nvPr/>
            </p14:nvContentPartPr>
            <p14:xfrm>
              <a:off x="10408355" y="4421605"/>
              <a:ext cx="203200" cy="129715"/>
            </p14:xfrm>
          </p:contentPart>
        </mc:Choice>
        <mc:Fallback xmlns="">
          <p:pic>
            <p:nvPicPr>
              <p:cNvPr id="185" name="墨迹 184"/>
            </p:nvPicPr>
            <p:blipFill>
              <a:blip/>
            </p:blipFill>
            <p:spPr>
              <a:xfrm>
                <a:off x="10408355" y="4421605"/>
                <a:ext cx="203200" cy="129715"/>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186" name="墨迹 185"/>
              <p14:cNvContentPartPr/>
              <p14:nvPr/>
            </p14:nvContentPartPr>
            <p14:xfrm>
              <a:off x="10639777" y="4370847"/>
              <a:ext cx="8467" cy="270710"/>
            </p14:xfrm>
          </p:contentPart>
        </mc:Choice>
        <mc:Fallback xmlns="">
          <p:pic>
            <p:nvPicPr>
              <p:cNvPr id="186" name="墨迹 185"/>
            </p:nvPicPr>
            <p:blipFill>
              <a:blip/>
            </p:blipFill>
            <p:spPr>
              <a:xfrm>
                <a:off x="10639777" y="4370847"/>
                <a:ext cx="8467" cy="270710"/>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187" name="墨迹 186"/>
              <p14:cNvContentPartPr/>
              <p14:nvPr/>
            </p14:nvContentPartPr>
            <p14:xfrm>
              <a:off x="10512777" y="5414210"/>
              <a:ext cx="25400" cy="149455"/>
            </p14:xfrm>
          </p:contentPart>
        </mc:Choice>
        <mc:Fallback xmlns="">
          <p:pic>
            <p:nvPicPr>
              <p:cNvPr id="187" name="墨迹 186"/>
            </p:nvPicPr>
            <p:blipFill>
              <a:blip/>
            </p:blipFill>
            <p:spPr>
              <a:xfrm>
                <a:off x="10512777" y="5414210"/>
                <a:ext cx="25400" cy="149455"/>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197" name="墨迹 196"/>
              <p14:cNvContentPartPr/>
              <p14:nvPr/>
            </p14:nvContentPartPr>
            <p14:xfrm>
              <a:off x="10718800" y="4796652"/>
              <a:ext cx="160867" cy="64857"/>
            </p14:xfrm>
          </p:contentPart>
        </mc:Choice>
        <mc:Fallback xmlns="">
          <p:pic>
            <p:nvPicPr>
              <p:cNvPr id="197" name="墨迹 196"/>
            </p:nvPicPr>
            <p:blipFill>
              <a:blip/>
            </p:blipFill>
            <p:spPr>
              <a:xfrm>
                <a:off x="10718800" y="4796652"/>
                <a:ext cx="160867" cy="64857"/>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198" name="墨迹 197"/>
              <p14:cNvContentPartPr/>
              <p14:nvPr/>
            </p14:nvContentPartPr>
            <p14:xfrm>
              <a:off x="10944577" y="4675396"/>
              <a:ext cx="22577" cy="191753"/>
            </p14:xfrm>
          </p:contentPart>
        </mc:Choice>
        <mc:Fallback xmlns="">
          <p:pic>
            <p:nvPicPr>
              <p:cNvPr id="198" name="墨迹 197"/>
            </p:nvPicPr>
            <p:blipFill>
              <a:blip/>
            </p:blipFill>
            <p:spPr>
              <a:xfrm>
                <a:off x="10944577" y="4675396"/>
                <a:ext cx="22577" cy="191753"/>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199" name="墨迹 198"/>
              <p14:cNvContentPartPr/>
              <p14:nvPr/>
            </p14:nvContentPartPr>
            <p14:xfrm>
              <a:off x="10972800" y="4618998"/>
              <a:ext cx="90311" cy="270710"/>
            </p14:xfrm>
          </p:contentPart>
        </mc:Choice>
        <mc:Fallback xmlns="">
          <p:pic>
            <p:nvPicPr>
              <p:cNvPr id="199" name="墨迹 198"/>
            </p:nvPicPr>
            <p:blipFill>
              <a:blip/>
            </p:blipFill>
            <p:spPr>
              <a:xfrm>
                <a:off x="10972800" y="4618998"/>
                <a:ext cx="90311" cy="270710"/>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200" name="墨迹 199"/>
              <p14:cNvContentPartPr/>
              <p14:nvPr/>
            </p14:nvContentPartPr>
            <p14:xfrm>
              <a:off x="11125200" y="4658476"/>
              <a:ext cx="160867" cy="236872"/>
            </p14:xfrm>
          </p:contentPart>
        </mc:Choice>
        <mc:Fallback xmlns="">
          <p:pic>
            <p:nvPicPr>
              <p:cNvPr id="200" name="墨迹 199"/>
            </p:nvPicPr>
            <p:blipFill>
              <a:blip/>
            </p:blipFill>
            <p:spPr>
              <a:xfrm>
                <a:off x="11125200" y="4658476"/>
                <a:ext cx="160867" cy="236872"/>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201" name="墨迹 200"/>
              <p14:cNvContentPartPr/>
              <p14:nvPr/>
            </p14:nvContentPartPr>
            <p14:xfrm>
              <a:off x="11046177" y="3851985"/>
              <a:ext cx="90311" cy="152275"/>
            </p14:xfrm>
          </p:contentPart>
        </mc:Choice>
        <mc:Fallback xmlns="">
          <p:pic>
            <p:nvPicPr>
              <p:cNvPr id="201" name="墨迹 200"/>
            </p:nvPicPr>
            <p:blipFill>
              <a:blip/>
            </p:blipFill>
            <p:spPr>
              <a:xfrm>
                <a:off x="11046177" y="3851985"/>
                <a:ext cx="90311" cy="152275"/>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202" name="墨迹 201"/>
              <p14:cNvContentPartPr/>
              <p14:nvPr/>
            </p14:nvContentPartPr>
            <p14:xfrm>
              <a:off x="11046177" y="3880184"/>
              <a:ext cx="67733" cy="107156"/>
            </p14:xfrm>
          </p:contentPart>
        </mc:Choice>
        <mc:Fallback xmlns="">
          <p:pic>
            <p:nvPicPr>
              <p:cNvPr id="202" name="墨迹 201"/>
            </p:nvPicPr>
            <p:blipFill>
              <a:blip/>
            </p:blipFill>
            <p:spPr>
              <a:xfrm>
                <a:off x="11046177" y="3880184"/>
                <a:ext cx="67733" cy="107156"/>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203" name="墨迹 202"/>
              <p14:cNvContentPartPr/>
              <p14:nvPr/>
            </p14:nvContentPartPr>
            <p14:xfrm>
              <a:off x="11142132" y="3699710"/>
              <a:ext cx="169333" cy="344028"/>
            </p14:xfrm>
          </p:contentPart>
        </mc:Choice>
        <mc:Fallback xmlns="">
          <p:pic>
            <p:nvPicPr>
              <p:cNvPr id="203" name="墨迹 202"/>
            </p:nvPicPr>
            <p:blipFill>
              <a:blip/>
            </p:blipFill>
            <p:spPr>
              <a:xfrm>
                <a:off x="11142132" y="3699710"/>
                <a:ext cx="169333" cy="344028"/>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204" name="墨迹 203"/>
              <p14:cNvContentPartPr/>
              <p14:nvPr/>
            </p14:nvContentPartPr>
            <p14:xfrm>
              <a:off x="11317111" y="3654592"/>
              <a:ext cx="174977" cy="197393"/>
            </p14:xfrm>
          </p:contentPart>
        </mc:Choice>
        <mc:Fallback xmlns="">
          <p:pic>
            <p:nvPicPr>
              <p:cNvPr id="204" name="墨迹 203"/>
            </p:nvPicPr>
            <p:blipFill>
              <a:blip/>
            </p:blipFill>
            <p:spPr>
              <a:xfrm>
                <a:off x="11317111" y="3654592"/>
                <a:ext cx="174977" cy="197393"/>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205" name="墨迹 204"/>
              <p14:cNvContentPartPr/>
              <p14:nvPr/>
            </p14:nvContentPartPr>
            <p14:xfrm>
              <a:off x="11387667" y="3767388"/>
              <a:ext cx="76200" cy="383506"/>
            </p14:xfrm>
          </p:contentPart>
        </mc:Choice>
        <mc:Fallback xmlns="">
          <p:pic>
            <p:nvPicPr>
              <p:cNvPr id="205" name="墨迹 204"/>
            </p:nvPicPr>
            <p:blipFill>
              <a:blip/>
            </p:blipFill>
            <p:spPr>
              <a:xfrm>
                <a:off x="11387667" y="3767388"/>
                <a:ext cx="76200" cy="383506"/>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206" name="墨迹 205"/>
              <p14:cNvContentPartPr/>
              <p14:nvPr/>
            </p14:nvContentPartPr>
            <p14:xfrm>
              <a:off x="11345332" y="3778667"/>
              <a:ext cx="259645" cy="242512"/>
            </p14:xfrm>
          </p:contentPart>
        </mc:Choice>
        <mc:Fallback xmlns="">
          <p:pic>
            <p:nvPicPr>
              <p:cNvPr id="206" name="墨迹 205"/>
            </p:nvPicPr>
            <p:blipFill>
              <a:blip/>
            </p:blipFill>
            <p:spPr>
              <a:xfrm>
                <a:off x="11345332" y="3778667"/>
                <a:ext cx="259645" cy="242512"/>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207" name="墨迹 206"/>
              <p14:cNvContentPartPr/>
              <p14:nvPr/>
            </p14:nvContentPartPr>
            <p14:xfrm>
              <a:off x="11621911" y="3914023"/>
              <a:ext cx="62089" cy="62037"/>
            </p14:xfrm>
          </p:contentPart>
        </mc:Choice>
        <mc:Fallback xmlns="">
          <p:pic>
            <p:nvPicPr>
              <p:cNvPr id="207" name="墨迹 206"/>
            </p:nvPicPr>
            <p:blipFill>
              <a:blip/>
            </p:blipFill>
            <p:spPr>
              <a:xfrm>
                <a:off x="11621911" y="3914023"/>
                <a:ext cx="62089" cy="62037"/>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208" name="墨迹 207"/>
              <p14:cNvContentPartPr/>
              <p14:nvPr/>
            </p14:nvContentPartPr>
            <p14:xfrm>
              <a:off x="10481732" y="5690560"/>
              <a:ext cx="180623" cy="152275"/>
            </p14:xfrm>
          </p:contentPart>
        </mc:Choice>
        <mc:Fallback xmlns="">
          <p:pic>
            <p:nvPicPr>
              <p:cNvPr id="208" name="墨迹 207"/>
            </p:nvPicPr>
            <p:blipFill>
              <a:blip/>
            </p:blipFill>
            <p:spPr>
              <a:xfrm>
                <a:off x="10481732" y="5690560"/>
                <a:ext cx="180623" cy="152275"/>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209" name="墨迹 208"/>
              <p14:cNvContentPartPr/>
              <p14:nvPr/>
            </p14:nvContentPartPr>
            <p14:xfrm>
              <a:off x="10684932" y="5679281"/>
              <a:ext cx="33868" cy="157914"/>
            </p14:xfrm>
          </p:contentPart>
        </mc:Choice>
        <mc:Fallback xmlns="">
          <p:pic>
            <p:nvPicPr>
              <p:cNvPr id="209" name="墨迹 208"/>
            </p:nvPicPr>
            <p:blipFill>
              <a:blip/>
            </p:blipFill>
            <p:spPr>
              <a:xfrm>
                <a:off x="10684932" y="5679281"/>
                <a:ext cx="33868" cy="157914"/>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210" name="墨迹 209"/>
              <p14:cNvContentPartPr/>
              <p14:nvPr/>
            </p14:nvContentPartPr>
            <p14:xfrm>
              <a:off x="10696222" y="5746958"/>
              <a:ext cx="93133" cy="22560"/>
            </p14:xfrm>
          </p:contentPart>
        </mc:Choice>
        <mc:Fallback xmlns="">
          <p:pic>
            <p:nvPicPr>
              <p:cNvPr id="210" name="墨迹 209"/>
            </p:nvPicPr>
            <p:blipFill>
              <a:blip/>
            </p:blipFill>
            <p:spPr>
              <a:xfrm>
                <a:off x="10696222" y="5746958"/>
                <a:ext cx="93133" cy="22560"/>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211" name="墨迹 210"/>
              <p14:cNvContentPartPr/>
              <p14:nvPr/>
            </p14:nvContentPartPr>
            <p14:xfrm>
              <a:off x="10778067" y="5645442"/>
              <a:ext cx="47977" cy="313009"/>
            </p14:xfrm>
          </p:contentPart>
        </mc:Choice>
        <mc:Fallback xmlns="">
          <p:pic>
            <p:nvPicPr>
              <p:cNvPr id="211" name="墨迹 210"/>
            </p:nvPicPr>
            <p:blipFill>
              <a:blip/>
            </p:blipFill>
            <p:spPr>
              <a:xfrm>
                <a:off x="10778067" y="5645442"/>
                <a:ext cx="47977" cy="313009"/>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212" name="墨迹 211"/>
              <p14:cNvContentPartPr/>
              <p14:nvPr/>
            </p14:nvContentPartPr>
            <p14:xfrm>
              <a:off x="10859911" y="5769518"/>
              <a:ext cx="110067" cy="95877"/>
            </p14:xfrm>
          </p:contentPart>
        </mc:Choice>
        <mc:Fallback xmlns="">
          <p:pic>
            <p:nvPicPr>
              <p:cNvPr id="212" name="墨迹 211"/>
            </p:nvPicPr>
            <p:blipFill>
              <a:blip/>
            </p:blipFill>
            <p:spPr>
              <a:xfrm>
                <a:off x="10859911" y="5769518"/>
                <a:ext cx="110067" cy="95877"/>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213" name="墨迹 212"/>
              <p14:cNvContentPartPr/>
              <p14:nvPr/>
            </p14:nvContentPartPr>
            <p14:xfrm>
              <a:off x="11029244" y="5763878"/>
              <a:ext cx="206023" cy="11279"/>
            </p14:xfrm>
          </p:contentPart>
        </mc:Choice>
        <mc:Fallback xmlns="">
          <p:pic>
            <p:nvPicPr>
              <p:cNvPr id="213" name="墨迹 212"/>
            </p:nvPicPr>
            <p:blipFill>
              <a:blip/>
            </p:blipFill>
            <p:spPr>
              <a:xfrm>
                <a:off x="11029244" y="5763878"/>
                <a:ext cx="206023" cy="11279"/>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214" name="墨迹 213"/>
              <p14:cNvContentPartPr/>
              <p14:nvPr/>
            </p14:nvContentPartPr>
            <p14:xfrm>
              <a:off x="11221155" y="5696200"/>
              <a:ext cx="251177" cy="152275"/>
            </p14:xfrm>
          </p:contentPart>
        </mc:Choice>
        <mc:Fallback xmlns="">
          <p:pic>
            <p:nvPicPr>
              <p:cNvPr id="214" name="墨迹 213"/>
            </p:nvPicPr>
            <p:blipFill>
              <a:blip/>
            </p:blipFill>
            <p:spPr>
              <a:xfrm>
                <a:off x="11221155" y="5696200"/>
                <a:ext cx="251177" cy="152275"/>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215" name="墨迹 214"/>
              <p14:cNvContentPartPr/>
              <p14:nvPr/>
            </p14:nvContentPartPr>
            <p14:xfrm>
              <a:off x="11427177" y="5628522"/>
              <a:ext cx="81844" cy="380687"/>
            </p14:xfrm>
          </p:contentPart>
        </mc:Choice>
        <mc:Fallback xmlns="">
          <p:pic>
            <p:nvPicPr>
              <p:cNvPr id="215" name="墨迹 214"/>
            </p:nvPicPr>
            <p:blipFill>
              <a:blip/>
            </p:blipFill>
            <p:spPr>
              <a:xfrm>
                <a:off x="11427177" y="5628522"/>
                <a:ext cx="81844" cy="380687"/>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216" name="墨迹 215"/>
              <p14:cNvContentPartPr/>
              <p14:nvPr/>
            </p14:nvContentPartPr>
            <p14:xfrm>
              <a:off x="11480800" y="5792077"/>
              <a:ext cx="95955" cy="84597"/>
            </p14:xfrm>
          </p:contentPart>
        </mc:Choice>
        <mc:Fallback xmlns="">
          <p:pic>
            <p:nvPicPr>
              <p:cNvPr id="216" name="墨迹 215"/>
            </p:nvPicPr>
            <p:blipFill>
              <a:blip/>
            </p:blipFill>
            <p:spPr>
              <a:xfrm>
                <a:off x="11480800" y="5792077"/>
                <a:ext cx="95955" cy="84597"/>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217" name="墨迹 216"/>
              <p14:cNvContentPartPr/>
              <p14:nvPr/>
            </p14:nvContentPartPr>
            <p14:xfrm>
              <a:off x="11582400" y="5797716"/>
              <a:ext cx="138288" cy="22560"/>
            </p14:xfrm>
          </p:contentPart>
        </mc:Choice>
        <mc:Fallback xmlns="">
          <p:pic>
            <p:nvPicPr>
              <p:cNvPr id="217" name="墨迹 216"/>
            </p:nvPicPr>
            <p:blipFill>
              <a:blip/>
            </p:blipFill>
            <p:spPr>
              <a:xfrm>
                <a:off x="11582400" y="5797716"/>
                <a:ext cx="138288" cy="22560"/>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218" name="墨迹 217"/>
              <p14:cNvContentPartPr/>
              <p14:nvPr/>
            </p14:nvContentPartPr>
            <p14:xfrm>
              <a:off x="11740444" y="5763878"/>
              <a:ext cx="406400" cy="485023"/>
            </p14:xfrm>
          </p:contentPart>
        </mc:Choice>
        <mc:Fallback xmlns="">
          <p:pic>
            <p:nvPicPr>
              <p:cNvPr id="218" name="墨迹 217"/>
            </p:nvPicPr>
            <p:blipFill>
              <a:blip/>
            </p:blipFill>
            <p:spPr>
              <a:xfrm>
                <a:off x="11740444" y="5763878"/>
                <a:ext cx="406400" cy="485023"/>
              </a:xfrm>
              <a:prstGeom prst="rect"/>
            </p:spPr>
          </p:pic>
        </mc:Fallback>
      </mc:AlternateContent>
    </p:spTree>
    <p:custDataLst>
      <p:tags r:id="rId108"/>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484505" y="3749675"/>
            <a:ext cx="8848090" cy="2501265"/>
          </a:xfrm>
          <a:prstGeom prst="rect">
            <a:avLst/>
          </a:prstGeom>
        </p:spPr>
      </p:pic>
      <p:pic>
        <p:nvPicPr>
          <p:cNvPr id="2" name="图片 1"/>
          <p:cNvPicPr>
            <a:picLocks noChangeAspect="1"/>
          </p:cNvPicPr>
          <p:nvPr/>
        </p:nvPicPr>
        <p:blipFill>
          <a:blip r:embed="rId2"/>
          <a:stretch>
            <a:fillRect/>
          </a:stretch>
        </p:blipFill>
        <p:spPr>
          <a:xfrm>
            <a:off x="386080" y="358140"/>
            <a:ext cx="11247120" cy="1082675"/>
          </a:xfrm>
          <a:prstGeom prst="rect">
            <a:avLst/>
          </a:prstGeom>
        </p:spPr>
      </p:pic>
      <p:pic>
        <p:nvPicPr>
          <p:cNvPr id="3" name="图片 2"/>
          <p:cNvPicPr>
            <a:picLocks noChangeAspect="1"/>
          </p:cNvPicPr>
          <p:nvPr/>
        </p:nvPicPr>
        <p:blipFill>
          <a:blip r:embed="rId3"/>
          <a:srcRect l="30545"/>
          <a:stretch>
            <a:fillRect/>
          </a:stretch>
        </p:blipFill>
        <p:spPr>
          <a:xfrm>
            <a:off x="6783705" y="846455"/>
            <a:ext cx="4734560" cy="3656965"/>
          </a:xfrm>
          <a:prstGeom prst="rect">
            <a:avLst/>
          </a:prstGeom>
        </p:spPr>
      </p:pic>
      <p:pic>
        <p:nvPicPr>
          <p:cNvPr id="5" name="图片 4"/>
          <p:cNvPicPr>
            <a:picLocks noChangeAspect="1"/>
          </p:cNvPicPr>
          <p:nvPr/>
        </p:nvPicPr>
        <p:blipFill>
          <a:blip r:embed="rId3"/>
          <a:srcRect t="52457" r="73237"/>
          <a:stretch>
            <a:fillRect/>
          </a:stretch>
        </p:blipFill>
        <p:spPr>
          <a:xfrm>
            <a:off x="4701540" y="1335405"/>
            <a:ext cx="1824355" cy="1738630"/>
          </a:xfrm>
          <a:prstGeom prst="rect">
            <a:avLst/>
          </a:prstGeom>
        </p:spPr>
      </p:pic>
      <mc:AlternateContent xmlns:mc="http://schemas.openxmlformats.org/markup-compatibility/2006" xmlns:p14="http://schemas.microsoft.com/office/powerpoint/2010/main">
        <mc:Choice Requires="p14">
          <p:contentPart r:id="rId4" p14:bwMode="auto">
            <p14:nvContentPartPr>
              <p14:cNvPr id="7" name="墨迹 6"/>
              <p14:cNvContentPartPr/>
              <p14:nvPr/>
            </p14:nvContentPartPr>
            <p14:xfrm>
              <a:off x="9454444" y="2577389"/>
              <a:ext cx="812800" cy="857250"/>
            </p14:xfrm>
          </p:contentPart>
        </mc:Choice>
        <mc:Fallback xmlns="">
          <p:pic>
            <p:nvPicPr>
              <p:cNvPr id="7" name="墨迹 6"/>
            </p:nvPicPr>
            <p:blipFill>
              <a:blip/>
            </p:blipFill>
            <p:spPr>
              <a:xfrm>
                <a:off x="9454444" y="2577389"/>
                <a:ext cx="812800" cy="85725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8" name="墨迹 7"/>
              <p14:cNvContentPartPr/>
              <p14:nvPr/>
            </p14:nvContentPartPr>
            <p14:xfrm>
              <a:off x="10171288" y="3059592"/>
              <a:ext cx="276577" cy="329929"/>
            </p14:xfrm>
          </p:contentPart>
        </mc:Choice>
        <mc:Fallback xmlns="">
          <p:pic>
            <p:nvPicPr>
              <p:cNvPr id="8" name="墨迹 7"/>
            </p:nvPicPr>
            <p:blipFill>
              <a:blip/>
            </p:blipFill>
            <p:spPr>
              <a:xfrm>
                <a:off x="10171288" y="3059592"/>
                <a:ext cx="276577" cy="329929"/>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9" name="墨迹 8"/>
              <p14:cNvContentPartPr/>
              <p14:nvPr/>
            </p14:nvContentPartPr>
            <p14:xfrm>
              <a:off x="10380133" y="2769143"/>
              <a:ext cx="174978" cy="428625"/>
            </p14:xfrm>
          </p:contentPart>
        </mc:Choice>
        <mc:Fallback xmlns="">
          <p:pic>
            <p:nvPicPr>
              <p:cNvPr id="9" name="墨迹 8"/>
            </p:nvPicPr>
            <p:blipFill>
              <a:blip/>
            </p:blipFill>
            <p:spPr>
              <a:xfrm>
                <a:off x="10380133" y="2769143"/>
                <a:ext cx="174978" cy="428625"/>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10" name="墨迹 9"/>
              <p14:cNvContentPartPr/>
              <p14:nvPr/>
            </p14:nvContentPartPr>
            <p14:xfrm>
              <a:off x="9522177" y="2334878"/>
              <a:ext cx="1089378" cy="530141"/>
            </p14:xfrm>
          </p:contentPart>
        </mc:Choice>
        <mc:Fallback xmlns="">
          <p:pic>
            <p:nvPicPr>
              <p:cNvPr id="10" name="墨迹 9"/>
            </p:nvPicPr>
            <p:blipFill>
              <a:blip/>
            </p:blipFill>
            <p:spPr>
              <a:xfrm>
                <a:off x="9522177" y="2334878"/>
                <a:ext cx="1089378" cy="530141"/>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1" name="墨迹 10"/>
              <p14:cNvContentPartPr/>
              <p14:nvPr/>
            </p14:nvContentPartPr>
            <p14:xfrm>
              <a:off x="4933244" y="4478003"/>
              <a:ext cx="186267" cy="377867"/>
            </p14:xfrm>
          </p:contentPart>
        </mc:Choice>
        <mc:Fallback xmlns="">
          <p:pic>
            <p:nvPicPr>
              <p:cNvPr id="11" name="墨迹 10"/>
            </p:nvPicPr>
            <p:blipFill>
              <a:blip/>
            </p:blipFill>
            <p:spPr>
              <a:xfrm>
                <a:off x="4933244" y="4478003"/>
                <a:ext cx="186267" cy="377867"/>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2" name="墨迹 11"/>
              <p14:cNvContentPartPr/>
              <p14:nvPr/>
            </p14:nvContentPartPr>
            <p14:xfrm>
              <a:off x="5983111" y="1708860"/>
              <a:ext cx="220133" cy="594999"/>
            </p14:xfrm>
          </p:contentPart>
        </mc:Choice>
        <mc:Fallback xmlns="">
          <p:pic>
            <p:nvPicPr>
              <p:cNvPr id="12" name="墨迹 11"/>
            </p:nvPicPr>
            <p:blipFill>
              <a:blip/>
            </p:blipFill>
            <p:spPr>
              <a:xfrm>
                <a:off x="5983111" y="1708860"/>
                <a:ext cx="220133" cy="594999"/>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3" name="墨迹 12"/>
              <p14:cNvContentPartPr/>
              <p14:nvPr/>
            </p14:nvContentPartPr>
            <p14:xfrm>
              <a:off x="6110111" y="1770897"/>
              <a:ext cx="194733" cy="242512"/>
            </p14:xfrm>
          </p:contentPart>
        </mc:Choice>
        <mc:Fallback xmlns="">
          <p:pic>
            <p:nvPicPr>
              <p:cNvPr id="13" name="墨迹 12"/>
            </p:nvPicPr>
            <p:blipFill>
              <a:blip/>
            </p:blipFill>
            <p:spPr>
              <a:xfrm>
                <a:off x="6110111" y="1770897"/>
                <a:ext cx="194733" cy="242512"/>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4" name="墨迹 13"/>
              <p14:cNvContentPartPr/>
              <p14:nvPr/>
            </p14:nvContentPartPr>
            <p14:xfrm>
              <a:off x="4842933" y="1782177"/>
              <a:ext cx="191911" cy="530142"/>
            </p14:xfrm>
          </p:contentPart>
        </mc:Choice>
        <mc:Fallback xmlns="">
          <p:pic>
            <p:nvPicPr>
              <p:cNvPr id="14" name="墨迹 13"/>
            </p:nvPicPr>
            <p:blipFill>
              <a:blip/>
            </p:blipFill>
            <p:spPr>
              <a:xfrm>
                <a:off x="4842933" y="1782177"/>
                <a:ext cx="191911" cy="530142"/>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5" name="墨迹 14"/>
              <p14:cNvContentPartPr/>
              <p14:nvPr/>
            </p14:nvContentPartPr>
            <p14:xfrm>
              <a:off x="4941711" y="1770897"/>
              <a:ext cx="200377" cy="281991"/>
            </p14:xfrm>
          </p:contentPart>
        </mc:Choice>
        <mc:Fallback xmlns="">
          <p:pic>
            <p:nvPicPr>
              <p:cNvPr id="15" name="墨迹 14"/>
            </p:nvPicPr>
            <p:blipFill>
              <a:blip/>
            </p:blipFill>
            <p:spPr>
              <a:xfrm>
                <a:off x="4941711" y="1770897"/>
                <a:ext cx="200377" cy="281991"/>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23" name="墨迹 22"/>
              <p14:cNvContentPartPr/>
              <p14:nvPr/>
            </p14:nvContentPartPr>
            <p14:xfrm>
              <a:off x="9302044" y="1105401"/>
              <a:ext cx="570088" cy="366587"/>
            </p14:xfrm>
          </p:contentPart>
        </mc:Choice>
        <mc:Fallback xmlns="">
          <p:pic>
            <p:nvPicPr>
              <p:cNvPr id="23" name="墨迹 22"/>
            </p:nvPicPr>
            <p:blipFill>
              <a:blip/>
            </p:blipFill>
            <p:spPr>
              <a:xfrm>
                <a:off x="9302044" y="1105401"/>
                <a:ext cx="570088" cy="366587"/>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24" name="墨迹 23"/>
              <p14:cNvContentPartPr/>
              <p14:nvPr/>
            </p14:nvContentPartPr>
            <p14:xfrm>
              <a:off x="9877777" y="1003884"/>
              <a:ext cx="214489" cy="459644"/>
            </p14:xfrm>
          </p:contentPart>
        </mc:Choice>
        <mc:Fallback xmlns="">
          <p:pic>
            <p:nvPicPr>
              <p:cNvPr id="24" name="墨迹 23"/>
            </p:nvPicPr>
            <p:blipFill>
              <a:blip/>
            </p:blipFill>
            <p:spPr>
              <a:xfrm>
                <a:off x="9877777" y="1003884"/>
                <a:ext cx="214489" cy="459644"/>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25" name="墨迹 24"/>
              <p14:cNvContentPartPr/>
              <p14:nvPr/>
            </p14:nvContentPartPr>
            <p14:xfrm>
              <a:off x="10049933" y="1020804"/>
              <a:ext cx="143934" cy="174834"/>
            </p14:xfrm>
          </p:contentPart>
        </mc:Choice>
        <mc:Fallback xmlns="">
          <p:pic>
            <p:nvPicPr>
              <p:cNvPr id="25" name="墨迹 24"/>
            </p:nvPicPr>
            <p:blipFill>
              <a:blip/>
            </p:blipFill>
            <p:spPr>
              <a:xfrm>
                <a:off x="10049933" y="1020804"/>
                <a:ext cx="143934" cy="174834"/>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26" name="墨迹 25"/>
              <p14:cNvContentPartPr/>
              <p14:nvPr/>
            </p14:nvContentPartPr>
            <p14:xfrm>
              <a:off x="10289822" y="930567"/>
              <a:ext cx="231422" cy="129715"/>
            </p14:xfrm>
          </p:contentPart>
        </mc:Choice>
        <mc:Fallback xmlns="">
          <p:pic>
            <p:nvPicPr>
              <p:cNvPr id="26" name="墨迹 25"/>
            </p:nvPicPr>
            <p:blipFill>
              <a:blip/>
            </p:blipFill>
            <p:spPr>
              <a:xfrm>
                <a:off x="10289822" y="930567"/>
                <a:ext cx="231422" cy="129715"/>
              </a:xfrm>
              <a:prstGeom prst="rect"/>
            </p:spPr>
          </p:pic>
        </mc:Fallback>
      </mc:AlternateContent>
    </p:spTree>
    <p:custDataLst>
      <p:tags r:id="rId17"/>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04800" y="249555"/>
            <a:ext cx="9526905" cy="1678940"/>
          </a:xfrm>
          <a:prstGeom prst="rect">
            <a:avLst/>
          </a:prstGeom>
        </p:spPr>
      </p:pic>
      <p:pic>
        <p:nvPicPr>
          <p:cNvPr id="3" name="图片 2"/>
          <p:cNvPicPr>
            <a:picLocks noChangeAspect="1"/>
          </p:cNvPicPr>
          <p:nvPr/>
        </p:nvPicPr>
        <p:blipFill>
          <a:blip r:embed="rId2"/>
          <a:stretch>
            <a:fillRect/>
          </a:stretch>
        </p:blipFill>
        <p:spPr>
          <a:xfrm>
            <a:off x="7757795" y="1233805"/>
            <a:ext cx="4434205" cy="3504565"/>
          </a:xfrm>
          <a:prstGeom prst="rect">
            <a:avLst/>
          </a:prstGeom>
        </p:spPr>
      </p:pic>
      <p:pic>
        <p:nvPicPr>
          <p:cNvPr id="4" name="图片 3"/>
          <p:cNvPicPr>
            <a:picLocks noChangeAspect="1"/>
          </p:cNvPicPr>
          <p:nvPr/>
        </p:nvPicPr>
        <p:blipFill>
          <a:blip r:embed="rId3"/>
          <a:stretch>
            <a:fillRect/>
          </a:stretch>
        </p:blipFill>
        <p:spPr>
          <a:xfrm>
            <a:off x="0" y="2226310"/>
            <a:ext cx="7844790" cy="2133600"/>
          </a:xfrm>
          <a:prstGeom prst="snipRoundRect">
            <a:avLst/>
          </a:prstGeom>
        </p:spPr>
      </p:pic>
      <mc:AlternateContent xmlns:mc="http://schemas.openxmlformats.org/markup-compatibility/2006" xmlns:p14="http://schemas.microsoft.com/office/powerpoint/2010/main">
        <mc:Choice Requires="p14">
          <p:contentPart r:id="rId4" p14:bwMode="auto">
            <p14:nvContentPartPr>
              <p14:cNvPr id="5" name="墨迹 4"/>
              <p14:cNvContentPartPr/>
              <p14:nvPr/>
            </p14:nvContentPartPr>
            <p14:xfrm>
              <a:off x="958850" y="584200"/>
              <a:ext cx="1778000" cy="82550"/>
            </p14:xfrm>
          </p:contentPart>
        </mc:Choice>
        <mc:Fallback xmlns="">
          <p:pic>
            <p:nvPicPr>
              <p:cNvPr id="5" name="墨迹 4"/>
            </p:nvPicPr>
            <p:blipFill>
              <a:blip/>
            </p:blipFill>
            <p:spPr>
              <a:xfrm>
                <a:off x="958850" y="584200"/>
                <a:ext cx="1778000" cy="8255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6" name="墨迹 5"/>
              <p14:cNvContentPartPr/>
              <p14:nvPr/>
            </p14:nvContentPartPr>
            <p14:xfrm>
              <a:off x="8401050" y="2609850"/>
              <a:ext cx="895350" cy="31750"/>
            </p14:xfrm>
          </p:contentPart>
        </mc:Choice>
        <mc:Fallback xmlns="">
          <p:pic>
            <p:nvPicPr>
              <p:cNvPr id="6" name="墨迹 5"/>
            </p:nvPicPr>
            <p:blipFill>
              <a:blip/>
            </p:blipFill>
            <p:spPr>
              <a:xfrm>
                <a:off x="8401050" y="2609850"/>
                <a:ext cx="895350" cy="3175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9" name="墨迹 8"/>
              <p14:cNvContentPartPr/>
              <p14:nvPr/>
            </p14:nvContentPartPr>
            <p14:xfrm>
              <a:off x="5314950" y="2959100"/>
              <a:ext cx="247650" cy="184150"/>
            </p14:xfrm>
          </p:contentPart>
        </mc:Choice>
        <mc:Fallback xmlns="">
          <p:pic>
            <p:nvPicPr>
              <p:cNvPr id="9" name="墨迹 8"/>
            </p:nvPicPr>
            <p:blipFill>
              <a:blip/>
            </p:blipFill>
            <p:spPr>
              <a:xfrm>
                <a:off x="5314950" y="2959100"/>
                <a:ext cx="247650" cy="18415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10" name="墨迹 9"/>
              <p14:cNvContentPartPr/>
              <p14:nvPr/>
            </p14:nvContentPartPr>
            <p14:xfrm>
              <a:off x="9607550" y="2203450"/>
              <a:ext cx="101600" cy="127000"/>
            </p14:xfrm>
          </p:contentPart>
        </mc:Choice>
        <mc:Fallback xmlns="">
          <p:pic>
            <p:nvPicPr>
              <p:cNvPr id="10" name="墨迹 9"/>
            </p:nvPicPr>
            <p:blipFill>
              <a:blip/>
            </p:blipFill>
            <p:spPr>
              <a:xfrm>
                <a:off x="9607550" y="2203450"/>
                <a:ext cx="101600" cy="12700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1" name="墨迹 10"/>
              <p14:cNvContentPartPr/>
              <p14:nvPr/>
            </p14:nvContentPartPr>
            <p14:xfrm>
              <a:off x="9747250" y="2146300"/>
              <a:ext cx="6350" cy="196850"/>
            </p14:xfrm>
          </p:contentPart>
        </mc:Choice>
        <mc:Fallback xmlns="">
          <p:pic>
            <p:nvPicPr>
              <p:cNvPr id="11" name="墨迹 10"/>
            </p:nvPicPr>
            <p:blipFill>
              <a:blip/>
            </p:blipFill>
            <p:spPr>
              <a:xfrm>
                <a:off x="9747250" y="2146300"/>
                <a:ext cx="6350" cy="196850"/>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2" name="墨迹 11"/>
              <p14:cNvContentPartPr/>
              <p14:nvPr/>
            </p14:nvContentPartPr>
            <p14:xfrm>
              <a:off x="9791700" y="2139950"/>
              <a:ext cx="82550" cy="360"/>
            </p14:xfrm>
          </p:contentPart>
        </mc:Choice>
        <mc:Fallback xmlns="">
          <p:pic>
            <p:nvPicPr>
              <p:cNvPr id="12" name="墨迹 11"/>
            </p:nvPicPr>
            <p:blipFill>
              <a:blip/>
            </p:blipFill>
            <p:spPr>
              <a:xfrm>
                <a:off x="9791700" y="2139950"/>
                <a:ext cx="82550" cy="36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3" name="墨迹 12"/>
              <p14:cNvContentPartPr/>
              <p14:nvPr/>
            </p14:nvContentPartPr>
            <p14:xfrm>
              <a:off x="10553700" y="3124200"/>
              <a:ext cx="57150" cy="209550"/>
            </p14:xfrm>
          </p:contentPart>
        </mc:Choice>
        <mc:Fallback xmlns="">
          <p:pic>
            <p:nvPicPr>
              <p:cNvPr id="13" name="墨迹 12"/>
            </p:nvPicPr>
            <p:blipFill>
              <a:blip/>
            </p:blipFill>
            <p:spPr>
              <a:xfrm>
                <a:off x="10553700" y="3124200"/>
                <a:ext cx="57150" cy="209550"/>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4" name="墨迹 13"/>
              <p14:cNvContentPartPr/>
              <p14:nvPr/>
            </p14:nvContentPartPr>
            <p14:xfrm>
              <a:off x="10604500" y="3111500"/>
              <a:ext cx="95250" cy="241300"/>
            </p14:xfrm>
          </p:contentPart>
        </mc:Choice>
        <mc:Fallback xmlns="">
          <p:pic>
            <p:nvPicPr>
              <p:cNvPr id="14" name="墨迹 13"/>
            </p:nvPicPr>
            <p:blipFill>
              <a:blip/>
            </p:blipFill>
            <p:spPr>
              <a:xfrm>
                <a:off x="10604500" y="3111500"/>
                <a:ext cx="95250" cy="241300"/>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5" name="墨迹 14"/>
              <p14:cNvContentPartPr/>
              <p14:nvPr/>
            </p14:nvContentPartPr>
            <p14:xfrm>
              <a:off x="10553700" y="3257550"/>
              <a:ext cx="146050" cy="12700"/>
            </p14:xfrm>
          </p:contentPart>
        </mc:Choice>
        <mc:Fallback xmlns="">
          <p:pic>
            <p:nvPicPr>
              <p:cNvPr id="15" name="墨迹 14"/>
            </p:nvPicPr>
            <p:blipFill>
              <a:blip/>
            </p:blipFill>
            <p:spPr>
              <a:xfrm>
                <a:off x="10553700" y="3257550"/>
                <a:ext cx="146050" cy="12700"/>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6" name="墨迹 15"/>
              <p14:cNvContentPartPr/>
              <p14:nvPr/>
            </p14:nvContentPartPr>
            <p14:xfrm>
              <a:off x="10509250" y="3232150"/>
              <a:ext cx="273050" cy="374650"/>
            </p14:xfrm>
          </p:contentPart>
        </mc:Choice>
        <mc:Fallback xmlns="">
          <p:pic>
            <p:nvPicPr>
              <p:cNvPr id="16" name="墨迹 15"/>
            </p:nvPicPr>
            <p:blipFill>
              <a:blip/>
            </p:blipFill>
            <p:spPr>
              <a:xfrm>
                <a:off x="10509250" y="3232150"/>
                <a:ext cx="273050" cy="374650"/>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8" name="墨迹 17"/>
              <p14:cNvContentPartPr/>
              <p14:nvPr/>
            </p14:nvContentPartPr>
            <p14:xfrm>
              <a:off x="10712450" y="3067050"/>
              <a:ext cx="25400" cy="146050"/>
            </p14:xfrm>
          </p:contentPart>
        </mc:Choice>
        <mc:Fallback xmlns="">
          <p:pic>
            <p:nvPicPr>
              <p:cNvPr id="18" name="墨迹 17"/>
            </p:nvPicPr>
            <p:blipFill>
              <a:blip/>
            </p:blipFill>
            <p:spPr>
              <a:xfrm>
                <a:off x="10712450" y="3067050"/>
                <a:ext cx="25400" cy="146050"/>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9" name="墨迹 18"/>
              <p14:cNvContentPartPr/>
              <p14:nvPr/>
            </p14:nvContentPartPr>
            <p14:xfrm>
              <a:off x="5486400" y="2305050"/>
              <a:ext cx="107950" cy="6350"/>
            </p14:xfrm>
          </p:contentPart>
        </mc:Choice>
        <mc:Fallback xmlns="">
          <p:pic>
            <p:nvPicPr>
              <p:cNvPr id="19" name="墨迹 18"/>
            </p:nvPicPr>
            <p:blipFill>
              <a:blip/>
            </p:blipFill>
            <p:spPr>
              <a:xfrm>
                <a:off x="5486400" y="2305050"/>
                <a:ext cx="107950" cy="6350"/>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20" name="墨迹 19"/>
              <p14:cNvContentPartPr/>
              <p14:nvPr/>
            </p14:nvContentPartPr>
            <p14:xfrm>
              <a:off x="5416550" y="2336800"/>
              <a:ext cx="165100" cy="215900"/>
            </p14:xfrm>
          </p:contentPart>
        </mc:Choice>
        <mc:Fallback xmlns="">
          <p:pic>
            <p:nvPicPr>
              <p:cNvPr id="20" name="墨迹 19"/>
            </p:nvPicPr>
            <p:blipFill>
              <a:blip/>
            </p:blipFill>
            <p:spPr>
              <a:xfrm>
                <a:off x="5416550" y="2336800"/>
                <a:ext cx="165100" cy="215900"/>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21" name="墨迹 20"/>
              <p14:cNvContentPartPr/>
              <p14:nvPr/>
            </p14:nvContentPartPr>
            <p14:xfrm>
              <a:off x="5613400" y="2286000"/>
              <a:ext cx="127000" cy="247650"/>
            </p14:xfrm>
          </p:contentPart>
        </mc:Choice>
        <mc:Fallback xmlns="">
          <p:pic>
            <p:nvPicPr>
              <p:cNvPr id="21" name="墨迹 20"/>
            </p:nvPicPr>
            <p:blipFill>
              <a:blip/>
            </p:blipFill>
            <p:spPr>
              <a:xfrm>
                <a:off x="5613400" y="2286000"/>
                <a:ext cx="127000" cy="247650"/>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22" name="墨迹 21"/>
              <p14:cNvContentPartPr/>
              <p14:nvPr/>
            </p14:nvContentPartPr>
            <p14:xfrm>
              <a:off x="3175000" y="2470150"/>
              <a:ext cx="209550" cy="247650"/>
            </p14:xfrm>
          </p:contentPart>
        </mc:Choice>
        <mc:Fallback xmlns="">
          <p:pic>
            <p:nvPicPr>
              <p:cNvPr id="22" name="墨迹 21"/>
            </p:nvPicPr>
            <p:blipFill>
              <a:blip/>
            </p:blipFill>
            <p:spPr>
              <a:xfrm>
                <a:off x="3175000" y="2470150"/>
                <a:ext cx="209550" cy="247650"/>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23" name="墨迹 22"/>
              <p14:cNvContentPartPr/>
              <p14:nvPr/>
            </p14:nvContentPartPr>
            <p14:xfrm>
              <a:off x="3213100" y="2571750"/>
              <a:ext cx="228600" cy="177800"/>
            </p14:xfrm>
          </p:contentPart>
        </mc:Choice>
        <mc:Fallback xmlns="">
          <p:pic>
            <p:nvPicPr>
              <p:cNvPr id="23" name="墨迹 22"/>
            </p:nvPicPr>
            <p:blipFill>
              <a:blip/>
            </p:blipFill>
            <p:spPr>
              <a:xfrm>
                <a:off x="3213100" y="2571750"/>
                <a:ext cx="228600" cy="177800"/>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62" name="墨迹 61"/>
              <p14:cNvContentPartPr/>
              <p14:nvPr/>
            </p14:nvContentPartPr>
            <p14:xfrm>
              <a:off x="673100" y="4305300"/>
              <a:ext cx="1511300" cy="57150"/>
            </p14:xfrm>
          </p:contentPart>
        </mc:Choice>
        <mc:Fallback xmlns="">
          <p:pic>
            <p:nvPicPr>
              <p:cNvPr id="62" name="墨迹 61"/>
            </p:nvPicPr>
            <p:blipFill>
              <a:blip/>
            </p:blipFill>
            <p:spPr>
              <a:xfrm>
                <a:off x="673100" y="4305300"/>
                <a:ext cx="1511300" cy="57150"/>
              </a:xfrm>
              <a:prstGeom prst="rect"/>
            </p:spPr>
          </p:pic>
        </mc:Fallback>
      </mc:AlternateContent>
      <p:cxnSp>
        <p:nvCxnSpPr>
          <p:cNvPr id="64" name="直接连接符 63"/>
          <p:cNvCxnSpPr/>
          <p:nvPr/>
        </p:nvCxnSpPr>
        <p:spPr>
          <a:xfrm>
            <a:off x="10811510" y="1471295"/>
            <a:ext cx="31750" cy="2755900"/>
          </a:xfrm>
          <a:prstGeom prst="line">
            <a:avLst/>
          </a:prstGeom>
        </p:spPr>
        <p:style>
          <a:lnRef idx="3">
            <a:schemeClr val="accent1"/>
          </a:lnRef>
          <a:fillRef idx="0">
            <a:srgbClr val="FFFFFF"/>
          </a:fillRef>
          <a:effectRef idx="0">
            <a:srgbClr val="FFFFFF"/>
          </a:effectRef>
          <a:fontRef idx="minor">
            <a:schemeClr val="tx1"/>
          </a:fontRef>
        </p:style>
      </p:cxnSp>
      <mc:AlternateContent xmlns:mc="http://schemas.openxmlformats.org/markup-compatibility/2006" xmlns:p14="http://schemas.microsoft.com/office/powerpoint/2010/main">
        <mc:Choice Requires="p14">
          <p:contentPart r:id="rId21" p14:bwMode="auto">
            <p14:nvContentPartPr>
              <p14:cNvPr id="105" name="墨迹 104"/>
              <p14:cNvContentPartPr/>
              <p14:nvPr/>
            </p14:nvContentPartPr>
            <p14:xfrm>
              <a:off x="9004300" y="603250"/>
              <a:ext cx="146050" cy="234950"/>
            </p14:xfrm>
          </p:contentPart>
        </mc:Choice>
        <mc:Fallback xmlns="">
          <p:pic>
            <p:nvPicPr>
              <p:cNvPr id="105" name="墨迹 104"/>
            </p:nvPicPr>
            <p:blipFill>
              <a:blip/>
            </p:blipFill>
            <p:spPr>
              <a:xfrm>
                <a:off x="9004300" y="603250"/>
                <a:ext cx="146050" cy="234950"/>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06" name="墨迹 105"/>
              <p14:cNvContentPartPr/>
              <p14:nvPr/>
            </p14:nvContentPartPr>
            <p14:xfrm>
              <a:off x="9029700" y="590550"/>
              <a:ext cx="107950" cy="63500"/>
            </p14:xfrm>
          </p:contentPart>
        </mc:Choice>
        <mc:Fallback xmlns="">
          <p:pic>
            <p:nvPicPr>
              <p:cNvPr id="106" name="墨迹 105"/>
            </p:nvPicPr>
            <p:blipFill>
              <a:blip/>
            </p:blipFill>
            <p:spPr>
              <a:xfrm>
                <a:off x="9029700" y="590550"/>
                <a:ext cx="107950" cy="63500"/>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07" name="墨迹 106"/>
              <p14:cNvContentPartPr/>
              <p14:nvPr/>
            </p14:nvContentPartPr>
            <p14:xfrm>
              <a:off x="9112250" y="596900"/>
              <a:ext cx="101600" cy="25400"/>
            </p14:xfrm>
          </p:contentPart>
        </mc:Choice>
        <mc:Fallback xmlns="">
          <p:pic>
            <p:nvPicPr>
              <p:cNvPr id="107" name="墨迹 106"/>
            </p:nvPicPr>
            <p:blipFill>
              <a:blip/>
            </p:blipFill>
            <p:spPr>
              <a:xfrm>
                <a:off x="9112250" y="596900"/>
                <a:ext cx="101600" cy="25400"/>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08" name="墨迹 107"/>
              <p14:cNvContentPartPr/>
              <p14:nvPr/>
            </p14:nvContentPartPr>
            <p14:xfrm>
              <a:off x="9309100" y="615950"/>
              <a:ext cx="177800" cy="107950"/>
            </p14:xfrm>
          </p:contentPart>
        </mc:Choice>
        <mc:Fallback xmlns="">
          <p:pic>
            <p:nvPicPr>
              <p:cNvPr id="108" name="墨迹 107"/>
            </p:nvPicPr>
            <p:blipFill>
              <a:blip/>
            </p:blipFill>
            <p:spPr>
              <a:xfrm>
                <a:off x="9309100" y="615950"/>
                <a:ext cx="177800" cy="107950"/>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09" name="墨迹 108"/>
              <p14:cNvContentPartPr/>
              <p14:nvPr/>
            </p14:nvContentPartPr>
            <p14:xfrm>
              <a:off x="9404350" y="673100"/>
              <a:ext cx="146050" cy="88900"/>
            </p14:xfrm>
          </p:contentPart>
        </mc:Choice>
        <mc:Fallback xmlns="">
          <p:pic>
            <p:nvPicPr>
              <p:cNvPr id="109" name="墨迹 108"/>
            </p:nvPicPr>
            <p:blipFill>
              <a:blip/>
            </p:blipFill>
            <p:spPr>
              <a:xfrm>
                <a:off x="9404350" y="673100"/>
                <a:ext cx="146050" cy="88900"/>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10" name="墨迹 109"/>
              <p14:cNvContentPartPr/>
              <p14:nvPr/>
            </p14:nvContentPartPr>
            <p14:xfrm>
              <a:off x="2978150" y="1136650"/>
              <a:ext cx="260350" cy="412750"/>
            </p14:xfrm>
          </p:contentPart>
        </mc:Choice>
        <mc:Fallback xmlns="">
          <p:pic>
            <p:nvPicPr>
              <p:cNvPr id="110" name="墨迹 109"/>
            </p:nvPicPr>
            <p:blipFill>
              <a:blip/>
            </p:blipFill>
            <p:spPr>
              <a:xfrm>
                <a:off x="2978150" y="1136650"/>
                <a:ext cx="260350" cy="412750"/>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11" name="墨迹 110"/>
              <p14:cNvContentPartPr/>
              <p14:nvPr/>
            </p14:nvContentPartPr>
            <p14:xfrm>
              <a:off x="3098800" y="1117600"/>
              <a:ext cx="158750" cy="95250"/>
            </p14:xfrm>
          </p:contentPart>
        </mc:Choice>
        <mc:Fallback xmlns="">
          <p:pic>
            <p:nvPicPr>
              <p:cNvPr id="111" name="墨迹 110"/>
            </p:nvPicPr>
            <p:blipFill>
              <a:blip/>
            </p:blipFill>
            <p:spPr>
              <a:xfrm>
                <a:off x="3098800" y="1117600"/>
                <a:ext cx="158750" cy="95250"/>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12" name="墨迹 111"/>
              <p14:cNvContentPartPr/>
              <p14:nvPr/>
            </p14:nvContentPartPr>
            <p14:xfrm>
              <a:off x="3263900" y="1130300"/>
              <a:ext cx="88900" cy="114300"/>
            </p14:xfrm>
          </p:contentPart>
        </mc:Choice>
        <mc:Fallback xmlns="">
          <p:pic>
            <p:nvPicPr>
              <p:cNvPr id="112" name="墨迹 111"/>
            </p:nvPicPr>
            <p:blipFill>
              <a:blip/>
            </p:blipFill>
            <p:spPr>
              <a:xfrm>
                <a:off x="3263900" y="1130300"/>
                <a:ext cx="88900" cy="114300"/>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113" name="墨迹 112"/>
              <p14:cNvContentPartPr/>
              <p14:nvPr/>
            </p14:nvContentPartPr>
            <p14:xfrm>
              <a:off x="3028950" y="1289050"/>
              <a:ext cx="120650" cy="95250"/>
            </p14:xfrm>
          </p:contentPart>
        </mc:Choice>
        <mc:Fallback xmlns="">
          <p:pic>
            <p:nvPicPr>
              <p:cNvPr id="113" name="墨迹 112"/>
            </p:nvPicPr>
            <p:blipFill>
              <a:blip/>
            </p:blipFill>
            <p:spPr>
              <a:xfrm>
                <a:off x="3028950" y="1289050"/>
                <a:ext cx="120650" cy="95250"/>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14" name="墨迹 113"/>
              <p14:cNvContentPartPr/>
              <p14:nvPr/>
            </p14:nvContentPartPr>
            <p14:xfrm>
              <a:off x="3136900" y="1333500"/>
              <a:ext cx="50800" cy="44450"/>
            </p14:xfrm>
          </p:contentPart>
        </mc:Choice>
        <mc:Fallback xmlns="">
          <p:pic>
            <p:nvPicPr>
              <p:cNvPr id="114" name="墨迹 113"/>
            </p:nvPicPr>
            <p:blipFill>
              <a:blip/>
            </p:blipFill>
            <p:spPr>
              <a:xfrm>
                <a:off x="3136900" y="1333500"/>
                <a:ext cx="50800" cy="44450"/>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118" name="墨迹 117"/>
              <p14:cNvContentPartPr/>
              <p14:nvPr/>
            </p14:nvContentPartPr>
            <p14:xfrm>
              <a:off x="11817350" y="1270000"/>
              <a:ext cx="50800" cy="12700"/>
            </p14:xfrm>
          </p:contentPart>
        </mc:Choice>
        <mc:Fallback xmlns="">
          <p:pic>
            <p:nvPicPr>
              <p:cNvPr id="118" name="墨迹 117"/>
            </p:nvPicPr>
            <p:blipFill>
              <a:blip/>
            </p:blipFill>
            <p:spPr>
              <a:xfrm>
                <a:off x="11817350" y="1270000"/>
                <a:ext cx="50800" cy="12700"/>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44" name="墨迹 143"/>
              <p14:cNvContentPartPr/>
              <p14:nvPr/>
            </p14:nvContentPartPr>
            <p14:xfrm>
              <a:off x="6565900" y="4152900"/>
              <a:ext cx="628650" cy="419100"/>
            </p14:xfrm>
          </p:contentPart>
        </mc:Choice>
        <mc:Fallback xmlns="">
          <p:pic>
            <p:nvPicPr>
              <p:cNvPr id="144" name="墨迹 143"/>
            </p:nvPicPr>
            <p:blipFill>
              <a:blip/>
            </p:blipFill>
            <p:spPr>
              <a:xfrm>
                <a:off x="6565900" y="4152900"/>
                <a:ext cx="628650" cy="419100"/>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25" name="墨迹 24"/>
              <p14:cNvContentPartPr/>
              <p14:nvPr/>
            </p14:nvContentPartPr>
            <p14:xfrm>
              <a:off x="7270044" y="5323973"/>
              <a:ext cx="56444" cy="535782"/>
            </p14:xfrm>
          </p:contentPart>
        </mc:Choice>
        <mc:Fallback xmlns="">
          <p:pic>
            <p:nvPicPr>
              <p:cNvPr id="25" name="墨迹 24"/>
            </p:nvPicPr>
            <p:blipFill>
              <a:blip/>
            </p:blipFill>
            <p:spPr>
              <a:xfrm>
                <a:off x="7270044" y="5323973"/>
                <a:ext cx="56444" cy="535782"/>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26" name="墨迹 25"/>
              <p14:cNvContentPartPr/>
              <p14:nvPr/>
            </p14:nvContentPartPr>
            <p14:xfrm>
              <a:off x="7303911" y="5436769"/>
              <a:ext cx="197556" cy="256611"/>
            </p14:xfrm>
          </p:contentPart>
        </mc:Choice>
        <mc:Fallback xmlns="">
          <p:pic>
            <p:nvPicPr>
              <p:cNvPr id="26" name="墨迹 25"/>
            </p:nvPicPr>
            <p:blipFill>
              <a:blip/>
            </p:blipFill>
            <p:spPr>
              <a:xfrm>
                <a:off x="7303911" y="5436769"/>
                <a:ext cx="197556" cy="256611"/>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27" name="墨迹 26"/>
              <p14:cNvContentPartPr/>
              <p14:nvPr/>
            </p14:nvContentPartPr>
            <p14:xfrm>
              <a:off x="7569200" y="5487527"/>
              <a:ext cx="143933" cy="11280"/>
            </p14:xfrm>
          </p:contentPart>
        </mc:Choice>
        <mc:Fallback xmlns="">
          <p:pic>
            <p:nvPicPr>
              <p:cNvPr id="27" name="墨迹 26"/>
            </p:nvPicPr>
            <p:blipFill>
              <a:blip/>
            </p:blipFill>
            <p:spPr>
              <a:xfrm>
                <a:off x="7569200" y="5487527"/>
                <a:ext cx="143933" cy="11280"/>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8" name="墨迹 27"/>
              <p14:cNvContentPartPr/>
              <p14:nvPr/>
            </p14:nvContentPartPr>
            <p14:xfrm>
              <a:off x="7563555" y="5634162"/>
              <a:ext cx="183445" cy="19740"/>
            </p14:xfrm>
          </p:contentPart>
        </mc:Choice>
        <mc:Fallback xmlns="">
          <p:pic>
            <p:nvPicPr>
              <p:cNvPr id="28" name="墨迹 27"/>
            </p:nvPicPr>
            <p:blipFill>
              <a:blip/>
            </p:blipFill>
            <p:spPr>
              <a:xfrm>
                <a:off x="7563555" y="5634162"/>
                <a:ext cx="183445" cy="19740"/>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29" name="墨迹 28"/>
              <p14:cNvContentPartPr/>
              <p14:nvPr/>
            </p14:nvContentPartPr>
            <p14:xfrm>
              <a:off x="8026400" y="5625703"/>
              <a:ext cx="1230488" cy="25379"/>
            </p14:xfrm>
          </p:contentPart>
        </mc:Choice>
        <mc:Fallback xmlns="">
          <p:pic>
            <p:nvPicPr>
              <p:cNvPr id="29" name="墨迹 28"/>
            </p:nvPicPr>
            <p:blipFill>
              <a:blip/>
            </p:blipFill>
            <p:spPr>
              <a:xfrm>
                <a:off x="8026400" y="5625703"/>
                <a:ext cx="1230488" cy="25379"/>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30" name="墨迹 29"/>
              <p14:cNvContentPartPr/>
              <p14:nvPr/>
            </p14:nvContentPartPr>
            <p14:xfrm>
              <a:off x="8308622" y="5284494"/>
              <a:ext cx="39511" cy="259431"/>
            </p14:xfrm>
          </p:contentPart>
        </mc:Choice>
        <mc:Fallback xmlns="">
          <p:pic>
            <p:nvPicPr>
              <p:cNvPr id="30" name="墨迹 29"/>
            </p:nvPicPr>
            <p:blipFill>
              <a:blip/>
            </p:blipFill>
            <p:spPr>
              <a:xfrm>
                <a:off x="8308622" y="5284494"/>
                <a:ext cx="39511" cy="259431"/>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31" name="墨迹 30"/>
              <p14:cNvContentPartPr/>
              <p14:nvPr/>
            </p14:nvContentPartPr>
            <p14:xfrm>
              <a:off x="8449733" y="5301414"/>
              <a:ext cx="101600" cy="169194"/>
            </p14:xfrm>
          </p:contentPart>
        </mc:Choice>
        <mc:Fallback xmlns="">
          <p:pic>
            <p:nvPicPr>
              <p:cNvPr id="31" name="墨迹 30"/>
            </p:nvPicPr>
            <p:blipFill>
              <a:blip/>
            </p:blipFill>
            <p:spPr>
              <a:xfrm>
                <a:off x="8449733" y="5301414"/>
                <a:ext cx="101600" cy="169194"/>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32" name="墨迹 31"/>
              <p14:cNvContentPartPr/>
              <p14:nvPr/>
            </p14:nvContentPartPr>
            <p14:xfrm>
              <a:off x="8590844" y="5211177"/>
              <a:ext cx="104422" cy="22559"/>
            </p14:xfrm>
          </p:contentPart>
        </mc:Choice>
        <mc:Fallback xmlns="">
          <p:pic>
            <p:nvPicPr>
              <p:cNvPr id="32" name="墨迹 31"/>
            </p:nvPicPr>
            <p:blipFill>
              <a:blip/>
            </p:blipFill>
            <p:spPr>
              <a:xfrm>
                <a:off x="8590844" y="5211177"/>
                <a:ext cx="104422" cy="22559"/>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33" name="墨迹 32"/>
              <p14:cNvContentPartPr/>
              <p14:nvPr/>
            </p14:nvContentPartPr>
            <p14:xfrm>
              <a:off x="8698088" y="5109661"/>
              <a:ext cx="127000" cy="174833"/>
            </p14:xfrm>
          </p:contentPart>
        </mc:Choice>
        <mc:Fallback xmlns="">
          <p:pic>
            <p:nvPicPr>
              <p:cNvPr id="33" name="墨迹 32"/>
            </p:nvPicPr>
            <p:blipFill>
              <a:blip/>
            </p:blipFill>
            <p:spPr>
              <a:xfrm>
                <a:off x="8698088" y="5109661"/>
                <a:ext cx="127000" cy="174833"/>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34" name="墨迹 33"/>
              <p14:cNvContentPartPr/>
              <p14:nvPr/>
            </p14:nvContentPartPr>
            <p14:xfrm>
              <a:off x="8856133" y="5182978"/>
              <a:ext cx="36689" cy="53578"/>
            </p14:xfrm>
          </p:contentPart>
        </mc:Choice>
        <mc:Fallback xmlns="">
          <p:pic>
            <p:nvPicPr>
              <p:cNvPr id="34" name="墨迹 33"/>
            </p:nvPicPr>
            <p:blipFill>
              <a:blip/>
            </p:blipFill>
            <p:spPr>
              <a:xfrm>
                <a:off x="8856133" y="5182978"/>
                <a:ext cx="36689" cy="53578"/>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35" name="墨迹 34"/>
              <p14:cNvContentPartPr/>
              <p14:nvPr/>
            </p14:nvContentPartPr>
            <p14:xfrm>
              <a:off x="8952088" y="5070182"/>
              <a:ext cx="67734" cy="191754"/>
            </p14:xfrm>
          </p:contentPart>
        </mc:Choice>
        <mc:Fallback xmlns="">
          <p:pic>
            <p:nvPicPr>
              <p:cNvPr id="35" name="墨迹 34"/>
            </p:nvPicPr>
            <p:blipFill>
              <a:blip/>
            </p:blipFill>
            <p:spPr>
              <a:xfrm>
                <a:off x="8952088" y="5070182"/>
                <a:ext cx="67734" cy="191754"/>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36" name="墨迹 35"/>
              <p14:cNvContentPartPr/>
              <p14:nvPr/>
            </p14:nvContentPartPr>
            <p14:xfrm>
              <a:off x="9011355" y="5092741"/>
              <a:ext cx="127000" cy="191754"/>
            </p14:xfrm>
          </p:contentPart>
        </mc:Choice>
        <mc:Fallback xmlns="">
          <p:pic>
            <p:nvPicPr>
              <p:cNvPr id="36" name="墨迹 35"/>
            </p:nvPicPr>
            <p:blipFill>
              <a:blip/>
            </p:blipFill>
            <p:spPr>
              <a:xfrm>
                <a:off x="9011355" y="5092741"/>
                <a:ext cx="127000" cy="191754"/>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37" name="墨迹 36"/>
              <p14:cNvContentPartPr/>
              <p14:nvPr/>
            </p14:nvContentPartPr>
            <p14:xfrm>
              <a:off x="9115777" y="5030704"/>
              <a:ext cx="115712" cy="28198"/>
            </p14:xfrm>
          </p:contentPart>
        </mc:Choice>
        <mc:Fallback xmlns="">
          <p:pic>
            <p:nvPicPr>
              <p:cNvPr id="37" name="墨迹 36"/>
            </p:nvPicPr>
            <p:blipFill>
              <a:blip/>
            </p:blipFill>
            <p:spPr>
              <a:xfrm>
                <a:off x="9115777" y="5030704"/>
                <a:ext cx="115712" cy="28198"/>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38" name="墨迹 37"/>
              <p14:cNvContentPartPr/>
              <p14:nvPr/>
            </p14:nvContentPartPr>
            <p14:xfrm>
              <a:off x="8223955" y="5820276"/>
              <a:ext cx="56445" cy="321468"/>
            </p14:xfrm>
          </p:contentPart>
        </mc:Choice>
        <mc:Fallback xmlns="">
          <p:pic>
            <p:nvPicPr>
              <p:cNvPr id="38" name="墨迹 37"/>
            </p:nvPicPr>
            <p:blipFill>
              <a:blip/>
            </p:blipFill>
            <p:spPr>
              <a:xfrm>
                <a:off x="8223955" y="5820276"/>
                <a:ext cx="56445" cy="321468"/>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39" name="墨迹 38"/>
              <p14:cNvContentPartPr/>
              <p14:nvPr/>
            </p14:nvContentPartPr>
            <p14:xfrm>
              <a:off x="8359422" y="5904873"/>
              <a:ext cx="107244" cy="146634"/>
            </p14:xfrm>
          </p:contentPart>
        </mc:Choice>
        <mc:Fallback xmlns="">
          <p:pic>
            <p:nvPicPr>
              <p:cNvPr id="39" name="墨迹 38"/>
            </p:nvPicPr>
            <p:blipFill>
              <a:blip/>
            </p:blipFill>
            <p:spPr>
              <a:xfrm>
                <a:off x="8359422" y="5904873"/>
                <a:ext cx="107244" cy="146634"/>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40" name="墨迹 39"/>
              <p14:cNvContentPartPr/>
              <p14:nvPr/>
            </p14:nvContentPartPr>
            <p14:xfrm>
              <a:off x="8489244" y="5851294"/>
              <a:ext cx="101600" cy="14100"/>
            </p14:xfrm>
          </p:contentPart>
        </mc:Choice>
        <mc:Fallback xmlns="">
          <p:pic>
            <p:nvPicPr>
              <p:cNvPr id="40" name="墨迹 39"/>
            </p:nvPicPr>
            <p:blipFill>
              <a:blip/>
            </p:blipFill>
            <p:spPr>
              <a:xfrm>
                <a:off x="8489244" y="5851294"/>
                <a:ext cx="101600" cy="14100"/>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41" name="墨迹 40"/>
              <p14:cNvContentPartPr/>
              <p14:nvPr/>
            </p14:nvContentPartPr>
            <p14:xfrm>
              <a:off x="8582377" y="5752598"/>
              <a:ext cx="87489" cy="197394"/>
            </p14:xfrm>
          </p:contentPart>
        </mc:Choice>
        <mc:Fallback xmlns="">
          <p:pic>
            <p:nvPicPr>
              <p:cNvPr id="41" name="墨迹 40"/>
            </p:nvPicPr>
            <p:blipFill>
              <a:blip/>
            </p:blipFill>
            <p:spPr>
              <a:xfrm>
                <a:off x="8582377" y="5752598"/>
                <a:ext cx="87489" cy="197394"/>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42" name="墨迹 41"/>
              <p14:cNvContentPartPr/>
              <p14:nvPr/>
            </p14:nvContentPartPr>
            <p14:xfrm>
              <a:off x="8647288" y="5763878"/>
              <a:ext cx="101600" cy="16919"/>
            </p14:xfrm>
          </p:contentPart>
        </mc:Choice>
        <mc:Fallback xmlns="">
          <p:pic>
            <p:nvPicPr>
              <p:cNvPr id="42" name="墨迹 41"/>
            </p:nvPicPr>
            <p:blipFill>
              <a:blip/>
            </p:blipFill>
            <p:spPr>
              <a:xfrm>
                <a:off x="8647288" y="5763878"/>
                <a:ext cx="101600" cy="16919"/>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43" name="墨迹 42"/>
              <p14:cNvContentPartPr/>
              <p14:nvPr/>
            </p14:nvContentPartPr>
            <p14:xfrm>
              <a:off x="8726311" y="5842835"/>
              <a:ext cx="47978" cy="50758"/>
            </p14:xfrm>
          </p:contentPart>
        </mc:Choice>
        <mc:Fallback xmlns="">
          <p:pic>
            <p:nvPicPr>
              <p:cNvPr id="43" name="墨迹 42"/>
            </p:nvPicPr>
            <p:blipFill>
              <a:blip/>
            </p:blipFill>
            <p:spPr>
              <a:xfrm>
                <a:off x="8726311" y="5842835"/>
                <a:ext cx="47978" cy="50758"/>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44" name="墨迹 43"/>
              <p14:cNvContentPartPr/>
              <p14:nvPr/>
            </p14:nvContentPartPr>
            <p14:xfrm>
              <a:off x="8827911" y="5758238"/>
              <a:ext cx="22578" cy="149455"/>
            </p14:xfrm>
          </p:contentPart>
        </mc:Choice>
        <mc:Fallback xmlns="">
          <p:pic>
            <p:nvPicPr>
              <p:cNvPr id="44" name="墨迹 43"/>
            </p:nvPicPr>
            <p:blipFill>
              <a:blip/>
            </p:blipFill>
            <p:spPr>
              <a:xfrm>
                <a:off x="8827911" y="5758238"/>
                <a:ext cx="22578" cy="149455"/>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45" name="墨迹 44"/>
              <p14:cNvContentPartPr/>
              <p14:nvPr/>
            </p14:nvContentPartPr>
            <p14:xfrm>
              <a:off x="8890000" y="5690560"/>
              <a:ext cx="73377" cy="203033"/>
            </p14:xfrm>
          </p:contentPart>
        </mc:Choice>
        <mc:Fallback xmlns="">
          <p:pic>
            <p:nvPicPr>
              <p:cNvPr id="45" name="墨迹 44"/>
            </p:nvPicPr>
            <p:blipFill>
              <a:blip/>
            </p:blipFill>
            <p:spPr>
              <a:xfrm>
                <a:off x="8890000" y="5690560"/>
                <a:ext cx="73377" cy="203033"/>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46" name="墨迹 45"/>
              <p14:cNvContentPartPr/>
              <p14:nvPr/>
            </p14:nvContentPartPr>
            <p14:xfrm>
              <a:off x="9014177" y="5887953"/>
              <a:ext cx="174978" cy="191754"/>
            </p14:xfrm>
          </p:contentPart>
        </mc:Choice>
        <mc:Fallback xmlns="">
          <p:pic>
            <p:nvPicPr>
              <p:cNvPr id="46" name="墨迹 45"/>
            </p:nvPicPr>
            <p:blipFill>
              <a:blip/>
            </p:blipFill>
            <p:spPr>
              <a:xfrm>
                <a:off x="9014177" y="5887953"/>
                <a:ext cx="174978" cy="191754"/>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47" name="墨迹 46"/>
              <p14:cNvContentPartPr/>
              <p14:nvPr/>
            </p14:nvContentPartPr>
            <p14:xfrm>
              <a:off x="9064977" y="5955631"/>
              <a:ext cx="121356" cy="149455"/>
            </p14:xfrm>
          </p:contentPart>
        </mc:Choice>
        <mc:Fallback xmlns="">
          <p:pic>
            <p:nvPicPr>
              <p:cNvPr id="47" name="墨迹 46"/>
            </p:nvPicPr>
            <p:blipFill>
              <a:blip/>
            </p:blipFill>
            <p:spPr>
              <a:xfrm>
                <a:off x="9064977" y="5955631"/>
                <a:ext cx="121356" cy="149455"/>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48" name="墨迹 47"/>
              <p14:cNvContentPartPr/>
              <p14:nvPr/>
            </p14:nvContentPartPr>
            <p14:xfrm>
              <a:off x="9290755" y="5848475"/>
              <a:ext cx="50800" cy="208672"/>
            </p14:xfrm>
          </p:contentPart>
        </mc:Choice>
        <mc:Fallback xmlns="">
          <p:pic>
            <p:nvPicPr>
              <p:cNvPr id="48" name="墨迹 47"/>
            </p:nvPicPr>
            <p:blipFill>
              <a:blip/>
            </p:blipFill>
            <p:spPr>
              <a:xfrm>
                <a:off x="9290755" y="5848475"/>
                <a:ext cx="50800" cy="208672"/>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49" name="墨迹 48"/>
              <p14:cNvContentPartPr/>
              <p14:nvPr/>
            </p14:nvContentPartPr>
            <p14:xfrm>
              <a:off x="9403644" y="5899233"/>
              <a:ext cx="84666" cy="140995"/>
            </p14:xfrm>
          </p:contentPart>
        </mc:Choice>
        <mc:Fallback xmlns="">
          <p:pic>
            <p:nvPicPr>
              <p:cNvPr id="49" name="墨迹 48"/>
            </p:nvPicPr>
            <p:blipFill>
              <a:blip/>
            </p:blipFill>
            <p:spPr>
              <a:xfrm>
                <a:off x="9403644" y="5899233"/>
                <a:ext cx="84666" cy="140995"/>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50" name="墨迹 49"/>
              <p14:cNvContentPartPr/>
              <p14:nvPr/>
            </p14:nvContentPartPr>
            <p14:xfrm>
              <a:off x="9527822" y="5817456"/>
              <a:ext cx="118533" cy="8460"/>
            </p14:xfrm>
          </p:contentPart>
        </mc:Choice>
        <mc:Fallback xmlns="">
          <p:pic>
            <p:nvPicPr>
              <p:cNvPr id="50" name="墨迹 49"/>
            </p:nvPicPr>
            <p:blipFill>
              <a:blip/>
            </p:blipFill>
            <p:spPr>
              <a:xfrm>
                <a:off x="9527822" y="5817456"/>
                <a:ext cx="118533" cy="8460"/>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51" name="墨迹 50"/>
              <p14:cNvContentPartPr/>
              <p14:nvPr/>
            </p14:nvContentPartPr>
            <p14:xfrm>
              <a:off x="9699977" y="5746958"/>
              <a:ext cx="14112" cy="188934"/>
            </p14:xfrm>
          </p:contentPart>
        </mc:Choice>
        <mc:Fallback xmlns="">
          <p:pic>
            <p:nvPicPr>
              <p:cNvPr id="51" name="墨迹 50"/>
            </p:nvPicPr>
            <p:blipFill>
              <a:blip/>
            </p:blipFill>
            <p:spPr>
              <a:xfrm>
                <a:off x="9699977" y="5746958"/>
                <a:ext cx="14112" cy="188934"/>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52" name="墨迹 51"/>
              <p14:cNvContentPartPr/>
              <p14:nvPr/>
            </p14:nvContentPartPr>
            <p14:xfrm>
              <a:off x="11260667" y="4077577"/>
              <a:ext cx="372533" cy="411705"/>
            </p14:xfrm>
          </p:contentPart>
        </mc:Choice>
        <mc:Fallback xmlns="">
          <p:pic>
            <p:nvPicPr>
              <p:cNvPr id="52" name="墨迹 51"/>
            </p:nvPicPr>
            <p:blipFill>
              <a:blip/>
            </p:blipFill>
            <p:spPr>
              <a:xfrm>
                <a:off x="11260667" y="4077577"/>
                <a:ext cx="372533" cy="411705"/>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53" name="墨迹 52"/>
              <p14:cNvContentPartPr/>
              <p14:nvPr/>
            </p14:nvContentPartPr>
            <p14:xfrm>
              <a:off x="11449755" y="2732484"/>
              <a:ext cx="64912" cy="14099"/>
            </p14:xfrm>
          </p:contentPart>
        </mc:Choice>
        <mc:Fallback xmlns="">
          <p:pic>
            <p:nvPicPr>
              <p:cNvPr id="53" name="墨迹 52"/>
            </p:nvPicPr>
            <p:blipFill>
              <a:blip/>
            </p:blipFill>
            <p:spPr>
              <a:xfrm>
                <a:off x="11449755" y="2732484"/>
                <a:ext cx="64912" cy="14099"/>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54" name="墨迹 53"/>
              <p14:cNvContentPartPr/>
              <p14:nvPr/>
            </p14:nvContentPartPr>
            <p14:xfrm>
              <a:off x="11446932" y="2718384"/>
              <a:ext cx="360" cy="8460"/>
            </p14:xfrm>
          </p:contentPart>
        </mc:Choice>
        <mc:Fallback xmlns="">
          <p:pic>
            <p:nvPicPr>
              <p:cNvPr id="54" name="墨迹 53"/>
            </p:nvPicPr>
            <p:blipFill>
              <a:blip/>
            </p:blipFill>
            <p:spPr>
              <a:xfrm>
                <a:off x="11446932" y="2718384"/>
                <a:ext cx="360" cy="8460"/>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55" name="墨迹 54"/>
              <p14:cNvContentPartPr/>
              <p14:nvPr/>
            </p14:nvContentPartPr>
            <p14:xfrm>
              <a:off x="11396132" y="2735304"/>
              <a:ext cx="160868" cy="33839"/>
            </p14:xfrm>
          </p:contentPart>
        </mc:Choice>
        <mc:Fallback xmlns="">
          <p:pic>
            <p:nvPicPr>
              <p:cNvPr id="55" name="墨迹 54"/>
            </p:nvPicPr>
            <p:blipFill>
              <a:blip/>
            </p:blipFill>
            <p:spPr>
              <a:xfrm>
                <a:off x="11396132" y="2735304"/>
                <a:ext cx="160868" cy="33839"/>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56" name="墨迹 55"/>
              <p14:cNvContentPartPr/>
              <p14:nvPr/>
            </p14:nvContentPartPr>
            <p14:xfrm>
              <a:off x="11396132" y="1866774"/>
              <a:ext cx="191912" cy="56398"/>
            </p14:xfrm>
          </p:contentPart>
        </mc:Choice>
        <mc:Fallback xmlns="">
          <p:pic>
            <p:nvPicPr>
              <p:cNvPr id="56" name="墨迹 55"/>
            </p:nvPicPr>
            <p:blipFill>
              <a:blip/>
            </p:blipFill>
            <p:spPr>
              <a:xfrm>
                <a:off x="11396132" y="1866774"/>
                <a:ext cx="191912" cy="56398"/>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57" name="墨迹 56"/>
              <p14:cNvContentPartPr/>
              <p14:nvPr/>
            </p14:nvContentPartPr>
            <p14:xfrm>
              <a:off x="9234311" y="5577764"/>
              <a:ext cx="468489" cy="62038"/>
            </p14:xfrm>
          </p:contentPart>
        </mc:Choice>
        <mc:Fallback xmlns="">
          <p:pic>
            <p:nvPicPr>
              <p:cNvPr id="57" name="墨迹 56"/>
            </p:nvPicPr>
            <p:blipFill>
              <a:blip/>
            </p:blipFill>
            <p:spPr>
              <a:xfrm>
                <a:off x="9234311" y="5577764"/>
                <a:ext cx="468489" cy="62038"/>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58" name="墨迹 57"/>
              <p14:cNvContentPartPr/>
              <p14:nvPr/>
            </p14:nvContentPartPr>
            <p14:xfrm>
              <a:off x="9928577" y="5498807"/>
              <a:ext cx="158045" cy="14099"/>
            </p14:xfrm>
          </p:contentPart>
        </mc:Choice>
        <mc:Fallback xmlns="">
          <p:pic>
            <p:nvPicPr>
              <p:cNvPr id="58" name="墨迹 57"/>
            </p:nvPicPr>
            <p:blipFill>
              <a:blip/>
            </p:blipFill>
            <p:spPr>
              <a:xfrm>
                <a:off x="9928577" y="5498807"/>
                <a:ext cx="158045" cy="14099"/>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59" name="墨迹 58"/>
              <p14:cNvContentPartPr/>
              <p14:nvPr/>
            </p14:nvContentPartPr>
            <p14:xfrm>
              <a:off x="9956800" y="5662361"/>
              <a:ext cx="172155" cy="11280"/>
            </p14:xfrm>
          </p:contentPart>
        </mc:Choice>
        <mc:Fallback xmlns="">
          <p:pic>
            <p:nvPicPr>
              <p:cNvPr id="59" name="墨迹 58"/>
            </p:nvPicPr>
            <p:blipFill>
              <a:blip/>
            </p:blipFill>
            <p:spPr>
              <a:xfrm>
                <a:off x="9956800" y="5662361"/>
                <a:ext cx="172155" cy="11280"/>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60" name="墨迹 59"/>
              <p14:cNvContentPartPr/>
              <p14:nvPr/>
            </p14:nvContentPartPr>
            <p14:xfrm>
              <a:off x="11480800" y="1285875"/>
              <a:ext cx="191911" cy="281990"/>
            </p14:xfrm>
          </p:contentPart>
        </mc:Choice>
        <mc:Fallback xmlns="">
          <p:pic>
            <p:nvPicPr>
              <p:cNvPr id="60" name="墨迹 59"/>
            </p:nvPicPr>
            <p:blipFill>
              <a:blip/>
            </p:blipFill>
            <p:spPr>
              <a:xfrm>
                <a:off x="11480800" y="1285875"/>
                <a:ext cx="191911" cy="281990"/>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61" name="墨迹 60"/>
              <p14:cNvContentPartPr/>
              <p14:nvPr/>
            </p14:nvContentPartPr>
            <p14:xfrm>
              <a:off x="11706577" y="1235116"/>
              <a:ext cx="174977" cy="33839"/>
            </p14:xfrm>
          </p:contentPart>
        </mc:Choice>
        <mc:Fallback xmlns="">
          <p:pic>
            <p:nvPicPr>
              <p:cNvPr id="61" name="墨迹 60"/>
            </p:nvPicPr>
            <p:blipFill>
              <a:blip/>
            </p:blipFill>
            <p:spPr>
              <a:xfrm>
                <a:off x="11706577" y="1235116"/>
                <a:ext cx="174977" cy="33839"/>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65" name="墨迹 64"/>
              <p14:cNvContentPartPr/>
              <p14:nvPr/>
            </p14:nvContentPartPr>
            <p14:xfrm>
              <a:off x="8585200" y="2239001"/>
              <a:ext cx="73377" cy="124076"/>
            </p14:xfrm>
          </p:contentPart>
        </mc:Choice>
        <mc:Fallback xmlns="">
          <p:pic>
            <p:nvPicPr>
              <p:cNvPr id="65" name="墨迹 64"/>
            </p:nvPicPr>
            <p:blipFill>
              <a:blip/>
            </p:blipFill>
            <p:spPr>
              <a:xfrm>
                <a:off x="8585200" y="2239001"/>
                <a:ext cx="73377" cy="124076"/>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66" name="墨迹 65"/>
              <p14:cNvContentPartPr/>
              <p14:nvPr/>
            </p14:nvContentPartPr>
            <p14:xfrm>
              <a:off x="8607777" y="2182603"/>
              <a:ext cx="169334" cy="406066"/>
            </p14:xfrm>
          </p:contentPart>
        </mc:Choice>
        <mc:Fallback xmlns="">
          <p:pic>
            <p:nvPicPr>
              <p:cNvPr id="66" name="墨迹 65"/>
            </p:nvPicPr>
            <p:blipFill>
              <a:blip/>
            </p:blipFill>
            <p:spPr>
              <a:xfrm>
                <a:off x="8607777" y="2182603"/>
                <a:ext cx="169334" cy="406066"/>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67" name="墨迹 66"/>
              <p14:cNvContentPartPr/>
              <p14:nvPr/>
            </p14:nvContentPartPr>
            <p14:xfrm>
              <a:off x="8794044" y="2188243"/>
              <a:ext cx="104422" cy="22559"/>
            </p14:xfrm>
          </p:contentPart>
        </mc:Choice>
        <mc:Fallback xmlns="">
          <p:pic>
            <p:nvPicPr>
              <p:cNvPr id="67" name="墨迹 66"/>
            </p:nvPicPr>
            <p:blipFill>
              <a:blip/>
            </p:blipFill>
            <p:spPr>
              <a:xfrm>
                <a:off x="8794044" y="2188243"/>
                <a:ext cx="104422" cy="22559"/>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68" name="墨迹 67"/>
              <p14:cNvContentPartPr/>
              <p14:nvPr/>
            </p14:nvContentPartPr>
            <p14:xfrm>
              <a:off x="8850488" y="2120565"/>
              <a:ext cx="22578" cy="186114"/>
            </p14:xfrm>
          </p:contentPart>
        </mc:Choice>
        <mc:Fallback xmlns="">
          <p:pic>
            <p:nvPicPr>
              <p:cNvPr id="68" name="墨迹 67"/>
            </p:nvPicPr>
            <p:blipFill>
              <a:blip/>
            </p:blipFill>
            <p:spPr>
              <a:xfrm>
                <a:off x="8850488" y="2120565"/>
                <a:ext cx="22578" cy="186114"/>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69" name="墨迹 68"/>
              <p14:cNvContentPartPr/>
              <p14:nvPr/>
            </p14:nvContentPartPr>
            <p14:xfrm>
              <a:off x="8844844" y="2340518"/>
              <a:ext cx="115711" cy="11279"/>
            </p14:xfrm>
          </p:contentPart>
        </mc:Choice>
        <mc:Fallback xmlns="">
          <p:pic>
            <p:nvPicPr>
              <p:cNvPr id="69" name="墨迹 68"/>
            </p:nvPicPr>
            <p:blipFill>
              <a:blip/>
            </p:blipFill>
            <p:spPr>
              <a:xfrm>
                <a:off x="8844844" y="2340518"/>
                <a:ext cx="115711" cy="11279"/>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70" name="墨迹 69"/>
              <p14:cNvContentPartPr/>
              <p14:nvPr/>
            </p14:nvContentPartPr>
            <p14:xfrm>
              <a:off x="8918222" y="2289759"/>
              <a:ext cx="19755" cy="104337"/>
            </p14:xfrm>
          </p:contentPart>
        </mc:Choice>
        <mc:Fallback xmlns="">
          <p:pic>
            <p:nvPicPr>
              <p:cNvPr id="70" name="墨迹 69"/>
            </p:nvPicPr>
            <p:blipFill>
              <a:blip/>
            </p:blipFill>
            <p:spPr>
              <a:xfrm>
                <a:off x="8918222" y="2289759"/>
                <a:ext cx="19755" cy="104337"/>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71" name="墨迹 70"/>
              <p14:cNvContentPartPr/>
              <p14:nvPr/>
            </p14:nvContentPartPr>
            <p14:xfrm>
              <a:off x="8997244" y="2289759"/>
              <a:ext cx="127000" cy="112796"/>
            </p14:xfrm>
          </p:contentPart>
        </mc:Choice>
        <mc:Fallback xmlns="">
          <p:pic>
            <p:nvPicPr>
              <p:cNvPr id="71" name="墨迹 70"/>
            </p:nvPicPr>
            <p:blipFill>
              <a:blip/>
            </p:blipFill>
            <p:spPr>
              <a:xfrm>
                <a:off x="8997244" y="2289759"/>
                <a:ext cx="127000" cy="112796"/>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72" name="墨迹 71"/>
              <p14:cNvContentPartPr/>
              <p14:nvPr/>
            </p14:nvContentPartPr>
            <p14:xfrm>
              <a:off x="9200444" y="2193883"/>
              <a:ext cx="110066" cy="22559"/>
            </p14:xfrm>
          </p:contentPart>
        </mc:Choice>
        <mc:Fallback xmlns="">
          <p:pic>
            <p:nvPicPr>
              <p:cNvPr id="72" name="墨迹 71"/>
            </p:nvPicPr>
            <p:blipFill>
              <a:blip/>
            </p:blipFill>
            <p:spPr>
              <a:xfrm>
                <a:off x="9200444" y="2193883"/>
                <a:ext cx="110066" cy="22559"/>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74" name="墨迹 73"/>
              <p14:cNvContentPartPr/>
              <p14:nvPr/>
            </p14:nvContentPartPr>
            <p14:xfrm>
              <a:off x="11017955" y="2340518"/>
              <a:ext cx="169333" cy="422985"/>
            </p14:xfrm>
          </p:contentPart>
        </mc:Choice>
        <mc:Fallback xmlns="">
          <p:pic>
            <p:nvPicPr>
              <p:cNvPr id="74" name="墨迹 73"/>
            </p:nvPicPr>
            <p:blipFill>
              <a:blip/>
            </p:blipFill>
            <p:spPr>
              <a:xfrm>
                <a:off x="11017955" y="2340518"/>
                <a:ext cx="169333" cy="422985"/>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75" name="墨迹 74"/>
              <p14:cNvContentPartPr/>
              <p14:nvPr/>
            </p14:nvContentPartPr>
            <p14:xfrm>
              <a:off x="11243732" y="2419475"/>
              <a:ext cx="81845" cy="186113"/>
            </p14:xfrm>
          </p:contentPart>
        </mc:Choice>
        <mc:Fallback xmlns="">
          <p:pic>
            <p:nvPicPr>
              <p:cNvPr id="75" name="墨迹 74"/>
            </p:nvPicPr>
            <p:blipFill>
              <a:blip/>
            </p:blipFill>
            <p:spPr>
              <a:xfrm>
                <a:off x="11243732" y="2419475"/>
                <a:ext cx="81845" cy="186113"/>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76" name="墨迹 75"/>
              <p14:cNvContentPartPr/>
              <p14:nvPr/>
            </p14:nvContentPartPr>
            <p14:xfrm>
              <a:off x="11300177" y="2458953"/>
              <a:ext cx="225777" cy="129716"/>
            </p14:xfrm>
          </p:contentPart>
        </mc:Choice>
        <mc:Fallback xmlns="">
          <p:pic>
            <p:nvPicPr>
              <p:cNvPr id="76" name="墨迹 75"/>
            </p:nvPicPr>
            <p:blipFill>
              <a:blip/>
            </p:blipFill>
            <p:spPr>
              <a:xfrm>
                <a:off x="11300177" y="2458953"/>
                <a:ext cx="225777" cy="129716"/>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77" name="墨迹 76"/>
              <p14:cNvContentPartPr/>
              <p14:nvPr/>
            </p14:nvContentPartPr>
            <p14:xfrm>
              <a:off x="11480800" y="2396916"/>
              <a:ext cx="62088" cy="349667"/>
            </p14:xfrm>
          </p:contentPart>
        </mc:Choice>
        <mc:Fallback xmlns="">
          <p:pic>
            <p:nvPicPr>
              <p:cNvPr id="77" name="墨迹 76"/>
            </p:nvPicPr>
            <p:blipFill>
              <a:blip/>
            </p:blipFill>
            <p:spPr>
              <a:xfrm>
                <a:off x="11480800" y="2396916"/>
                <a:ext cx="62088" cy="349667"/>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78" name="墨迹 77"/>
              <p14:cNvContentPartPr/>
              <p14:nvPr/>
            </p14:nvContentPartPr>
            <p14:xfrm>
              <a:off x="11528777" y="2492792"/>
              <a:ext cx="70555" cy="140995"/>
            </p14:xfrm>
          </p:contentPart>
        </mc:Choice>
        <mc:Fallback xmlns="">
          <p:pic>
            <p:nvPicPr>
              <p:cNvPr id="78" name="墨迹 77"/>
            </p:nvPicPr>
            <p:blipFill>
              <a:blip/>
            </p:blipFill>
            <p:spPr>
              <a:xfrm>
                <a:off x="11528777" y="2492792"/>
                <a:ext cx="70555" cy="140995"/>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79" name="墨迹 78"/>
              <p14:cNvContentPartPr/>
              <p14:nvPr/>
            </p14:nvContentPartPr>
            <p14:xfrm>
              <a:off x="11548532" y="2374356"/>
              <a:ext cx="141112" cy="290450"/>
            </p14:xfrm>
          </p:contentPart>
        </mc:Choice>
        <mc:Fallback xmlns="">
          <p:pic>
            <p:nvPicPr>
              <p:cNvPr id="79" name="墨迹 78"/>
            </p:nvPicPr>
            <p:blipFill>
              <a:blip/>
            </p:blipFill>
            <p:spPr>
              <a:xfrm>
                <a:off x="11548532" y="2374356"/>
                <a:ext cx="141112" cy="290450"/>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80" name="墨迹 79"/>
              <p14:cNvContentPartPr/>
              <p14:nvPr/>
            </p14:nvContentPartPr>
            <p14:xfrm>
              <a:off x="11689644" y="2326418"/>
              <a:ext cx="146756" cy="14100"/>
            </p14:xfrm>
          </p:contentPart>
        </mc:Choice>
        <mc:Fallback xmlns="">
          <p:pic>
            <p:nvPicPr>
              <p:cNvPr id="80" name="墨迹 79"/>
            </p:nvPicPr>
            <p:blipFill>
              <a:blip/>
            </p:blipFill>
            <p:spPr>
              <a:xfrm>
                <a:off x="11689644" y="2326418"/>
                <a:ext cx="146756" cy="14100"/>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81" name="墨迹 80"/>
              <p14:cNvContentPartPr/>
              <p14:nvPr/>
            </p14:nvContentPartPr>
            <p14:xfrm>
              <a:off x="11751732" y="2250281"/>
              <a:ext cx="11289" cy="152274"/>
            </p14:xfrm>
          </p:contentPart>
        </mc:Choice>
        <mc:Fallback xmlns="">
          <p:pic>
            <p:nvPicPr>
              <p:cNvPr id="81" name="墨迹 80"/>
            </p:nvPicPr>
            <p:blipFill>
              <a:blip/>
            </p:blipFill>
            <p:spPr>
              <a:xfrm>
                <a:off x="11751732" y="2250281"/>
                <a:ext cx="11289" cy="152274"/>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82" name="墨迹 81"/>
              <p14:cNvContentPartPr/>
              <p14:nvPr/>
            </p14:nvContentPartPr>
            <p14:xfrm>
              <a:off x="9273822" y="3214687"/>
              <a:ext cx="84666" cy="293270"/>
            </p14:xfrm>
          </p:contentPart>
        </mc:Choice>
        <mc:Fallback xmlns="">
          <p:pic>
            <p:nvPicPr>
              <p:cNvPr id="82" name="墨迹 81"/>
            </p:nvPicPr>
            <p:blipFill>
              <a:blip/>
            </p:blipFill>
            <p:spPr>
              <a:xfrm>
                <a:off x="9273822" y="3214687"/>
                <a:ext cx="84666" cy="293270"/>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83" name="墨迹 82"/>
              <p14:cNvContentPartPr/>
              <p14:nvPr/>
            </p14:nvContentPartPr>
            <p14:xfrm>
              <a:off x="9330266" y="3186488"/>
              <a:ext cx="248356" cy="530142"/>
            </p14:xfrm>
          </p:contentPart>
        </mc:Choice>
        <mc:Fallback xmlns="">
          <p:pic>
            <p:nvPicPr>
              <p:cNvPr id="83" name="墨迹 82"/>
            </p:nvPicPr>
            <p:blipFill>
              <a:blip/>
            </p:blipFill>
            <p:spPr>
              <a:xfrm>
                <a:off x="9330266" y="3186488"/>
                <a:ext cx="248356" cy="530142"/>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84" name="墨迹 83"/>
              <p14:cNvContentPartPr/>
              <p14:nvPr/>
            </p14:nvContentPartPr>
            <p14:xfrm>
              <a:off x="9595555" y="3220327"/>
              <a:ext cx="84667" cy="152274"/>
            </p14:xfrm>
          </p:contentPart>
        </mc:Choice>
        <mc:Fallback xmlns="">
          <p:pic>
            <p:nvPicPr>
              <p:cNvPr id="84" name="墨迹 83"/>
            </p:nvPicPr>
            <p:blipFill>
              <a:blip/>
            </p:blipFill>
            <p:spPr>
              <a:xfrm>
                <a:off x="9595555" y="3220327"/>
                <a:ext cx="84667" cy="152274"/>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85" name="墨迹 84"/>
              <p14:cNvContentPartPr/>
              <p14:nvPr/>
            </p14:nvContentPartPr>
            <p14:xfrm>
              <a:off x="9663288" y="3225967"/>
              <a:ext cx="217312" cy="129715"/>
            </p14:xfrm>
          </p:contentPart>
        </mc:Choice>
        <mc:Fallback xmlns="">
          <p:pic>
            <p:nvPicPr>
              <p:cNvPr id="85" name="墨迹 84"/>
            </p:nvPicPr>
            <p:blipFill>
              <a:blip/>
            </p:blipFill>
            <p:spPr>
              <a:xfrm>
                <a:off x="9663288" y="3225967"/>
                <a:ext cx="217312" cy="129715"/>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86" name="墨迹 85"/>
              <p14:cNvContentPartPr/>
              <p14:nvPr/>
            </p14:nvContentPartPr>
            <p14:xfrm>
              <a:off x="9886244" y="3118810"/>
              <a:ext cx="19756" cy="363768"/>
            </p14:xfrm>
          </p:contentPart>
        </mc:Choice>
        <mc:Fallback xmlns="">
          <p:pic>
            <p:nvPicPr>
              <p:cNvPr id="86" name="墨迹 85"/>
            </p:nvPicPr>
            <p:blipFill>
              <a:blip/>
            </p:blipFill>
            <p:spPr>
              <a:xfrm>
                <a:off x="9886244" y="3118810"/>
                <a:ext cx="19756" cy="363768"/>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87" name="墨迹 86"/>
              <p14:cNvContentPartPr/>
              <p14:nvPr/>
            </p14:nvContentPartPr>
            <p14:xfrm>
              <a:off x="9846733" y="3276725"/>
              <a:ext cx="52578" cy="52535"/>
            </p14:xfrm>
          </p:contentPart>
        </mc:Choice>
        <mc:Fallback xmlns="">
          <p:pic>
            <p:nvPicPr>
              <p:cNvPr id="87" name="墨迹 86"/>
            </p:nvPicPr>
            <p:blipFill>
              <a:blip/>
            </p:blipFill>
            <p:spPr>
              <a:xfrm>
                <a:off x="9846733" y="3276725"/>
                <a:ext cx="52578" cy="52535"/>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88" name="墨迹 87"/>
              <p14:cNvContentPartPr/>
              <p14:nvPr/>
            </p14:nvContentPartPr>
            <p14:xfrm>
              <a:off x="9835444" y="3214687"/>
              <a:ext cx="19756" cy="112796"/>
            </p14:xfrm>
          </p:contentPart>
        </mc:Choice>
        <mc:Fallback xmlns="">
          <p:pic>
            <p:nvPicPr>
              <p:cNvPr id="88" name="墨迹 87"/>
            </p:nvPicPr>
            <p:blipFill>
              <a:blip/>
            </p:blipFill>
            <p:spPr>
              <a:xfrm>
                <a:off x="9835444" y="3214687"/>
                <a:ext cx="19756" cy="112796"/>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89" name="墨迹 88"/>
              <p14:cNvContentPartPr/>
              <p14:nvPr/>
            </p14:nvContentPartPr>
            <p14:xfrm>
              <a:off x="9922933" y="3271085"/>
              <a:ext cx="67734" cy="124076"/>
            </p14:xfrm>
          </p:contentPart>
        </mc:Choice>
        <mc:Fallback xmlns="">
          <p:pic>
            <p:nvPicPr>
              <p:cNvPr id="89" name="墨迹 88"/>
            </p:nvPicPr>
            <p:blipFill>
              <a:blip/>
            </p:blipFill>
            <p:spPr>
              <a:xfrm>
                <a:off x="9922933" y="3271085"/>
                <a:ext cx="67734" cy="124076"/>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90" name="墨迹 89"/>
              <p14:cNvContentPartPr/>
              <p14:nvPr/>
            </p14:nvContentPartPr>
            <p14:xfrm>
              <a:off x="9985022" y="3124450"/>
              <a:ext cx="101600" cy="293270"/>
            </p14:xfrm>
          </p:contentPart>
        </mc:Choice>
        <mc:Fallback xmlns="">
          <p:pic>
            <p:nvPicPr>
              <p:cNvPr id="90" name="墨迹 89"/>
            </p:nvPicPr>
            <p:blipFill>
              <a:blip/>
            </p:blipFill>
            <p:spPr>
              <a:xfrm>
                <a:off x="9985022" y="3124450"/>
                <a:ext cx="101600" cy="293270"/>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91" name="墨迹 90"/>
              <p14:cNvContentPartPr/>
              <p14:nvPr/>
            </p14:nvContentPartPr>
            <p14:xfrm>
              <a:off x="10080977" y="3039853"/>
              <a:ext cx="101600" cy="11280"/>
            </p14:xfrm>
          </p:contentPart>
        </mc:Choice>
        <mc:Fallback xmlns="">
          <p:pic>
            <p:nvPicPr>
              <p:cNvPr id="91" name="墨迹 90"/>
            </p:nvPicPr>
            <p:blipFill>
              <a:blip/>
            </p:blipFill>
            <p:spPr>
              <a:xfrm>
                <a:off x="10080977" y="3039853"/>
                <a:ext cx="101600" cy="11280"/>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92" name="墨迹 91"/>
              <p14:cNvContentPartPr/>
              <p14:nvPr/>
            </p14:nvContentPartPr>
            <p14:xfrm>
              <a:off x="10126133" y="2983455"/>
              <a:ext cx="11289" cy="183294"/>
            </p14:xfrm>
          </p:contentPart>
        </mc:Choice>
        <mc:Fallback xmlns="">
          <p:pic>
            <p:nvPicPr>
              <p:cNvPr id="92" name="墨迹 91"/>
            </p:nvPicPr>
            <p:blipFill>
              <a:blip/>
            </p:blipFill>
            <p:spPr>
              <a:xfrm>
                <a:off x="10126133" y="2983455"/>
                <a:ext cx="11289" cy="183294"/>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93" name="墨迹 92"/>
              <p14:cNvContentPartPr/>
              <p14:nvPr/>
            </p14:nvContentPartPr>
            <p14:xfrm>
              <a:off x="10092266" y="3316204"/>
              <a:ext cx="183444" cy="107156"/>
            </p14:xfrm>
          </p:contentPart>
        </mc:Choice>
        <mc:Fallback xmlns="">
          <p:pic>
            <p:nvPicPr>
              <p:cNvPr id="93" name="墨迹 92"/>
            </p:nvPicPr>
            <p:blipFill>
              <a:blip/>
            </p:blipFill>
            <p:spPr>
              <a:xfrm>
                <a:off x="10092266" y="3316204"/>
                <a:ext cx="183444" cy="107156"/>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94" name="墨迹 93"/>
              <p14:cNvContentPartPr/>
              <p14:nvPr/>
            </p14:nvContentPartPr>
            <p14:xfrm>
              <a:off x="1106311" y="5261935"/>
              <a:ext cx="118533" cy="287630"/>
            </p14:xfrm>
          </p:contentPart>
        </mc:Choice>
        <mc:Fallback xmlns="">
          <p:pic>
            <p:nvPicPr>
              <p:cNvPr id="94" name="墨迹 93"/>
            </p:nvPicPr>
            <p:blipFill>
              <a:blip/>
            </p:blipFill>
            <p:spPr>
              <a:xfrm>
                <a:off x="1106311" y="5261935"/>
                <a:ext cx="118533" cy="287630"/>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95" name="墨迹 94"/>
              <p14:cNvContentPartPr/>
              <p14:nvPr/>
            </p14:nvContentPartPr>
            <p14:xfrm>
              <a:off x="1111955" y="5250656"/>
              <a:ext cx="445911" cy="620378"/>
            </p14:xfrm>
          </p:contentPart>
        </mc:Choice>
        <mc:Fallback xmlns="">
          <p:pic>
            <p:nvPicPr>
              <p:cNvPr id="95" name="墨迹 94"/>
            </p:nvPicPr>
            <p:blipFill>
              <a:blip/>
            </p:blipFill>
            <p:spPr>
              <a:xfrm>
                <a:off x="1111955" y="5250656"/>
                <a:ext cx="445911" cy="620378"/>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96" name="墨迹 95"/>
              <p14:cNvContentPartPr/>
              <p14:nvPr/>
            </p14:nvContentPartPr>
            <p14:xfrm>
              <a:off x="1823155" y="5464968"/>
              <a:ext cx="245533" cy="33839"/>
            </p14:xfrm>
          </p:contentPart>
        </mc:Choice>
        <mc:Fallback xmlns="">
          <p:pic>
            <p:nvPicPr>
              <p:cNvPr id="96" name="墨迹 95"/>
            </p:nvPicPr>
            <p:blipFill>
              <a:blip/>
            </p:blipFill>
            <p:spPr>
              <a:xfrm>
                <a:off x="1823155" y="5464968"/>
                <a:ext cx="245533" cy="33839"/>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97" name="墨迹 96"/>
              <p14:cNvContentPartPr/>
              <p14:nvPr/>
            </p14:nvContentPartPr>
            <p14:xfrm>
              <a:off x="2026355" y="5363452"/>
              <a:ext cx="169333" cy="70497"/>
            </p14:xfrm>
          </p:contentPart>
        </mc:Choice>
        <mc:Fallback xmlns="">
          <p:pic>
            <p:nvPicPr>
              <p:cNvPr id="97" name="墨迹 96"/>
            </p:nvPicPr>
            <p:blipFill>
              <a:blip/>
            </p:blipFill>
            <p:spPr>
              <a:xfrm>
                <a:off x="2026355" y="5363452"/>
                <a:ext cx="169333" cy="70497"/>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98" name="墨迹 97"/>
              <p14:cNvContentPartPr/>
              <p14:nvPr/>
            </p14:nvContentPartPr>
            <p14:xfrm>
              <a:off x="1845733" y="5515727"/>
              <a:ext cx="237067" cy="59218"/>
            </p14:xfrm>
          </p:contentPart>
        </mc:Choice>
        <mc:Fallback xmlns="">
          <p:pic>
            <p:nvPicPr>
              <p:cNvPr id="98" name="墨迹 97"/>
            </p:nvPicPr>
            <p:blipFill>
              <a:blip/>
            </p:blipFill>
            <p:spPr>
              <a:xfrm>
                <a:off x="1845733" y="5515727"/>
                <a:ext cx="237067" cy="59218"/>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99" name="墨迹 98"/>
              <p14:cNvContentPartPr/>
              <p14:nvPr/>
            </p14:nvContentPartPr>
            <p14:xfrm>
              <a:off x="1862666" y="5572125"/>
              <a:ext cx="141111" cy="95876"/>
            </p14:xfrm>
          </p:contentPart>
        </mc:Choice>
        <mc:Fallback xmlns="">
          <p:pic>
            <p:nvPicPr>
              <p:cNvPr id="99" name="墨迹 98"/>
            </p:nvPicPr>
            <p:blipFill>
              <a:blip/>
            </p:blipFill>
            <p:spPr>
              <a:xfrm>
                <a:off x="1862666" y="5572125"/>
                <a:ext cx="141111" cy="95876"/>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100" name="墨迹 99"/>
              <p14:cNvContentPartPr/>
              <p14:nvPr/>
            </p14:nvContentPartPr>
            <p14:xfrm>
              <a:off x="2325511" y="5261935"/>
              <a:ext cx="62089" cy="236872"/>
            </p14:xfrm>
          </p:contentPart>
        </mc:Choice>
        <mc:Fallback xmlns="">
          <p:pic>
            <p:nvPicPr>
              <p:cNvPr id="100" name="墨迹 99"/>
            </p:nvPicPr>
            <p:blipFill>
              <a:blip/>
            </p:blipFill>
            <p:spPr>
              <a:xfrm>
                <a:off x="2325511" y="5261935"/>
                <a:ext cx="62089" cy="236872"/>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101" name="墨迹 100"/>
              <p14:cNvContentPartPr/>
              <p14:nvPr/>
            </p14:nvContentPartPr>
            <p14:xfrm>
              <a:off x="2370666" y="5250656"/>
              <a:ext cx="169334" cy="496302"/>
            </p14:xfrm>
          </p:contentPart>
        </mc:Choice>
        <mc:Fallback xmlns="">
          <p:pic>
            <p:nvPicPr>
              <p:cNvPr id="101" name="墨迹 100"/>
            </p:nvPicPr>
            <p:blipFill>
              <a:blip/>
            </p:blipFill>
            <p:spPr>
              <a:xfrm>
                <a:off x="2370666" y="5250656"/>
                <a:ext cx="169334" cy="496302"/>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102" name="墨迹 101"/>
              <p14:cNvContentPartPr/>
              <p14:nvPr/>
            </p14:nvContentPartPr>
            <p14:xfrm>
              <a:off x="2596444" y="5188618"/>
              <a:ext cx="124178" cy="22559"/>
            </p14:xfrm>
          </p:contentPart>
        </mc:Choice>
        <mc:Fallback xmlns="">
          <p:pic>
            <p:nvPicPr>
              <p:cNvPr id="102" name="墨迹 101"/>
            </p:nvPicPr>
            <p:blipFill>
              <a:blip/>
            </p:blipFill>
            <p:spPr>
              <a:xfrm>
                <a:off x="2596444" y="5188618"/>
                <a:ext cx="124178" cy="22559"/>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103" name="墨迹 102"/>
              <p14:cNvContentPartPr/>
              <p14:nvPr/>
            </p14:nvContentPartPr>
            <p14:xfrm>
              <a:off x="2630311" y="5120940"/>
              <a:ext cx="39511" cy="242512"/>
            </p14:xfrm>
          </p:contentPart>
        </mc:Choice>
        <mc:Fallback xmlns="">
          <p:pic>
            <p:nvPicPr>
              <p:cNvPr id="103" name="墨迹 102"/>
            </p:nvPicPr>
            <p:blipFill>
              <a:blip/>
            </p:blipFill>
            <p:spPr>
              <a:xfrm>
                <a:off x="2630311" y="5120940"/>
                <a:ext cx="39511" cy="242512"/>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104" name="墨迹 103"/>
              <p14:cNvContentPartPr/>
              <p14:nvPr/>
            </p14:nvContentPartPr>
            <p14:xfrm>
              <a:off x="2822222" y="5357812"/>
              <a:ext cx="211666" cy="45118"/>
            </p14:xfrm>
          </p:contentPart>
        </mc:Choice>
        <mc:Fallback xmlns="">
          <p:pic>
            <p:nvPicPr>
              <p:cNvPr id="104" name="墨迹 103"/>
            </p:nvPicPr>
            <p:blipFill>
              <a:blip/>
            </p:blipFill>
            <p:spPr>
              <a:xfrm>
                <a:off x="2822222" y="5357812"/>
                <a:ext cx="211666" cy="45118"/>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176" name="墨迹 175"/>
              <p14:cNvContentPartPr/>
              <p14:nvPr/>
            </p14:nvContentPartPr>
            <p14:xfrm>
              <a:off x="2912533" y="5290134"/>
              <a:ext cx="45155" cy="208673"/>
            </p14:xfrm>
          </p:contentPart>
        </mc:Choice>
        <mc:Fallback xmlns="">
          <p:pic>
            <p:nvPicPr>
              <p:cNvPr id="176" name="墨迹 175"/>
            </p:nvPicPr>
            <p:blipFill>
              <a:blip/>
            </p:blipFill>
            <p:spPr>
              <a:xfrm>
                <a:off x="2912533" y="5290134"/>
                <a:ext cx="45155" cy="208673"/>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177" name="墨迹 176"/>
              <p14:cNvContentPartPr/>
              <p14:nvPr/>
            </p14:nvContentPartPr>
            <p14:xfrm>
              <a:off x="3121377" y="5267575"/>
              <a:ext cx="172156" cy="231232"/>
            </p14:xfrm>
          </p:contentPart>
        </mc:Choice>
        <mc:Fallback xmlns="">
          <p:pic>
            <p:nvPicPr>
              <p:cNvPr id="177" name="墨迹 176"/>
            </p:nvPicPr>
            <p:blipFill>
              <a:blip/>
            </p:blipFill>
            <p:spPr>
              <a:xfrm>
                <a:off x="3121377" y="5267575"/>
                <a:ext cx="172156" cy="231232"/>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178" name="墨迹 177"/>
              <p14:cNvContentPartPr/>
              <p14:nvPr/>
            </p14:nvContentPartPr>
            <p14:xfrm>
              <a:off x="3414888" y="5171698"/>
              <a:ext cx="110067" cy="33839"/>
            </p14:xfrm>
          </p:contentPart>
        </mc:Choice>
        <mc:Fallback xmlns="">
          <p:pic>
            <p:nvPicPr>
              <p:cNvPr id="178" name="墨迹 177"/>
            </p:nvPicPr>
            <p:blipFill>
              <a:blip/>
            </p:blipFill>
            <p:spPr>
              <a:xfrm>
                <a:off x="3414888" y="5171698"/>
                <a:ext cx="110067" cy="33839"/>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179" name="墨迹 178"/>
              <p14:cNvContentPartPr/>
              <p14:nvPr/>
            </p14:nvContentPartPr>
            <p14:xfrm>
              <a:off x="2161822" y="6169944"/>
              <a:ext cx="254000" cy="197393"/>
            </p14:xfrm>
          </p:contentPart>
        </mc:Choice>
        <mc:Fallback xmlns="">
          <p:pic>
            <p:nvPicPr>
              <p:cNvPr id="179" name="墨迹 178"/>
            </p:nvPicPr>
            <p:blipFill>
              <a:blip/>
            </p:blipFill>
            <p:spPr>
              <a:xfrm>
                <a:off x="2161822" y="6169944"/>
                <a:ext cx="254000" cy="197393"/>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180" name="墨迹 179"/>
              <p14:cNvContentPartPr/>
              <p14:nvPr/>
            </p14:nvContentPartPr>
            <p14:xfrm>
              <a:off x="2376311" y="6057147"/>
              <a:ext cx="62089" cy="389147"/>
            </p14:xfrm>
          </p:contentPart>
        </mc:Choice>
        <mc:Fallback xmlns="">
          <p:pic>
            <p:nvPicPr>
              <p:cNvPr id="180" name="墨迹 179"/>
            </p:nvPicPr>
            <p:blipFill>
              <a:blip/>
            </p:blipFill>
            <p:spPr>
              <a:xfrm>
                <a:off x="2376311" y="6057147"/>
                <a:ext cx="62089" cy="389147"/>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181" name="墨迹 180"/>
              <p14:cNvContentPartPr/>
              <p14:nvPr/>
            </p14:nvContentPartPr>
            <p14:xfrm>
              <a:off x="2432755" y="6198143"/>
              <a:ext cx="84667" cy="298909"/>
            </p14:xfrm>
          </p:contentPart>
        </mc:Choice>
        <mc:Fallback xmlns="">
          <p:pic>
            <p:nvPicPr>
              <p:cNvPr id="181" name="墨迹 180"/>
            </p:nvPicPr>
            <p:blipFill>
              <a:blip/>
            </p:blipFill>
            <p:spPr>
              <a:xfrm>
                <a:off x="2432755" y="6198143"/>
                <a:ext cx="84667" cy="298909"/>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182" name="墨迹 181"/>
              <p14:cNvContentPartPr/>
              <p14:nvPr/>
            </p14:nvContentPartPr>
            <p14:xfrm>
              <a:off x="2633133" y="5792077"/>
              <a:ext cx="14111" cy="673956"/>
            </p14:xfrm>
          </p:contentPart>
        </mc:Choice>
        <mc:Fallback xmlns="">
          <p:pic>
            <p:nvPicPr>
              <p:cNvPr id="182" name="墨迹 181"/>
            </p:nvPicPr>
            <p:blipFill>
              <a:blip/>
            </p:blipFill>
            <p:spPr>
              <a:xfrm>
                <a:off x="2633133" y="5792077"/>
                <a:ext cx="14111" cy="673956"/>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183" name="墨迹 182"/>
              <p14:cNvContentPartPr/>
              <p14:nvPr/>
            </p14:nvContentPartPr>
            <p14:xfrm>
              <a:off x="2551288" y="6356057"/>
              <a:ext cx="189089" cy="203033"/>
            </p14:xfrm>
          </p:contentPart>
        </mc:Choice>
        <mc:Fallback xmlns="">
          <p:pic>
            <p:nvPicPr>
              <p:cNvPr id="183" name="墨迹 182"/>
            </p:nvPicPr>
            <p:blipFill>
              <a:blip/>
            </p:blipFill>
            <p:spPr>
              <a:xfrm>
                <a:off x="2551288" y="6356057"/>
                <a:ext cx="189089" cy="203033"/>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184" name="墨迹 183"/>
              <p14:cNvContentPartPr/>
              <p14:nvPr/>
            </p14:nvContentPartPr>
            <p14:xfrm>
              <a:off x="11511844" y="1784997"/>
              <a:ext cx="52578" cy="52535"/>
            </p14:xfrm>
          </p:contentPart>
        </mc:Choice>
        <mc:Fallback xmlns="">
          <p:pic>
            <p:nvPicPr>
              <p:cNvPr id="184" name="墨迹 183"/>
            </p:nvPicPr>
            <p:blipFill>
              <a:blip/>
            </p:blipFill>
            <p:spPr>
              <a:xfrm>
                <a:off x="11511844" y="1784997"/>
                <a:ext cx="52578" cy="52535"/>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185" name="墨迹 184"/>
              <p14:cNvContentPartPr/>
              <p14:nvPr/>
            </p14:nvContentPartPr>
            <p14:xfrm>
              <a:off x="11446932" y="1488907"/>
              <a:ext cx="28223" cy="970046"/>
            </p14:xfrm>
          </p:contentPart>
        </mc:Choice>
        <mc:Fallback xmlns="">
          <p:pic>
            <p:nvPicPr>
              <p:cNvPr id="185" name="墨迹 184"/>
            </p:nvPicPr>
            <p:blipFill>
              <a:blip/>
            </p:blipFill>
            <p:spPr>
              <a:xfrm>
                <a:off x="11446932" y="1488907"/>
                <a:ext cx="28223" cy="970046"/>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186" name="墨迹 185"/>
              <p14:cNvContentPartPr/>
              <p14:nvPr/>
            </p14:nvContentPartPr>
            <p14:xfrm>
              <a:off x="11441288" y="2402555"/>
              <a:ext cx="39512" cy="1813197"/>
            </p14:xfrm>
          </p:contentPart>
        </mc:Choice>
        <mc:Fallback xmlns="">
          <p:pic>
            <p:nvPicPr>
              <p:cNvPr id="186" name="墨迹 185"/>
            </p:nvPicPr>
            <p:blipFill>
              <a:blip/>
            </p:blipFill>
            <p:spPr>
              <a:xfrm>
                <a:off x="11441288" y="2402555"/>
                <a:ext cx="39512" cy="1813197"/>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187" name="墨迹 186"/>
              <p14:cNvContentPartPr/>
              <p14:nvPr/>
            </p14:nvContentPartPr>
            <p14:xfrm>
              <a:off x="5712177" y="2994735"/>
              <a:ext cx="101600" cy="14099"/>
            </p14:xfrm>
          </p:contentPart>
        </mc:Choice>
        <mc:Fallback xmlns="">
          <p:pic>
            <p:nvPicPr>
              <p:cNvPr id="187" name="墨迹 186"/>
            </p:nvPicPr>
            <p:blipFill>
              <a:blip/>
            </p:blipFill>
            <p:spPr>
              <a:xfrm>
                <a:off x="5712177" y="2994735"/>
                <a:ext cx="101600" cy="14099"/>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188" name="墨迹 187"/>
              <p14:cNvContentPartPr/>
              <p14:nvPr/>
            </p14:nvContentPartPr>
            <p14:xfrm>
              <a:off x="5695244" y="3096251"/>
              <a:ext cx="104422" cy="19739"/>
            </p14:xfrm>
          </p:contentPart>
        </mc:Choice>
        <mc:Fallback xmlns="">
          <p:pic>
            <p:nvPicPr>
              <p:cNvPr id="188" name="墨迹 187"/>
            </p:nvPicPr>
            <p:blipFill>
              <a:blip/>
            </p:blipFill>
            <p:spPr>
              <a:xfrm>
                <a:off x="5695244" y="3096251"/>
                <a:ext cx="104422" cy="19739"/>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189" name="墨迹 188"/>
              <p14:cNvContentPartPr/>
              <p14:nvPr/>
            </p14:nvContentPartPr>
            <p14:xfrm>
              <a:off x="5988755" y="3051133"/>
              <a:ext cx="22578" cy="16919"/>
            </p14:xfrm>
          </p:contentPart>
        </mc:Choice>
        <mc:Fallback xmlns="">
          <p:pic>
            <p:nvPicPr>
              <p:cNvPr id="189" name="墨迹 188"/>
            </p:nvPicPr>
            <p:blipFill>
              <a:blip/>
            </p:blipFill>
            <p:spPr>
              <a:xfrm>
                <a:off x="5988755" y="3051133"/>
                <a:ext cx="22578" cy="16919"/>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190" name="墨迹 189"/>
              <p14:cNvContentPartPr/>
              <p14:nvPr/>
            </p14:nvContentPartPr>
            <p14:xfrm>
              <a:off x="6005688" y="2910138"/>
              <a:ext cx="50800" cy="346848"/>
            </p14:xfrm>
          </p:contentPart>
        </mc:Choice>
        <mc:Fallback xmlns="">
          <p:pic>
            <p:nvPicPr>
              <p:cNvPr id="190" name="墨迹 189"/>
            </p:nvPicPr>
            <p:blipFill>
              <a:blip/>
            </p:blipFill>
            <p:spPr>
              <a:xfrm>
                <a:off x="6005688" y="2910138"/>
                <a:ext cx="50800" cy="346848"/>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191" name="墨迹 190"/>
              <p14:cNvContentPartPr/>
              <p14:nvPr/>
            </p14:nvContentPartPr>
            <p14:xfrm>
              <a:off x="6112933" y="2994735"/>
              <a:ext cx="107244" cy="152275"/>
            </p14:xfrm>
          </p:contentPart>
        </mc:Choice>
        <mc:Fallback xmlns="">
          <p:pic>
            <p:nvPicPr>
              <p:cNvPr id="191" name="墨迹 190"/>
            </p:nvPicPr>
            <p:blipFill>
              <a:blip/>
            </p:blipFill>
            <p:spPr>
              <a:xfrm>
                <a:off x="6112933" y="2994735"/>
                <a:ext cx="107244" cy="152275"/>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192" name="墨迹 191"/>
              <p14:cNvContentPartPr/>
              <p14:nvPr/>
            </p14:nvContentPartPr>
            <p14:xfrm>
              <a:off x="6225822" y="2865019"/>
              <a:ext cx="110066" cy="5640"/>
            </p14:xfrm>
          </p:contentPart>
        </mc:Choice>
        <mc:Fallback xmlns="">
          <p:pic>
            <p:nvPicPr>
              <p:cNvPr id="192" name="墨迹 191"/>
            </p:nvPicPr>
            <p:blipFill>
              <a:blip/>
            </p:blipFill>
            <p:spPr>
              <a:xfrm>
                <a:off x="6225822" y="2865019"/>
                <a:ext cx="110066" cy="5640"/>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193" name="墨迹 192"/>
              <p14:cNvContentPartPr/>
              <p14:nvPr/>
            </p14:nvContentPartPr>
            <p14:xfrm>
              <a:off x="6327422" y="2757863"/>
              <a:ext cx="101600" cy="228412"/>
            </p14:xfrm>
          </p:contentPart>
        </mc:Choice>
        <mc:Fallback xmlns="">
          <p:pic>
            <p:nvPicPr>
              <p:cNvPr id="193" name="墨迹 192"/>
            </p:nvPicPr>
            <p:blipFill>
              <a:blip/>
            </p:blipFill>
            <p:spPr>
              <a:xfrm>
                <a:off x="6327422" y="2757863"/>
                <a:ext cx="101600" cy="228412"/>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194" name="墨迹 193"/>
              <p14:cNvContentPartPr/>
              <p14:nvPr/>
            </p14:nvContentPartPr>
            <p14:xfrm>
              <a:off x="6474177" y="2865019"/>
              <a:ext cx="19756" cy="62038"/>
            </p14:xfrm>
          </p:contentPart>
        </mc:Choice>
        <mc:Fallback xmlns="">
          <p:pic>
            <p:nvPicPr>
              <p:cNvPr id="194" name="墨迹 193"/>
            </p:nvPicPr>
            <p:blipFill>
              <a:blip/>
            </p:blipFill>
            <p:spPr>
              <a:xfrm>
                <a:off x="6474177" y="2865019"/>
                <a:ext cx="19756" cy="62038"/>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195" name="墨迹 194"/>
              <p14:cNvContentPartPr/>
              <p14:nvPr/>
            </p14:nvContentPartPr>
            <p14:xfrm>
              <a:off x="6547555" y="2718384"/>
              <a:ext cx="70556" cy="95877"/>
            </p14:xfrm>
          </p:contentPart>
        </mc:Choice>
        <mc:Fallback xmlns="">
          <p:pic>
            <p:nvPicPr>
              <p:cNvPr id="195" name="墨迹 194"/>
            </p:nvPicPr>
            <p:blipFill>
              <a:blip/>
            </p:blipFill>
            <p:spPr>
              <a:xfrm>
                <a:off x="6547555" y="2718384"/>
                <a:ext cx="70556" cy="95877"/>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196" name="墨迹 195"/>
              <p14:cNvContentPartPr/>
              <p14:nvPr/>
            </p14:nvContentPartPr>
            <p14:xfrm>
              <a:off x="6556022" y="2701465"/>
              <a:ext cx="81844" cy="174834"/>
            </p14:xfrm>
          </p:contentPart>
        </mc:Choice>
        <mc:Fallback xmlns="">
          <p:pic>
            <p:nvPicPr>
              <p:cNvPr id="196" name="墨迹 195"/>
            </p:nvPicPr>
            <p:blipFill>
              <a:blip/>
            </p:blipFill>
            <p:spPr>
              <a:xfrm>
                <a:off x="6556022" y="2701465"/>
                <a:ext cx="81844" cy="174834"/>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197" name="墨迹 196"/>
              <p14:cNvContentPartPr/>
              <p14:nvPr/>
            </p14:nvContentPartPr>
            <p14:xfrm>
              <a:off x="6660444" y="2735304"/>
              <a:ext cx="73378" cy="112796"/>
            </p14:xfrm>
          </p:contentPart>
        </mc:Choice>
        <mc:Fallback xmlns="">
          <p:pic>
            <p:nvPicPr>
              <p:cNvPr id="197" name="墨迹 196"/>
            </p:nvPicPr>
            <p:blipFill>
              <a:blip/>
            </p:blipFill>
            <p:spPr>
              <a:xfrm>
                <a:off x="6660444" y="2735304"/>
                <a:ext cx="73378" cy="112796"/>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198" name="墨迹 197"/>
              <p14:cNvContentPartPr/>
              <p14:nvPr/>
            </p14:nvContentPartPr>
            <p14:xfrm>
              <a:off x="6671733" y="3006014"/>
              <a:ext cx="79022" cy="121256"/>
            </p14:xfrm>
          </p:contentPart>
        </mc:Choice>
        <mc:Fallback xmlns="">
          <p:pic>
            <p:nvPicPr>
              <p:cNvPr id="198" name="墨迹 197"/>
            </p:nvPicPr>
            <p:blipFill>
              <a:blip/>
            </p:blipFill>
            <p:spPr>
              <a:xfrm>
                <a:off x="6671733" y="3006014"/>
                <a:ext cx="79022" cy="121256"/>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199" name="墨迹 198"/>
              <p14:cNvContentPartPr/>
              <p14:nvPr/>
            </p14:nvContentPartPr>
            <p14:xfrm>
              <a:off x="6649155" y="3006014"/>
              <a:ext cx="98778" cy="121256"/>
            </p14:xfrm>
          </p:contentPart>
        </mc:Choice>
        <mc:Fallback xmlns="">
          <p:pic>
            <p:nvPicPr>
              <p:cNvPr id="199" name="墨迹 198"/>
            </p:nvPicPr>
            <p:blipFill>
              <a:blip/>
            </p:blipFill>
            <p:spPr>
              <a:xfrm>
                <a:off x="6649155" y="3006014"/>
                <a:ext cx="98778" cy="121256"/>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200" name="墨迹 199"/>
              <p14:cNvContentPartPr/>
              <p14:nvPr/>
            </p14:nvContentPartPr>
            <p14:xfrm>
              <a:off x="6891866" y="2921417"/>
              <a:ext cx="45156" cy="290450"/>
            </p14:xfrm>
          </p:contentPart>
        </mc:Choice>
        <mc:Fallback xmlns="">
          <p:pic>
            <p:nvPicPr>
              <p:cNvPr id="200" name="墨迹 199"/>
            </p:nvPicPr>
            <p:blipFill>
              <a:blip/>
            </p:blipFill>
            <p:spPr>
              <a:xfrm>
                <a:off x="6891866" y="2921417"/>
                <a:ext cx="45156" cy="290450"/>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201" name="墨迹 200"/>
              <p14:cNvContentPartPr/>
              <p14:nvPr/>
            </p14:nvContentPartPr>
            <p14:xfrm>
              <a:off x="7021688" y="2977815"/>
              <a:ext cx="95956" cy="174834"/>
            </p14:xfrm>
          </p:contentPart>
        </mc:Choice>
        <mc:Fallback xmlns="">
          <p:pic>
            <p:nvPicPr>
              <p:cNvPr id="201" name="墨迹 200"/>
            </p:nvPicPr>
            <p:blipFill>
              <a:blip/>
            </p:blipFill>
            <p:spPr>
              <a:xfrm>
                <a:off x="7021688" y="2977815"/>
                <a:ext cx="95956" cy="174834"/>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202" name="墨迹 201"/>
              <p14:cNvContentPartPr/>
              <p14:nvPr/>
            </p14:nvContentPartPr>
            <p14:xfrm>
              <a:off x="7128933" y="2859379"/>
              <a:ext cx="110067" cy="22560"/>
            </p14:xfrm>
          </p:contentPart>
        </mc:Choice>
        <mc:Fallback xmlns="">
          <p:pic>
            <p:nvPicPr>
              <p:cNvPr id="202" name="墨迹 201"/>
            </p:nvPicPr>
            <p:blipFill>
              <a:blip/>
            </p:blipFill>
            <p:spPr>
              <a:xfrm>
                <a:off x="7128933" y="2859379"/>
                <a:ext cx="110067" cy="22560"/>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203" name="墨迹 202"/>
              <p14:cNvContentPartPr/>
              <p14:nvPr/>
            </p14:nvContentPartPr>
            <p14:xfrm>
              <a:off x="7230533" y="2746583"/>
              <a:ext cx="104422" cy="191754"/>
            </p14:xfrm>
          </p:contentPart>
        </mc:Choice>
        <mc:Fallback xmlns="">
          <p:pic>
            <p:nvPicPr>
              <p:cNvPr id="203" name="墨迹 202"/>
            </p:nvPicPr>
            <p:blipFill>
              <a:blip/>
            </p:blipFill>
            <p:spPr>
              <a:xfrm>
                <a:off x="7230533" y="2746583"/>
                <a:ext cx="104422" cy="191754"/>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204" name="墨迹 203"/>
              <p14:cNvContentPartPr/>
              <p14:nvPr/>
            </p14:nvContentPartPr>
            <p14:xfrm>
              <a:off x="7377288" y="2842460"/>
              <a:ext cx="45156" cy="59218"/>
            </p14:xfrm>
          </p:contentPart>
        </mc:Choice>
        <mc:Fallback xmlns="">
          <p:pic>
            <p:nvPicPr>
              <p:cNvPr id="204" name="墨迹 203"/>
            </p:nvPicPr>
            <p:blipFill>
              <a:blip/>
            </p:blipFill>
            <p:spPr>
              <a:xfrm>
                <a:off x="7377288" y="2842460"/>
                <a:ext cx="45156" cy="59218"/>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205" name="墨迹 204"/>
              <p14:cNvContentPartPr/>
              <p14:nvPr/>
            </p14:nvContentPartPr>
            <p14:xfrm>
              <a:off x="7439377" y="2701465"/>
              <a:ext cx="56445" cy="234052"/>
            </p14:xfrm>
          </p:contentPart>
        </mc:Choice>
        <mc:Fallback xmlns="">
          <p:pic>
            <p:nvPicPr>
              <p:cNvPr id="205" name="墨迹 204"/>
            </p:nvPicPr>
            <p:blipFill>
              <a:blip/>
            </p:blipFill>
            <p:spPr>
              <a:xfrm>
                <a:off x="7439377" y="2701465"/>
                <a:ext cx="56445" cy="234052"/>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206" name="墨迹 205"/>
              <p14:cNvContentPartPr/>
              <p14:nvPr/>
            </p14:nvContentPartPr>
            <p14:xfrm>
              <a:off x="7546622" y="2701465"/>
              <a:ext cx="62088" cy="228412"/>
            </p14:xfrm>
          </p:contentPart>
        </mc:Choice>
        <mc:Fallback xmlns="">
          <p:pic>
            <p:nvPicPr>
              <p:cNvPr id="206" name="墨迹 205"/>
            </p:nvPicPr>
            <p:blipFill>
              <a:blip/>
            </p:blipFill>
            <p:spPr>
              <a:xfrm>
                <a:off x="7546622" y="2701465"/>
                <a:ext cx="62088" cy="228412"/>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207" name="墨迹 206"/>
              <p14:cNvContentPartPr/>
              <p14:nvPr/>
            </p14:nvContentPartPr>
            <p14:xfrm>
              <a:off x="7586133" y="2695825"/>
              <a:ext cx="93134" cy="16919"/>
            </p14:xfrm>
          </p:contentPart>
        </mc:Choice>
        <mc:Fallback xmlns="">
          <p:pic>
            <p:nvPicPr>
              <p:cNvPr id="207" name="墨迹 206"/>
            </p:nvPicPr>
            <p:blipFill>
              <a:blip/>
            </p:blipFill>
            <p:spPr>
              <a:xfrm>
                <a:off x="7586133" y="2695825"/>
                <a:ext cx="93134" cy="16919"/>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208" name="墨迹 207"/>
              <p14:cNvContentPartPr/>
              <p14:nvPr/>
            </p14:nvContentPartPr>
            <p14:xfrm>
              <a:off x="10786532" y="3186488"/>
              <a:ext cx="124178" cy="16919"/>
            </p14:xfrm>
          </p:contentPart>
        </mc:Choice>
        <mc:Fallback xmlns="">
          <p:pic>
            <p:nvPicPr>
              <p:cNvPr id="208" name="墨迹 207"/>
            </p:nvPicPr>
            <p:blipFill>
              <a:blip/>
            </p:blipFill>
            <p:spPr>
              <a:xfrm>
                <a:off x="10786532" y="3186488"/>
                <a:ext cx="124178" cy="16919"/>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209" name="墨迹 208"/>
              <p14:cNvContentPartPr/>
              <p14:nvPr/>
            </p14:nvContentPartPr>
            <p14:xfrm>
              <a:off x="10845800" y="3113170"/>
              <a:ext cx="25400" cy="143816"/>
            </p14:xfrm>
          </p:contentPart>
        </mc:Choice>
        <mc:Fallback xmlns="">
          <p:pic>
            <p:nvPicPr>
              <p:cNvPr id="209" name="墨迹 208"/>
            </p:nvPicPr>
            <p:blipFill>
              <a:blip/>
            </p:blipFill>
            <p:spPr>
              <a:xfrm>
                <a:off x="10845800" y="3113170"/>
                <a:ext cx="25400" cy="143816"/>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210" name="墨迹 209"/>
              <p14:cNvContentPartPr/>
              <p14:nvPr/>
            </p14:nvContentPartPr>
            <p14:xfrm>
              <a:off x="10950222" y="2346157"/>
              <a:ext cx="95956" cy="214313"/>
            </p14:xfrm>
          </p:contentPart>
        </mc:Choice>
        <mc:Fallback xmlns="">
          <p:pic>
            <p:nvPicPr>
              <p:cNvPr id="210" name="墨迹 209"/>
            </p:nvPicPr>
            <p:blipFill>
              <a:blip/>
            </p:blipFill>
            <p:spPr>
              <a:xfrm>
                <a:off x="10950222" y="2346157"/>
                <a:ext cx="95956" cy="214313"/>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211" name="墨迹 210"/>
              <p14:cNvContentPartPr/>
              <p14:nvPr/>
            </p14:nvContentPartPr>
            <p14:xfrm>
              <a:off x="10955867" y="2481513"/>
              <a:ext cx="121355" cy="33839"/>
            </p14:xfrm>
          </p:contentPart>
        </mc:Choice>
        <mc:Fallback xmlns="">
          <p:pic>
            <p:nvPicPr>
              <p:cNvPr id="211" name="墨迹 210"/>
            </p:nvPicPr>
            <p:blipFill>
              <a:blip/>
            </p:blipFill>
            <p:spPr>
              <a:xfrm>
                <a:off x="10955867" y="2481513"/>
                <a:ext cx="121355" cy="33839"/>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212" name="墨迹 211"/>
              <p14:cNvContentPartPr/>
              <p14:nvPr/>
            </p14:nvContentPartPr>
            <p14:xfrm>
              <a:off x="11080044" y="2374356"/>
              <a:ext cx="5644" cy="211493"/>
            </p14:xfrm>
          </p:contentPart>
        </mc:Choice>
        <mc:Fallback xmlns="">
          <p:pic>
            <p:nvPicPr>
              <p:cNvPr id="212" name="墨迹 211"/>
            </p:nvPicPr>
            <p:blipFill>
              <a:blip/>
            </p:blipFill>
            <p:spPr>
              <a:xfrm>
                <a:off x="11080044" y="2374356"/>
                <a:ext cx="5644" cy="211493"/>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213" name="墨迹 212"/>
              <p14:cNvContentPartPr/>
              <p14:nvPr/>
            </p14:nvContentPartPr>
            <p14:xfrm>
              <a:off x="1439333" y="4280610"/>
              <a:ext cx="259644" cy="642937"/>
            </p14:xfrm>
          </p:contentPart>
        </mc:Choice>
        <mc:Fallback xmlns="">
          <p:pic>
            <p:nvPicPr>
              <p:cNvPr id="213" name="墨迹 212"/>
            </p:nvPicPr>
            <p:blipFill>
              <a:blip/>
            </p:blipFill>
            <p:spPr>
              <a:xfrm>
                <a:off x="1439333" y="4280610"/>
                <a:ext cx="259644" cy="642937"/>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214" name="墨迹 213"/>
              <p14:cNvContentPartPr/>
              <p14:nvPr/>
            </p14:nvContentPartPr>
            <p14:xfrm>
              <a:off x="2122311" y="4466723"/>
              <a:ext cx="135466" cy="22559"/>
            </p14:xfrm>
          </p:contentPart>
        </mc:Choice>
        <mc:Fallback xmlns="">
          <p:pic>
            <p:nvPicPr>
              <p:cNvPr id="214" name="墨迹 213"/>
            </p:nvPicPr>
            <p:blipFill>
              <a:blip/>
            </p:blipFill>
            <p:spPr>
              <a:xfrm>
                <a:off x="2122311" y="4466723"/>
                <a:ext cx="135466" cy="22559"/>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215" name="墨迹 214"/>
              <p14:cNvContentPartPr/>
              <p14:nvPr/>
            </p14:nvContentPartPr>
            <p14:xfrm>
              <a:off x="2099733" y="4540041"/>
              <a:ext cx="172155" cy="22559"/>
            </p14:xfrm>
          </p:contentPart>
        </mc:Choice>
        <mc:Fallback xmlns="">
          <p:pic>
            <p:nvPicPr>
              <p:cNvPr id="215" name="墨迹 214"/>
            </p:nvPicPr>
            <p:blipFill>
              <a:blip/>
            </p:blipFill>
            <p:spPr>
              <a:xfrm>
                <a:off x="2099733" y="4540041"/>
                <a:ext cx="172155" cy="22559"/>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216" name="墨迹 215"/>
              <p14:cNvContentPartPr/>
              <p14:nvPr/>
            </p14:nvContentPartPr>
            <p14:xfrm>
              <a:off x="2359377" y="4480823"/>
              <a:ext cx="104423" cy="25379"/>
            </p14:xfrm>
          </p:contentPart>
        </mc:Choice>
        <mc:Fallback xmlns="">
          <p:pic>
            <p:nvPicPr>
              <p:cNvPr id="216" name="墨迹 215"/>
            </p:nvPicPr>
            <p:blipFill>
              <a:blip/>
            </p:blipFill>
            <p:spPr>
              <a:xfrm>
                <a:off x="2359377" y="4480823"/>
                <a:ext cx="104423" cy="25379"/>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217" name="墨迹 216"/>
              <p14:cNvContentPartPr/>
              <p14:nvPr/>
            </p14:nvContentPartPr>
            <p14:xfrm>
              <a:off x="2466622" y="4382126"/>
              <a:ext cx="279400" cy="270711"/>
            </p14:xfrm>
          </p:contentPart>
        </mc:Choice>
        <mc:Fallback xmlns="">
          <p:pic>
            <p:nvPicPr>
              <p:cNvPr id="217" name="墨迹 216"/>
            </p:nvPicPr>
            <p:blipFill>
              <a:blip/>
            </p:blipFill>
            <p:spPr>
              <a:xfrm>
                <a:off x="2466622" y="4382126"/>
                <a:ext cx="279400" cy="270711"/>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218" name="墨迹 217"/>
              <p14:cNvContentPartPr/>
              <p14:nvPr/>
            </p14:nvContentPartPr>
            <p14:xfrm>
              <a:off x="73377" y="2898858"/>
              <a:ext cx="488245" cy="355308"/>
            </p14:xfrm>
          </p:contentPart>
        </mc:Choice>
        <mc:Fallback xmlns="">
          <p:pic>
            <p:nvPicPr>
              <p:cNvPr id="218" name="墨迹 217"/>
            </p:nvPicPr>
            <p:blipFill>
              <a:blip/>
            </p:blipFill>
            <p:spPr>
              <a:xfrm>
                <a:off x="73377" y="2898858"/>
                <a:ext cx="488245" cy="355308"/>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219" name="墨迹 218"/>
              <p14:cNvContentPartPr/>
              <p14:nvPr/>
            </p14:nvContentPartPr>
            <p14:xfrm>
              <a:off x="5644" y="4258051"/>
              <a:ext cx="28222" cy="5639"/>
            </p14:xfrm>
          </p:contentPart>
        </mc:Choice>
        <mc:Fallback xmlns="">
          <p:pic>
            <p:nvPicPr>
              <p:cNvPr id="219" name="墨迹 218"/>
            </p:nvPicPr>
            <p:blipFill>
              <a:blip/>
            </p:blipFill>
            <p:spPr>
              <a:xfrm>
                <a:off x="5644" y="4258051"/>
                <a:ext cx="28222" cy="5639"/>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220" name="墨迹 219"/>
              <p14:cNvContentPartPr/>
              <p14:nvPr/>
            </p14:nvContentPartPr>
            <p14:xfrm>
              <a:off x="11288" y="3883004"/>
              <a:ext cx="558800" cy="561160"/>
            </p14:xfrm>
          </p:contentPart>
        </mc:Choice>
        <mc:Fallback xmlns="">
          <p:pic>
            <p:nvPicPr>
              <p:cNvPr id="220" name="墨迹 219"/>
            </p:nvPicPr>
            <p:blipFill>
              <a:blip/>
            </p:blipFill>
            <p:spPr>
              <a:xfrm>
                <a:off x="11288" y="3883004"/>
                <a:ext cx="558800" cy="561160"/>
              </a:xfrm>
              <a:prstGeom prst="rect"/>
            </p:spPr>
          </p:pic>
        </mc:Fallback>
      </mc:AlternateContent>
    </p:spTree>
    <p:custDataLst>
      <p:tags r:id="rId154"/>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55905" y="184150"/>
            <a:ext cx="10769600" cy="3859530"/>
          </a:xfrm>
          <a:prstGeom prst="rect">
            <a:avLst/>
          </a:prstGeom>
        </p:spPr>
      </p:pic>
      <mc:AlternateContent xmlns:mc="http://schemas.openxmlformats.org/markup-compatibility/2006" xmlns:p14="http://schemas.microsoft.com/office/powerpoint/2010/main">
        <mc:Choice Requires="p14">
          <p:contentPart r:id="rId2" p14:bwMode="auto">
            <p14:nvContentPartPr>
              <p14:cNvPr id="3" name="墨迹 2"/>
              <p14:cNvContentPartPr/>
              <p14:nvPr/>
            </p14:nvContentPartPr>
            <p14:xfrm>
              <a:off x="4933950" y="533400"/>
              <a:ext cx="1600200" cy="63500"/>
            </p14:xfrm>
          </p:contentPart>
        </mc:Choice>
        <mc:Fallback xmlns="">
          <p:pic>
            <p:nvPicPr>
              <p:cNvPr id="3" name="墨迹 2"/>
            </p:nvPicPr>
            <p:blipFill>
              <a:blip/>
            </p:blipFill>
            <p:spPr>
              <a:xfrm>
                <a:off x="4933950" y="533400"/>
                <a:ext cx="1600200" cy="63500"/>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4" name="墨迹 3"/>
              <p14:cNvContentPartPr/>
              <p14:nvPr/>
            </p14:nvContentPartPr>
            <p14:xfrm>
              <a:off x="241300" y="1625600"/>
              <a:ext cx="374650" cy="184150"/>
            </p14:xfrm>
          </p:contentPart>
        </mc:Choice>
        <mc:Fallback xmlns="">
          <p:pic>
            <p:nvPicPr>
              <p:cNvPr id="4" name="墨迹 3"/>
            </p:nvPicPr>
            <p:blipFill>
              <a:blip/>
            </p:blipFill>
            <p:spPr>
              <a:xfrm>
                <a:off x="241300" y="1625600"/>
                <a:ext cx="374650" cy="18415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30" name="墨迹 29"/>
              <p14:cNvContentPartPr/>
              <p14:nvPr/>
            </p14:nvContentPartPr>
            <p14:xfrm>
              <a:off x="3536950" y="3416300"/>
              <a:ext cx="254000" cy="360"/>
            </p14:xfrm>
          </p:contentPart>
        </mc:Choice>
        <mc:Fallback xmlns="">
          <p:pic>
            <p:nvPicPr>
              <p:cNvPr id="30" name="墨迹 29"/>
            </p:nvPicPr>
            <p:blipFill>
              <a:blip/>
            </p:blipFill>
            <p:spPr>
              <a:xfrm>
                <a:off x="3536950" y="3416300"/>
                <a:ext cx="254000" cy="36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31" name="墨迹 30"/>
              <p14:cNvContentPartPr/>
              <p14:nvPr/>
            </p14:nvContentPartPr>
            <p14:xfrm>
              <a:off x="3556000" y="3346450"/>
              <a:ext cx="273050" cy="12700"/>
            </p14:xfrm>
          </p:contentPart>
        </mc:Choice>
        <mc:Fallback xmlns="">
          <p:pic>
            <p:nvPicPr>
              <p:cNvPr id="31" name="墨迹 30"/>
            </p:nvPicPr>
            <p:blipFill>
              <a:blip/>
            </p:blipFill>
            <p:spPr>
              <a:xfrm>
                <a:off x="3556000" y="3346450"/>
                <a:ext cx="273050" cy="1270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32" name="墨迹 31"/>
              <p14:cNvContentPartPr/>
              <p14:nvPr/>
            </p14:nvContentPartPr>
            <p14:xfrm>
              <a:off x="3213100" y="3460750"/>
              <a:ext cx="146050" cy="241300"/>
            </p14:xfrm>
          </p:contentPart>
        </mc:Choice>
        <mc:Fallback xmlns="">
          <p:pic>
            <p:nvPicPr>
              <p:cNvPr id="32" name="墨迹 31"/>
            </p:nvPicPr>
            <p:blipFill>
              <a:blip/>
            </p:blipFill>
            <p:spPr>
              <a:xfrm>
                <a:off x="3213100" y="3460750"/>
                <a:ext cx="146050" cy="24130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33" name="墨迹 32"/>
              <p14:cNvContentPartPr/>
              <p14:nvPr/>
            </p14:nvContentPartPr>
            <p14:xfrm>
              <a:off x="3314700" y="3473450"/>
              <a:ext cx="107950" cy="260350"/>
            </p14:xfrm>
          </p:contentPart>
        </mc:Choice>
        <mc:Fallback xmlns="">
          <p:pic>
            <p:nvPicPr>
              <p:cNvPr id="33" name="墨迹 32"/>
            </p:nvPicPr>
            <p:blipFill>
              <a:blip/>
            </p:blipFill>
            <p:spPr>
              <a:xfrm>
                <a:off x="3314700" y="3473450"/>
                <a:ext cx="107950" cy="26035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34" name="墨迹 33"/>
              <p14:cNvContentPartPr/>
              <p14:nvPr/>
            </p14:nvContentPartPr>
            <p14:xfrm>
              <a:off x="3422650" y="3486150"/>
              <a:ext cx="95250" cy="222250"/>
            </p14:xfrm>
          </p:contentPart>
        </mc:Choice>
        <mc:Fallback xmlns="">
          <p:pic>
            <p:nvPicPr>
              <p:cNvPr id="34" name="墨迹 33"/>
            </p:nvPicPr>
            <p:blipFill>
              <a:blip/>
            </p:blipFill>
            <p:spPr>
              <a:xfrm>
                <a:off x="3422650" y="3486150"/>
                <a:ext cx="95250" cy="222250"/>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35" name="墨迹 34"/>
              <p14:cNvContentPartPr/>
              <p14:nvPr/>
            </p14:nvContentPartPr>
            <p14:xfrm>
              <a:off x="3397250" y="3600450"/>
              <a:ext cx="95250" cy="360"/>
            </p14:xfrm>
          </p:contentPart>
        </mc:Choice>
        <mc:Fallback xmlns="">
          <p:pic>
            <p:nvPicPr>
              <p:cNvPr id="35" name="墨迹 34"/>
            </p:nvPicPr>
            <p:blipFill>
              <a:blip/>
            </p:blipFill>
            <p:spPr>
              <a:xfrm>
                <a:off x="3397250" y="3600450"/>
                <a:ext cx="95250" cy="360"/>
              </a:xfrm>
              <a:prstGeom prst="rect"/>
            </p:spPr>
          </p:pic>
        </mc:Fallback>
      </mc:AlternateContent>
      <p:pic>
        <p:nvPicPr>
          <p:cNvPr id="36" name="图片 35"/>
          <p:cNvPicPr>
            <a:picLocks noChangeAspect="1"/>
          </p:cNvPicPr>
          <p:nvPr/>
        </p:nvPicPr>
        <p:blipFill>
          <a:blip r:embed="rId10"/>
          <a:stretch>
            <a:fillRect/>
          </a:stretch>
        </p:blipFill>
        <p:spPr>
          <a:xfrm>
            <a:off x="615950" y="4406900"/>
            <a:ext cx="10798175" cy="1774190"/>
          </a:xfrm>
          <a:prstGeom prst="rect">
            <a:avLst/>
          </a:prstGeom>
          <a:ln>
            <a:solidFill>
              <a:schemeClr val="accent1"/>
            </a:solidFill>
          </a:ln>
        </p:spPr>
      </p:pic>
      <mc:AlternateContent xmlns:mc="http://schemas.openxmlformats.org/markup-compatibility/2006" xmlns:p14="http://schemas.microsoft.com/office/powerpoint/2010/main">
        <mc:Choice Requires="p14">
          <p:contentPart r:id="rId11" p14:bwMode="auto">
            <p14:nvContentPartPr>
              <p14:cNvPr id="37" name="墨迹 36"/>
              <p14:cNvContentPartPr/>
              <p14:nvPr/>
            </p14:nvContentPartPr>
            <p14:xfrm>
              <a:off x="2449688" y="1359192"/>
              <a:ext cx="282223" cy="468104"/>
            </p14:xfrm>
          </p:contentPart>
        </mc:Choice>
        <mc:Fallback xmlns="">
          <p:pic>
            <p:nvPicPr>
              <p:cNvPr id="37" name="墨迹 36"/>
            </p:nvPicPr>
            <p:blipFill>
              <a:blip/>
            </p:blipFill>
            <p:spPr>
              <a:xfrm>
                <a:off x="2449688" y="1359192"/>
                <a:ext cx="282223" cy="468104"/>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38" name="墨迹 37"/>
              <p14:cNvContentPartPr/>
              <p14:nvPr/>
            </p14:nvContentPartPr>
            <p14:xfrm>
              <a:off x="2652888" y="1550945"/>
              <a:ext cx="146756" cy="84597"/>
            </p14:xfrm>
          </p:contentPart>
        </mc:Choice>
        <mc:Fallback xmlns="">
          <p:pic>
            <p:nvPicPr>
              <p:cNvPr id="38" name="墨迹 37"/>
            </p:nvPicPr>
            <p:blipFill>
              <a:blip/>
            </p:blipFill>
            <p:spPr>
              <a:xfrm>
                <a:off x="2652888" y="1550945"/>
                <a:ext cx="146756" cy="84597"/>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39" name="墨迹 38"/>
              <p14:cNvContentPartPr/>
              <p14:nvPr/>
            </p14:nvContentPartPr>
            <p14:xfrm>
              <a:off x="2573866" y="1658102"/>
              <a:ext cx="169334" cy="169194"/>
            </p14:xfrm>
          </p:contentPart>
        </mc:Choice>
        <mc:Fallback xmlns="">
          <p:pic>
            <p:nvPicPr>
              <p:cNvPr id="39" name="墨迹 38"/>
            </p:nvPicPr>
            <p:blipFill>
              <a:blip/>
            </p:blipFill>
            <p:spPr>
              <a:xfrm>
                <a:off x="2573866" y="1658102"/>
                <a:ext cx="169334" cy="169194"/>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40" name="墨迹 39"/>
              <p14:cNvContentPartPr/>
              <p14:nvPr/>
            </p14:nvContentPartPr>
            <p14:xfrm>
              <a:off x="2754488" y="1415590"/>
              <a:ext cx="208845" cy="338388"/>
            </p14:xfrm>
          </p:contentPart>
        </mc:Choice>
        <mc:Fallback xmlns="">
          <p:pic>
            <p:nvPicPr>
              <p:cNvPr id="40" name="墨迹 39"/>
            </p:nvPicPr>
            <p:blipFill>
              <a:blip/>
            </p:blipFill>
            <p:spPr>
              <a:xfrm>
                <a:off x="2754488" y="1415590"/>
                <a:ext cx="208845" cy="338388"/>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41" name="墨迹 40"/>
              <p14:cNvContentPartPr/>
              <p14:nvPr/>
            </p14:nvContentPartPr>
            <p14:xfrm>
              <a:off x="2895600" y="1545305"/>
              <a:ext cx="107244" cy="73318"/>
            </p14:xfrm>
          </p:contentPart>
        </mc:Choice>
        <mc:Fallback xmlns="">
          <p:pic>
            <p:nvPicPr>
              <p:cNvPr id="41" name="墨迹 40"/>
            </p:nvPicPr>
            <p:blipFill>
              <a:blip/>
            </p:blipFill>
            <p:spPr>
              <a:xfrm>
                <a:off x="2895600" y="1545305"/>
                <a:ext cx="107244" cy="73318"/>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42" name="墨迹 41"/>
              <p14:cNvContentPartPr/>
              <p14:nvPr/>
            </p14:nvContentPartPr>
            <p14:xfrm>
              <a:off x="2808111" y="1703220"/>
              <a:ext cx="14111" cy="112796"/>
            </p14:xfrm>
          </p:contentPart>
        </mc:Choice>
        <mc:Fallback xmlns="">
          <p:pic>
            <p:nvPicPr>
              <p:cNvPr id="42" name="墨迹 41"/>
            </p:nvPicPr>
            <p:blipFill>
              <a:blip/>
            </p:blipFill>
            <p:spPr>
              <a:xfrm>
                <a:off x="2808111" y="1703220"/>
                <a:ext cx="14111" cy="112796"/>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43" name="墨迹 42"/>
              <p14:cNvContentPartPr/>
              <p14:nvPr/>
            </p14:nvContentPartPr>
            <p14:xfrm>
              <a:off x="2856088" y="1675021"/>
              <a:ext cx="208845" cy="191753"/>
            </p14:xfrm>
          </p:contentPart>
        </mc:Choice>
        <mc:Fallback xmlns="">
          <p:pic>
            <p:nvPicPr>
              <p:cNvPr id="43" name="墨迹 42"/>
            </p:nvPicPr>
            <p:blipFill>
              <a:blip/>
            </p:blipFill>
            <p:spPr>
              <a:xfrm>
                <a:off x="2856088" y="1675021"/>
                <a:ext cx="208845" cy="191753"/>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44" name="墨迹 43"/>
              <p14:cNvContentPartPr/>
              <p14:nvPr/>
            </p14:nvContentPartPr>
            <p14:xfrm>
              <a:off x="2946400" y="1669381"/>
              <a:ext cx="50800" cy="16919"/>
            </p14:xfrm>
          </p:contentPart>
        </mc:Choice>
        <mc:Fallback xmlns="">
          <p:pic>
            <p:nvPicPr>
              <p:cNvPr id="44" name="墨迹 43"/>
            </p:nvPicPr>
            <p:blipFill>
              <a:blip/>
            </p:blipFill>
            <p:spPr>
              <a:xfrm>
                <a:off x="2946400" y="1669381"/>
                <a:ext cx="50800" cy="16919"/>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45" name="墨迹 44"/>
              <p14:cNvContentPartPr/>
              <p14:nvPr/>
            </p14:nvContentPartPr>
            <p14:xfrm>
              <a:off x="3358444" y="1511467"/>
              <a:ext cx="115711" cy="248151"/>
            </p14:xfrm>
          </p:contentPart>
        </mc:Choice>
        <mc:Fallback xmlns="">
          <p:pic>
            <p:nvPicPr>
              <p:cNvPr id="45" name="墨迹 44"/>
            </p:nvPicPr>
            <p:blipFill>
              <a:blip/>
            </p:blipFill>
            <p:spPr>
              <a:xfrm>
                <a:off x="3358444" y="1511467"/>
                <a:ext cx="115711" cy="248151"/>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46" name="墨迹 45"/>
              <p14:cNvContentPartPr/>
              <p14:nvPr/>
            </p14:nvContentPartPr>
            <p14:xfrm>
              <a:off x="3499555" y="1663741"/>
              <a:ext cx="118533" cy="146635"/>
            </p14:xfrm>
          </p:contentPart>
        </mc:Choice>
        <mc:Fallback xmlns="">
          <p:pic>
            <p:nvPicPr>
              <p:cNvPr id="46" name="墨迹 45"/>
            </p:nvPicPr>
            <p:blipFill>
              <a:blip/>
            </p:blipFill>
            <p:spPr>
              <a:xfrm>
                <a:off x="3499555" y="1663741"/>
                <a:ext cx="118533" cy="146635"/>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47" name="墨迹 46"/>
              <p14:cNvContentPartPr/>
              <p14:nvPr/>
            </p14:nvContentPartPr>
            <p14:xfrm>
              <a:off x="3358444" y="2284120"/>
              <a:ext cx="28222" cy="90236"/>
            </p14:xfrm>
          </p:contentPart>
        </mc:Choice>
        <mc:Fallback xmlns="">
          <p:pic>
            <p:nvPicPr>
              <p:cNvPr id="47" name="墨迹 46"/>
            </p:nvPicPr>
            <p:blipFill>
              <a:blip/>
            </p:blipFill>
            <p:spPr>
              <a:xfrm>
                <a:off x="3358444" y="2284120"/>
                <a:ext cx="28222" cy="90236"/>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48" name="墨迹 47"/>
              <p14:cNvContentPartPr/>
              <p14:nvPr/>
            </p14:nvContentPartPr>
            <p14:xfrm>
              <a:off x="3307644" y="2447674"/>
              <a:ext cx="64911" cy="242511"/>
            </p14:xfrm>
          </p:contentPart>
        </mc:Choice>
        <mc:Fallback xmlns="">
          <p:pic>
            <p:nvPicPr>
              <p:cNvPr id="48" name="墨迹 47"/>
            </p:nvPicPr>
            <p:blipFill>
              <a:blip/>
            </p:blipFill>
            <p:spPr>
              <a:xfrm>
                <a:off x="3307644" y="2447674"/>
                <a:ext cx="64911" cy="242511"/>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49" name="墨迹 48"/>
              <p14:cNvContentPartPr/>
              <p14:nvPr/>
            </p14:nvContentPartPr>
            <p14:xfrm>
              <a:off x="3420533" y="2272840"/>
              <a:ext cx="364067" cy="394786"/>
            </p14:xfrm>
          </p:contentPart>
        </mc:Choice>
        <mc:Fallback xmlns="">
          <p:pic>
            <p:nvPicPr>
              <p:cNvPr id="49" name="墨迹 48"/>
            </p:nvPicPr>
            <p:blipFill>
              <a:blip/>
            </p:blipFill>
            <p:spPr>
              <a:xfrm>
                <a:off x="3420533" y="2272840"/>
                <a:ext cx="364067" cy="394786"/>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50" name="墨迹 49"/>
              <p14:cNvContentPartPr/>
              <p14:nvPr/>
            </p14:nvContentPartPr>
            <p14:xfrm>
              <a:off x="3841044" y="2340518"/>
              <a:ext cx="138289" cy="298909"/>
            </p14:xfrm>
          </p:contentPart>
        </mc:Choice>
        <mc:Fallback xmlns="">
          <p:pic>
            <p:nvPicPr>
              <p:cNvPr id="50" name="墨迹 49"/>
            </p:nvPicPr>
            <p:blipFill>
              <a:blip/>
            </p:blipFill>
            <p:spPr>
              <a:xfrm>
                <a:off x="3841044" y="2340518"/>
                <a:ext cx="138289" cy="298909"/>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51" name="墨迹 50"/>
              <p14:cNvContentPartPr/>
              <p14:nvPr/>
            </p14:nvContentPartPr>
            <p14:xfrm>
              <a:off x="3866444" y="2509712"/>
              <a:ext cx="152400" cy="146635"/>
            </p14:xfrm>
          </p:contentPart>
        </mc:Choice>
        <mc:Fallback xmlns="">
          <p:pic>
            <p:nvPicPr>
              <p:cNvPr id="51" name="墨迹 50"/>
            </p:nvPicPr>
            <p:blipFill>
              <a:blip/>
            </p:blipFill>
            <p:spPr>
              <a:xfrm>
                <a:off x="3866444" y="2509712"/>
                <a:ext cx="152400" cy="146635"/>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52" name="墨迹 51"/>
              <p14:cNvContentPartPr/>
              <p14:nvPr/>
            </p14:nvContentPartPr>
            <p14:xfrm>
              <a:off x="3894666" y="2577389"/>
              <a:ext cx="172156" cy="90237"/>
            </p14:xfrm>
          </p:contentPart>
        </mc:Choice>
        <mc:Fallback xmlns="">
          <p:pic>
            <p:nvPicPr>
              <p:cNvPr id="52" name="墨迹 51"/>
            </p:nvPicPr>
            <p:blipFill>
              <a:blip/>
            </p:blipFill>
            <p:spPr>
              <a:xfrm>
                <a:off x="3894666" y="2577389"/>
                <a:ext cx="172156" cy="90237"/>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53" name="墨迹 52"/>
              <p14:cNvContentPartPr/>
              <p14:nvPr/>
            </p14:nvContentPartPr>
            <p14:xfrm>
              <a:off x="3973688" y="2244641"/>
              <a:ext cx="70556" cy="76137"/>
            </p14:xfrm>
          </p:contentPart>
        </mc:Choice>
        <mc:Fallback xmlns="">
          <p:pic>
            <p:nvPicPr>
              <p:cNvPr id="53" name="墨迹 52"/>
            </p:nvPicPr>
            <p:blipFill>
              <a:blip/>
            </p:blipFill>
            <p:spPr>
              <a:xfrm>
                <a:off x="3973688" y="2244641"/>
                <a:ext cx="70556" cy="76137"/>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54" name="墨迹 53"/>
              <p14:cNvContentPartPr/>
              <p14:nvPr/>
            </p14:nvContentPartPr>
            <p14:xfrm>
              <a:off x="4086577" y="2295399"/>
              <a:ext cx="146756" cy="62038"/>
            </p14:xfrm>
          </p:contentPart>
        </mc:Choice>
        <mc:Fallback xmlns="">
          <p:pic>
            <p:nvPicPr>
              <p:cNvPr id="54" name="墨迹 53"/>
            </p:nvPicPr>
            <p:blipFill>
              <a:blip/>
            </p:blipFill>
            <p:spPr>
              <a:xfrm>
                <a:off x="4086577" y="2295399"/>
                <a:ext cx="146756" cy="62038"/>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55" name="墨迹 54"/>
              <p14:cNvContentPartPr/>
              <p14:nvPr/>
            </p14:nvContentPartPr>
            <p14:xfrm>
              <a:off x="4049888" y="2239001"/>
              <a:ext cx="132645" cy="346848"/>
            </p14:xfrm>
          </p:contentPart>
        </mc:Choice>
        <mc:Fallback xmlns="">
          <p:pic>
            <p:nvPicPr>
              <p:cNvPr id="55" name="墨迹 54"/>
            </p:nvPicPr>
            <p:blipFill>
              <a:blip/>
            </p:blipFill>
            <p:spPr>
              <a:xfrm>
                <a:off x="4049888" y="2239001"/>
                <a:ext cx="132645" cy="346848"/>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56" name="墨迹 55"/>
              <p14:cNvContentPartPr/>
              <p14:nvPr/>
            </p14:nvContentPartPr>
            <p14:xfrm>
              <a:off x="4193822" y="2374356"/>
              <a:ext cx="135466" cy="59218"/>
            </p14:xfrm>
          </p:contentPart>
        </mc:Choice>
        <mc:Fallback xmlns="">
          <p:pic>
            <p:nvPicPr>
              <p:cNvPr id="56" name="墨迹 55"/>
            </p:nvPicPr>
            <p:blipFill>
              <a:blip/>
            </p:blipFill>
            <p:spPr>
              <a:xfrm>
                <a:off x="4193822" y="2374356"/>
                <a:ext cx="135466" cy="59218"/>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57" name="墨迹 56"/>
              <p14:cNvContentPartPr/>
              <p14:nvPr/>
            </p14:nvContentPartPr>
            <p14:xfrm>
              <a:off x="4210755" y="2458953"/>
              <a:ext cx="16933" cy="64858"/>
            </p14:xfrm>
          </p:contentPart>
        </mc:Choice>
        <mc:Fallback xmlns="">
          <p:pic>
            <p:nvPicPr>
              <p:cNvPr id="57" name="墨迹 56"/>
            </p:nvPicPr>
            <p:blipFill>
              <a:blip/>
            </p:blipFill>
            <p:spPr>
              <a:xfrm>
                <a:off x="4210755" y="2458953"/>
                <a:ext cx="16933" cy="64858"/>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58" name="墨迹 57"/>
              <p14:cNvContentPartPr/>
              <p14:nvPr/>
            </p14:nvContentPartPr>
            <p14:xfrm>
              <a:off x="4041422" y="2605588"/>
              <a:ext cx="73378" cy="36659"/>
            </p14:xfrm>
          </p:contentPart>
        </mc:Choice>
        <mc:Fallback xmlns="">
          <p:pic>
            <p:nvPicPr>
              <p:cNvPr id="58" name="墨迹 57"/>
            </p:nvPicPr>
            <p:blipFill>
              <a:blip/>
            </p:blipFill>
            <p:spPr>
              <a:xfrm>
                <a:off x="4041422" y="2605588"/>
                <a:ext cx="73378" cy="36659"/>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59" name="墨迹 58"/>
              <p14:cNvContentPartPr/>
              <p14:nvPr/>
            </p14:nvContentPartPr>
            <p14:xfrm>
              <a:off x="4188177" y="2532271"/>
              <a:ext cx="174978" cy="157914"/>
            </p14:xfrm>
          </p:contentPart>
        </mc:Choice>
        <mc:Fallback xmlns="">
          <p:pic>
            <p:nvPicPr>
              <p:cNvPr id="59" name="墨迹 58"/>
            </p:nvPicPr>
            <p:blipFill>
              <a:blip/>
            </p:blipFill>
            <p:spPr>
              <a:xfrm>
                <a:off x="4188177" y="2532271"/>
                <a:ext cx="174978" cy="157914"/>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60" name="墨迹 59"/>
              <p14:cNvContentPartPr/>
              <p14:nvPr/>
            </p14:nvContentPartPr>
            <p14:xfrm>
              <a:off x="4210755" y="2566110"/>
              <a:ext cx="56445" cy="16919"/>
            </p14:xfrm>
          </p:contentPart>
        </mc:Choice>
        <mc:Fallback xmlns="">
          <p:pic>
            <p:nvPicPr>
              <p:cNvPr id="60" name="墨迹 59"/>
            </p:nvPicPr>
            <p:blipFill>
              <a:blip/>
            </p:blipFill>
            <p:spPr>
              <a:xfrm>
                <a:off x="4210755" y="2566110"/>
                <a:ext cx="56445" cy="16919"/>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61" name="墨迹 60"/>
              <p14:cNvContentPartPr/>
              <p14:nvPr/>
            </p14:nvContentPartPr>
            <p14:xfrm>
              <a:off x="4487333" y="2633787"/>
              <a:ext cx="189089" cy="28199"/>
            </p14:xfrm>
          </p:contentPart>
        </mc:Choice>
        <mc:Fallback xmlns="">
          <p:pic>
            <p:nvPicPr>
              <p:cNvPr id="61" name="墨迹 60"/>
            </p:nvPicPr>
            <p:blipFill>
              <a:blip/>
            </p:blipFill>
            <p:spPr>
              <a:xfrm>
                <a:off x="4487333" y="2633787"/>
                <a:ext cx="189089" cy="28199"/>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62" name="墨迹 61"/>
              <p14:cNvContentPartPr/>
              <p14:nvPr/>
            </p14:nvContentPartPr>
            <p14:xfrm>
              <a:off x="4532488" y="2374356"/>
              <a:ext cx="112889" cy="234052"/>
            </p14:xfrm>
          </p:contentPart>
        </mc:Choice>
        <mc:Fallback xmlns="">
          <p:pic>
            <p:nvPicPr>
              <p:cNvPr id="62" name="墨迹 61"/>
            </p:nvPicPr>
            <p:blipFill>
              <a:blip/>
            </p:blipFill>
            <p:spPr>
              <a:xfrm>
                <a:off x="4532488" y="2374356"/>
                <a:ext cx="112889" cy="234052"/>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63" name="墨迹 62"/>
              <p14:cNvContentPartPr/>
              <p14:nvPr/>
            </p14:nvContentPartPr>
            <p14:xfrm>
              <a:off x="4481688" y="2642247"/>
              <a:ext cx="129823" cy="14100"/>
            </p14:xfrm>
          </p:contentPart>
        </mc:Choice>
        <mc:Fallback xmlns="">
          <p:pic>
            <p:nvPicPr>
              <p:cNvPr id="63" name="墨迹 62"/>
            </p:nvPicPr>
            <p:blipFill>
              <a:blip/>
            </p:blipFill>
            <p:spPr>
              <a:xfrm>
                <a:off x="4481688" y="2642247"/>
                <a:ext cx="129823" cy="14100"/>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64" name="墨迹 63"/>
              <p14:cNvContentPartPr/>
              <p14:nvPr/>
            </p14:nvContentPartPr>
            <p14:xfrm>
              <a:off x="4735688" y="2571750"/>
              <a:ext cx="155223" cy="152274"/>
            </p14:xfrm>
          </p:contentPart>
        </mc:Choice>
        <mc:Fallback xmlns="">
          <p:pic>
            <p:nvPicPr>
              <p:cNvPr id="64" name="墨迹 63"/>
            </p:nvPicPr>
            <p:blipFill>
              <a:blip/>
            </p:blipFill>
            <p:spPr>
              <a:xfrm>
                <a:off x="4735688" y="2571750"/>
                <a:ext cx="155223" cy="152274"/>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65" name="墨迹 64"/>
              <p14:cNvContentPartPr/>
              <p14:nvPr/>
            </p14:nvContentPartPr>
            <p14:xfrm>
              <a:off x="7953022" y="1480448"/>
              <a:ext cx="5644" cy="42298"/>
            </p14:xfrm>
          </p:contentPart>
        </mc:Choice>
        <mc:Fallback xmlns="">
          <p:pic>
            <p:nvPicPr>
              <p:cNvPr id="65" name="墨迹 64"/>
            </p:nvPicPr>
            <p:blipFill>
              <a:blip/>
            </p:blipFill>
            <p:spPr>
              <a:xfrm>
                <a:off x="7953022" y="1480448"/>
                <a:ext cx="5644" cy="42298"/>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66" name="墨迹 65"/>
              <p14:cNvContentPartPr/>
              <p14:nvPr/>
            </p14:nvContentPartPr>
            <p14:xfrm>
              <a:off x="7910688" y="1370472"/>
              <a:ext cx="313267" cy="414525"/>
            </p14:xfrm>
          </p:contentPart>
        </mc:Choice>
        <mc:Fallback xmlns="">
          <p:pic>
            <p:nvPicPr>
              <p:cNvPr id="66" name="墨迹 65"/>
            </p:nvPicPr>
            <p:blipFill>
              <a:blip/>
            </p:blipFill>
            <p:spPr>
              <a:xfrm>
                <a:off x="7910688" y="1370472"/>
                <a:ext cx="313267" cy="414525"/>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67" name="墨迹 66"/>
              <p14:cNvContentPartPr/>
              <p14:nvPr/>
            </p14:nvContentPartPr>
            <p14:xfrm>
              <a:off x="8099777" y="1590424"/>
              <a:ext cx="118534" cy="112796"/>
            </p14:xfrm>
          </p:contentPart>
        </mc:Choice>
        <mc:Fallback xmlns="">
          <p:pic>
            <p:nvPicPr>
              <p:cNvPr id="67" name="墨迹 66"/>
            </p:nvPicPr>
            <p:blipFill>
              <a:blip/>
            </p:blipFill>
            <p:spPr>
              <a:xfrm>
                <a:off x="8099777" y="1590424"/>
                <a:ext cx="118534" cy="112796"/>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68" name="墨迹 67"/>
              <p14:cNvContentPartPr/>
              <p14:nvPr/>
            </p14:nvContentPartPr>
            <p14:xfrm>
              <a:off x="8026400" y="1663741"/>
              <a:ext cx="152400" cy="152275"/>
            </p14:xfrm>
          </p:contentPart>
        </mc:Choice>
        <mc:Fallback xmlns="">
          <p:pic>
            <p:nvPicPr>
              <p:cNvPr id="68" name="墨迹 67"/>
            </p:nvPicPr>
            <p:blipFill>
              <a:blip/>
            </p:blipFill>
            <p:spPr>
              <a:xfrm>
                <a:off x="8026400" y="1663741"/>
                <a:ext cx="152400" cy="152275"/>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69" name="墨迹 68"/>
              <p14:cNvContentPartPr/>
              <p14:nvPr/>
            </p14:nvContentPartPr>
            <p14:xfrm>
              <a:off x="8319911" y="1376111"/>
              <a:ext cx="225778" cy="281990"/>
            </p14:xfrm>
          </p:contentPart>
        </mc:Choice>
        <mc:Fallback xmlns="">
          <p:pic>
            <p:nvPicPr>
              <p:cNvPr id="69" name="墨迹 68"/>
            </p:nvPicPr>
            <p:blipFill>
              <a:blip/>
            </p:blipFill>
            <p:spPr>
              <a:xfrm>
                <a:off x="8319911" y="1376111"/>
                <a:ext cx="225778" cy="281990"/>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70" name="墨迹 69"/>
              <p14:cNvContentPartPr/>
              <p14:nvPr/>
            </p14:nvContentPartPr>
            <p14:xfrm>
              <a:off x="8444088" y="1505827"/>
              <a:ext cx="107244" cy="121256"/>
            </p14:xfrm>
          </p:contentPart>
        </mc:Choice>
        <mc:Fallback xmlns="">
          <p:pic>
            <p:nvPicPr>
              <p:cNvPr id="70" name="墨迹 69"/>
            </p:nvPicPr>
            <p:blipFill>
              <a:blip/>
            </p:blipFill>
            <p:spPr>
              <a:xfrm>
                <a:off x="8444088" y="1505827"/>
                <a:ext cx="107244" cy="121256"/>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71" name="墨迹 70"/>
              <p14:cNvContentPartPr/>
              <p14:nvPr/>
            </p14:nvContentPartPr>
            <p14:xfrm>
              <a:off x="8367888" y="1590424"/>
              <a:ext cx="110067" cy="115616"/>
            </p14:xfrm>
          </p:contentPart>
        </mc:Choice>
        <mc:Fallback xmlns="">
          <p:pic>
            <p:nvPicPr>
              <p:cNvPr id="71" name="墨迹 70"/>
            </p:nvPicPr>
            <p:blipFill>
              <a:blip/>
            </p:blipFill>
            <p:spPr>
              <a:xfrm>
                <a:off x="8367888" y="1590424"/>
                <a:ext cx="110067" cy="115616"/>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72" name="墨迹 71"/>
              <p14:cNvContentPartPr/>
              <p14:nvPr/>
            </p14:nvContentPartPr>
            <p14:xfrm>
              <a:off x="8297333" y="1708860"/>
              <a:ext cx="287867" cy="129715"/>
            </p14:xfrm>
          </p:contentPart>
        </mc:Choice>
        <mc:Fallback xmlns="">
          <p:pic>
            <p:nvPicPr>
              <p:cNvPr id="72" name="墨迹 71"/>
            </p:nvPicPr>
            <p:blipFill>
              <a:blip/>
            </p:blipFill>
            <p:spPr>
              <a:xfrm>
                <a:off x="8297333" y="1708860"/>
                <a:ext cx="287867" cy="129715"/>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73" name="墨迹 72"/>
              <p14:cNvContentPartPr/>
              <p14:nvPr/>
            </p14:nvContentPartPr>
            <p14:xfrm>
              <a:off x="8438444" y="1720139"/>
              <a:ext cx="90311" cy="16920"/>
            </p14:xfrm>
          </p:contentPart>
        </mc:Choice>
        <mc:Fallback xmlns="">
          <p:pic>
            <p:nvPicPr>
              <p:cNvPr id="73" name="墨迹 72"/>
            </p:nvPicPr>
            <p:blipFill>
              <a:blip/>
            </p:blipFill>
            <p:spPr>
              <a:xfrm>
                <a:off x="8438444" y="1720139"/>
                <a:ext cx="90311" cy="16920"/>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74" name="墨迹 73"/>
              <p14:cNvContentPartPr/>
              <p14:nvPr/>
            </p14:nvContentPartPr>
            <p14:xfrm>
              <a:off x="8788400" y="1449429"/>
              <a:ext cx="95955" cy="344028"/>
            </p14:xfrm>
          </p:contentPart>
        </mc:Choice>
        <mc:Fallback xmlns="">
          <p:pic>
            <p:nvPicPr>
              <p:cNvPr id="74" name="墨迹 73"/>
            </p:nvPicPr>
            <p:blipFill>
              <a:blip/>
            </p:blipFill>
            <p:spPr>
              <a:xfrm>
                <a:off x="8788400" y="1449429"/>
                <a:ext cx="95955" cy="344028"/>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75" name="墨迹 74"/>
              <p14:cNvContentPartPr/>
              <p14:nvPr/>
            </p14:nvContentPartPr>
            <p14:xfrm>
              <a:off x="8726311" y="1770897"/>
              <a:ext cx="163689" cy="11280"/>
            </p14:xfrm>
          </p:contentPart>
        </mc:Choice>
        <mc:Fallback xmlns="">
          <p:pic>
            <p:nvPicPr>
              <p:cNvPr id="75" name="墨迹 74"/>
            </p:nvPicPr>
            <p:blipFill>
              <a:blip/>
            </p:blipFill>
            <p:spPr>
              <a:xfrm>
                <a:off x="8726311" y="1770897"/>
                <a:ext cx="163689" cy="11280"/>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76" name="墨迹 75"/>
              <p14:cNvContentPartPr/>
              <p14:nvPr/>
            </p14:nvContentPartPr>
            <p14:xfrm>
              <a:off x="8991600" y="1720139"/>
              <a:ext cx="5644" cy="172014"/>
            </p14:xfrm>
          </p:contentPart>
        </mc:Choice>
        <mc:Fallback xmlns="">
          <p:pic>
            <p:nvPicPr>
              <p:cNvPr id="76" name="墨迹 75"/>
            </p:nvPicPr>
            <p:blipFill>
              <a:blip/>
            </p:blipFill>
            <p:spPr>
              <a:xfrm>
                <a:off x="8991600" y="1720139"/>
                <a:ext cx="5644" cy="172014"/>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77" name="墨迹 76"/>
              <p14:cNvContentPartPr/>
              <p14:nvPr/>
            </p14:nvContentPartPr>
            <p14:xfrm>
              <a:off x="8173155" y="2250281"/>
              <a:ext cx="101600" cy="400426"/>
            </p14:xfrm>
          </p:contentPart>
        </mc:Choice>
        <mc:Fallback xmlns="">
          <p:pic>
            <p:nvPicPr>
              <p:cNvPr id="77" name="墨迹 76"/>
            </p:nvPicPr>
            <p:blipFill>
              <a:blip/>
            </p:blipFill>
            <p:spPr>
              <a:xfrm>
                <a:off x="8173155" y="2250281"/>
                <a:ext cx="101600" cy="400426"/>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78" name="墨迹 77"/>
              <p14:cNvContentPartPr/>
              <p14:nvPr/>
            </p14:nvContentPartPr>
            <p14:xfrm>
              <a:off x="8286044" y="2193883"/>
              <a:ext cx="307622" cy="411705"/>
            </p14:xfrm>
          </p:contentPart>
        </mc:Choice>
        <mc:Fallback xmlns="">
          <p:pic>
            <p:nvPicPr>
              <p:cNvPr id="78" name="墨迹 77"/>
            </p:nvPicPr>
            <p:blipFill>
              <a:blip/>
            </p:blipFill>
            <p:spPr>
              <a:xfrm>
                <a:off x="8286044" y="2193883"/>
                <a:ext cx="307622" cy="411705"/>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79" name="墨迹 78"/>
              <p14:cNvContentPartPr/>
              <p14:nvPr/>
            </p14:nvContentPartPr>
            <p14:xfrm>
              <a:off x="8624711" y="2323598"/>
              <a:ext cx="172156" cy="327109"/>
            </p14:xfrm>
          </p:contentPart>
        </mc:Choice>
        <mc:Fallback xmlns="">
          <p:pic>
            <p:nvPicPr>
              <p:cNvPr id="79" name="墨迹 78"/>
            </p:nvPicPr>
            <p:blipFill>
              <a:blip/>
            </p:blipFill>
            <p:spPr>
              <a:xfrm>
                <a:off x="8624711" y="2323598"/>
                <a:ext cx="172156" cy="327109"/>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80" name="墨迹 79"/>
              <p14:cNvContentPartPr/>
              <p14:nvPr/>
            </p14:nvContentPartPr>
            <p14:xfrm>
              <a:off x="8765822" y="2227722"/>
              <a:ext cx="70555" cy="56397"/>
            </p14:xfrm>
          </p:contentPart>
        </mc:Choice>
        <mc:Fallback xmlns="">
          <p:pic>
            <p:nvPicPr>
              <p:cNvPr id="80" name="墨迹 79"/>
            </p:nvPicPr>
            <p:blipFill>
              <a:blip/>
            </p:blipFill>
            <p:spPr>
              <a:xfrm>
                <a:off x="8765822" y="2227722"/>
                <a:ext cx="70555" cy="56397"/>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81" name="墨迹 80"/>
              <p14:cNvContentPartPr/>
              <p14:nvPr/>
            </p14:nvContentPartPr>
            <p14:xfrm>
              <a:off x="8892822" y="2193883"/>
              <a:ext cx="239888" cy="375047"/>
            </p14:xfrm>
          </p:contentPart>
        </mc:Choice>
        <mc:Fallback xmlns="">
          <p:pic>
            <p:nvPicPr>
              <p:cNvPr id="81" name="墨迹 80"/>
            </p:nvPicPr>
            <p:blipFill>
              <a:blip/>
            </p:blipFill>
            <p:spPr>
              <a:xfrm>
                <a:off x="8892822" y="2193883"/>
                <a:ext cx="239888" cy="375047"/>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82" name="墨迹 81"/>
              <p14:cNvContentPartPr/>
              <p14:nvPr/>
            </p14:nvContentPartPr>
            <p14:xfrm>
              <a:off x="9070622" y="2385636"/>
              <a:ext cx="101600" cy="47938"/>
            </p14:xfrm>
          </p:contentPart>
        </mc:Choice>
        <mc:Fallback xmlns="">
          <p:pic>
            <p:nvPicPr>
              <p:cNvPr id="82" name="墨迹 81"/>
            </p:nvPicPr>
            <p:blipFill>
              <a:blip/>
            </p:blipFill>
            <p:spPr>
              <a:xfrm>
                <a:off x="9070622" y="2385636"/>
                <a:ext cx="101600" cy="47938"/>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83" name="墨迹 82"/>
              <p14:cNvContentPartPr/>
              <p14:nvPr/>
            </p14:nvContentPartPr>
            <p14:xfrm>
              <a:off x="9076266" y="2436394"/>
              <a:ext cx="28222" cy="56398"/>
            </p14:xfrm>
          </p:contentPart>
        </mc:Choice>
        <mc:Fallback xmlns="">
          <p:pic>
            <p:nvPicPr>
              <p:cNvPr id="83" name="墨迹 82"/>
            </p:nvPicPr>
            <p:blipFill>
              <a:blip/>
            </p:blipFill>
            <p:spPr>
              <a:xfrm>
                <a:off x="9076266" y="2436394"/>
                <a:ext cx="28222" cy="56398"/>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84" name="墨迹 83"/>
              <p14:cNvContentPartPr/>
              <p14:nvPr/>
            </p14:nvContentPartPr>
            <p14:xfrm>
              <a:off x="8884355" y="2560470"/>
              <a:ext cx="56445" cy="95877"/>
            </p14:xfrm>
          </p:contentPart>
        </mc:Choice>
        <mc:Fallback xmlns="">
          <p:pic>
            <p:nvPicPr>
              <p:cNvPr id="84" name="墨迹 83"/>
            </p:nvPicPr>
            <p:blipFill>
              <a:blip/>
            </p:blipFill>
            <p:spPr>
              <a:xfrm>
                <a:off x="8884355" y="2560470"/>
                <a:ext cx="56445" cy="95877"/>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85" name="墨迹 84"/>
              <p14:cNvContentPartPr/>
              <p14:nvPr/>
            </p14:nvContentPartPr>
            <p14:xfrm>
              <a:off x="9059333" y="2571750"/>
              <a:ext cx="146756" cy="140995"/>
            </p14:xfrm>
          </p:contentPart>
        </mc:Choice>
        <mc:Fallback xmlns="">
          <p:pic>
            <p:nvPicPr>
              <p:cNvPr id="85" name="墨迹 84"/>
            </p:nvPicPr>
            <p:blipFill>
              <a:blip/>
            </p:blipFill>
            <p:spPr>
              <a:xfrm>
                <a:off x="9059333" y="2571750"/>
                <a:ext cx="146756" cy="140995"/>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86" name="墨迹 85"/>
              <p14:cNvContentPartPr/>
              <p14:nvPr/>
            </p14:nvContentPartPr>
            <p14:xfrm>
              <a:off x="9059333" y="2537911"/>
              <a:ext cx="70556" cy="19739"/>
            </p14:xfrm>
          </p:contentPart>
        </mc:Choice>
        <mc:Fallback xmlns="">
          <p:pic>
            <p:nvPicPr>
              <p:cNvPr id="86" name="墨迹 85"/>
            </p:nvPicPr>
            <p:blipFill>
              <a:blip/>
            </p:blipFill>
            <p:spPr>
              <a:xfrm>
                <a:off x="9059333" y="2537911"/>
                <a:ext cx="70556" cy="19739"/>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87" name="墨迹 86"/>
              <p14:cNvContentPartPr/>
              <p14:nvPr/>
            </p14:nvContentPartPr>
            <p14:xfrm>
              <a:off x="9471377" y="2323598"/>
              <a:ext cx="254000" cy="352488"/>
            </p14:xfrm>
          </p:contentPart>
        </mc:Choice>
        <mc:Fallback xmlns="">
          <p:pic>
            <p:nvPicPr>
              <p:cNvPr id="87" name="墨迹 86"/>
            </p:nvPicPr>
            <p:blipFill>
              <a:blip/>
            </p:blipFill>
            <p:spPr>
              <a:xfrm>
                <a:off x="9471377" y="2323598"/>
                <a:ext cx="254000" cy="352488"/>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88" name="墨迹 87"/>
              <p14:cNvContentPartPr/>
              <p14:nvPr/>
            </p14:nvContentPartPr>
            <p14:xfrm>
              <a:off x="9894711" y="2498432"/>
              <a:ext cx="5644" cy="217133"/>
            </p14:xfrm>
          </p:contentPart>
        </mc:Choice>
        <mc:Fallback xmlns="">
          <p:pic>
            <p:nvPicPr>
              <p:cNvPr id="88" name="墨迹 87"/>
            </p:nvPicPr>
            <p:blipFill>
              <a:blip/>
            </p:blipFill>
            <p:spPr>
              <a:xfrm>
                <a:off x="9894711" y="2498432"/>
                <a:ext cx="5644" cy="217133"/>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89" name="墨迹 88"/>
              <p14:cNvContentPartPr/>
              <p14:nvPr/>
            </p14:nvContentPartPr>
            <p14:xfrm>
              <a:off x="1540933" y="1150519"/>
              <a:ext cx="1394178" cy="107157"/>
            </p14:xfrm>
          </p:contentPart>
        </mc:Choice>
        <mc:Fallback xmlns="">
          <p:pic>
            <p:nvPicPr>
              <p:cNvPr id="89" name="墨迹 88"/>
            </p:nvPicPr>
            <p:blipFill>
              <a:blip/>
            </p:blipFill>
            <p:spPr>
              <a:xfrm>
                <a:off x="1540933" y="1150519"/>
                <a:ext cx="1394178" cy="107157"/>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90" name="墨迹 89"/>
              <p14:cNvContentPartPr/>
              <p14:nvPr/>
            </p14:nvContentPartPr>
            <p14:xfrm>
              <a:off x="3691466" y="688055"/>
              <a:ext cx="62089" cy="107157"/>
            </p14:xfrm>
          </p:contentPart>
        </mc:Choice>
        <mc:Fallback xmlns="">
          <p:pic>
            <p:nvPicPr>
              <p:cNvPr id="90" name="墨迹 89"/>
            </p:nvPicPr>
            <p:blipFill>
              <a:blip/>
            </p:blipFill>
            <p:spPr>
              <a:xfrm>
                <a:off x="3691466" y="688055"/>
                <a:ext cx="62089" cy="107157"/>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91" name="墨迹 90"/>
              <p14:cNvContentPartPr/>
              <p14:nvPr/>
            </p14:nvContentPartPr>
            <p14:xfrm>
              <a:off x="3680177" y="814951"/>
              <a:ext cx="101600" cy="273530"/>
            </p14:xfrm>
          </p:contentPart>
        </mc:Choice>
        <mc:Fallback xmlns="">
          <p:pic>
            <p:nvPicPr>
              <p:cNvPr id="91" name="墨迹 90"/>
            </p:nvPicPr>
            <p:blipFill>
              <a:blip/>
            </p:blipFill>
            <p:spPr>
              <a:xfrm>
                <a:off x="3680177" y="814951"/>
                <a:ext cx="101600" cy="273530"/>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92" name="墨迹 91"/>
              <p14:cNvContentPartPr/>
              <p14:nvPr/>
            </p14:nvContentPartPr>
            <p14:xfrm>
              <a:off x="3781777" y="580899"/>
              <a:ext cx="290689" cy="468104"/>
            </p14:xfrm>
          </p:contentPart>
        </mc:Choice>
        <mc:Fallback xmlns="">
          <p:pic>
            <p:nvPicPr>
              <p:cNvPr id="92" name="墨迹 91"/>
            </p:nvPicPr>
            <p:blipFill>
              <a:blip/>
            </p:blipFill>
            <p:spPr>
              <a:xfrm>
                <a:off x="3781777" y="580899"/>
                <a:ext cx="290689" cy="468104"/>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93" name="墨迹 92"/>
              <p14:cNvContentPartPr/>
              <p14:nvPr/>
            </p14:nvContentPartPr>
            <p14:xfrm>
              <a:off x="4097866" y="738814"/>
              <a:ext cx="172156" cy="332748"/>
            </p14:xfrm>
          </p:contentPart>
        </mc:Choice>
        <mc:Fallback xmlns="">
          <p:pic>
            <p:nvPicPr>
              <p:cNvPr id="93" name="墨迹 92"/>
            </p:nvPicPr>
            <p:blipFill>
              <a:blip/>
            </p:blipFill>
            <p:spPr>
              <a:xfrm>
                <a:off x="4097866" y="738814"/>
                <a:ext cx="172156" cy="332748"/>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94" name="墨迹 93"/>
              <p14:cNvContentPartPr/>
              <p14:nvPr/>
            </p14:nvContentPartPr>
            <p14:xfrm>
              <a:off x="4216400" y="665496"/>
              <a:ext cx="36688" cy="73318"/>
            </p14:xfrm>
          </p:contentPart>
        </mc:Choice>
        <mc:Fallback xmlns="">
          <p:pic>
            <p:nvPicPr>
              <p:cNvPr id="94" name="墨迹 93"/>
            </p:nvPicPr>
            <p:blipFill>
              <a:blip/>
            </p:blipFill>
            <p:spPr>
              <a:xfrm>
                <a:off x="4216400" y="665496"/>
                <a:ext cx="36688" cy="73318"/>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95" name="墨迹 94"/>
              <p14:cNvContentPartPr/>
              <p14:nvPr/>
            </p14:nvContentPartPr>
            <p14:xfrm>
              <a:off x="4264377" y="637297"/>
              <a:ext cx="183445" cy="332749"/>
            </p14:xfrm>
          </p:contentPart>
        </mc:Choice>
        <mc:Fallback xmlns="">
          <p:pic>
            <p:nvPicPr>
              <p:cNvPr id="95" name="墨迹 94"/>
            </p:nvPicPr>
            <p:blipFill>
              <a:blip/>
            </p:blipFill>
            <p:spPr>
              <a:xfrm>
                <a:off x="4264377" y="637297"/>
                <a:ext cx="183445" cy="332749"/>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96" name="墨迹 95"/>
              <p14:cNvContentPartPr/>
              <p14:nvPr/>
            </p14:nvContentPartPr>
            <p14:xfrm>
              <a:off x="4351866" y="783932"/>
              <a:ext cx="118534" cy="174834"/>
            </p14:xfrm>
          </p:contentPart>
        </mc:Choice>
        <mc:Fallback xmlns="">
          <p:pic>
            <p:nvPicPr>
              <p:cNvPr id="96" name="墨迹 95"/>
            </p:nvPicPr>
            <p:blipFill>
              <a:blip/>
            </p:blipFill>
            <p:spPr>
              <a:xfrm>
                <a:off x="4351866" y="783932"/>
                <a:ext cx="118534" cy="174834"/>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97" name="墨迹 96"/>
              <p14:cNvContentPartPr/>
              <p14:nvPr/>
            </p14:nvContentPartPr>
            <p14:xfrm>
              <a:off x="4267200" y="986965"/>
              <a:ext cx="62088" cy="73317"/>
            </p14:xfrm>
          </p:contentPart>
        </mc:Choice>
        <mc:Fallback xmlns="">
          <p:pic>
            <p:nvPicPr>
              <p:cNvPr id="97" name="墨迹 96"/>
            </p:nvPicPr>
            <p:blipFill>
              <a:blip/>
            </p:blipFill>
            <p:spPr>
              <a:xfrm>
                <a:off x="4267200" y="986965"/>
                <a:ext cx="62088" cy="73317"/>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98" name="墨迹 97"/>
              <p14:cNvContentPartPr/>
              <p14:nvPr/>
            </p14:nvContentPartPr>
            <p14:xfrm>
              <a:off x="4380088" y="891088"/>
              <a:ext cx="180623" cy="208673"/>
            </p14:xfrm>
          </p:contentPart>
        </mc:Choice>
        <mc:Fallback xmlns="">
          <p:pic>
            <p:nvPicPr>
              <p:cNvPr id="98" name="墨迹 97"/>
            </p:nvPicPr>
            <p:blipFill>
              <a:blip/>
            </p:blipFill>
            <p:spPr>
              <a:xfrm>
                <a:off x="4380088" y="891088"/>
                <a:ext cx="180623" cy="208673"/>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99" name="墨迹 98"/>
              <p14:cNvContentPartPr/>
              <p14:nvPr/>
            </p14:nvContentPartPr>
            <p14:xfrm>
              <a:off x="4402666" y="953126"/>
              <a:ext cx="104422" cy="33839"/>
            </p14:xfrm>
          </p:contentPart>
        </mc:Choice>
        <mc:Fallback xmlns="">
          <p:pic>
            <p:nvPicPr>
              <p:cNvPr id="99" name="墨迹 98"/>
            </p:nvPicPr>
            <p:blipFill>
              <a:blip/>
            </p:blipFill>
            <p:spPr>
              <a:xfrm>
                <a:off x="4402666" y="953126"/>
                <a:ext cx="104422" cy="33839"/>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100" name="墨迹 99"/>
              <p14:cNvContentPartPr/>
              <p14:nvPr/>
            </p14:nvContentPartPr>
            <p14:xfrm>
              <a:off x="4809066" y="834690"/>
              <a:ext cx="620889" cy="22560"/>
            </p14:xfrm>
          </p:contentPart>
        </mc:Choice>
        <mc:Fallback xmlns="">
          <p:pic>
            <p:nvPicPr>
              <p:cNvPr id="100" name="墨迹 99"/>
            </p:nvPicPr>
            <p:blipFill>
              <a:blip/>
            </p:blipFill>
            <p:spPr>
              <a:xfrm>
                <a:off x="4809066" y="834690"/>
                <a:ext cx="620889" cy="22560"/>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101" name="墨迹 100"/>
              <p14:cNvContentPartPr/>
              <p14:nvPr/>
            </p14:nvContentPartPr>
            <p14:xfrm>
              <a:off x="5373511" y="733174"/>
              <a:ext cx="191911" cy="296089"/>
            </p14:xfrm>
          </p:contentPart>
        </mc:Choice>
        <mc:Fallback xmlns="">
          <p:pic>
            <p:nvPicPr>
              <p:cNvPr id="101" name="墨迹 100"/>
            </p:nvPicPr>
            <p:blipFill>
              <a:blip/>
            </p:blipFill>
            <p:spPr>
              <a:xfrm>
                <a:off x="5373511" y="733174"/>
                <a:ext cx="191911" cy="296089"/>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102" name="墨迹 101"/>
              <p14:cNvContentPartPr/>
              <p14:nvPr/>
            </p14:nvContentPartPr>
            <p14:xfrm>
              <a:off x="5661377" y="592179"/>
              <a:ext cx="214489" cy="248151"/>
            </p14:xfrm>
          </p:contentPart>
        </mc:Choice>
        <mc:Fallback xmlns="">
          <p:pic>
            <p:nvPicPr>
              <p:cNvPr id="102" name="墨迹 101"/>
            </p:nvPicPr>
            <p:blipFill>
              <a:blip/>
            </p:blipFill>
            <p:spPr>
              <a:xfrm>
                <a:off x="5661377" y="592179"/>
                <a:ext cx="214489" cy="248151"/>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103" name="墨迹 102"/>
              <p14:cNvContentPartPr/>
              <p14:nvPr/>
            </p14:nvContentPartPr>
            <p14:xfrm>
              <a:off x="5602111" y="580899"/>
              <a:ext cx="251178" cy="465284"/>
            </p14:xfrm>
          </p:contentPart>
        </mc:Choice>
        <mc:Fallback xmlns="">
          <p:pic>
            <p:nvPicPr>
              <p:cNvPr id="103" name="墨迹 102"/>
            </p:nvPicPr>
            <p:blipFill>
              <a:blip/>
            </p:blipFill>
            <p:spPr>
              <a:xfrm>
                <a:off x="5602111" y="580899"/>
                <a:ext cx="251178" cy="465284"/>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104" name="墨迹 103"/>
              <p14:cNvContentPartPr/>
              <p14:nvPr/>
            </p14:nvContentPartPr>
            <p14:xfrm>
              <a:off x="5768622" y="806491"/>
              <a:ext cx="135466" cy="126896"/>
            </p14:xfrm>
          </p:contentPart>
        </mc:Choice>
        <mc:Fallback xmlns="">
          <p:pic>
            <p:nvPicPr>
              <p:cNvPr id="104" name="墨迹 103"/>
            </p:nvPicPr>
            <p:blipFill>
              <a:blip/>
            </p:blipFill>
            <p:spPr>
              <a:xfrm>
                <a:off x="5768622" y="806491"/>
                <a:ext cx="135466" cy="126896"/>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105" name="墨迹 104"/>
              <p14:cNvContentPartPr/>
              <p14:nvPr/>
            </p14:nvContentPartPr>
            <p14:xfrm>
              <a:off x="5706533" y="913648"/>
              <a:ext cx="197556" cy="73317"/>
            </p14:xfrm>
          </p:contentPart>
        </mc:Choice>
        <mc:Fallback xmlns="">
          <p:pic>
            <p:nvPicPr>
              <p:cNvPr id="105" name="墨迹 104"/>
            </p:nvPicPr>
            <p:blipFill>
              <a:blip/>
            </p:blipFill>
            <p:spPr>
              <a:xfrm>
                <a:off x="5706533" y="913648"/>
                <a:ext cx="197556" cy="73317"/>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106" name="墨迹 105"/>
              <p14:cNvContentPartPr/>
              <p14:nvPr/>
            </p14:nvContentPartPr>
            <p14:xfrm>
              <a:off x="5791200" y="896728"/>
              <a:ext cx="152400" cy="208673"/>
            </p14:xfrm>
          </p:contentPart>
        </mc:Choice>
        <mc:Fallback xmlns="">
          <p:pic>
            <p:nvPicPr>
              <p:cNvPr id="106" name="墨迹 105"/>
            </p:nvPicPr>
            <p:blipFill>
              <a:blip/>
            </p:blipFill>
            <p:spPr>
              <a:xfrm>
                <a:off x="5791200" y="896728"/>
                <a:ext cx="152400" cy="208673"/>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107" name="墨迹 106"/>
              <p14:cNvContentPartPr/>
              <p14:nvPr/>
            </p14:nvContentPartPr>
            <p14:xfrm>
              <a:off x="5983111" y="609098"/>
              <a:ext cx="186266" cy="372227"/>
            </p14:xfrm>
          </p:contentPart>
        </mc:Choice>
        <mc:Fallback xmlns="">
          <p:pic>
            <p:nvPicPr>
              <p:cNvPr id="107" name="墨迹 106"/>
            </p:nvPicPr>
            <p:blipFill>
              <a:blip/>
            </p:blipFill>
            <p:spPr>
              <a:xfrm>
                <a:off x="5983111" y="609098"/>
                <a:ext cx="186266" cy="372227"/>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108" name="墨迹 107"/>
              <p14:cNvContentPartPr/>
              <p14:nvPr/>
            </p14:nvContentPartPr>
            <p14:xfrm>
              <a:off x="6118577" y="778292"/>
              <a:ext cx="95956" cy="90237"/>
            </p14:xfrm>
          </p:contentPart>
        </mc:Choice>
        <mc:Fallback xmlns="">
          <p:pic>
            <p:nvPicPr>
              <p:cNvPr id="108" name="墨迹 107"/>
            </p:nvPicPr>
            <p:blipFill>
              <a:blip/>
            </p:blipFill>
            <p:spPr>
              <a:xfrm>
                <a:off x="6118577" y="778292"/>
                <a:ext cx="95956" cy="90237"/>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109" name="墨迹 108"/>
              <p14:cNvContentPartPr/>
              <p14:nvPr/>
            </p14:nvContentPartPr>
            <p14:xfrm>
              <a:off x="6112933" y="845970"/>
              <a:ext cx="56444" cy="59218"/>
            </p14:xfrm>
          </p:contentPart>
        </mc:Choice>
        <mc:Fallback xmlns="">
          <p:pic>
            <p:nvPicPr>
              <p:cNvPr id="109" name="墨迹 108"/>
            </p:nvPicPr>
            <p:blipFill>
              <a:blip/>
            </p:blipFill>
            <p:spPr>
              <a:xfrm>
                <a:off x="6112933" y="845970"/>
                <a:ext cx="56444" cy="59218"/>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110" name="墨迹 109"/>
              <p14:cNvContentPartPr/>
              <p14:nvPr/>
            </p14:nvContentPartPr>
            <p14:xfrm>
              <a:off x="5994400" y="953126"/>
              <a:ext cx="45155" cy="107156"/>
            </p14:xfrm>
          </p:contentPart>
        </mc:Choice>
        <mc:Fallback xmlns="">
          <p:pic>
            <p:nvPicPr>
              <p:cNvPr id="110" name="墨迹 109"/>
            </p:nvPicPr>
            <p:blipFill>
              <a:blip/>
            </p:blipFill>
            <p:spPr>
              <a:xfrm>
                <a:off x="5994400" y="953126"/>
                <a:ext cx="45155" cy="107156"/>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111" name="墨迹 110"/>
              <p14:cNvContentPartPr/>
              <p14:nvPr/>
            </p14:nvContentPartPr>
            <p14:xfrm>
              <a:off x="6118577" y="919287"/>
              <a:ext cx="197556" cy="169194"/>
            </p14:xfrm>
          </p:contentPart>
        </mc:Choice>
        <mc:Fallback xmlns="">
          <p:pic>
            <p:nvPicPr>
              <p:cNvPr id="111" name="墨迹 110"/>
            </p:nvPicPr>
            <p:blipFill>
              <a:blip/>
            </p:blipFill>
            <p:spPr>
              <a:xfrm>
                <a:off x="6118577" y="919287"/>
                <a:ext cx="197556" cy="169194"/>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112" name="墨迹 111"/>
              <p14:cNvContentPartPr/>
              <p14:nvPr/>
            </p14:nvContentPartPr>
            <p14:xfrm>
              <a:off x="6112933" y="930567"/>
              <a:ext cx="110067" cy="16919"/>
            </p14:xfrm>
          </p:contentPart>
        </mc:Choice>
        <mc:Fallback xmlns="">
          <p:pic>
            <p:nvPicPr>
              <p:cNvPr id="112" name="墨迹 111"/>
            </p:nvPicPr>
            <p:blipFill>
              <a:blip/>
            </p:blipFill>
            <p:spPr>
              <a:xfrm>
                <a:off x="6112933" y="930567"/>
                <a:ext cx="110067" cy="16919"/>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113" name="墨迹 112"/>
              <p14:cNvContentPartPr/>
              <p14:nvPr/>
            </p14:nvContentPartPr>
            <p14:xfrm>
              <a:off x="5452533" y="3022934"/>
              <a:ext cx="33867" cy="310189"/>
            </p14:xfrm>
          </p:contentPart>
        </mc:Choice>
        <mc:Fallback xmlns="">
          <p:pic>
            <p:nvPicPr>
              <p:cNvPr id="113" name="墨迹 112"/>
            </p:nvPicPr>
            <p:blipFill>
              <a:blip/>
            </p:blipFill>
            <p:spPr>
              <a:xfrm>
                <a:off x="5452533" y="3022934"/>
                <a:ext cx="33867" cy="310189"/>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114" name="墨迹 113"/>
              <p14:cNvContentPartPr/>
              <p14:nvPr/>
            </p14:nvContentPartPr>
            <p14:xfrm>
              <a:off x="5452533" y="3011654"/>
              <a:ext cx="112889" cy="338388"/>
            </p14:xfrm>
          </p:contentPart>
        </mc:Choice>
        <mc:Fallback xmlns="">
          <p:pic>
            <p:nvPicPr>
              <p:cNvPr id="114" name="墨迹 113"/>
            </p:nvPicPr>
            <p:blipFill>
              <a:blip/>
            </p:blipFill>
            <p:spPr>
              <a:xfrm>
                <a:off x="5452533" y="3011654"/>
                <a:ext cx="112889" cy="338388"/>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115" name="墨迹 114"/>
              <p14:cNvContentPartPr/>
              <p14:nvPr/>
            </p14:nvContentPartPr>
            <p14:xfrm>
              <a:off x="5621866" y="3090611"/>
              <a:ext cx="135466" cy="231232"/>
            </p14:xfrm>
          </p:contentPart>
        </mc:Choice>
        <mc:Fallback xmlns="">
          <p:pic>
            <p:nvPicPr>
              <p:cNvPr id="115" name="墨迹 114"/>
            </p:nvPicPr>
            <p:blipFill>
              <a:blip/>
            </p:blipFill>
            <p:spPr>
              <a:xfrm>
                <a:off x="5621866" y="3090611"/>
                <a:ext cx="135466" cy="231232"/>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116" name="墨迹 115"/>
              <p14:cNvContentPartPr/>
              <p14:nvPr/>
            </p14:nvContentPartPr>
            <p14:xfrm>
              <a:off x="5847644" y="3282365"/>
              <a:ext cx="14111" cy="31019"/>
            </p14:xfrm>
          </p:contentPart>
        </mc:Choice>
        <mc:Fallback xmlns="">
          <p:pic>
            <p:nvPicPr>
              <p:cNvPr id="116" name="墨迹 115"/>
            </p:nvPicPr>
            <p:blipFill>
              <a:blip/>
            </p:blipFill>
            <p:spPr>
              <a:xfrm>
                <a:off x="5847644" y="3282365"/>
                <a:ext cx="14111" cy="31019"/>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117" name="墨迹 116"/>
              <p14:cNvContentPartPr/>
              <p14:nvPr/>
            </p14:nvContentPartPr>
            <p14:xfrm>
              <a:off x="6036733" y="3090611"/>
              <a:ext cx="36689" cy="335569"/>
            </p14:xfrm>
          </p:contentPart>
        </mc:Choice>
        <mc:Fallback xmlns="">
          <p:pic>
            <p:nvPicPr>
              <p:cNvPr id="117" name="墨迹 116"/>
            </p:nvPicPr>
            <p:blipFill>
              <a:blip/>
            </p:blipFill>
            <p:spPr>
              <a:xfrm>
                <a:off x="6036733" y="3090611"/>
                <a:ext cx="36689" cy="335569"/>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118" name="墨迹 117"/>
              <p14:cNvContentPartPr/>
              <p14:nvPr/>
            </p14:nvContentPartPr>
            <p14:xfrm>
              <a:off x="6056488" y="3141370"/>
              <a:ext cx="141112" cy="166374"/>
            </p14:xfrm>
          </p:contentPart>
        </mc:Choice>
        <mc:Fallback xmlns="">
          <p:pic>
            <p:nvPicPr>
              <p:cNvPr id="118" name="墨迹 117"/>
            </p:nvPicPr>
            <p:blipFill>
              <a:blip/>
            </p:blipFill>
            <p:spPr>
              <a:xfrm>
                <a:off x="6056488" y="3141370"/>
                <a:ext cx="141112" cy="166374"/>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119" name="墨迹 118"/>
              <p14:cNvContentPartPr/>
              <p14:nvPr/>
            </p14:nvContentPartPr>
            <p14:xfrm>
              <a:off x="6242755" y="3149829"/>
              <a:ext cx="152400" cy="250972"/>
            </p14:xfrm>
          </p:contentPart>
        </mc:Choice>
        <mc:Fallback xmlns="">
          <p:pic>
            <p:nvPicPr>
              <p:cNvPr id="119" name="墨迹 118"/>
            </p:nvPicPr>
            <p:blipFill>
              <a:blip/>
            </p:blipFill>
            <p:spPr>
              <a:xfrm>
                <a:off x="6242755" y="3149829"/>
                <a:ext cx="152400" cy="250972"/>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120" name="墨迹 119"/>
              <p14:cNvContentPartPr/>
              <p14:nvPr/>
            </p14:nvContentPartPr>
            <p14:xfrm>
              <a:off x="9781822" y="1494547"/>
              <a:ext cx="84666" cy="124076"/>
            </p14:xfrm>
          </p:contentPart>
        </mc:Choice>
        <mc:Fallback xmlns="">
          <p:pic>
            <p:nvPicPr>
              <p:cNvPr id="120" name="墨迹 119"/>
            </p:nvPicPr>
            <p:blipFill>
              <a:blip/>
            </p:blipFill>
            <p:spPr>
              <a:xfrm>
                <a:off x="9781822" y="1494547"/>
                <a:ext cx="84666" cy="124076"/>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121" name="墨迹 120"/>
              <p14:cNvContentPartPr/>
              <p14:nvPr/>
            </p14:nvContentPartPr>
            <p14:xfrm>
              <a:off x="3070577" y="6361697"/>
              <a:ext cx="28223" cy="400426"/>
            </p14:xfrm>
          </p:contentPart>
        </mc:Choice>
        <mc:Fallback xmlns="">
          <p:pic>
            <p:nvPicPr>
              <p:cNvPr id="121" name="墨迹 120"/>
            </p:nvPicPr>
            <p:blipFill>
              <a:blip/>
            </p:blipFill>
            <p:spPr>
              <a:xfrm>
                <a:off x="3070577" y="6361697"/>
                <a:ext cx="28223" cy="400426"/>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122" name="墨迹 121"/>
              <p14:cNvContentPartPr/>
              <p14:nvPr/>
            </p14:nvContentPartPr>
            <p14:xfrm>
              <a:off x="3115733" y="6457574"/>
              <a:ext cx="186267" cy="248151"/>
            </p14:xfrm>
          </p:contentPart>
        </mc:Choice>
        <mc:Fallback xmlns="">
          <p:pic>
            <p:nvPicPr>
              <p:cNvPr id="122" name="墨迹 121"/>
            </p:nvPicPr>
            <p:blipFill>
              <a:blip/>
            </p:blipFill>
            <p:spPr>
              <a:xfrm>
                <a:off x="3115733" y="6457574"/>
                <a:ext cx="186267" cy="248151"/>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123" name="墨迹 122"/>
              <p14:cNvContentPartPr/>
              <p14:nvPr/>
            </p14:nvContentPartPr>
            <p14:xfrm>
              <a:off x="3516488" y="6429375"/>
              <a:ext cx="279400" cy="315828"/>
            </p14:xfrm>
          </p:contentPart>
        </mc:Choice>
        <mc:Fallback xmlns="">
          <p:pic>
            <p:nvPicPr>
              <p:cNvPr id="123" name="墨迹 122"/>
            </p:nvPicPr>
            <p:blipFill>
              <a:blip/>
            </p:blipFill>
            <p:spPr>
              <a:xfrm>
                <a:off x="3516488" y="6429375"/>
                <a:ext cx="279400" cy="315828"/>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124" name="墨迹 123"/>
              <p14:cNvContentPartPr/>
              <p14:nvPr/>
            </p14:nvContentPartPr>
            <p14:xfrm>
              <a:off x="4035777" y="6372977"/>
              <a:ext cx="158045" cy="310189"/>
            </p14:xfrm>
          </p:contentPart>
        </mc:Choice>
        <mc:Fallback xmlns="">
          <p:pic>
            <p:nvPicPr>
              <p:cNvPr id="124" name="墨迹 123"/>
            </p:nvPicPr>
            <p:blipFill>
              <a:blip/>
            </p:blipFill>
            <p:spPr>
              <a:xfrm>
                <a:off x="4035777" y="6372977"/>
                <a:ext cx="158045" cy="310189"/>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125" name="墨迹 124"/>
              <p14:cNvContentPartPr/>
              <p14:nvPr/>
            </p14:nvContentPartPr>
            <p14:xfrm>
              <a:off x="4205111" y="6598569"/>
              <a:ext cx="95955" cy="101516"/>
            </p14:xfrm>
          </p:contentPart>
        </mc:Choice>
        <mc:Fallback xmlns="">
          <p:pic>
            <p:nvPicPr>
              <p:cNvPr id="125" name="墨迹 124"/>
            </p:nvPicPr>
            <p:blipFill>
              <a:blip/>
            </p:blipFill>
            <p:spPr>
              <a:xfrm>
                <a:off x="4205111" y="6598569"/>
                <a:ext cx="95955" cy="101516"/>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126" name="墨迹 125"/>
              <p14:cNvContentPartPr/>
              <p14:nvPr/>
            </p14:nvContentPartPr>
            <p14:xfrm>
              <a:off x="4600222" y="6401175"/>
              <a:ext cx="169333" cy="22560"/>
            </p14:xfrm>
          </p:contentPart>
        </mc:Choice>
        <mc:Fallback xmlns="">
          <p:pic>
            <p:nvPicPr>
              <p:cNvPr id="126" name="墨迹 125"/>
            </p:nvPicPr>
            <p:blipFill>
              <a:blip/>
            </p:blipFill>
            <p:spPr>
              <a:xfrm>
                <a:off x="4600222" y="6401175"/>
                <a:ext cx="169333" cy="22560"/>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127" name="墨迹 126"/>
              <p14:cNvContentPartPr/>
              <p14:nvPr/>
            </p14:nvContentPartPr>
            <p14:xfrm>
              <a:off x="4673600" y="6463213"/>
              <a:ext cx="33866" cy="256611"/>
            </p14:xfrm>
          </p:contentPart>
        </mc:Choice>
        <mc:Fallback xmlns="">
          <p:pic>
            <p:nvPicPr>
              <p:cNvPr id="127" name="墨迹 126"/>
            </p:nvPicPr>
            <p:blipFill>
              <a:blip/>
            </p:blipFill>
            <p:spPr>
              <a:xfrm>
                <a:off x="4673600" y="6463213"/>
                <a:ext cx="33866" cy="256611"/>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128" name="墨迹 127"/>
              <p14:cNvContentPartPr/>
              <p14:nvPr/>
            </p14:nvContentPartPr>
            <p14:xfrm>
              <a:off x="4780844" y="6581649"/>
              <a:ext cx="16933" cy="115616"/>
            </p14:xfrm>
          </p:contentPart>
        </mc:Choice>
        <mc:Fallback xmlns="">
          <p:pic>
            <p:nvPicPr>
              <p:cNvPr id="128" name="墨迹 127"/>
            </p:nvPicPr>
            <p:blipFill>
              <a:blip/>
            </p:blipFill>
            <p:spPr>
              <a:xfrm>
                <a:off x="4780844" y="6581649"/>
                <a:ext cx="16933" cy="115616"/>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129" name="墨迹 128"/>
              <p14:cNvContentPartPr/>
              <p14:nvPr/>
            </p14:nvContentPartPr>
            <p14:xfrm>
              <a:off x="4842933" y="6406815"/>
              <a:ext cx="25400" cy="59218"/>
            </p14:xfrm>
          </p:contentPart>
        </mc:Choice>
        <mc:Fallback xmlns="">
          <p:pic>
            <p:nvPicPr>
              <p:cNvPr id="129" name="墨迹 128"/>
            </p:nvPicPr>
            <p:blipFill>
              <a:blip/>
            </p:blipFill>
            <p:spPr>
              <a:xfrm>
                <a:off x="4842933" y="6406815"/>
                <a:ext cx="25400" cy="59218"/>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130" name="墨迹 129"/>
              <p14:cNvContentPartPr/>
              <p14:nvPr/>
            </p14:nvContentPartPr>
            <p14:xfrm>
              <a:off x="5142088" y="6358877"/>
              <a:ext cx="217312" cy="324289"/>
            </p14:xfrm>
          </p:contentPart>
        </mc:Choice>
        <mc:Fallback xmlns="">
          <p:pic>
            <p:nvPicPr>
              <p:cNvPr id="130" name="墨迹 129"/>
            </p:nvPicPr>
            <p:blipFill>
              <a:blip/>
            </p:blipFill>
            <p:spPr>
              <a:xfrm>
                <a:off x="5142088" y="6358877"/>
                <a:ext cx="217312" cy="324289"/>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131" name="墨迹 130"/>
              <p14:cNvContentPartPr/>
              <p14:nvPr/>
            </p14:nvContentPartPr>
            <p14:xfrm>
              <a:off x="5588000" y="6367337"/>
              <a:ext cx="203200" cy="279170"/>
            </p14:xfrm>
          </p:contentPart>
        </mc:Choice>
        <mc:Fallback xmlns="">
          <p:pic>
            <p:nvPicPr>
              <p:cNvPr id="131" name="墨迹 130"/>
            </p:nvPicPr>
            <p:blipFill>
              <a:blip/>
            </p:blipFill>
            <p:spPr>
              <a:xfrm>
                <a:off x="5588000" y="6367337"/>
                <a:ext cx="203200" cy="279170"/>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132" name="墨迹 131"/>
              <p14:cNvContentPartPr/>
              <p14:nvPr/>
            </p14:nvContentPartPr>
            <p14:xfrm>
              <a:off x="5762977" y="6547810"/>
              <a:ext cx="70556" cy="95877"/>
            </p14:xfrm>
          </p:contentPart>
        </mc:Choice>
        <mc:Fallback xmlns="">
          <p:pic>
            <p:nvPicPr>
              <p:cNvPr id="132" name="墨迹 131"/>
            </p:nvPicPr>
            <p:blipFill>
              <a:blip/>
            </p:blipFill>
            <p:spPr>
              <a:xfrm>
                <a:off x="5762977" y="6547810"/>
                <a:ext cx="70556" cy="95877"/>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133" name="墨迹 132"/>
              <p14:cNvContentPartPr/>
              <p14:nvPr/>
            </p14:nvContentPartPr>
            <p14:xfrm>
              <a:off x="6011333" y="6389896"/>
              <a:ext cx="118534" cy="270710"/>
            </p14:xfrm>
          </p:contentPart>
        </mc:Choice>
        <mc:Fallback xmlns="">
          <p:pic>
            <p:nvPicPr>
              <p:cNvPr id="133" name="墨迹 132"/>
            </p:nvPicPr>
            <p:blipFill>
              <a:blip/>
            </p:blipFill>
            <p:spPr>
              <a:xfrm>
                <a:off x="6011333" y="6389896"/>
                <a:ext cx="118534" cy="270710"/>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134" name="墨迹 133"/>
              <p14:cNvContentPartPr/>
              <p14:nvPr/>
            </p14:nvContentPartPr>
            <p14:xfrm>
              <a:off x="6118577" y="6384256"/>
              <a:ext cx="186267" cy="259431"/>
            </p14:xfrm>
          </p:contentPart>
        </mc:Choice>
        <mc:Fallback xmlns="">
          <p:pic>
            <p:nvPicPr>
              <p:cNvPr id="134" name="墨迹 133"/>
            </p:nvPicPr>
            <p:blipFill>
              <a:blip/>
            </p:blipFill>
            <p:spPr>
              <a:xfrm>
                <a:off x="6118577" y="6384256"/>
                <a:ext cx="186267" cy="259431"/>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135" name="墨迹 134"/>
              <p14:cNvContentPartPr/>
              <p14:nvPr/>
            </p14:nvContentPartPr>
            <p14:xfrm>
              <a:off x="6378222" y="6485772"/>
              <a:ext cx="112888" cy="155095"/>
            </p14:xfrm>
          </p:contentPart>
        </mc:Choice>
        <mc:Fallback xmlns="">
          <p:pic>
            <p:nvPicPr>
              <p:cNvPr id="135" name="墨迹 134"/>
            </p:nvPicPr>
            <p:blipFill>
              <a:blip/>
            </p:blipFill>
            <p:spPr>
              <a:xfrm>
                <a:off x="6378222" y="6485772"/>
                <a:ext cx="112888" cy="155095"/>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136" name="墨迹 135"/>
              <p14:cNvContentPartPr/>
              <p14:nvPr/>
            </p14:nvContentPartPr>
            <p14:xfrm>
              <a:off x="6903155" y="6299659"/>
              <a:ext cx="129822" cy="25379"/>
            </p14:xfrm>
          </p:contentPart>
        </mc:Choice>
        <mc:Fallback xmlns="">
          <p:pic>
            <p:nvPicPr>
              <p:cNvPr id="136" name="墨迹 135"/>
            </p:nvPicPr>
            <p:blipFill>
              <a:blip/>
            </p:blipFill>
            <p:spPr>
              <a:xfrm>
                <a:off x="6903155" y="6299659"/>
                <a:ext cx="129822" cy="25379"/>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137" name="墨迹 136"/>
              <p14:cNvContentPartPr/>
              <p14:nvPr/>
            </p14:nvContentPartPr>
            <p14:xfrm>
              <a:off x="6886222" y="6356057"/>
              <a:ext cx="45155" cy="310189"/>
            </p14:xfrm>
          </p:contentPart>
        </mc:Choice>
        <mc:Fallback xmlns="">
          <p:pic>
            <p:nvPicPr>
              <p:cNvPr id="137" name="墨迹 136"/>
            </p:nvPicPr>
            <p:blipFill>
              <a:blip/>
            </p:blipFill>
            <p:spPr>
              <a:xfrm>
                <a:off x="6886222" y="6356057"/>
                <a:ext cx="45155" cy="310189"/>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138" name="墨迹 137"/>
              <p14:cNvContentPartPr/>
              <p14:nvPr/>
            </p14:nvContentPartPr>
            <p14:xfrm>
              <a:off x="6903155" y="6491412"/>
              <a:ext cx="197556" cy="169194"/>
            </p14:xfrm>
          </p:contentPart>
        </mc:Choice>
        <mc:Fallback xmlns="">
          <p:pic>
            <p:nvPicPr>
              <p:cNvPr id="138" name="墨迹 137"/>
            </p:nvPicPr>
            <p:blipFill>
              <a:blip/>
            </p:blipFill>
            <p:spPr>
              <a:xfrm>
                <a:off x="6903155" y="6491412"/>
                <a:ext cx="197556" cy="169194"/>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139" name="墨迹 138"/>
              <p14:cNvContentPartPr/>
              <p14:nvPr/>
            </p14:nvContentPartPr>
            <p14:xfrm>
              <a:off x="7337777" y="6361697"/>
              <a:ext cx="225778" cy="276350"/>
            </p14:xfrm>
          </p:contentPart>
        </mc:Choice>
        <mc:Fallback xmlns="">
          <p:pic>
            <p:nvPicPr>
              <p:cNvPr id="139" name="墨迹 138"/>
            </p:nvPicPr>
            <p:blipFill>
              <a:blip/>
            </p:blipFill>
            <p:spPr>
              <a:xfrm>
                <a:off x="7337777" y="6361697"/>
                <a:ext cx="225778" cy="276350"/>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140" name="墨迹 139"/>
              <p14:cNvContentPartPr/>
              <p14:nvPr/>
            </p14:nvContentPartPr>
            <p14:xfrm>
              <a:off x="7659511" y="6401175"/>
              <a:ext cx="84666" cy="219953"/>
            </p14:xfrm>
          </p:contentPart>
        </mc:Choice>
        <mc:Fallback xmlns="">
          <p:pic>
            <p:nvPicPr>
              <p:cNvPr id="140" name="墨迹 139"/>
            </p:nvPicPr>
            <p:blipFill>
              <a:blip/>
            </p:blipFill>
            <p:spPr>
              <a:xfrm>
                <a:off x="7659511" y="6401175"/>
                <a:ext cx="84666" cy="219953"/>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141" name="墨迹 140"/>
              <p14:cNvContentPartPr/>
              <p14:nvPr/>
            </p14:nvContentPartPr>
            <p14:xfrm>
              <a:off x="7738533" y="6356057"/>
              <a:ext cx="163689" cy="253791"/>
            </p14:xfrm>
          </p:contentPart>
        </mc:Choice>
        <mc:Fallback xmlns="">
          <p:pic>
            <p:nvPicPr>
              <p:cNvPr id="141" name="墨迹 140"/>
            </p:nvPicPr>
            <p:blipFill>
              <a:blip/>
            </p:blipFill>
            <p:spPr>
              <a:xfrm>
                <a:off x="7738533" y="6356057"/>
                <a:ext cx="163689" cy="253791"/>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142" name="墨迹 141"/>
              <p14:cNvContentPartPr/>
              <p14:nvPr/>
            </p14:nvContentPartPr>
            <p14:xfrm>
              <a:off x="7890933" y="6502692"/>
              <a:ext cx="22578" cy="135356"/>
            </p14:xfrm>
          </p:contentPart>
        </mc:Choice>
        <mc:Fallback xmlns="">
          <p:pic>
            <p:nvPicPr>
              <p:cNvPr id="142" name="墨迹 141"/>
            </p:nvPicPr>
            <p:blipFill>
              <a:blip/>
            </p:blipFill>
            <p:spPr>
              <a:xfrm>
                <a:off x="7890933" y="6502692"/>
                <a:ext cx="22578" cy="135356"/>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143" name="墨迹 142"/>
              <p14:cNvContentPartPr/>
              <p14:nvPr/>
            </p14:nvContentPartPr>
            <p14:xfrm>
              <a:off x="7958666" y="6389896"/>
              <a:ext cx="14111" cy="67678"/>
            </p14:xfrm>
          </p:contentPart>
        </mc:Choice>
        <mc:Fallback xmlns="">
          <p:pic>
            <p:nvPicPr>
              <p:cNvPr id="143" name="墨迹 142"/>
            </p:nvPicPr>
            <p:blipFill>
              <a:blip/>
            </p:blipFill>
            <p:spPr>
              <a:xfrm>
                <a:off x="7958666" y="6389896"/>
                <a:ext cx="14111" cy="67678"/>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144" name="墨迹 143"/>
              <p14:cNvContentPartPr/>
              <p14:nvPr/>
            </p14:nvContentPartPr>
            <p14:xfrm>
              <a:off x="8144933" y="6350417"/>
              <a:ext cx="310444" cy="313010"/>
            </p14:xfrm>
          </p:contentPart>
        </mc:Choice>
        <mc:Fallback xmlns="">
          <p:pic>
            <p:nvPicPr>
              <p:cNvPr id="144" name="墨迹 143"/>
            </p:nvPicPr>
            <p:blipFill>
              <a:blip/>
            </p:blipFill>
            <p:spPr>
              <a:xfrm>
                <a:off x="8144933" y="6350417"/>
                <a:ext cx="310444" cy="313010"/>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145" name="墨迹 144"/>
              <p14:cNvContentPartPr/>
              <p14:nvPr/>
            </p14:nvContentPartPr>
            <p14:xfrm>
              <a:off x="8551333" y="6401175"/>
              <a:ext cx="307622" cy="256612"/>
            </p14:xfrm>
          </p:contentPart>
        </mc:Choice>
        <mc:Fallback xmlns="">
          <p:pic>
            <p:nvPicPr>
              <p:cNvPr id="145" name="墨迹 144"/>
            </p:nvPicPr>
            <p:blipFill>
              <a:blip/>
            </p:blipFill>
            <p:spPr>
              <a:xfrm>
                <a:off x="8551333" y="6401175"/>
                <a:ext cx="307622" cy="256612"/>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146" name="墨迹 145"/>
              <p14:cNvContentPartPr/>
              <p14:nvPr/>
            </p14:nvContentPartPr>
            <p14:xfrm>
              <a:off x="9149644" y="6395536"/>
              <a:ext cx="242711" cy="270710"/>
            </p14:xfrm>
          </p:contentPart>
        </mc:Choice>
        <mc:Fallback xmlns="">
          <p:pic>
            <p:nvPicPr>
              <p:cNvPr id="146" name="墨迹 145"/>
            </p:nvPicPr>
            <p:blipFill>
              <a:blip/>
            </p:blipFill>
            <p:spPr>
              <a:xfrm>
                <a:off x="9149644" y="6395536"/>
                <a:ext cx="242711" cy="270710"/>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147" name="墨迹 146"/>
              <p14:cNvContentPartPr/>
              <p14:nvPr/>
            </p14:nvContentPartPr>
            <p14:xfrm>
              <a:off x="9279466" y="6513972"/>
              <a:ext cx="112889" cy="143815"/>
            </p14:xfrm>
          </p:contentPart>
        </mc:Choice>
        <mc:Fallback xmlns="">
          <p:pic>
            <p:nvPicPr>
              <p:cNvPr id="147" name="墨迹 146"/>
            </p:nvPicPr>
            <p:blipFill>
              <a:blip/>
            </p:blipFill>
            <p:spPr>
              <a:xfrm>
                <a:off x="9279466" y="6513972"/>
                <a:ext cx="112889" cy="143815"/>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148" name="墨迹 147"/>
              <p14:cNvContentPartPr/>
              <p14:nvPr/>
            </p14:nvContentPartPr>
            <p14:xfrm>
              <a:off x="9443155" y="6519611"/>
              <a:ext cx="143934" cy="126896"/>
            </p14:xfrm>
          </p:contentPart>
        </mc:Choice>
        <mc:Fallback xmlns="">
          <p:pic>
            <p:nvPicPr>
              <p:cNvPr id="148" name="墨迹 147"/>
            </p:nvPicPr>
            <p:blipFill>
              <a:blip/>
            </p:blipFill>
            <p:spPr>
              <a:xfrm>
                <a:off x="9443155" y="6519611"/>
                <a:ext cx="143934" cy="126896"/>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149" name="墨迹 148"/>
              <p14:cNvContentPartPr/>
              <p14:nvPr/>
            </p14:nvContentPartPr>
            <p14:xfrm>
              <a:off x="9764888" y="6316578"/>
              <a:ext cx="208844" cy="287630"/>
            </p14:xfrm>
          </p:contentPart>
        </mc:Choice>
        <mc:Fallback xmlns="">
          <p:pic>
            <p:nvPicPr>
              <p:cNvPr id="149" name="墨迹 148"/>
            </p:nvPicPr>
            <p:blipFill>
              <a:blip/>
            </p:blipFill>
            <p:spPr>
              <a:xfrm>
                <a:off x="9764888" y="6316578"/>
                <a:ext cx="208844" cy="287630"/>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150" name="墨迹 149"/>
              <p14:cNvContentPartPr/>
              <p14:nvPr/>
            </p14:nvContentPartPr>
            <p14:xfrm>
              <a:off x="9894711" y="6457574"/>
              <a:ext cx="101600" cy="149455"/>
            </p14:xfrm>
          </p:contentPart>
        </mc:Choice>
        <mc:Fallback xmlns="">
          <p:pic>
            <p:nvPicPr>
              <p:cNvPr id="150" name="墨迹 149"/>
            </p:nvPicPr>
            <p:blipFill>
              <a:blip/>
            </p:blipFill>
            <p:spPr>
              <a:xfrm>
                <a:off x="9894711" y="6457574"/>
                <a:ext cx="101600" cy="149455"/>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151" name="墨迹 150"/>
              <p14:cNvContentPartPr/>
              <p14:nvPr/>
            </p14:nvContentPartPr>
            <p14:xfrm>
              <a:off x="10058400" y="6468853"/>
              <a:ext cx="124177" cy="138175"/>
            </p14:xfrm>
          </p:contentPart>
        </mc:Choice>
        <mc:Fallback xmlns="">
          <p:pic>
            <p:nvPicPr>
              <p:cNvPr id="151" name="墨迹 150"/>
            </p:nvPicPr>
            <p:blipFill>
              <a:blip/>
            </p:blipFill>
            <p:spPr>
              <a:xfrm>
                <a:off x="10058400" y="6468853"/>
                <a:ext cx="124177" cy="138175"/>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152" name="墨迹 151"/>
              <p14:cNvContentPartPr/>
              <p14:nvPr/>
            </p14:nvContentPartPr>
            <p14:xfrm>
              <a:off x="10391422" y="6327858"/>
              <a:ext cx="169333" cy="276350"/>
            </p14:xfrm>
          </p:contentPart>
        </mc:Choice>
        <mc:Fallback xmlns="">
          <p:pic>
            <p:nvPicPr>
              <p:cNvPr id="152" name="墨迹 151"/>
            </p:nvPicPr>
            <p:blipFill>
              <a:blip/>
            </p:blipFill>
            <p:spPr>
              <a:xfrm>
                <a:off x="10391422" y="6327858"/>
                <a:ext cx="169333" cy="276350"/>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153" name="墨迹 152"/>
              <p14:cNvContentPartPr/>
              <p14:nvPr/>
            </p14:nvContentPartPr>
            <p14:xfrm>
              <a:off x="10447867" y="6203783"/>
              <a:ext cx="155222" cy="355307"/>
            </p14:xfrm>
          </p:contentPart>
        </mc:Choice>
        <mc:Fallback xmlns="">
          <p:pic>
            <p:nvPicPr>
              <p:cNvPr id="153" name="墨迹 152"/>
            </p:nvPicPr>
            <p:blipFill>
              <a:blip/>
            </p:blipFill>
            <p:spPr>
              <a:xfrm>
                <a:off x="10447867" y="6203783"/>
                <a:ext cx="155222" cy="355307"/>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154" name="墨迹 153"/>
              <p14:cNvContentPartPr/>
              <p14:nvPr/>
            </p14:nvContentPartPr>
            <p14:xfrm>
              <a:off x="10625667" y="6372977"/>
              <a:ext cx="98777" cy="265071"/>
            </p14:xfrm>
          </p:contentPart>
        </mc:Choice>
        <mc:Fallback xmlns="">
          <p:pic>
            <p:nvPicPr>
              <p:cNvPr id="154" name="墨迹 153"/>
            </p:nvPicPr>
            <p:blipFill>
              <a:blip/>
            </p:blipFill>
            <p:spPr>
              <a:xfrm>
                <a:off x="10625667" y="6372977"/>
                <a:ext cx="98777" cy="265071"/>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155" name="墨迹 154"/>
              <p14:cNvContentPartPr/>
              <p14:nvPr/>
            </p14:nvContentPartPr>
            <p14:xfrm>
              <a:off x="10978444" y="6316578"/>
              <a:ext cx="214488" cy="281991"/>
            </p14:xfrm>
          </p:contentPart>
        </mc:Choice>
        <mc:Fallback xmlns="">
          <p:pic>
            <p:nvPicPr>
              <p:cNvPr id="155" name="墨迹 154"/>
            </p:nvPicPr>
            <p:blipFill>
              <a:blip/>
            </p:blipFill>
            <p:spPr>
              <a:xfrm>
                <a:off x="10978444" y="6316578"/>
                <a:ext cx="214488" cy="281991"/>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156" name="墨迹 155"/>
              <p14:cNvContentPartPr/>
              <p14:nvPr/>
            </p14:nvContentPartPr>
            <p14:xfrm>
              <a:off x="11396132" y="6339138"/>
              <a:ext cx="135468" cy="259431"/>
            </p14:xfrm>
          </p:contentPart>
        </mc:Choice>
        <mc:Fallback xmlns="">
          <p:pic>
            <p:nvPicPr>
              <p:cNvPr id="156" name="墨迹 155"/>
            </p:nvPicPr>
            <p:blipFill>
              <a:blip/>
            </p:blipFill>
            <p:spPr>
              <a:xfrm>
                <a:off x="11396132" y="6339138"/>
                <a:ext cx="135468" cy="259431"/>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157" name="墨迹 156"/>
              <p14:cNvContentPartPr/>
              <p14:nvPr/>
            </p14:nvContentPartPr>
            <p14:xfrm>
              <a:off x="11565467" y="6392716"/>
              <a:ext cx="152400" cy="188933"/>
            </p14:xfrm>
          </p:contentPart>
        </mc:Choice>
        <mc:Fallback xmlns="">
          <p:pic>
            <p:nvPicPr>
              <p:cNvPr id="157" name="墨迹 156"/>
            </p:nvPicPr>
            <p:blipFill>
              <a:blip/>
            </p:blipFill>
            <p:spPr>
              <a:xfrm>
                <a:off x="11565467" y="6392716"/>
                <a:ext cx="152400" cy="188933"/>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158" name="墨迹 157"/>
              <p14:cNvContentPartPr/>
              <p14:nvPr/>
            </p14:nvContentPartPr>
            <p14:xfrm>
              <a:off x="11864622" y="6282740"/>
              <a:ext cx="50800" cy="411705"/>
            </p14:xfrm>
          </p:contentPart>
        </mc:Choice>
        <mc:Fallback xmlns="">
          <p:pic>
            <p:nvPicPr>
              <p:cNvPr id="158" name="墨迹 157"/>
            </p:nvPicPr>
            <p:blipFill>
              <a:blip/>
            </p:blipFill>
            <p:spPr>
              <a:xfrm>
                <a:off x="11864622" y="6282740"/>
                <a:ext cx="50800" cy="411705"/>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159" name="墨迹 158"/>
              <p14:cNvContentPartPr/>
              <p14:nvPr/>
            </p14:nvContentPartPr>
            <p14:xfrm>
              <a:off x="11904132" y="6401175"/>
              <a:ext cx="146756" cy="188934"/>
            </p14:xfrm>
          </p:contentPart>
        </mc:Choice>
        <mc:Fallback xmlns="">
          <p:pic>
            <p:nvPicPr>
              <p:cNvPr id="159" name="墨迹 158"/>
            </p:nvPicPr>
            <p:blipFill>
              <a:blip/>
            </p:blipFill>
            <p:spPr>
              <a:xfrm>
                <a:off x="11904132" y="6401175"/>
                <a:ext cx="146756" cy="188934"/>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160" name="墨迹 159"/>
              <p14:cNvContentPartPr/>
              <p14:nvPr/>
            </p14:nvContentPartPr>
            <p14:xfrm>
              <a:off x="12045244" y="6491412"/>
              <a:ext cx="132644" cy="146635"/>
            </p14:xfrm>
          </p:contentPart>
        </mc:Choice>
        <mc:Fallback xmlns="">
          <p:pic>
            <p:nvPicPr>
              <p:cNvPr id="160" name="墨迹 159"/>
            </p:nvPicPr>
            <p:blipFill>
              <a:blip/>
            </p:blipFill>
            <p:spPr>
              <a:xfrm>
                <a:off x="12045244" y="6491412"/>
                <a:ext cx="132644" cy="146635"/>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161" name="墨迹 160"/>
              <p14:cNvContentPartPr/>
              <p14:nvPr/>
            </p14:nvContentPartPr>
            <p14:xfrm>
              <a:off x="10848622" y="6717005"/>
              <a:ext cx="73378" cy="28199"/>
            </p14:xfrm>
          </p:contentPart>
        </mc:Choice>
        <mc:Fallback xmlns="">
          <p:pic>
            <p:nvPicPr>
              <p:cNvPr id="161" name="墨迹 160"/>
            </p:nvPicPr>
            <p:blipFill>
              <a:blip/>
            </p:blipFill>
            <p:spPr>
              <a:xfrm>
                <a:off x="10848622" y="6717005"/>
                <a:ext cx="73378" cy="28199"/>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162" name="墨迹 161"/>
              <p14:cNvContentPartPr/>
              <p14:nvPr/>
            </p14:nvContentPartPr>
            <p14:xfrm>
              <a:off x="10334977" y="6220702"/>
              <a:ext cx="965200" cy="532962"/>
            </p14:xfrm>
          </p:contentPart>
        </mc:Choice>
        <mc:Fallback xmlns="">
          <p:pic>
            <p:nvPicPr>
              <p:cNvPr id="162" name="墨迹 161"/>
            </p:nvPicPr>
            <p:blipFill>
              <a:blip/>
            </p:blipFill>
            <p:spPr>
              <a:xfrm>
                <a:off x="10334977" y="6220702"/>
                <a:ext cx="965200" cy="532962"/>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163" name="墨迹 162"/>
              <p14:cNvContentPartPr/>
              <p14:nvPr/>
            </p14:nvContentPartPr>
            <p14:xfrm>
              <a:off x="11401777" y="6671886"/>
              <a:ext cx="784577" cy="143815"/>
            </p14:xfrm>
          </p:contentPart>
        </mc:Choice>
        <mc:Fallback xmlns="">
          <p:pic>
            <p:nvPicPr>
              <p:cNvPr id="163" name="墨迹 162"/>
            </p:nvPicPr>
            <p:blipFill>
              <a:blip/>
            </p:blipFill>
            <p:spPr>
              <a:xfrm>
                <a:off x="11401777" y="6671886"/>
                <a:ext cx="784577" cy="143815"/>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164" name="墨迹 163"/>
              <p14:cNvContentPartPr/>
              <p14:nvPr/>
            </p14:nvContentPartPr>
            <p14:xfrm>
              <a:off x="11277600" y="6237621"/>
              <a:ext cx="67732" cy="451184"/>
            </p14:xfrm>
          </p:contentPart>
        </mc:Choice>
        <mc:Fallback xmlns="">
          <p:pic>
            <p:nvPicPr>
              <p:cNvPr id="164" name="墨迹 163"/>
            </p:nvPicPr>
            <p:blipFill>
              <a:blip/>
            </p:blipFill>
            <p:spPr>
              <a:xfrm>
                <a:off x="11277600" y="6237621"/>
                <a:ext cx="67732" cy="451184"/>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165" name="墨迹 164"/>
              <p14:cNvContentPartPr/>
              <p14:nvPr/>
            </p14:nvContentPartPr>
            <p14:xfrm>
              <a:off x="11345332" y="6175583"/>
              <a:ext cx="843845" cy="50759"/>
            </p14:xfrm>
          </p:contentPart>
        </mc:Choice>
        <mc:Fallback xmlns="">
          <p:pic>
            <p:nvPicPr>
              <p:cNvPr id="165" name="墨迹 164"/>
            </p:nvPicPr>
            <p:blipFill>
              <a:blip/>
            </p:blipFill>
            <p:spPr>
              <a:xfrm>
                <a:off x="11345332" y="6175583"/>
                <a:ext cx="843845" cy="50759"/>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166" name="墨迹 165"/>
              <p14:cNvContentPartPr/>
              <p14:nvPr/>
            </p14:nvContentPartPr>
            <p14:xfrm>
              <a:off x="6530622" y="5605963"/>
              <a:ext cx="1783644" cy="626018"/>
            </p14:xfrm>
          </p:contentPart>
        </mc:Choice>
        <mc:Fallback xmlns="">
          <p:pic>
            <p:nvPicPr>
              <p:cNvPr id="166" name="墨迹 165"/>
            </p:nvPicPr>
            <p:blipFill>
              <a:blip/>
            </p:blipFill>
            <p:spPr>
              <a:xfrm>
                <a:off x="6530622" y="5605963"/>
                <a:ext cx="1783644" cy="626018"/>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167" name="墨迹 166"/>
              <p14:cNvContentPartPr/>
              <p14:nvPr/>
            </p14:nvContentPartPr>
            <p14:xfrm>
              <a:off x="8438444" y="6107906"/>
              <a:ext cx="2048933" cy="95877"/>
            </p14:xfrm>
          </p:contentPart>
        </mc:Choice>
        <mc:Fallback xmlns="">
          <p:pic>
            <p:nvPicPr>
              <p:cNvPr id="167" name="墨迹 166"/>
            </p:nvPicPr>
            <p:blipFill>
              <a:blip/>
            </p:blipFill>
            <p:spPr>
              <a:xfrm>
                <a:off x="8438444" y="6107906"/>
                <a:ext cx="2048933" cy="95877"/>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168" name="墨迹 167"/>
              <p14:cNvContentPartPr/>
              <p14:nvPr/>
            </p14:nvContentPartPr>
            <p14:xfrm>
              <a:off x="10425288" y="6124825"/>
              <a:ext cx="714023" cy="39479"/>
            </p14:xfrm>
          </p:contentPart>
        </mc:Choice>
        <mc:Fallback xmlns="">
          <p:pic>
            <p:nvPicPr>
              <p:cNvPr id="168" name="墨迹 167"/>
            </p:nvPicPr>
            <p:blipFill>
              <a:blip/>
            </p:blipFill>
            <p:spPr>
              <a:xfrm>
                <a:off x="10425288" y="6124825"/>
                <a:ext cx="714023" cy="39479"/>
              </a:xfrm>
              <a:prstGeom prst="rect"/>
            </p:spPr>
          </p:pic>
        </mc:Fallback>
      </mc:AlternateContent>
    </p:spTree>
    <p:custDataLst>
      <p:tags r:id="rId143"/>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389255" y="3688715"/>
            <a:ext cx="10210165" cy="2799080"/>
          </a:xfrm>
          <a:prstGeom prst="rect">
            <a:avLst/>
          </a:prstGeom>
        </p:spPr>
      </p:pic>
      <p:pic>
        <p:nvPicPr>
          <p:cNvPr id="2" name="图片 1"/>
          <p:cNvPicPr>
            <a:picLocks noChangeAspect="1"/>
          </p:cNvPicPr>
          <p:nvPr/>
        </p:nvPicPr>
        <p:blipFill>
          <a:blip r:embed="rId2"/>
          <a:stretch>
            <a:fillRect/>
          </a:stretch>
        </p:blipFill>
        <p:spPr>
          <a:xfrm>
            <a:off x="182880" y="187325"/>
            <a:ext cx="10962640" cy="1245235"/>
          </a:xfrm>
          <a:prstGeom prst="rect">
            <a:avLst/>
          </a:prstGeom>
        </p:spPr>
      </p:pic>
      <p:pic>
        <p:nvPicPr>
          <p:cNvPr id="3" name="图片 2"/>
          <p:cNvPicPr>
            <a:picLocks noChangeAspect="1"/>
          </p:cNvPicPr>
          <p:nvPr/>
        </p:nvPicPr>
        <p:blipFill>
          <a:blip r:embed="rId3"/>
          <a:stretch>
            <a:fillRect/>
          </a:stretch>
        </p:blipFill>
        <p:spPr>
          <a:xfrm>
            <a:off x="4996180" y="1863725"/>
            <a:ext cx="6826885" cy="2355215"/>
          </a:xfrm>
          <a:prstGeom prst="rect">
            <a:avLst/>
          </a:prstGeom>
        </p:spPr>
      </p:pic>
      <p:sp>
        <p:nvSpPr>
          <p:cNvPr id="4" name="文本框 3"/>
          <p:cNvSpPr txBox="1"/>
          <p:nvPr/>
        </p:nvSpPr>
        <p:spPr>
          <a:xfrm>
            <a:off x="11069955" y="1055053"/>
            <a:ext cx="5080000" cy="398780"/>
          </a:xfrm>
          <a:prstGeom prst="rect">
            <a:avLst/>
          </a:prstGeom>
        </p:spPr>
        <p:txBody>
          <a:bodyPr>
            <a:spAutoFit/>
          </a:bodyPr>
          <a:p>
            <a:r>
              <a:rPr lang="zh-CN" altLang="en-US" sz="2000">
                <a:solidFill>
                  <a:srgbClr val="000000"/>
                </a:solidFill>
                <a:latin typeface="宋体" charset="-122"/>
                <a:ea typeface="宋体" charset="-122"/>
              </a:rPr>
              <a:t>图</a:t>
            </a:r>
            <a:r>
              <a:rPr lang="en-US" altLang="zh-CN" sz="2000">
                <a:solidFill>
                  <a:srgbClr val="000000"/>
                </a:solidFill>
                <a:latin typeface="Times New Roman"/>
                <a:ea typeface="Times New Roman"/>
              </a:rPr>
              <a:t>2 </a:t>
            </a:r>
            <a:endParaRPr lang="en-US" altLang="zh-CN" sz="2000">
              <a:solidFill>
                <a:srgbClr val="000000"/>
              </a:solidFill>
              <a:latin typeface="Times New Roman"/>
              <a:ea typeface="Times New Roman"/>
            </a:endParaRPr>
          </a:p>
        </p:txBody>
      </p:sp>
      <mc:AlternateContent xmlns:mc="http://schemas.openxmlformats.org/markup-compatibility/2006" xmlns:p14="http://schemas.microsoft.com/office/powerpoint/2010/main">
        <mc:Choice Requires="p14">
          <p:contentPart r:id="rId4" p14:bwMode="auto">
            <p14:nvContentPartPr>
              <p14:cNvPr id="6" name="墨迹 5"/>
              <p14:cNvContentPartPr/>
              <p14:nvPr/>
            </p14:nvContentPartPr>
            <p14:xfrm>
              <a:off x="7131050" y="2355850"/>
              <a:ext cx="152400" cy="139700"/>
            </p14:xfrm>
          </p:contentPart>
        </mc:Choice>
        <mc:Fallback xmlns="">
          <p:pic>
            <p:nvPicPr>
              <p:cNvPr id="6" name="墨迹 5"/>
            </p:nvPicPr>
            <p:blipFill>
              <a:blip/>
            </p:blipFill>
            <p:spPr>
              <a:xfrm>
                <a:off x="7131050" y="2355850"/>
                <a:ext cx="152400" cy="13970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7" name="墨迹 6"/>
              <p14:cNvContentPartPr/>
              <p14:nvPr/>
            </p14:nvContentPartPr>
            <p14:xfrm>
              <a:off x="11823700" y="1930400"/>
              <a:ext cx="254000" cy="184150"/>
            </p14:xfrm>
          </p:contentPart>
        </mc:Choice>
        <mc:Fallback xmlns="">
          <p:pic>
            <p:nvPicPr>
              <p:cNvPr id="7" name="墨迹 6"/>
            </p:nvPicPr>
            <p:blipFill>
              <a:blip/>
            </p:blipFill>
            <p:spPr>
              <a:xfrm>
                <a:off x="11823700" y="1930400"/>
                <a:ext cx="254000" cy="18415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8" name="墨迹 7"/>
              <p14:cNvContentPartPr/>
              <p14:nvPr/>
            </p14:nvContentPartPr>
            <p14:xfrm>
              <a:off x="11925300" y="1962150"/>
              <a:ext cx="31750" cy="266700"/>
            </p14:xfrm>
          </p:contentPart>
        </mc:Choice>
        <mc:Fallback xmlns="">
          <p:pic>
            <p:nvPicPr>
              <p:cNvPr id="8" name="墨迹 7"/>
            </p:nvPicPr>
            <p:blipFill>
              <a:blip/>
            </p:blipFill>
            <p:spPr>
              <a:xfrm>
                <a:off x="11925300" y="1962150"/>
                <a:ext cx="31750" cy="26670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9" name="墨迹 8"/>
              <p14:cNvContentPartPr/>
              <p14:nvPr/>
            </p14:nvContentPartPr>
            <p14:xfrm>
              <a:off x="11804650" y="2317750"/>
              <a:ext cx="266700" cy="222250"/>
            </p14:xfrm>
          </p:contentPart>
        </mc:Choice>
        <mc:Fallback xmlns="">
          <p:pic>
            <p:nvPicPr>
              <p:cNvPr id="9" name="墨迹 8"/>
            </p:nvPicPr>
            <p:blipFill>
              <a:blip/>
            </p:blipFill>
            <p:spPr>
              <a:xfrm>
                <a:off x="11804650" y="2317750"/>
                <a:ext cx="266700" cy="22225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0" name="墨迹 9"/>
              <p14:cNvContentPartPr/>
              <p14:nvPr/>
            </p14:nvContentPartPr>
            <p14:xfrm>
              <a:off x="11912600" y="2381250"/>
              <a:ext cx="31750" cy="234950"/>
            </p14:xfrm>
          </p:contentPart>
        </mc:Choice>
        <mc:Fallback xmlns="">
          <p:pic>
            <p:nvPicPr>
              <p:cNvPr id="10" name="墨迹 9"/>
            </p:nvPicPr>
            <p:blipFill>
              <a:blip/>
            </p:blipFill>
            <p:spPr>
              <a:xfrm>
                <a:off x="11912600" y="2381250"/>
                <a:ext cx="31750" cy="234950"/>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1" name="墨迹 10"/>
              <p14:cNvContentPartPr/>
              <p14:nvPr/>
            </p14:nvContentPartPr>
            <p14:xfrm>
              <a:off x="11785600" y="2806700"/>
              <a:ext cx="171450" cy="215900"/>
            </p14:xfrm>
          </p:contentPart>
        </mc:Choice>
        <mc:Fallback xmlns="">
          <p:pic>
            <p:nvPicPr>
              <p:cNvPr id="11" name="墨迹 10"/>
            </p:nvPicPr>
            <p:blipFill>
              <a:blip/>
            </p:blipFill>
            <p:spPr>
              <a:xfrm>
                <a:off x="11785600" y="2806700"/>
                <a:ext cx="171450" cy="21590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2" name="墨迹 11"/>
              <p14:cNvContentPartPr/>
              <p14:nvPr/>
            </p14:nvContentPartPr>
            <p14:xfrm>
              <a:off x="11887200" y="3238500"/>
              <a:ext cx="6350" cy="203200"/>
            </p14:xfrm>
          </p:contentPart>
        </mc:Choice>
        <mc:Fallback xmlns="">
          <p:pic>
            <p:nvPicPr>
              <p:cNvPr id="12" name="墨迹 11"/>
            </p:nvPicPr>
            <p:blipFill>
              <a:blip/>
            </p:blipFill>
            <p:spPr>
              <a:xfrm>
                <a:off x="11887200" y="3238500"/>
                <a:ext cx="6350" cy="203200"/>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3" name="墨迹 12"/>
              <p14:cNvContentPartPr/>
              <p14:nvPr/>
            </p14:nvContentPartPr>
            <p14:xfrm>
              <a:off x="1511300" y="4667250"/>
              <a:ext cx="361950" cy="12700"/>
            </p14:xfrm>
          </p:contentPart>
        </mc:Choice>
        <mc:Fallback xmlns="">
          <p:pic>
            <p:nvPicPr>
              <p:cNvPr id="13" name="墨迹 12"/>
            </p:nvPicPr>
            <p:blipFill>
              <a:blip/>
            </p:blipFill>
            <p:spPr>
              <a:xfrm>
                <a:off x="1511300" y="4667250"/>
                <a:ext cx="361950" cy="12700"/>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4" name="墨迹 13"/>
              <p14:cNvContentPartPr/>
              <p14:nvPr/>
            </p14:nvContentPartPr>
            <p14:xfrm>
              <a:off x="1581150" y="4718050"/>
              <a:ext cx="184150" cy="158750"/>
            </p14:xfrm>
          </p:contentPart>
        </mc:Choice>
        <mc:Fallback xmlns="">
          <p:pic>
            <p:nvPicPr>
              <p:cNvPr id="14" name="墨迹 13"/>
            </p:nvPicPr>
            <p:blipFill>
              <a:blip/>
            </p:blipFill>
            <p:spPr>
              <a:xfrm>
                <a:off x="1581150" y="4718050"/>
                <a:ext cx="184150" cy="158750"/>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5" name="墨迹 14"/>
              <p14:cNvContentPartPr/>
              <p14:nvPr/>
            </p14:nvContentPartPr>
            <p14:xfrm>
              <a:off x="1657350" y="4749800"/>
              <a:ext cx="63500" cy="234950"/>
            </p14:xfrm>
          </p:contentPart>
        </mc:Choice>
        <mc:Fallback xmlns="">
          <p:pic>
            <p:nvPicPr>
              <p:cNvPr id="15" name="墨迹 14"/>
            </p:nvPicPr>
            <p:blipFill>
              <a:blip/>
            </p:blipFill>
            <p:spPr>
              <a:xfrm>
                <a:off x="1657350" y="4749800"/>
                <a:ext cx="63500" cy="234950"/>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6" name="墨迹 15"/>
              <p14:cNvContentPartPr/>
              <p14:nvPr/>
            </p14:nvContentPartPr>
            <p14:xfrm>
              <a:off x="1612900" y="4394200"/>
              <a:ext cx="196850" cy="254000"/>
            </p14:xfrm>
          </p:contentPart>
        </mc:Choice>
        <mc:Fallback xmlns="">
          <p:pic>
            <p:nvPicPr>
              <p:cNvPr id="16" name="墨迹 15"/>
            </p:nvPicPr>
            <p:blipFill>
              <a:blip/>
            </p:blipFill>
            <p:spPr>
              <a:xfrm>
                <a:off x="1612900" y="4394200"/>
                <a:ext cx="196850" cy="254000"/>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7" name="墨迹 16"/>
              <p14:cNvContentPartPr/>
              <p14:nvPr/>
            </p14:nvContentPartPr>
            <p14:xfrm>
              <a:off x="7099300" y="6057900"/>
              <a:ext cx="342900" cy="31750"/>
            </p14:xfrm>
          </p:contentPart>
        </mc:Choice>
        <mc:Fallback xmlns="">
          <p:pic>
            <p:nvPicPr>
              <p:cNvPr id="17" name="墨迹 16"/>
            </p:nvPicPr>
            <p:blipFill>
              <a:blip/>
            </p:blipFill>
            <p:spPr>
              <a:xfrm>
                <a:off x="7099300" y="6057900"/>
                <a:ext cx="342900" cy="31750"/>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8" name="墨迹 17"/>
              <p14:cNvContentPartPr/>
              <p14:nvPr/>
            </p14:nvContentPartPr>
            <p14:xfrm>
              <a:off x="7092950" y="6121400"/>
              <a:ext cx="241300" cy="171450"/>
            </p14:xfrm>
          </p:contentPart>
        </mc:Choice>
        <mc:Fallback xmlns="">
          <p:pic>
            <p:nvPicPr>
              <p:cNvPr id="18" name="墨迹 17"/>
            </p:nvPicPr>
            <p:blipFill>
              <a:blip/>
            </p:blipFill>
            <p:spPr>
              <a:xfrm>
                <a:off x="7092950" y="6121400"/>
                <a:ext cx="241300" cy="171450"/>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9" name="墨迹 18"/>
              <p14:cNvContentPartPr/>
              <p14:nvPr/>
            </p14:nvContentPartPr>
            <p14:xfrm>
              <a:off x="7188200" y="6165850"/>
              <a:ext cx="38100" cy="234950"/>
            </p14:xfrm>
          </p:contentPart>
        </mc:Choice>
        <mc:Fallback xmlns="">
          <p:pic>
            <p:nvPicPr>
              <p:cNvPr id="19" name="墨迹 18"/>
            </p:nvPicPr>
            <p:blipFill>
              <a:blip/>
            </p:blipFill>
            <p:spPr>
              <a:xfrm>
                <a:off x="7188200" y="6165850"/>
                <a:ext cx="38100" cy="234950"/>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20" name="墨迹 19"/>
              <p14:cNvContentPartPr/>
              <p14:nvPr/>
            </p14:nvContentPartPr>
            <p14:xfrm>
              <a:off x="7099300" y="5721350"/>
              <a:ext cx="222250" cy="31750"/>
            </p14:xfrm>
          </p:contentPart>
        </mc:Choice>
        <mc:Fallback xmlns="">
          <p:pic>
            <p:nvPicPr>
              <p:cNvPr id="20" name="墨迹 19"/>
            </p:nvPicPr>
            <p:blipFill>
              <a:blip/>
            </p:blipFill>
            <p:spPr>
              <a:xfrm>
                <a:off x="7099300" y="5721350"/>
                <a:ext cx="222250" cy="31750"/>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21" name="墨迹 20"/>
              <p14:cNvContentPartPr/>
              <p14:nvPr/>
            </p14:nvContentPartPr>
            <p14:xfrm>
              <a:off x="6908800" y="5759450"/>
              <a:ext cx="234950" cy="298450"/>
            </p14:xfrm>
          </p:contentPart>
        </mc:Choice>
        <mc:Fallback xmlns="">
          <p:pic>
            <p:nvPicPr>
              <p:cNvPr id="21" name="墨迹 20"/>
            </p:nvPicPr>
            <p:blipFill>
              <a:blip/>
            </p:blipFill>
            <p:spPr>
              <a:xfrm>
                <a:off x="6908800" y="5759450"/>
                <a:ext cx="234950" cy="298450"/>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22" name="墨迹 21"/>
              <p14:cNvContentPartPr/>
              <p14:nvPr/>
            </p14:nvContentPartPr>
            <p14:xfrm>
              <a:off x="7200900" y="5784850"/>
              <a:ext cx="152400" cy="215900"/>
            </p14:xfrm>
          </p:contentPart>
        </mc:Choice>
        <mc:Fallback xmlns="">
          <p:pic>
            <p:nvPicPr>
              <p:cNvPr id="22" name="墨迹 21"/>
            </p:nvPicPr>
            <p:blipFill>
              <a:blip/>
            </p:blipFill>
            <p:spPr>
              <a:xfrm>
                <a:off x="7200900" y="5784850"/>
                <a:ext cx="152400" cy="215900"/>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23" name="墨迹 22"/>
              <p14:cNvContentPartPr/>
              <p14:nvPr/>
            </p14:nvContentPartPr>
            <p14:xfrm>
              <a:off x="7486650" y="5930900"/>
              <a:ext cx="355600" cy="247650"/>
            </p14:xfrm>
          </p:contentPart>
        </mc:Choice>
        <mc:Fallback xmlns="">
          <p:pic>
            <p:nvPicPr>
              <p:cNvPr id="23" name="墨迹 22"/>
            </p:nvPicPr>
            <p:blipFill>
              <a:blip/>
            </p:blipFill>
            <p:spPr>
              <a:xfrm>
                <a:off x="7486650" y="5930900"/>
                <a:ext cx="355600" cy="247650"/>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24" name="墨迹 23"/>
              <p14:cNvContentPartPr/>
              <p14:nvPr/>
            </p14:nvContentPartPr>
            <p14:xfrm>
              <a:off x="9404350" y="5867400"/>
              <a:ext cx="254000" cy="260350"/>
            </p14:xfrm>
          </p:contentPart>
        </mc:Choice>
        <mc:Fallback xmlns="">
          <p:pic>
            <p:nvPicPr>
              <p:cNvPr id="24" name="墨迹 23"/>
            </p:nvPicPr>
            <p:blipFill>
              <a:blip/>
            </p:blipFill>
            <p:spPr>
              <a:xfrm>
                <a:off x="9404350" y="5867400"/>
                <a:ext cx="254000" cy="260350"/>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25" name="墨迹 24"/>
              <p14:cNvContentPartPr/>
              <p14:nvPr/>
            </p14:nvContentPartPr>
            <p14:xfrm>
              <a:off x="9683750" y="5899150"/>
              <a:ext cx="146050" cy="31750"/>
            </p14:xfrm>
          </p:contentPart>
        </mc:Choice>
        <mc:Fallback xmlns="">
          <p:pic>
            <p:nvPicPr>
              <p:cNvPr id="25" name="墨迹 24"/>
            </p:nvPicPr>
            <p:blipFill>
              <a:blip/>
            </p:blipFill>
            <p:spPr>
              <a:xfrm>
                <a:off x="9683750" y="5899150"/>
                <a:ext cx="146050" cy="31750"/>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26" name="墨迹 25"/>
              <p14:cNvContentPartPr/>
              <p14:nvPr/>
            </p14:nvContentPartPr>
            <p14:xfrm>
              <a:off x="9677400" y="5975350"/>
              <a:ext cx="146050" cy="31750"/>
            </p14:xfrm>
          </p:contentPart>
        </mc:Choice>
        <mc:Fallback xmlns="">
          <p:pic>
            <p:nvPicPr>
              <p:cNvPr id="26" name="墨迹 25"/>
            </p:nvPicPr>
            <p:blipFill>
              <a:blip/>
            </p:blipFill>
            <p:spPr>
              <a:xfrm>
                <a:off x="9677400" y="5975350"/>
                <a:ext cx="146050" cy="31750"/>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27" name="墨迹 26"/>
              <p14:cNvContentPartPr/>
              <p14:nvPr/>
            </p14:nvContentPartPr>
            <p14:xfrm>
              <a:off x="9975850" y="5930900"/>
              <a:ext cx="6350" cy="31750"/>
            </p14:xfrm>
          </p:contentPart>
        </mc:Choice>
        <mc:Fallback xmlns="">
          <p:pic>
            <p:nvPicPr>
              <p:cNvPr id="27" name="墨迹 26"/>
            </p:nvPicPr>
            <p:blipFill>
              <a:blip/>
            </p:blipFill>
            <p:spPr>
              <a:xfrm>
                <a:off x="9975850" y="5930900"/>
                <a:ext cx="6350" cy="31750"/>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28" name="墨迹 27"/>
              <p14:cNvContentPartPr/>
              <p14:nvPr/>
            </p14:nvContentPartPr>
            <p14:xfrm>
              <a:off x="10083800" y="5956300"/>
              <a:ext cx="6350" cy="25400"/>
            </p14:xfrm>
          </p:contentPart>
        </mc:Choice>
        <mc:Fallback xmlns="">
          <p:pic>
            <p:nvPicPr>
              <p:cNvPr id="28" name="墨迹 27"/>
            </p:nvPicPr>
            <p:blipFill>
              <a:blip/>
            </p:blipFill>
            <p:spPr>
              <a:xfrm>
                <a:off x="10083800" y="5956300"/>
                <a:ext cx="6350" cy="25400"/>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29" name="墨迹 28"/>
              <p14:cNvContentPartPr/>
              <p14:nvPr/>
            </p14:nvContentPartPr>
            <p14:xfrm>
              <a:off x="10160000" y="5918200"/>
              <a:ext cx="360" cy="19050"/>
            </p14:xfrm>
          </p:contentPart>
        </mc:Choice>
        <mc:Fallback xmlns="">
          <p:pic>
            <p:nvPicPr>
              <p:cNvPr id="29" name="墨迹 28"/>
            </p:nvPicPr>
            <p:blipFill>
              <a:blip/>
            </p:blipFill>
            <p:spPr>
              <a:xfrm>
                <a:off x="10160000" y="5918200"/>
                <a:ext cx="360" cy="19050"/>
              </a:xfrm>
              <a:prstGeom prst="rect"/>
            </p:spPr>
          </p:pic>
        </mc:Fallback>
      </mc:AlternateContent>
      <p:pic>
        <p:nvPicPr>
          <p:cNvPr id="30" name="图片 29"/>
          <p:cNvPicPr>
            <a:picLocks noChangeAspect="1"/>
          </p:cNvPicPr>
          <p:nvPr/>
        </p:nvPicPr>
        <p:blipFill>
          <a:blip r:embed="rId28"/>
          <a:srcRect l="37579"/>
          <a:stretch>
            <a:fillRect/>
          </a:stretch>
        </p:blipFill>
        <p:spPr>
          <a:xfrm>
            <a:off x="10350500" y="5721350"/>
            <a:ext cx="1725295" cy="1010285"/>
          </a:xfrm>
          <a:prstGeom prst="rect">
            <a:avLst/>
          </a:prstGeom>
          <a:ln>
            <a:solidFill>
              <a:schemeClr val="accent1"/>
            </a:solidFill>
          </a:ln>
        </p:spPr>
      </p:pic>
      <mc:AlternateContent xmlns:mc="http://schemas.openxmlformats.org/markup-compatibility/2006" xmlns:p14="http://schemas.microsoft.com/office/powerpoint/2010/main">
        <mc:Choice Requires="p14">
          <p:contentPart r:id="rId29" p14:bwMode="auto">
            <p14:nvContentPartPr>
              <p14:cNvPr id="31" name="墨迹 30"/>
              <p14:cNvContentPartPr/>
              <p14:nvPr/>
            </p14:nvContentPartPr>
            <p14:xfrm>
              <a:off x="6096000" y="3158289"/>
              <a:ext cx="897466" cy="490663"/>
            </p14:xfrm>
          </p:contentPart>
        </mc:Choice>
        <mc:Fallback xmlns="">
          <p:pic>
            <p:nvPicPr>
              <p:cNvPr id="31" name="墨迹 30"/>
            </p:nvPicPr>
            <p:blipFill>
              <a:blip/>
            </p:blipFill>
            <p:spPr>
              <a:xfrm>
                <a:off x="6096000" y="3158289"/>
                <a:ext cx="897466" cy="490663"/>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32" name="墨迹 31"/>
              <p14:cNvContentPartPr/>
              <p14:nvPr/>
            </p14:nvContentPartPr>
            <p14:xfrm>
              <a:off x="5661377" y="3914023"/>
              <a:ext cx="107245" cy="332748"/>
            </p14:xfrm>
          </p:contentPart>
        </mc:Choice>
        <mc:Fallback xmlns="">
          <p:pic>
            <p:nvPicPr>
              <p:cNvPr id="32" name="墨迹 31"/>
            </p:nvPicPr>
            <p:blipFill>
              <a:blip/>
            </p:blipFill>
            <p:spPr>
              <a:xfrm>
                <a:off x="5661377" y="3914023"/>
                <a:ext cx="107245" cy="332748"/>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33" name="墨迹 32"/>
              <p14:cNvContentPartPr/>
              <p14:nvPr/>
            </p14:nvContentPartPr>
            <p14:xfrm>
              <a:off x="5774266" y="4021179"/>
              <a:ext cx="234244" cy="50758"/>
            </p14:xfrm>
          </p:contentPart>
        </mc:Choice>
        <mc:Fallback xmlns="">
          <p:pic>
            <p:nvPicPr>
              <p:cNvPr id="33" name="墨迹 32"/>
            </p:nvPicPr>
            <p:blipFill>
              <a:blip/>
            </p:blipFill>
            <p:spPr>
              <a:xfrm>
                <a:off x="5774266" y="4021179"/>
                <a:ext cx="234244" cy="50758"/>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34" name="墨迹 33"/>
              <p14:cNvContentPartPr/>
              <p14:nvPr/>
            </p14:nvContentPartPr>
            <p14:xfrm>
              <a:off x="5779911" y="4066297"/>
              <a:ext cx="194733" cy="180474"/>
            </p14:xfrm>
          </p:contentPart>
        </mc:Choice>
        <mc:Fallback xmlns="">
          <p:pic>
            <p:nvPicPr>
              <p:cNvPr id="34" name="墨迹 33"/>
            </p:nvPicPr>
            <p:blipFill>
              <a:blip/>
            </p:blipFill>
            <p:spPr>
              <a:xfrm>
                <a:off x="5779911" y="4066297"/>
                <a:ext cx="194733" cy="180474"/>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35" name="墨迹 34"/>
              <p14:cNvContentPartPr/>
              <p14:nvPr/>
            </p14:nvContentPartPr>
            <p14:xfrm>
              <a:off x="5898444" y="4133975"/>
              <a:ext cx="50800" cy="389146"/>
            </p14:xfrm>
          </p:contentPart>
        </mc:Choice>
        <mc:Fallback xmlns="">
          <p:pic>
            <p:nvPicPr>
              <p:cNvPr id="35" name="墨迹 34"/>
            </p:nvPicPr>
            <p:blipFill>
              <a:blip/>
            </p:blipFill>
            <p:spPr>
              <a:xfrm>
                <a:off x="5898444" y="4133975"/>
                <a:ext cx="50800" cy="389146"/>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36" name="墨迹 35"/>
              <p14:cNvContentPartPr/>
              <p14:nvPr/>
            </p14:nvContentPartPr>
            <p14:xfrm>
              <a:off x="5847644" y="3789947"/>
              <a:ext cx="95956" cy="344028"/>
            </p14:xfrm>
          </p:contentPart>
        </mc:Choice>
        <mc:Fallback xmlns="">
          <p:pic>
            <p:nvPicPr>
              <p:cNvPr id="36" name="墨迹 35"/>
            </p:nvPicPr>
            <p:blipFill>
              <a:blip/>
            </p:blipFill>
            <p:spPr>
              <a:xfrm>
                <a:off x="5847644" y="3789947"/>
                <a:ext cx="95956" cy="344028"/>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37" name="墨迹 36"/>
              <p14:cNvContentPartPr/>
              <p14:nvPr/>
            </p14:nvContentPartPr>
            <p14:xfrm>
              <a:off x="6067777" y="4162174"/>
              <a:ext cx="62089" cy="138175"/>
            </p14:xfrm>
          </p:contentPart>
        </mc:Choice>
        <mc:Fallback xmlns="">
          <p:pic>
            <p:nvPicPr>
              <p:cNvPr id="37" name="墨迹 36"/>
            </p:nvPicPr>
            <p:blipFill>
              <a:blip/>
            </p:blipFill>
            <p:spPr>
              <a:xfrm>
                <a:off x="6067777" y="4162174"/>
                <a:ext cx="62089" cy="138175"/>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38" name="墨迹 37"/>
              <p14:cNvContentPartPr/>
              <p14:nvPr/>
            </p14:nvContentPartPr>
            <p14:xfrm>
              <a:off x="6186311" y="4021179"/>
              <a:ext cx="194733" cy="33839"/>
            </p14:xfrm>
          </p:contentPart>
        </mc:Choice>
        <mc:Fallback xmlns="">
          <p:pic>
            <p:nvPicPr>
              <p:cNvPr id="38" name="墨迹 37"/>
            </p:nvPicPr>
            <p:blipFill>
              <a:blip/>
            </p:blipFill>
            <p:spPr>
              <a:xfrm>
                <a:off x="6186311" y="4021179"/>
                <a:ext cx="194733" cy="33839"/>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39" name="墨迹 38"/>
              <p14:cNvContentPartPr/>
              <p14:nvPr/>
            </p14:nvContentPartPr>
            <p14:xfrm>
              <a:off x="6214533" y="4077577"/>
              <a:ext cx="160867" cy="163554"/>
            </p14:xfrm>
          </p:contentPart>
        </mc:Choice>
        <mc:Fallback xmlns="">
          <p:pic>
            <p:nvPicPr>
              <p:cNvPr id="39" name="墨迹 38"/>
            </p:nvPicPr>
            <p:blipFill>
              <a:blip/>
            </p:blipFill>
            <p:spPr>
              <a:xfrm>
                <a:off x="6214533" y="4077577"/>
                <a:ext cx="160867" cy="163554"/>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40" name="墨迹 39"/>
              <p14:cNvContentPartPr/>
              <p14:nvPr/>
            </p14:nvContentPartPr>
            <p14:xfrm>
              <a:off x="6321777" y="4139615"/>
              <a:ext cx="39512" cy="276350"/>
            </p14:xfrm>
          </p:contentPart>
        </mc:Choice>
        <mc:Fallback xmlns="">
          <p:pic>
            <p:nvPicPr>
              <p:cNvPr id="40" name="墨迹 39"/>
            </p:nvPicPr>
            <p:blipFill>
              <a:blip/>
            </p:blipFill>
            <p:spPr>
              <a:xfrm>
                <a:off x="6321777" y="4139615"/>
                <a:ext cx="39512" cy="276350"/>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41" name="墨迹 40"/>
              <p14:cNvContentPartPr/>
              <p14:nvPr/>
            </p14:nvContentPartPr>
            <p14:xfrm>
              <a:off x="6318955" y="3773027"/>
              <a:ext cx="19756" cy="208673"/>
            </p14:xfrm>
          </p:contentPart>
        </mc:Choice>
        <mc:Fallback xmlns="">
          <p:pic>
            <p:nvPicPr>
              <p:cNvPr id="41" name="墨迹 40"/>
            </p:nvPicPr>
            <p:blipFill>
              <a:blip/>
            </p:blipFill>
            <p:spPr>
              <a:xfrm>
                <a:off x="6318955" y="3773027"/>
                <a:ext cx="19756" cy="208673"/>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42" name="墨迹 41"/>
              <p14:cNvContentPartPr/>
              <p14:nvPr/>
            </p14:nvContentPartPr>
            <p14:xfrm>
              <a:off x="6451600" y="4145254"/>
              <a:ext cx="50800" cy="135356"/>
            </p14:xfrm>
          </p:contentPart>
        </mc:Choice>
        <mc:Fallback xmlns="">
          <p:pic>
            <p:nvPicPr>
              <p:cNvPr id="42" name="墨迹 41"/>
            </p:nvPicPr>
            <p:blipFill>
              <a:blip/>
            </p:blipFill>
            <p:spPr>
              <a:xfrm>
                <a:off x="6451600" y="4145254"/>
                <a:ext cx="50800" cy="135356"/>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43" name="墨迹 42"/>
              <p14:cNvContentPartPr/>
              <p14:nvPr/>
            </p14:nvContentPartPr>
            <p14:xfrm>
              <a:off x="6604000" y="3981700"/>
              <a:ext cx="163688" cy="25379"/>
            </p14:xfrm>
          </p:contentPart>
        </mc:Choice>
        <mc:Fallback xmlns="">
          <p:pic>
            <p:nvPicPr>
              <p:cNvPr id="43" name="墨迹 42"/>
            </p:nvPicPr>
            <p:blipFill>
              <a:blip/>
            </p:blipFill>
            <p:spPr>
              <a:xfrm>
                <a:off x="6604000" y="3981700"/>
                <a:ext cx="163688" cy="25379"/>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44" name="墨迹 43"/>
              <p14:cNvContentPartPr/>
              <p14:nvPr/>
            </p14:nvContentPartPr>
            <p14:xfrm>
              <a:off x="6609644" y="4032458"/>
              <a:ext cx="149578" cy="169194"/>
            </p14:xfrm>
          </p:contentPart>
        </mc:Choice>
        <mc:Fallback xmlns="">
          <p:pic>
            <p:nvPicPr>
              <p:cNvPr id="44" name="墨迹 43"/>
            </p:nvPicPr>
            <p:blipFill>
              <a:blip/>
            </p:blipFill>
            <p:spPr>
              <a:xfrm>
                <a:off x="6609644" y="4032458"/>
                <a:ext cx="149578" cy="169194"/>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45" name="墨迹 44"/>
              <p14:cNvContentPartPr/>
              <p14:nvPr/>
            </p14:nvContentPartPr>
            <p14:xfrm>
              <a:off x="6685844" y="4111416"/>
              <a:ext cx="53622" cy="344028"/>
            </p14:xfrm>
          </p:contentPart>
        </mc:Choice>
        <mc:Fallback xmlns="">
          <p:pic>
            <p:nvPicPr>
              <p:cNvPr id="45" name="墨迹 44"/>
            </p:nvPicPr>
            <p:blipFill>
              <a:blip/>
            </p:blipFill>
            <p:spPr>
              <a:xfrm>
                <a:off x="6685844" y="4111416"/>
                <a:ext cx="53622" cy="344028"/>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46" name="墨迹 45"/>
              <p14:cNvContentPartPr/>
              <p14:nvPr/>
            </p14:nvContentPartPr>
            <p14:xfrm>
              <a:off x="6697133" y="3795587"/>
              <a:ext cx="14111" cy="174834"/>
            </p14:xfrm>
          </p:contentPart>
        </mc:Choice>
        <mc:Fallback xmlns="">
          <p:pic>
            <p:nvPicPr>
              <p:cNvPr id="46" name="墨迹 45"/>
            </p:nvPicPr>
            <p:blipFill>
              <a:blip/>
            </p:blipFill>
            <p:spPr>
              <a:xfrm>
                <a:off x="6697133" y="3795587"/>
                <a:ext cx="14111" cy="174834"/>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47" name="墨迹 46"/>
              <p14:cNvContentPartPr/>
              <p14:nvPr/>
            </p14:nvContentPartPr>
            <p14:xfrm>
              <a:off x="6858000" y="3806866"/>
              <a:ext cx="146755" cy="380687"/>
            </p14:xfrm>
          </p:contentPart>
        </mc:Choice>
        <mc:Fallback xmlns="">
          <p:pic>
            <p:nvPicPr>
              <p:cNvPr id="47" name="墨迹 46"/>
            </p:nvPicPr>
            <p:blipFill>
              <a:blip/>
            </p:blipFill>
            <p:spPr>
              <a:xfrm>
                <a:off x="6858000" y="3806866"/>
                <a:ext cx="146755" cy="380687"/>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48" name="墨迹 47"/>
              <p14:cNvContentPartPr/>
              <p14:nvPr/>
            </p14:nvContentPartPr>
            <p14:xfrm>
              <a:off x="8833555" y="4630277"/>
              <a:ext cx="186267" cy="654217"/>
            </p14:xfrm>
          </p:contentPart>
        </mc:Choice>
        <mc:Fallback xmlns="">
          <p:pic>
            <p:nvPicPr>
              <p:cNvPr id="48" name="墨迹 47"/>
            </p:nvPicPr>
            <p:blipFill>
              <a:blip/>
            </p:blipFill>
            <p:spPr>
              <a:xfrm>
                <a:off x="8833555" y="4630277"/>
                <a:ext cx="186267" cy="654217"/>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49" name="墨迹 48"/>
              <p14:cNvContentPartPr/>
              <p14:nvPr/>
            </p14:nvContentPartPr>
            <p14:xfrm>
              <a:off x="9081911" y="4833310"/>
              <a:ext cx="163689" cy="19740"/>
            </p14:xfrm>
          </p:contentPart>
        </mc:Choice>
        <mc:Fallback xmlns="">
          <p:pic>
            <p:nvPicPr>
              <p:cNvPr id="49" name="墨迹 48"/>
            </p:nvPicPr>
            <p:blipFill>
              <a:blip/>
            </p:blipFill>
            <p:spPr>
              <a:xfrm>
                <a:off x="9081911" y="4833310"/>
                <a:ext cx="163689" cy="19740"/>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50" name="墨迹 49"/>
              <p14:cNvContentPartPr/>
              <p14:nvPr/>
            </p14:nvContentPartPr>
            <p14:xfrm>
              <a:off x="9053688" y="4963026"/>
              <a:ext cx="231422" cy="16919"/>
            </p14:xfrm>
          </p:contentPart>
        </mc:Choice>
        <mc:Fallback xmlns="">
          <p:pic>
            <p:nvPicPr>
              <p:cNvPr id="50" name="墨迹 49"/>
            </p:nvPicPr>
            <p:blipFill>
              <a:blip/>
            </p:blipFill>
            <p:spPr>
              <a:xfrm>
                <a:off x="9053688" y="4963026"/>
                <a:ext cx="231422" cy="16919"/>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51" name="墨迹 50"/>
              <p14:cNvContentPartPr/>
              <p14:nvPr/>
            </p14:nvContentPartPr>
            <p14:xfrm>
              <a:off x="9431866" y="4858690"/>
              <a:ext cx="874889" cy="42298"/>
            </p14:xfrm>
          </p:contentPart>
        </mc:Choice>
        <mc:Fallback xmlns="">
          <p:pic>
            <p:nvPicPr>
              <p:cNvPr id="51" name="墨迹 50"/>
            </p:nvPicPr>
            <p:blipFill>
              <a:blip/>
            </p:blipFill>
            <p:spPr>
              <a:xfrm>
                <a:off x="9431866" y="4858690"/>
                <a:ext cx="874889" cy="42298"/>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52" name="墨迹 51"/>
              <p14:cNvContentPartPr/>
              <p14:nvPr/>
            </p14:nvContentPartPr>
            <p14:xfrm>
              <a:off x="9567333" y="4461083"/>
              <a:ext cx="245534" cy="191754"/>
            </p14:xfrm>
          </p:contentPart>
        </mc:Choice>
        <mc:Fallback xmlns="">
          <p:pic>
            <p:nvPicPr>
              <p:cNvPr id="52" name="墨迹 51"/>
            </p:nvPicPr>
            <p:blipFill>
              <a:blip/>
            </p:blipFill>
            <p:spPr>
              <a:xfrm>
                <a:off x="9567333" y="4461083"/>
                <a:ext cx="245534" cy="191754"/>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53" name="墨迹 52"/>
              <p14:cNvContentPartPr/>
              <p14:nvPr/>
            </p14:nvContentPartPr>
            <p14:xfrm>
              <a:off x="9731022" y="4483643"/>
              <a:ext cx="56444" cy="287630"/>
            </p14:xfrm>
          </p:contentPart>
        </mc:Choice>
        <mc:Fallback xmlns="">
          <p:pic>
            <p:nvPicPr>
              <p:cNvPr id="53" name="墨迹 52"/>
            </p:nvPicPr>
            <p:blipFill>
              <a:blip/>
            </p:blipFill>
            <p:spPr>
              <a:xfrm>
                <a:off x="9731022" y="4483643"/>
                <a:ext cx="56444" cy="287630"/>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54" name="墨迹 53"/>
              <p14:cNvContentPartPr/>
              <p14:nvPr/>
            </p14:nvContentPartPr>
            <p14:xfrm>
              <a:off x="9838266" y="4455444"/>
              <a:ext cx="386644" cy="290449"/>
            </p14:xfrm>
          </p:contentPart>
        </mc:Choice>
        <mc:Fallback xmlns="">
          <p:pic>
            <p:nvPicPr>
              <p:cNvPr id="54" name="墨迹 53"/>
            </p:nvPicPr>
            <p:blipFill>
              <a:blip/>
            </p:blipFill>
            <p:spPr>
              <a:xfrm>
                <a:off x="9838266" y="4455444"/>
                <a:ext cx="386644" cy="290449"/>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55" name="墨迹 54"/>
              <p14:cNvContentPartPr/>
              <p14:nvPr/>
            </p14:nvContentPartPr>
            <p14:xfrm>
              <a:off x="9510888" y="4900988"/>
              <a:ext cx="112889" cy="304549"/>
            </p14:xfrm>
          </p:contentPart>
        </mc:Choice>
        <mc:Fallback xmlns="">
          <p:pic>
            <p:nvPicPr>
              <p:cNvPr id="55" name="墨迹 54"/>
            </p:nvPicPr>
            <p:blipFill>
              <a:blip/>
            </p:blipFill>
            <p:spPr>
              <a:xfrm>
                <a:off x="9510888" y="4900988"/>
                <a:ext cx="112889" cy="304549"/>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56" name="墨迹 55"/>
              <p14:cNvContentPartPr/>
              <p14:nvPr/>
            </p14:nvContentPartPr>
            <p14:xfrm>
              <a:off x="9618133" y="4884069"/>
              <a:ext cx="225778" cy="321468"/>
            </p14:xfrm>
          </p:contentPart>
        </mc:Choice>
        <mc:Fallback xmlns="">
          <p:pic>
            <p:nvPicPr>
              <p:cNvPr id="56" name="墨迹 55"/>
            </p:nvPicPr>
            <p:blipFill>
              <a:blip/>
            </p:blipFill>
            <p:spPr>
              <a:xfrm>
                <a:off x="9618133" y="4884069"/>
                <a:ext cx="225778" cy="321468"/>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57" name="墨迹 56"/>
              <p14:cNvContentPartPr/>
              <p14:nvPr/>
            </p14:nvContentPartPr>
            <p14:xfrm>
              <a:off x="9770533" y="5087101"/>
              <a:ext cx="73378" cy="146635"/>
            </p14:xfrm>
          </p:contentPart>
        </mc:Choice>
        <mc:Fallback xmlns="">
          <p:pic>
            <p:nvPicPr>
              <p:cNvPr id="57" name="墨迹 56"/>
            </p:nvPicPr>
            <p:blipFill>
              <a:blip/>
            </p:blipFill>
            <p:spPr>
              <a:xfrm>
                <a:off x="9770533" y="5087101"/>
                <a:ext cx="73378" cy="146635"/>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58" name="墨迹 57"/>
              <p14:cNvContentPartPr/>
              <p14:nvPr/>
            </p14:nvContentPartPr>
            <p14:xfrm>
              <a:off x="9849555" y="5081462"/>
              <a:ext cx="28222" cy="180474"/>
            </p14:xfrm>
          </p:contentPart>
        </mc:Choice>
        <mc:Fallback xmlns="">
          <p:pic>
            <p:nvPicPr>
              <p:cNvPr id="58" name="墨迹 57"/>
            </p:nvPicPr>
            <p:blipFill>
              <a:blip/>
            </p:blipFill>
            <p:spPr>
              <a:xfrm>
                <a:off x="9849555" y="5081462"/>
                <a:ext cx="28222" cy="180474"/>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59" name="墨迹 58"/>
              <p14:cNvContentPartPr/>
              <p14:nvPr/>
            </p14:nvContentPartPr>
            <p14:xfrm>
              <a:off x="9770533" y="5168879"/>
              <a:ext cx="135467" cy="14099"/>
            </p14:xfrm>
          </p:contentPart>
        </mc:Choice>
        <mc:Fallback xmlns="">
          <p:pic>
            <p:nvPicPr>
              <p:cNvPr id="59" name="墨迹 58"/>
            </p:nvPicPr>
            <p:blipFill>
              <a:blip/>
            </p:blipFill>
            <p:spPr>
              <a:xfrm>
                <a:off x="9770533" y="5168879"/>
                <a:ext cx="135467" cy="14099"/>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60" name="墨迹 59"/>
              <p14:cNvContentPartPr/>
              <p14:nvPr/>
            </p14:nvContentPartPr>
            <p14:xfrm>
              <a:off x="10024533" y="4996865"/>
              <a:ext cx="183444" cy="250971"/>
            </p14:xfrm>
          </p:contentPart>
        </mc:Choice>
        <mc:Fallback xmlns="">
          <p:pic>
            <p:nvPicPr>
              <p:cNvPr id="60" name="墨迹 59"/>
            </p:nvPicPr>
            <p:blipFill>
              <a:blip/>
            </p:blipFill>
            <p:spPr>
              <a:xfrm>
                <a:off x="10024533" y="4996865"/>
                <a:ext cx="183444" cy="250971"/>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61" name="墨迹 60"/>
              <p14:cNvContentPartPr/>
              <p14:nvPr/>
            </p14:nvContentPartPr>
            <p14:xfrm>
              <a:off x="10224911" y="4929187"/>
              <a:ext cx="59266" cy="205853"/>
            </p14:xfrm>
          </p:contentPart>
        </mc:Choice>
        <mc:Fallback xmlns="">
          <p:pic>
            <p:nvPicPr>
              <p:cNvPr id="61" name="墨迹 60"/>
            </p:nvPicPr>
            <p:blipFill>
              <a:blip/>
            </p:blipFill>
            <p:spPr>
              <a:xfrm>
                <a:off x="10224911" y="4929187"/>
                <a:ext cx="59266" cy="205853"/>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62" name="墨迹 61"/>
              <p14:cNvContentPartPr/>
              <p14:nvPr/>
            </p14:nvContentPartPr>
            <p14:xfrm>
              <a:off x="10278533" y="4858690"/>
              <a:ext cx="160867" cy="14099"/>
            </p14:xfrm>
          </p:contentPart>
        </mc:Choice>
        <mc:Fallback xmlns="">
          <p:pic>
            <p:nvPicPr>
              <p:cNvPr id="62" name="墨迹 61"/>
            </p:nvPicPr>
            <p:blipFill>
              <a:blip/>
            </p:blipFill>
            <p:spPr>
              <a:xfrm>
                <a:off x="10278533" y="4858690"/>
                <a:ext cx="160867" cy="14099"/>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63" name="墨迹 62"/>
              <p14:cNvContentPartPr/>
              <p14:nvPr/>
            </p14:nvContentPartPr>
            <p14:xfrm>
              <a:off x="1326444" y="1748338"/>
              <a:ext cx="50800" cy="253792"/>
            </p14:xfrm>
          </p:contentPart>
        </mc:Choice>
        <mc:Fallback xmlns="">
          <p:pic>
            <p:nvPicPr>
              <p:cNvPr id="63" name="墨迹 62"/>
            </p:nvPicPr>
            <p:blipFill>
              <a:blip/>
            </p:blipFill>
            <p:spPr>
              <a:xfrm>
                <a:off x="1326444" y="1748338"/>
                <a:ext cx="50800" cy="253792"/>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64" name="墨迹 63"/>
              <p14:cNvContentPartPr/>
              <p14:nvPr/>
            </p14:nvContentPartPr>
            <p14:xfrm>
              <a:off x="1467555" y="1714500"/>
              <a:ext cx="67733" cy="112796"/>
            </p14:xfrm>
          </p:contentPart>
        </mc:Choice>
        <mc:Fallback xmlns="">
          <p:pic>
            <p:nvPicPr>
              <p:cNvPr id="64" name="墨迹 63"/>
            </p:nvPicPr>
            <p:blipFill>
              <a:blip/>
            </p:blipFill>
            <p:spPr>
              <a:xfrm>
                <a:off x="1467555" y="1714500"/>
                <a:ext cx="67733" cy="112796"/>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65" name="墨迹 64"/>
              <p14:cNvContentPartPr/>
              <p14:nvPr/>
            </p14:nvContentPartPr>
            <p14:xfrm>
              <a:off x="1552222" y="1714500"/>
              <a:ext cx="73378" cy="73317"/>
            </p14:xfrm>
          </p:contentPart>
        </mc:Choice>
        <mc:Fallback xmlns="">
          <p:pic>
            <p:nvPicPr>
              <p:cNvPr id="65" name="墨迹 64"/>
            </p:nvPicPr>
            <p:blipFill>
              <a:blip/>
            </p:blipFill>
            <p:spPr>
              <a:xfrm>
                <a:off x="1552222" y="1714500"/>
                <a:ext cx="73378" cy="73317"/>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66" name="墨迹 65"/>
              <p14:cNvContentPartPr/>
              <p14:nvPr/>
            </p14:nvContentPartPr>
            <p14:xfrm>
              <a:off x="1540933" y="1782177"/>
              <a:ext cx="28222" cy="307369"/>
            </p14:xfrm>
          </p:contentPart>
        </mc:Choice>
        <mc:Fallback xmlns="">
          <p:pic>
            <p:nvPicPr>
              <p:cNvPr id="66" name="墨迹 65"/>
            </p:nvPicPr>
            <p:blipFill>
              <a:blip/>
            </p:blipFill>
            <p:spPr>
              <a:xfrm>
                <a:off x="1540933" y="1782177"/>
                <a:ext cx="28222" cy="307369"/>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67" name="墨迹 66"/>
              <p14:cNvContentPartPr/>
              <p14:nvPr/>
            </p14:nvContentPartPr>
            <p14:xfrm>
              <a:off x="1766711" y="1641182"/>
              <a:ext cx="11289" cy="129716"/>
            </p14:xfrm>
          </p:contentPart>
        </mc:Choice>
        <mc:Fallback xmlns="">
          <p:pic>
            <p:nvPicPr>
              <p:cNvPr id="67" name="墨迹 66"/>
            </p:nvPicPr>
            <p:blipFill>
              <a:blip/>
            </p:blipFill>
            <p:spPr>
              <a:xfrm>
                <a:off x="1766711" y="1641182"/>
                <a:ext cx="11289" cy="129716"/>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68" name="墨迹 67"/>
              <p14:cNvContentPartPr/>
              <p14:nvPr/>
            </p14:nvContentPartPr>
            <p14:xfrm>
              <a:off x="1676400" y="1612983"/>
              <a:ext cx="191911" cy="344028"/>
            </p14:xfrm>
          </p:contentPart>
        </mc:Choice>
        <mc:Fallback xmlns="">
          <p:pic>
            <p:nvPicPr>
              <p:cNvPr id="68" name="墨迹 67"/>
            </p:nvPicPr>
            <p:blipFill>
              <a:blip/>
            </p:blipFill>
            <p:spPr>
              <a:xfrm>
                <a:off x="1676400" y="1612983"/>
                <a:ext cx="191911" cy="344028"/>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69" name="墨迹 68"/>
              <p14:cNvContentPartPr/>
              <p14:nvPr/>
            </p14:nvContentPartPr>
            <p14:xfrm>
              <a:off x="1727200" y="1816016"/>
              <a:ext cx="146755" cy="169194"/>
            </p14:xfrm>
          </p:contentPart>
        </mc:Choice>
        <mc:Fallback xmlns="">
          <p:pic>
            <p:nvPicPr>
              <p:cNvPr id="69" name="墨迹 68"/>
            </p:nvPicPr>
            <p:blipFill>
              <a:blip/>
            </p:blipFill>
            <p:spPr>
              <a:xfrm>
                <a:off x="1727200" y="1816016"/>
                <a:ext cx="146755" cy="169194"/>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70" name="墨迹 69"/>
              <p14:cNvContentPartPr/>
              <p14:nvPr/>
            </p14:nvContentPartPr>
            <p14:xfrm>
              <a:off x="1873955" y="1776537"/>
              <a:ext cx="84667" cy="208673"/>
            </p14:xfrm>
          </p:contentPart>
        </mc:Choice>
        <mc:Fallback xmlns="">
          <p:pic>
            <p:nvPicPr>
              <p:cNvPr id="70" name="墨迹 69"/>
            </p:nvPicPr>
            <p:blipFill>
              <a:blip/>
            </p:blipFill>
            <p:spPr>
              <a:xfrm>
                <a:off x="1873955" y="1776537"/>
                <a:ext cx="84667" cy="208673"/>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71" name="墨迹 70"/>
              <p14:cNvContentPartPr/>
              <p14:nvPr/>
            </p14:nvContentPartPr>
            <p14:xfrm>
              <a:off x="1981200" y="1759618"/>
              <a:ext cx="79022" cy="208673"/>
            </p14:xfrm>
          </p:contentPart>
        </mc:Choice>
        <mc:Fallback xmlns="">
          <p:pic>
            <p:nvPicPr>
              <p:cNvPr id="71" name="墨迹 70"/>
            </p:nvPicPr>
            <p:blipFill>
              <a:blip/>
            </p:blipFill>
            <p:spPr>
              <a:xfrm>
                <a:off x="1981200" y="1759618"/>
                <a:ext cx="79022" cy="208673"/>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72" name="墨迹 71"/>
              <p14:cNvContentPartPr/>
              <p14:nvPr/>
            </p14:nvContentPartPr>
            <p14:xfrm>
              <a:off x="2054577" y="1658102"/>
              <a:ext cx="84667" cy="310189"/>
            </p14:xfrm>
          </p:contentPart>
        </mc:Choice>
        <mc:Fallback xmlns="">
          <p:pic>
            <p:nvPicPr>
              <p:cNvPr id="72" name="墨迹 71"/>
            </p:nvPicPr>
            <p:blipFill>
              <a:blip/>
            </p:blipFill>
            <p:spPr>
              <a:xfrm>
                <a:off x="2054577" y="1658102"/>
                <a:ext cx="84667" cy="310189"/>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73" name="墨迹 72"/>
              <p14:cNvContentPartPr/>
              <p14:nvPr/>
            </p14:nvContentPartPr>
            <p14:xfrm>
              <a:off x="2206977" y="1562225"/>
              <a:ext cx="124178" cy="293269"/>
            </p14:xfrm>
          </p:contentPart>
        </mc:Choice>
        <mc:Fallback xmlns="">
          <p:pic>
            <p:nvPicPr>
              <p:cNvPr id="73" name="墨迹 72"/>
            </p:nvPicPr>
            <p:blipFill>
              <a:blip/>
            </p:blipFill>
            <p:spPr>
              <a:xfrm>
                <a:off x="2206977" y="1562225"/>
                <a:ext cx="124178" cy="293269"/>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74" name="墨迹 73"/>
              <p14:cNvContentPartPr/>
              <p14:nvPr/>
            </p14:nvContentPartPr>
            <p14:xfrm>
              <a:off x="2201333" y="1753978"/>
              <a:ext cx="206022" cy="231232"/>
            </p14:xfrm>
          </p:contentPart>
        </mc:Choice>
        <mc:Fallback xmlns="">
          <p:pic>
            <p:nvPicPr>
              <p:cNvPr id="74" name="墨迹 73"/>
            </p:nvPicPr>
            <p:blipFill>
              <a:blip/>
            </p:blipFill>
            <p:spPr>
              <a:xfrm>
                <a:off x="2201333" y="1753978"/>
                <a:ext cx="206022" cy="231232"/>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75" name="墨迹 74"/>
              <p14:cNvContentPartPr/>
              <p14:nvPr/>
            </p14:nvContentPartPr>
            <p14:xfrm>
              <a:off x="2794000" y="1528386"/>
              <a:ext cx="177800" cy="389146"/>
            </p14:xfrm>
          </p:contentPart>
        </mc:Choice>
        <mc:Fallback xmlns="">
          <p:pic>
            <p:nvPicPr>
              <p:cNvPr id="75" name="墨迹 74"/>
            </p:nvPicPr>
            <p:blipFill>
              <a:blip/>
            </p:blipFill>
            <p:spPr>
              <a:xfrm>
                <a:off x="2794000" y="1528386"/>
                <a:ext cx="177800" cy="389146"/>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76" name="墨迹 75"/>
              <p14:cNvContentPartPr/>
              <p14:nvPr/>
            </p14:nvContentPartPr>
            <p14:xfrm>
              <a:off x="3005666" y="1765258"/>
              <a:ext cx="2822" cy="112796"/>
            </p14:xfrm>
          </p:contentPart>
        </mc:Choice>
        <mc:Fallback xmlns="">
          <p:pic>
            <p:nvPicPr>
              <p:cNvPr id="76" name="墨迹 75"/>
            </p:nvPicPr>
            <p:blipFill>
              <a:blip/>
            </p:blipFill>
            <p:spPr>
              <a:xfrm>
                <a:off x="3005666" y="1765258"/>
                <a:ext cx="2822" cy="112796"/>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77" name="墨迹 76"/>
              <p14:cNvContentPartPr/>
              <p14:nvPr/>
            </p14:nvContentPartPr>
            <p14:xfrm>
              <a:off x="3008488" y="1500187"/>
              <a:ext cx="45156" cy="112796"/>
            </p14:xfrm>
          </p:contentPart>
        </mc:Choice>
        <mc:Fallback xmlns="">
          <p:pic>
            <p:nvPicPr>
              <p:cNvPr id="77" name="墨迹 76"/>
            </p:nvPicPr>
            <p:blipFill>
              <a:blip/>
            </p:blipFill>
            <p:spPr>
              <a:xfrm>
                <a:off x="3008488" y="1500187"/>
                <a:ext cx="45156" cy="112796"/>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78" name="墨迹 77"/>
              <p14:cNvContentPartPr/>
              <p14:nvPr/>
            </p14:nvContentPartPr>
            <p14:xfrm>
              <a:off x="3076222" y="1714500"/>
              <a:ext cx="118533" cy="129715"/>
            </p14:xfrm>
          </p:contentPart>
        </mc:Choice>
        <mc:Fallback xmlns="">
          <p:pic>
            <p:nvPicPr>
              <p:cNvPr id="78" name="墨迹 77"/>
            </p:nvPicPr>
            <p:blipFill>
              <a:blip/>
            </p:blipFill>
            <p:spPr>
              <a:xfrm>
                <a:off x="3076222" y="1714500"/>
                <a:ext cx="118533" cy="129715"/>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79" name="墨迹 78"/>
              <p14:cNvContentPartPr/>
              <p14:nvPr/>
            </p14:nvContentPartPr>
            <p14:xfrm>
              <a:off x="3129844" y="1714500"/>
              <a:ext cx="19756" cy="222772"/>
            </p14:xfrm>
          </p:contentPart>
        </mc:Choice>
        <mc:Fallback xmlns="">
          <p:pic>
            <p:nvPicPr>
              <p:cNvPr id="79" name="墨迹 78"/>
            </p:nvPicPr>
            <p:blipFill>
              <a:blip/>
            </p:blipFill>
            <p:spPr>
              <a:xfrm>
                <a:off x="3129844" y="1714500"/>
                <a:ext cx="19756" cy="222772"/>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80" name="墨迹 79"/>
              <p14:cNvContentPartPr/>
              <p14:nvPr/>
            </p14:nvContentPartPr>
            <p14:xfrm>
              <a:off x="3245555" y="1505827"/>
              <a:ext cx="112889" cy="366587"/>
            </p14:xfrm>
          </p:contentPart>
        </mc:Choice>
        <mc:Fallback xmlns="">
          <p:pic>
            <p:nvPicPr>
              <p:cNvPr id="80" name="墨迹 79"/>
            </p:nvPicPr>
            <p:blipFill>
              <a:blip/>
            </p:blipFill>
            <p:spPr>
              <a:xfrm>
                <a:off x="3245555" y="1505827"/>
                <a:ext cx="112889" cy="366587"/>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81" name="墨迹 80"/>
              <p14:cNvContentPartPr/>
              <p14:nvPr/>
            </p14:nvContentPartPr>
            <p14:xfrm>
              <a:off x="3386666" y="1477628"/>
              <a:ext cx="16934" cy="366587"/>
            </p14:xfrm>
          </p:contentPart>
        </mc:Choice>
        <mc:Fallback xmlns="">
          <p:pic>
            <p:nvPicPr>
              <p:cNvPr id="81" name="墨迹 80"/>
            </p:nvPicPr>
            <p:blipFill>
              <a:blip/>
            </p:blipFill>
            <p:spPr>
              <a:xfrm>
                <a:off x="3386666" y="1477628"/>
                <a:ext cx="16934" cy="366587"/>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82" name="墨迹 81"/>
              <p14:cNvContentPartPr/>
              <p14:nvPr/>
            </p14:nvContentPartPr>
            <p14:xfrm>
              <a:off x="3285066" y="1708860"/>
              <a:ext cx="141111" cy="22559"/>
            </p14:xfrm>
          </p:contentPart>
        </mc:Choice>
        <mc:Fallback xmlns="">
          <p:pic>
            <p:nvPicPr>
              <p:cNvPr id="82" name="墨迹 81"/>
            </p:nvPicPr>
            <p:blipFill>
              <a:blip/>
            </p:blipFill>
            <p:spPr>
              <a:xfrm>
                <a:off x="3285066" y="1708860"/>
                <a:ext cx="141111" cy="22559"/>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83" name="墨迹 82"/>
              <p14:cNvContentPartPr/>
              <p14:nvPr/>
            </p14:nvContentPartPr>
            <p14:xfrm>
              <a:off x="3488266" y="1641182"/>
              <a:ext cx="84667" cy="219952"/>
            </p14:xfrm>
          </p:contentPart>
        </mc:Choice>
        <mc:Fallback xmlns="">
          <p:pic>
            <p:nvPicPr>
              <p:cNvPr id="83" name="墨迹 82"/>
            </p:nvPicPr>
            <p:blipFill>
              <a:blip/>
            </p:blipFill>
            <p:spPr>
              <a:xfrm>
                <a:off x="3488266" y="1641182"/>
                <a:ext cx="84667" cy="219952"/>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84" name="墨迹 83"/>
              <p14:cNvContentPartPr/>
              <p14:nvPr/>
            </p14:nvContentPartPr>
            <p14:xfrm>
              <a:off x="3601155" y="1703220"/>
              <a:ext cx="112889" cy="90237"/>
            </p14:xfrm>
          </p:contentPart>
        </mc:Choice>
        <mc:Fallback xmlns="">
          <p:pic>
            <p:nvPicPr>
              <p:cNvPr id="84" name="墨迹 83"/>
            </p:nvPicPr>
            <p:blipFill>
              <a:blip/>
            </p:blipFill>
            <p:spPr>
              <a:xfrm>
                <a:off x="3601155" y="1703220"/>
                <a:ext cx="112889" cy="90237"/>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85" name="墨迹 84"/>
              <p14:cNvContentPartPr/>
              <p14:nvPr/>
            </p14:nvContentPartPr>
            <p14:xfrm>
              <a:off x="3654777" y="1686300"/>
              <a:ext cx="31045" cy="180474"/>
            </p14:xfrm>
          </p:contentPart>
        </mc:Choice>
        <mc:Fallback xmlns="">
          <p:pic>
            <p:nvPicPr>
              <p:cNvPr id="85" name="墨迹 84"/>
            </p:nvPicPr>
            <p:blipFill>
              <a:blip/>
            </p:blipFill>
            <p:spPr>
              <a:xfrm>
                <a:off x="3654777" y="1686300"/>
                <a:ext cx="31045" cy="180474"/>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86" name="墨迹 85"/>
              <p14:cNvContentPartPr/>
              <p14:nvPr/>
            </p14:nvContentPartPr>
            <p14:xfrm>
              <a:off x="3770488" y="1438149"/>
              <a:ext cx="256823" cy="327109"/>
            </p14:xfrm>
          </p:contentPart>
        </mc:Choice>
        <mc:Fallback xmlns="">
          <p:pic>
            <p:nvPicPr>
              <p:cNvPr id="86" name="墨迹 85"/>
            </p:nvPicPr>
            <p:blipFill>
              <a:blip/>
            </p:blipFill>
            <p:spPr>
              <a:xfrm>
                <a:off x="3770488" y="1438149"/>
                <a:ext cx="256823" cy="327109"/>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87" name="墨迹 86"/>
              <p14:cNvContentPartPr/>
              <p14:nvPr/>
            </p14:nvContentPartPr>
            <p14:xfrm>
              <a:off x="4075288" y="1601703"/>
              <a:ext cx="62089" cy="180474"/>
            </p14:xfrm>
          </p:contentPart>
        </mc:Choice>
        <mc:Fallback xmlns="">
          <p:pic>
            <p:nvPicPr>
              <p:cNvPr id="87" name="墨迹 86"/>
            </p:nvPicPr>
            <p:blipFill>
              <a:blip/>
            </p:blipFill>
            <p:spPr>
              <a:xfrm>
                <a:off x="4075288" y="1601703"/>
                <a:ext cx="62089" cy="180474"/>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88" name="墨迹 87"/>
              <p14:cNvContentPartPr/>
              <p14:nvPr/>
            </p14:nvContentPartPr>
            <p14:xfrm>
              <a:off x="4188177" y="1455069"/>
              <a:ext cx="101600" cy="293269"/>
            </p14:xfrm>
          </p:contentPart>
        </mc:Choice>
        <mc:Fallback xmlns="">
          <p:pic>
            <p:nvPicPr>
              <p:cNvPr id="88" name="墨迹 87"/>
            </p:nvPicPr>
            <p:blipFill>
              <a:blip/>
            </p:blipFill>
            <p:spPr>
              <a:xfrm>
                <a:off x="4188177" y="1455069"/>
                <a:ext cx="101600" cy="293269"/>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89" name="墨迹 88"/>
              <p14:cNvContentPartPr/>
              <p14:nvPr/>
            </p14:nvContentPartPr>
            <p14:xfrm>
              <a:off x="4312355" y="1460708"/>
              <a:ext cx="118533" cy="265071"/>
            </p14:xfrm>
          </p:contentPart>
        </mc:Choice>
        <mc:Fallback xmlns="">
          <p:pic>
            <p:nvPicPr>
              <p:cNvPr id="89" name="墨迹 88"/>
            </p:nvPicPr>
            <p:blipFill>
              <a:blip/>
            </p:blipFill>
            <p:spPr>
              <a:xfrm>
                <a:off x="4312355" y="1460708"/>
                <a:ext cx="118533" cy="265071"/>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90" name="墨迹 89"/>
              <p14:cNvContentPartPr/>
              <p14:nvPr/>
            </p14:nvContentPartPr>
            <p14:xfrm>
              <a:off x="4459111" y="1601703"/>
              <a:ext cx="90311" cy="138176"/>
            </p14:xfrm>
          </p:contentPart>
        </mc:Choice>
        <mc:Fallback xmlns="">
          <p:pic>
            <p:nvPicPr>
              <p:cNvPr id="90" name="墨迹 89"/>
            </p:nvPicPr>
            <p:blipFill>
              <a:blip/>
            </p:blipFill>
            <p:spPr>
              <a:xfrm>
                <a:off x="4459111" y="1601703"/>
                <a:ext cx="90311" cy="138176"/>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91" name="墨迹 90"/>
              <p14:cNvContentPartPr/>
              <p14:nvPr/>
            </p14:nvContentPartPr>
            <p14:xfrm>
              <a:off x="4628444" y="1663741"/>
              <a:ext cx="16933" cy="138175"/>
            </p14:xfrm>
          </p:contentPart>
        </mc:Choice>
        <mc:Fallback xmlns="">
          <p:pic>
            <p:nvPicPr>
              <p:cNvPr id="91" name="墨迹 90"/>
            </p:nvPicPr>
            <p:blipFill>
              <a:blip/>
            </p:blipFill>
            <p:spPr>
              <a:xfrm>
                <a:off x="4628444" y="1663741"/>
                <a:ext cx="16933" cy="138175"/>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92" name="墨迹 91"/>
              <p14:cNvContentPartPr/>
              <p14:nvPr/>
            </p14:nvContentPartPr>
            <p14:xfrm>
              <a:off x="2322688" y="2126205"/>
              <a:ext cx="14112" cy="287630"/>
            </p14:xfrm>
          </p:contentPart>
        </mc:Choice>
        <mc:Fallback xmlns="">
          <p:pic>
            <p:nvPicPr>
              <p:cNvPr id="92" name="墨迹 91"/>
            </p:nvPicPr>
            <p:blipFill>
              <a:blip/>
            </p:blipFill>
            <p:spPr>
              <a:xfrm>
                <a:off x="2322688" y="2126205"/>
                <a:ext cx="14112" cy="287630"/>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93" name="墨迹 92"/>
              <p14:cNvContentPartPr/>
              <p14:nvPr/>
            </p14:nvContentPartPr>
            <p14:xfrm>
              <a:off x="2269066" y="2334878"/>
              <a:ext cx="172156" cy="197393"/>
            </p14:xfrm>
          </p:contentPart>
        </mc:Choice>
        <mc:Fallback xmlns="">
          <p:pic>
            <p:nvPicPr>
              <p:cNvPr id="93" name="墨迹 92"/>
            </p:nvPicPr>
            <p:blipFill>
              <a:blip/>
            </p:blipFill>
            <p:spPr>
              <a:xfrm>
                <a:off x="2269066" y="2334878"/>
                <a:ext cx="172156" cy="197393"/>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94" name="墨迹 93"/>
              <p14:cNvContentPartPr/>
              <p14:nvPr/>
            </p14:nvContentPartPr>
            <p14:xfrm>
              <a:off x="2844800" y="2413835"/>
              <a:ext cx="135466" cy="315829"/>
            </p14:xfrm>
          </p:contentPart>
        </mc:Choice>
        <mc:Fallback xmlns="">
          <p:pic>
            <p:nvPicPr>
              <p:cNvPr id="94" name="墨迹 93"/>
            </p:nvPicPr>
            <p:blipFill>
              <a:blip/>
            </p:blipFill>
            <p:spPr>
              <a:xfrm>
                <a:off x="2844800" y="2413835"/>
                <a:ext cx="135466" cy="315829"/>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95" name="墨迹 94"/>
              <p14:cNvContentPartPr/>
              <p14:nvPr/>
            </p14:nvContentPartPr>
            <p14:xfrm>
              <a:off x="3070577" y="2616868"/>
              <a:ext cx="5645" cy="95877"/>
            </p14:xfrm>
          </p:contentPart>
        </mc:Choice>
        <mc:Fallback xmlns="">
          <p:pic>
            <p:nvPicPr>
              <p:cNvPr id="95" name="墨迹 94"/>
            </p:nvPicPr>
            <p:blipFill>
              <a:blip/>
            </p:blipFill>
            <p:spPr>
              <a:xfrm>
                <a:off x="3070577" y="2616868"/>
                <a:ext cx="5645" cy="95877"/>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96" name="墨迹 95"/>
              <p14:cNvContentPartPr/>
              <p14:nvPr/>
            </p14:nvContentPartPr>
            <p14:xfrm>
              <a:off x="3098800" y="2391276"/>
              <a:ext cx="31044" cy="67677"/>
            </p14:xfrm>
          </p:contentPart>
        </mc:Choice>
        <mc:Fallback xmlns="">
          <p:pic>
            <p:nvPicPr>
              <p:cNvPr id="96" name="墨迹 95"/>
            </p:nvPicPr>
            <p:blipFill>
              <a:blip/>
            </p:blipFill>
            <p:spPr>
              <a:xfrm>
                <a:off x="3098800" y="2391276"/>
                <a:ext cx="31044" cy="67677"/>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97" name="墨迹 96"/>
              <p14:cNvContentPartPr/>
              <p14:nvPr/>
            </p14:nvContentPartPr>
            <p14:xfrm>
              <a:off x="3200400" y="2379996"/>
              <a:ext cx="135466" cy="298910"/>
            </p14:xfrm>
          </p:contentPart>
        </mc:Choice>
        <mc:Fallback xmlns="">
          <p:pic>
            <p:nvPicPr>
              <p:cNvPr id="97" name="墨迹 96"/>
            </p:nvPicPr>
            <p:blipFill>
              <a:blip/>
            </p:blipFill>
            <p:spPr>
              <a:xfrm>
                <a:off x="3200400" y="2379996"/>
                <a:ext cx="135466" cy="298910"/>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98" name="墨迹 97"/>
              <p14:cNvContentPartPr/>
              <p14:nvPr/>
            </p14:nvContentPartPr>
            <p14:xfrm>
              <a:off x="3316111" y="2351797"/>
              <a:ext cx="31044" cy="327109"/>
            </p14:xfrm>
          </p:contentPart>
        </mc:Choice>
        <mc:Fallback xmlns="">
          <p:pic>
            <p:nvPicPr>
              <p:cNvPr id="98" name="墨迹 97"/>
            </p:nvPicPr>
            <p:blipFill>
              <a:blip/>
            </p:blipFill>
            <p:spPr>
              <a:xfrm>
                <a:off x="3316111" y="2351797"/>
                <a:ext cx="31044" cy="327109"/>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99" name="墨迹 98"/>
              <p14:cNvContentPartPr/>
              <p14:nvPr/>
            </p14:nvContentPartPr>
            <p14:xfrm>
              <a:off x="3234266" y="2478693"/>
              <a:ext cx="169334" cy="64857"/>
            </p14:xfrm>
          </p:contentPart>
        </mc:Choice>
        <mc:Fallback xmlns="">
          <p:pic>
            <p:nvPicPr>
              <p:cNvPr id="99" name="墨迹 98"/>
            </p:nvPicPr>
            <p:blipFill>
              <a:blip/>
            </p:blipFill>
            <p:spPr>
              <a:xfrm>
                <a:off x="3234266" y="2478693"/>
                <a:ext cx="169334" cy="64857"/>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100" name="墨迹 99"/>
              <p14:cNvContentPartPr/>
              <p14:nvPr/>
            </p14:nvContentPartPr>
            <p14:xfrm>
              <a:off x="3488266" y="2413835"/>
              <a:ext cx="79022" cy="253791"/>
            </p14:xfrm>
          </p:contentPart>
        </mc:Choice>
        <mc:Fallback xmlns="">
          <p:pic>
            <p:nvPicPr>
              <p:cNvPr id="100" name="墨迹 99"/>
            </p:nvPicPr>
            <p:blipFill>
              <a:blip/>
            </p:blipFill>
            <p:spPr>
              <a:xfrm>
                <a:off x="3488266" y="2413835"/>
                <a:ext cx="79022" cy="253791"/>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101" name="墨迹 100"/>
              <p14:cNvContentPartPr/>
              <p14:nvPr/>
            </p14:nvContentPartPr>
            <p14:xfrm>
              <a:off x="3651955" y="2368717"/>
              <a:ext cx="273756" cy="293269"/>
            </p14:xfrm>
          </p:contentPart>
        </mc:Choice>
        <mc:Fallback xmlns="">
          <p:pic>
            <p:nvPicPr>
              <p:cNvPr id="101" name="墨迹 100"/>
            </p:nvPicPr>
            <p:blipFill>
              <a:blip/>
            </p:blipFill>
            <p:spPr>
              <a:xfrm>
                <a:off x="3651955" y="2368717"/>
                <a:ext cx="273756" cy="293269"/>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102" name="墨迹 101"/>
              <p14:cNvContentPartPr/>
              <p14:nvPr/>
            </p14:nvContentPartPr>
            <p14:xfrm>
              <a:off x="4001911" y="2470233"/>
              <a:ext cx="180622" cy="22559"/>
            </p14:xfrm>
          </p:contentPart>
        </mc:Choice>
        <mc:Fallback xmlns="">
          <p:pic>
            <p:nvPicPr>
              <p:cNvPr id="102" name="墨迹 101"/>
            </p:nvPicPr>
            <p:blipFill>
              <a:blip/>
            </p:blipFill>
            <p:spPr>
              <a:xfrm>
                <a:off x="4001911" y="2470233"/>
                <a:ext cx="180622" cy="22559"/>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103" name="墨迹 102"/>
              <p14:cNvContentPartPr/>
              <p14:nvPr/>
            </p14:nvContentPartPr>
            <p14:xfrm>
              <a:off x="4024488" y="2537911"/>
              <a:ext cx="124178" cy="129715"/>
            </p14:xfrm>
          </p:contentPart>
        </mc:Choice>
        <mc:Fallback xmlns="">
          <p:pic>
            <p:nvPicPr>
              <p:cNvPr id="103" name="墨迹 102"/>
            </p:nvPicPr>
            <p:blipFill>
              <a:blip/>
            </p:blipFill>
            <p:spPr>
              <a:xfrm>
                <a:off x="4024488" y="2537911"/>
                <a:ext cx="124178" cy="129715"/>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104" name="墨迹 103"/>
              <p14:cNvContentPartPr/>
              <p14:nvPr/>
            </p14:nvContentPartPr>
            <p14:xfrm>
              <a:off x="4106333" y="2554830"/>
              <a:ext cx="31044" cy="293270"/>
            </p14:xfrm>
          </p:contentPart>
        </mc:Choice>
        <mc:Fallback xmlns="">
          <p:pic>
            <p:nvPicPr>
              <p:cNvPr id="104" name="墨迹 103"/>
            </p:nvPicPr>
            <p:blipFill>
              <a:blip/>
            </p:blipFill>
            <p:spPr>
              <a:xfrm>
                <a:off x="4106333" y="2554830"/>
                <a:ext cx="31044" cy="293270"/>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105" name="墨迹 104"/>
              <p14:cNvContentPartPr/>
              <p14:nvPr/>
            </p14:nvContentPartPr>
            <p14:xfrm>
              <a:off x="4097866" y="2227722"/>
              <a:ext cx="67734" cy="236871"/>
            </p14:xfrm>
          </p:contentPart>
        </mc:Choice>
        <mc:Fallback xmlns="">
          <p:pic>
            <p:nvPicPr>
              <p:cNvPr id="105" name="墨迹 104"/>
            </p:nvPicPr>
            <p:blipFill>
              <a:blip/>
            </p:blipFill>
            <p:spPr>
              <a:xfrm>
                <a:off x="4097866" y="2227722"/>
                <a:ext cx="67734" cy="236871"/>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106" name="墨迹 105"/>
              <p14:cNvContentPartPr/>
              <p14:nvPr/>
            </p14:nvContentPartPr>
            <p14:xfrm>
              <a:off x="4216400" y="2379996"/>
              <a:ext cx="112888" cy="276351"/>
            </p14:xfrm>
          </p:contentPart>
        </mc:Choice>
        <mc:Fallback xmlns="">
          <p:pic>
            <p:nvPicPr>
              <p:cNvPr id="106" name="墨迹 105"/>
            </p:nvPicPr>
            <p:blipFill>
              <a:blip/>
            </p:blipFill>
            <p:spPr>
              <a:xfrm>
                <a:off x="4216400" y="2379996"/>
                <a:ext cx="112888" cy="276351"/>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107" name="墨迹 106"/>
              <p14:cNvContentPartPr/>
              <p14:nvPr/>
            </p14:nvContentPartPr>
            <p14:xfrm>
              <a:off x="4306711" y="2385636"/>
              <a:ext cx="118533" cy="270711"/>
            </p14:xfrm>
          </p:contentPart>
        </mc:Choice>
        <mc:Fallback xmlns="">
          <p:pic>
            <p:nvPicPr>
              <p:cNvPr id="107" name="墨迹 106"/>
            </p:nvPicPr>
            <p:blipFill>
              <a:blip/>
            </p:blipFill>
            <p:spPr>
              <a:xfrm>
                <a:off x="4306711" y="2385636"/>
                <a:ext cx="118533" cy="270711"/>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108" name="墨迹 107"/>
              <p14:cNvContentPartPr/>
              <p14:nvPr/>
            </p14:nvContentPartPr>
            <p14:xfrm>
              <a:off x="4442177" y="2504072"/>
              <a:ext cx="81845" cy="169194"/>
            </p14:xfrm>
          </p:contentPart>
        </mc:Choice>
        <mc:Fallback xmlns="">
          <p:pic>
            <p:nvPicPr>
              <p:cNvPr id="108" name="墨迹 107"/>
            </p:nvPicPr>
            <p:blipFill>
              <a:blip/>
            </p:blipFill>
            <p:spPr>
              <a:xfrm>
                <a:off x="4442177" y="2504072"/>
                <a:ext cx="81845" cy="169194"/>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109" name="墨迹 108"/>
              <p14:cNvContentPartPr/>
              <p14:nvPr/>
            </p14:nvContentPartPr>
            <p14:xfrm>
              <a:off x="4611511" y="2509712"/>
              <a:ext cx="141111" cy="14099"/>
            </p14:xfrm>
          </p:contentPart>
        </mc:Choice>
        <mc:Fallback xmlns="">
          <p:pic>
            <p:nvPicPr>
              <p:cNvPr id="109" name="墨迹 108"/>
            </p:nvPicPr>
            <p:blipFill>
              <a:blip/>
            </p:blipFill>
            <p:spPr>
              <a:xfrm>
                <a:off x="4611511" y="2509712"/>
                <a:ext cx="141111" cy="14099"/>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110" name="墨迹 109"/>
              <p14:cNvContentPartPr/>
              <p14:nvPr/>
            </p14:nvContentPartPr>
            <p14:xfrm>
              <a:off x="4622800" y="2532271"/>
              <a:ext cx="129822" cy="140995"/>
            </p14:xfrm>
          </p:contentPart>
        </mc:Choice>
        <mc:Fallback xmlns="">
          <p:pic>
            <p:nvPicPr>
              <p:cNvPr id="110" name="墨迹 109"/>
            </p:nvPicPr>
            <p:blipFill>
              <a:blip/>
            </p:blipFill>
            <p:spPr>
              <a:xfrm>
                <a:off x="4622800" y="2532271"/>
                <a:ext cx="129822" cy="140995"/>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111" name="墨迹 110"/>
              <p14:cNvContentPartPr/>
              <p14:nvPr/>
            </p14:nvContentPartPr>
            <p14:xfrm>
              <a:off x="4687711" y="2583029"/>
              <a:ext cx="47977" cy="276350"/>
            </p14:xfrm>
          </p:contentPart>
        </mc:Choice>
        <mc:Fallback xmlns="">
          <p:pic>
            <p:nvPicPr>
              <p:cNvPr id="111" name="墨迹 110"/>
            </p:nvPicPr>
            <p:blipFill>
              <a:blip/>
            </p:blipFill>
            <p:spPr>
              <a:xfrm>
                <a:off x="4687711" y="2583029"/>
                <a:ext cx="47977" cy="276350"/>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112" name="墨迹 111"/>
              <p14:cNvContentPartPr/>
              <p14:nvPr/>
            </p14:nvContentPartPr>
            <p14:xfrm>
              <a:off x="4721577" y="2312319"/>
              <a:ext cx="25400" cy="222772"/>
            </p14:xfrm>
          </p:contentPart>
        </mc:Choice>
        <mc:Fallback xmlns="">
          <p:pic>
            <p:nvPicPr>
              <p:cNvPr id="112" name="墨迹 111"/>
            </p:nvPicPr>
            <p:blipFill>
              <a:blip/>
            </p:blipFill>
            <p:spPr>
              <a:xfrm>
                <a:off x="4721577" y="2312319"/>
                <a:ext cx="25400" cy="222772"/>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113" name="墨迹 112"/>
              <p14:cNvContentPartPr/>
              <p14:nvPr/>
            </p14:nvContentPartPr>
            <p14:xfrm>
              <a:off x="6609644" y="1387391"/>
              <a:ext cx="19756" cy="5640"/>
            </p14:xfrm>
          </p:contentPart>
        </mc:Choice>
        <mc:Fallback xmlns="">
          <p:pic>
            <p:nvPicPr>
              <p:cNvPr id="113" name="墨迹 112"/>
            </p:nvPicPr>
            <p:blipFill>
              <a:blip/>
            </p:blipFill>
            <p:spPr>
              <a:xfrm>
                <a:off x="6609644" y="1387391"/>
                <a:ext cx="19756" cy="5640"/>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114" name="墨迹 113"/>
              <p14:cNvContentPartPr/>
              <p14:nvPr/>
            </p14:nvContentPartPr>
            <p14:xfrm>
              <a:off x="2427111" y="2374356"/>
              <a:ext cx="282222" cy="310190"/>
            </p14:xfrm>
          </p:contentPart>
        </mc:Choice>
        <mc:Fallback xmlns="">
          <p:pic>
            <p:nvPicPr>
              <p:cNvPr id="114" name="墨迹 113"/>
            </p:nvPicPr>
            <p:blipFill>
              <a:blip/>
            </p:blipFill>
            <p:spPr>
              <a:xfrm>
                <a:off x="2427111" y="2374356"/>
                <a:ext cx="282222" cy="310190"/>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115" name="墨迹 114"/>
              <p14:cNvContentPartPr/>
              <p14:nvPr/>
            </p14:nvContentPartPr>
            <p14:xfrm>
              <a:off x="2590800" y="2402555"/>
              <a:ext cx="39511" cy="504763"/>
            </p14:xfrm>
          </p:contentPart>
        </mc:Choice>
        <mc:Fallback xmlns="">
          <p:pic>
            <p:nvPicPr>
              <p:cNvPr id="115" name="墨迹 114"/>
            </p:nvPicPr>
            <p:blipFill>
              <a:blip/>
            </p:blipFill>
            <p:spPr>
              <a:xfrm>
                <a:off x="2590800" y="2402555"/>
                <a:ext cx="39511" cy="504763"/>
              </a:xfrm>
              <a:prstGeom prst="rect"/>
            </p:spPr>
          </p:pic>
        </mc:Fallback>
      </mc:AlternateContent>
    </p:spTree>
    <p:custDataLst>
      <p:tags r:id="rId114"/>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13055" y="310515"/>
            <a:ext cx="10591800" cy="4081145"/>
          </a:xfrm>
          <a:prstGeom prst="rect">
            <a:avLst/>
          </a:prstGeom>
        </p:spPr>
      </p:pic>
      <mc:AlternateContent xmlns:mc="http://schemas.openxmlformats.org/markup-compatibility/2006" xmlns:p14="http://schemas.microsoft.com/office/powerpoint/2010/main">
        <mc:Choice Requires="p14">
          <p:contentPart r:id="rId2" p14:bwMode="auto">
            <p14:nvContentPartPr>
              <p14:cNvPr id="3" name="墨迹 2"/>
              <p14:cNvContentPartPr/>
              <p14:nvPr/>
            </p14:nvContentPartPr>
            <p14:xfrm>
              <a:off x="5187950" y="1384300"/>
              <a:ext cx="438150" cy="266700"/>
            </p14:xfrm>
          </p:contentPart>
        </mc:Choice>
        <mc:Fallback xmlns="">
          <p:pic>
            <p:nvPicPr>
              <p:cNvPr id="3" name="墨迹 2"/>
            </p:nvPicPr>
            <p:blipFill>
              <a:blip/>
            </p:blipFill>
            <p:spPr>
              <a:xfrm>
                <a:off x="5187950" y="1384300"/>
                <a:ext cx="438150" cy="266700"/>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4" name="墨迹 3"/>
              <p14:cNvContentPartPr/>
              <p14:nvPr/>
            </p14:nvContentPartPr>
            <p14:xfrm>
              <a:off x="5327650" y="1473200"/>
              <a:ext cx="25400" cy="12700"/>
            </p14:xfrm>
          </p:contentPart>
        </mc:Choice>
        <mc:Fallback xmlns="">
          <p:pic>
            <p:nvPicPr>
              <p:cNvPr id="4" name="墨迹 3"/>
            </p:nvPicPr>
            <p:blipFill>
              <a:blip/>
            </p:blipFill>
            <p:spPr>
              <a:xfrm>
                <a:off x="5327650" y="1473200"/>
                <a:ext cx="25400" cy="1270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5" name="墨迹 4"/>
              <p14:cNvContentPartPr/>
              <p14:nvPr/>
            </p14:nvContentPartPr>
            <p14:xfrm>
              <a:off x="5302250" y="1543050"/>
              <a:ext cx="44450" cy="19050"/>
            </p14:xfrm>
          </p:contentPart>
        </mc:Choice>
        <mc:Fallback xmlns="">
          <p:pic>
            <p:nvPicPr>
              <p:cNvPr id="5" name="墨迹 4"/>
            </p:nvPicPr>
            <p:blipFill>
              <a:blip/>
            </p:blipFill>
            <p:spPr>
              <a:xfrm>
                <a:off x="5302250" y="1543050"/>
                <a:ext cx="44450" cy="1905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6" name="墨迹 5"/>
              <p14:cNvContentPartPr/>
              <p14:nvPr/>
            </p14:nvContentPartPr>
            <p14:xfrm>
              <a:off x="6470650" y="1339850"/>
              <a:ext cx="355600" cy="228600"/>
            </p14:xfrm>
          </p:contentPart>
        </mc:Choice>
        <mc:Fallback xmlns="">
          <p:pic>
            <p:nvPicPr>
              <p:cNvPr id="6" name="墨迹 5"/>
            </p:nvPicPr>
            <p:blipFill>
              <a:blip/>
            </p:blipFill>
            <p:spPr>
              <a:xfrm>
                <a:off x="6470650" y="1339850"/>
                <a:ext cx="355600" cy="22860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7" name="墨迹 6"/>
              <p14:cNvContentPartPr/>
              <p14:nvPr/>
            </p14:nvContentPartPr>
            <p14:xfrm>
              <a:off x="6591300" y="1454150"/>
              <a:ext cx="360" cy="44450"/>
            </p14:xfrm>
          </p:contentPart>
        </mc:Choice>
        <mc:Fallback xmlns="">
          <p:pic>
            <p:nvPicPr>
              <p:cNvPr id="7" name="墨迹 6"/>
            </p:nvPicPr>
            <p:blipFill>
              <a:blip/>
            </p:blipFill>
            <p:spPr>
              <a:xfrm>
                <a:off x="6591300" y="1454150"/>
                <a:ext cx="360" cy="4445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8" name="墨迹 7"/>
              <p14:cNvContentPartPr/>
              <p14:nvPr/>
            </p14:nvContentPartPr>
            <p14:xfrm>
              <a:off x="6591300" y="1409700"/>
              <a:ext cx="44450" cy="360"/>
            </p14:xfrm>
          </p:contentPart>
        </mc:Choice>
        <mc:Fallback xmlns="">
          <p:pic>
            <p:nvPicPr>
              <p:cNvPr id="8" name="墨迹 7"/>
            </p:nvPicPr>
            <p:blipFill>
              <a:blip/>
            </p:blipFill>
            <p:spPr>
              <a:xfrm>
                <a:off x="6591300" y="1409700"/>
                <a:ext cx="44450" cy="36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9" name="墨迹 8"/>
              <p14:cNvContentPartPr/>
              <p14:nvPr/>
            </p14:nvContentPartPr>
            <p14:xfrm>
              <a:off x="6711950" y="1504950"/>
              <a:ext cx="152400" cy="304800"/>
            </p14:xfrm>
          </p:contentPart>
        </mc:Choice>
        <mc:Fallback xmlns="">
          <p:pic>
            <p:nvPicPr>
              <p:cNvPr id="9" name="墨迹 8"/>
            </p:nvPicPr>
            <p:blipFill>
              <a:blip/>
            </p:blipFill>
            <p:spPr>
              <a:xfrm>
                <a:off x="6711950" y="1504950"/>
                <a:ext cx="152400" cy="304800"/>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0" name="墨迹 9"/>
              <p14:cNvContentPartPr/>
              <p14:nvPr/>
            </p14:nvContentPartPr>
            <p14:xfrm>
              <a:off x="6750050" y="1708150"/>
              <a:ext cx="19050" cy="12700"/>
            </p14:xfrm>
          </p:contentPart>
        </mc:Choice>
        <mc:Fallback xmlns="">
          <p:pic>
            <p:nvPicPr>
              <p:cNvPr id="10" name="墨迹 9"/>
            </p:nvPicPr>
            <p:blipFill>
              <a:blip/>
            </p:blipFill>
            <p:spPr>
              <a:xfrm>
                <a:off x="6750050" y="1708150"/>
                <a:ext cx="19050" cy="1270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1" name="墨迹 10"/>
              <p14:cNvContentPartPr/>
              <p14:nvPr/>
            </p14:nvContentPartPr>
            <p14:xfrm>
              <a:off x="6781800" y="1657350"/>
              <a:ext cx="25400" cy="12700"/>
            </p14:xfrm>
          </p:contentPart>
        </mc:Choice>
        <mc:Fallback xmlns="">
          <p:pic>
            <p:nvPicPr>
              <p:cNvPr id="11" name="墨迹 10"/>
            </p:nvPicPr>
            <p:blipFill>
              <a:blip/>
            </p:blipFill>
            <p:spPr>
              <a:xfrm>
                <a:off x="6781800" y="1657350"/>
                <a:ext cx="25400" cy="12700"/>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2" name="墨迹 11"/>
              <p14:cNvContentPartPr/>
              <p14:nvPr/>
            </p14:nvContentPartPr>
            <p14:xfrm>
              <a:off x="5960533" y="1675021"/>
              <a:ext cx="28222" cy="155094"/>
            </p14:xfrm>
          </p:contentPart>
        </mc:Choice>
        <mc:Fallback xmlns="">
          <p:pic>
            <p:nvPicPr>
              <p:cNvPr id="12" name="墨迹 11"/>
            </p:nvPicPr>
            <p:blipFill>
              <a:blip/>
            </p:blipFill>
            <p:spPr>
              <a:xfrm>
                <a:off x="5960533" y="1675021"/>
                <a:ext cx="28222" cy="155094"/>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3" name="墨迹 12"/>
              <p14:cNvContentPartPr/>
              <p14:nvPr/>
            </p14:nvContentPartPr>
            <p14:xfrm>
              <a:off x="6045200" y="1697580"/>
              <a:ext cx="50800" cy="78957"/>
            </p14:xfrm>
          </p:contentPart>
        </mc:Choice>
        <mc:Fallback xmlns="">
          <p:pic>
            <p:nvPicPr>
              <p:cNvPr id="13" name="墨迹 12"/>
            </p:nvPicPr>
            <p:blipFill>
              <a:blip/>
            </p:blipFill>
            <p:spPr>
              <a:xfrm>
                <a:off x="6045200" y="1697580"/>
                <a:ext cx="50800" cy="78957"/>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4" name="墨迹 13"/>
              <p14:cNvContentPartPr/>
              <p14:nvPr/>
            </p14:nvContentPartPr>
            <p14:xfrm>
              <a:off x="6101644" y="1601703"/>
              <a:ext cx="118533" cy="315829"/>
            </p14:xfrm>
          </p:contentPart>
        </mc:Choice>
        <mc:Fallback xmlns="">
          <p:pic>
            <p:nvPicPr>
              <p:cNvPr id="14" name="墨迹 13"/>
            </p:nvPicPr>
            <p:blipFill>
              <a:blip/>
            </p:blipFill>
            <p:spPr>
              <a:xfrm>
                <a:off x="6101644" y="1601703"/>
                <a:ext cx="118533" cy="315829"/>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5" name="墨迹 14"/>
              <p14:cNvContentPartPr/>
              <p14:nvPr/>
            </p14:nvContentPartPr>
            <p14:xfrm>
              <a:off x="7298266" y="1206917"/>
              <a:ext cx="19756" cy="236872"/>
            </p14:xfrm>
          </p:contentPart>
        </mc:Choice>
        <mc:Fallback xmlns="">
          <p:pic>
            <p:nvPicPr>
              <p:cNvPr id="15" name="墨迹 14"/>
            </p:nvPicPr>
            <p:blipFill>
              <a:blip/>
            </p:blipFill>
            <p:spPr>
              <a:xfrm>
                <a:off x="7298266" y="1206917"/>
                <a:ext cx="19756" cy="236872"/>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6" name="墨迹 15"/>
              <p14:cNvContentPartPr/>
              <p14:nvPr/>
            </p14:nvContentPartPr>
            <p14:xfrm>
              <a:off x="7377288" y="1235116"/>
              <a:ext cx="50800" cy="157915"/>
            </p14:xfrm>
          </p:contentPart>
        </mc:Choice>
        <mc:Fallback xmlns="">
          <p:pic>
            <p:nvPicPr>
              <p:cNvPr id="16" name="墨迹 15"/>
            </p:nvPicPr>
            <p:blipFill>
              <a:blip/>
            </p:blipFill>
            <p:spPr>
              <a:xfrm>
                <a:off x="7377288" y="1235116"/>
                <a:ext cx="50800" cy="157915"/>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7" name="墨迹 16"/>
              <p14:cNvContentPartPr/>
              <p14:nvPr/>
            </p14:nvContentPartPr>
            <p14:xfrm>
              <a:off x="7490177" y="1139240"/>
              <a:ext cx="132645" cy="129715"/>
            </p14:xfrm>
          </p:contentPart>
        </mc:Choice>
        <mc:Fallback xmlns="">
          <p:pic>
            <p:nvPicPr>
              <p:cNvPr id="17" name="墨迹 16"/>
            </p:nvPicPr>
            <p:blipFill>
              <a:blip/>
            </p:blipFill>
            <p:spPr>
              <a:xfrm>
                <a:off x="7490177" y="1139240"/>
                <a:ext cx="132645" cy="129715"/>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8" name="墨迹 17"/>
              <p14:cNvContentPartPr/>
              <p14:nvPr/>
            </p14:nvContentPartPr>
            <p14:xfrm>
              <a:off x="7563555" y="1099761"/>
              <a:ext cx="33867" cy="366587"/>
            </p14:xfrm>
          </p:contentPart>
        </mc:Choice>
        <mc:Fallback xmlns="">
          <p:pic>
            <p:nvPicPr>
              <p:cNvPr id="18" name="墨迹 17"/>
            </p:nvPicPr>
            <p:blipFill>
              <a:blip/>
            </p:blipFill>
            <p:spPr>
              <a:xfrm>
                <a:off x="7563555" y="1099761"/>
                <a:ext cx="33867" cy="366587"/>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9" name="墨迹 18"/>
              <p14:cNvContentPartPr/>
              <p14:nvPr/>
            </p14:nvContentPartPr>
            <p14:xfrm>
              <a:off x="7484533" y="3028573"/>
              <a:ext cx="28222" cy="174834"/>
            </p14:xfrm>
          </p:contentPart>
        </mc:Choice>
        <mc:Fallback xmlns="">
          <p:pic>
            <p:nvPicPr>
              <p:cNvPr id="19" name="墨迹 18"/>
            </p:nvPicPr>
            <p:blipFill>
              <a:blip/>
            </p:blipFill>
            <p:spPr>
              <a:xfrm>
                <a:off x="7484533" y="3028573"/>
                <a:ext cx="28222" cy="174834"/>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20" name="墨迹 19"/>
              <p14:cNvContentPartPr/>
              <p14:nvPr/>
            </p14:nvContentPartPr>
            <p14:xfrm>
              <a:off x="7569200" y="3014474"/>
              <a:ext cx="67733" cy="143815"/>
            </p14:xfrm>
          </p:contentPart>
        </mc:Choice>
        <mc:Fallback xmlns="">
          <p:pic>
            <p:nvPicPr>
              <p:cNvPr id="20" name="墨迹 19"/>
            </p:nvPicPr>
            <p:blipFill>
              <a:blip/>
            </p:blipFill>
            <p:spPr>
              <a:xfrm>
                <a:off x="7569200" y="3014474"/>
                <a:ext cx="67733" cy="143815"/>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21" name="墨迹 20"/>
              <p14:cNvContentPartPr/>
              <p14:nvPr/>
            </p14:nvContentPartPr>
            <p14:xfrm>
              <a:off x="7693377" y="2859379"/>
              <a:ext cx="84667" cy="510402"/>
            </p14:xfrm>
          </p:contentPart>
        </mc:Choice>
        <mc:Fallback xmlns="">
          <p:pic>
            <p:nvPicPr>
              <p:cNvPr id="21" name="墨迹 20"/>
            </p:nvPicPr>
            <p:blipFill>
              <a:blip/>
            </p:blipFill>
            <p:spPr>
              <a:xfrm>
                <a:off x="7693377" y="2859379"/>
                <a:ext cx="84667" cy="510402"/>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22" name="墨迹 21"/>
              <p14:cNvContentPartPr/>
              <p14:nvPr/>
            </p14:nvContentPartPr>
            <p14:xfrm>
              <a:off x="7840133" y="2786062"/>
              <a:ext cx="28222" cy="67678"/>
            </p14:xfrm>
          </p:contentPart>
        </mc:Choice>
        <mc:Fallback xmlns="">
          <p:pic>
            <p:nvPicPr>
              <p:cNvPr id="22" name="墨迹 21"/>
            </p:nvPicPr>
            <p:blipFill>
              <a:blip/>
            </p:blipFill>
            <p:spPr>
              <a:xfrm>
                <a:off x="7840133" y="2786062"/>
                <a:ext cx="28222" cy="67678"/>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23" name="墨迹 22"/>
              <p14:cNvContentPartPr/>
              <p14:nvPr/>
            </p14:nvContentPartPr>
            <p14:xfrm>
              <a:off x="7896577" y="2983455"/>
              <a:ext cx="59267" cy="135355"/>
            </p14:xfrm>
          </p:contentPart>
        </mc:Choice>
        <mc:Fallback xmlns="">
          <p:pic>
            <p:nvPicPr>
              <p:cNvPr id="23" name="墨迹 22"/>
            </p:nvPicPr>
            <p:blipFill>
              <a:blip/>
            </p:blipFill>
            <p:spPr>
              <a:xfrm>
                <a:off x="7896577" y="2983455"/>
                <a:ext cx="59267" cy="135355"/>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24" name="墨迹 23"/>
              <p14:cNvContentPartPr/>
              <p14:nvPr/>
            </p14:nvContentPartPr>
            <p14:xfrm>
              <a:off x="7981244" y="2938337"/>
              <a:ext cx="132644" cy="236871"/>
            </p14:xfrm>
          </p:contentPart>
        </mc:Choice>
        <mc:Fallback xmlns="">
          <p:pic>
            <p:nvPicPr>
              <p:cNvPr id="24" name="墨迹 23"/>
            </p:nvPicPr>
            <p:blipFill>
              <a:blip/>
            </p:blipFill>
            <p:spPr>
              <a:xfrm>
                <a:off x="7981244" y="2938337"/>
                <a:ext cx="132644" cy="236871"/>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25" name="墨迹 24"/>
              <p14:cNvContentPartPr/>
              <p14:nvPr/>
            </p14:nvContentPartPr>
            <p14:xfrm>
              <a:off x="8184444" y="2769143"/>
              <a:ext cx="14111" cy="177653"/>
            </p14:xfrm>
          </p:contentPart>
        </mc:Choice>
        <mc:Fallback xmlns="">
          <p:pic>
            <p:nvPicPr>
              <p:cNvPr id="25" name="墨迹 24"/>
            </p:nvPicPr>
            <p:blipFill>
              <a:blip/>
            </p:blipFill>
            <p:spPr>
              <a:xfrm>
                <a:off x="8184444" y="2769143"/>
                <a:ext cx="14111" cy="177653"/>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26" name="墨迹 25"/>
              <p14:cNvContentPartPr/>
              <p14:nvPr/>
            </p14:nvContentPartPr>
            <p14:xfrm>
              <a:off x="6242755" y="1539666"/>
              <a:ext cx="39512" cy="56398"/>
            </p14:xfrm>
          </p:contentPart>
        </mc:Choice>
        <mc:Fallback xmlns="">
          <p:pic>
            <p:nvPicPr>
              <p:cNvPr id="26" name="墨迹 25"/>
            </p:nvPicPr>
            <p:blipFill>
              <a:blip/>
            </p:blipFill>
            <p:spPr>
              <a:xfrm>
                <a:off x="6242755" y="1539666"/>
                <a:ext cx="39512" cy="56398"/>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27" name="墨迹 26"/>
              <p14:cNvContentPartPr/>
              <p14:nvPr/>
            </p14:nvContentPartPr>
            <p14:xfrm>
              <a:off x="7732888" y="1049003"/>
              <a:ext cx="33867" cy="45118"/>
            </p14:xfrm>
          </p:contentPart>
        </mc:Choice>
        <mc:Fallback xmlns="">
          <p:pic>
            <p:nvPicPr>
              <p:cNvPr id="27" name="墨迹 26"/>
            </p:nvPicPr>
            <p:blipFill>
              <a:blip/>
            </p:blipFill>
            <p:spPr>
              <a:xfrm>
                <a:off x="7732888" y="1049003"/>
                <a:ext cx="33867" cy="45118"/>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28" name="墨迹 27"/>
              <p14:cNvContentPartPr/>
              <p14:nvPr/>
            </p14:nvContentPartPr>
            <p14:xfrm>
              <a:off x="6000044" y="891088"/>
              <a:ext cx="107244" cy="53578"/>
            </p14:xfrm>
          </p:contentPart>
        </mc:Choice>
        <mc:Fallback xmlns="">
          <p:pic>
            <p:nvPicPr>
              <p:cNvPr id="28" name="墨迹 27"/>
            </p:nvPicPr>
            <p:blipFill>
              <a:blip/>
            </p:blipFill>
            <p:spPr>
              <a:xfrm>
                <a:off x="6000044" y="891088"/>
                <a:ext cx="107244" cy="53578"/>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29" name="墨迹 28"/>
              <p14:cNvContentPartPr/>
              <p14:nvPr/>
            </p14:nvContentPartPr>
            <p14:xfrm>
              <a:off x="6011333" y="1003884"/>
              <a:ext cx="90311" cy="25379"/>
            </p14:xfrm>
          </p:contentPart>
        </mc:Choice>
        <mc:Fallback xmlns="">
          <p:pic>
            <p:nvPicPr>
              <p:cNvPr id="29" name="墨迹 28"/>
            </p:nvPicPr>
            <p:blipFill>
              <a:blip/>
            </p:blipFill>
            <p:spPr>
              <a:xfrm>
                <a:off x="6011333" y="1003884"/>
                <a:ext cx="90311" cy="25379"/>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30" name="墨迹 29"/>
              <p14:cNvContentPartPr/>
              <p14:nvPr/>
            </p14:nvContentPartPr>
            <p14:xfrm>
              <a:off x="5954888" y="1043363"/>
              <a:ext cx="206022" cy="73317"/>
            </p14:xfrm>
          </p:contentPart>
        </mc:Choice>
        <mc:Fallback xmlns="">
          <p:pic>
            <p:nvPicPr>
              <p:cNvPr id="30" name="墨迹 29"/>
            </p:nvPicPr>
            <p:blipFill>
              <a:blip/>
            </p:blipFill>
            <p:spPr>
              <a:xfrm>
                <a:off x="5954888" y="1043363"/>
                <a:ext cx="206022" cy="73317"/>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31" name="墨迹 30"/>
              <p14:cNvContentPartPr/>
              <p14:nvPr/>
            </p14:nvContentPartPr>
            <p14:xfrm>
              <a:off x="6169377" y="631657"/>
              <a:ext cx="95956" cy="422986"/>
            </p14:xfrm>
          </p:contentPart>
        </mc:Choice>
        <mc:Fallback xmlns="">
          <p:pic>
            <p:nvPicPr>
              <p:cNvPr id="31" name="墨迹 30"/>
            </p:nvPicPr>
            <p:blipFill>
              <a:blip/>
            </p:blipFill>
            <p:spPr>
              <a:xfrm>
                <a:off x="6169377" y="631657"/>
                <a:ext cx="95956" cy="422986"/>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32" name="墨迹 31"/>
              <p14:cNvContentPartPr/>
              <p14:nvPr/>
            </p14:nvContentPartPr>
            <p14:xfrm>
              <a:off x="6214533" y="750093"/>
              <a:ext cx="152400" cy="236872"/>
            </p14:xfrm>
          </p:contentPart>
        </mc:Choice>
        <mc:Fallback xmlns="">
          <p:pic>
            <p:nvPicPr>
              <p:cNvPr id="32" name="墨迹 31"/>
            </p:nvPicPr>
            <p:blipFill>
              <a:blip/>
            </p:blipFill>
            <p:spPr>
              <a:xfrm>
                <a:off x="6214533" y="750093"/>
                <a:ext cx="152400" cy="236872"/>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33" name="墨迹 32"/>
              <p14:cNvContentPartPr/>
              <p14:nvPr/>
            </p14:nvContentPartPr>
            <p14:xfrm>
              <a:off x="6248400" y="817771"/>
              <a:ext cx="56444" cy="287630"/>
            </p14:xfrm>
          </p:contentPart>
        </mc:Choice>
        <mc:Fallback xmlns="">
          <p:pic>
            <p:nvPicPr>
              <p:cNvPr id="33" name="墨迹 32"/>
            </p:nvPicPr>
            <p:blipFill>
              <a:blip/>
            </p:blipFill>
            <p:spPr>
              <a:xfrm>
                <a:off x="6248400" y="817771"/>
                <a:ext cx="56444" cy="287630"/>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34" name="墨迹 33"/>
              <p14:cNvContentPartPr/>
              <p14:nvPr/>
            </p14:nvContentPartPr>
            <p14:xfrm>
              <a:off x="6378222" y="530141"/>
              <a:ext cx="149578" cy="394786"/>
            </p14:xfrm>
          </p:contentPart>
        </mc:Choice>
        <mc:Fallback xmlns="">
          <p:pic>
            <p:nvPicPr>
              <p:cNvPr id="34" name="墨迹 33"/>
            </p:nvPicPr>
            <p:blipFill>
              <a:blip/>
            </p:blipFill>
            <p:spPr>
              <a:xfrm>
                <a:off x="6378222" y="530141"/>
                <a:ext cx="149578" cy="394786"/>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35" name="墨迹 34"/>
              <p14:cNvContentPartPr/>
              <p14:nvPr/>
            </p14:nvContentPartPr>
            <p14:xfrm>
              <a:off x="6508044" y="558340"/>
              <a:ext cx="76200" cy="665497"/>
            </p14:xfrm>
          </p:contentPart>
        </mc:Choice>
        <mc:Fallback xmlns="">
          <p:pic>
            <p:nvPicPr>
              <p:cNvPr id="35" name="墨迹 34"/>
            </p:nvPicPr>
            <p:blipFill>
              <a:blip/>
            </p:blipFill>
            <p:spPr>
              <a:xfrm>
                <a:off x="6508044" y="558340"/>
                <a:ext cx="76200" cy="665497"/>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36" name="墨迹 35"/>
              <p14:cNvContentPartPr/>
              <p14:nvPr/>
            </p14:nvContentPartPr>
            <p14:xfrm>
              <a:off x="6524977" y="479383"/>
              <a:ext cx="327378" cy="411705"/>
            </p14:xfrm>
          </p:contentPart>
        </mc:Choice>
        <mc:Fallback xmlns="">
          <p:pic>
            <p:nvPicPr>
              <p:cNvPr id="36" name="墨迹 35"/>
            </p:nvPicPr>
            <p:blipFill>
              <a:blip/>
            </p:blipFill>
            <p:spPr>
              <a:xfrm>
                <a:off x="6524977" y="479383"/>
                <a:ext cx="327378" cy="411705"/>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37" name="墨迹 36"/>
              <p14:cNvContentPartPr/>
              <p14:nvPr/>
            </p14:nvContentPartPr>
            <p14:xfrm>
              <a:off x="8449733" y="2989095"/>
              <a:ext cx="16934" cy="208673"/>
            </p14:xfrm>
          </p:contentPart>
        </mc:Choice>
        <mc:Fallback xmlns="">
          <p:pic>
            <p:nvPicPr>
              <p:cNvPr id="37" name="墨迹 36"/>
            </p:nvPicPr>
            <p:blipFill>
              <a:blip/>
            </p:blipFill>
            <p:spPr>
              <a:xfrm>
                <a:off x="8449733" y="2989095"/>
                <a:ext cx="16934" cy="208673"/>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38" name="墨迹 37"/>
              <p14:cNvContentPartPr/>
              <p14:nvPr/>
            </p14:nvContentPartPr>
            <p14:xfrm>
              <a:off x="8534400" y="2915777"/>
              <a:ext cx="152400" cy="281991"/>
            </p14:xfrm>
          </p:contentPart>
        </mc:Choice>
        <mc:Fallback xmlns="">
          <p:pic>
            <p:nvPicPr>
              <p:cNvPr id="38" name="墨迹 37"/>
            </p:nvPicPr>
            <p:blipFill>
              <a:blip/>
            </p:blipFill>
            <p:spPr>
              <a:xfrm>
                <a:off x="8534400" y="2915777"/>
                <a:ext cx="152400" cy="281991"/>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39" name="墨迹 38"/>
              <p14:cNvContentPartPr/>
              <p14:nvPr/>
            </p14:nvContentPartPr>
            <p14:xfrm>
              <a:off x="8726311" y="2673266"/>
              <a:ext cx="474133" cy="806492"/>
            </p14:xfrm>
          </p:contentPart>
        </mc:Choice>
        <mc:Fallback xmlns="">
          <p:pic>
            <p:nvPicPr>
              <p:cNvPr id="39" name="墨迹 38"/>
            </p:nvPicPr>
            <p:blipFill>
              <a:blip/>
            </p:blipFill>
            <p:spPr>
              <a:xfrm>
                <a:off x="8726311" y="2673266"/>
                <a:ext cx="474133" cy="806492"/>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40" name="墨迹 39"/>
              <p14:cNvContentPartPr/>
              <p14:nvPr/>
            </p14:nvContentPartPr>
            <p14:xfrm>
              <a:off x="8985955" y="2836820"/>
              <a:ext cx="163689" cy="276350"/>
            </p14:xfrm>
          </p:contentPart>
        </mc:Choice>
        <mc:Fallback xmlns="">
          <p:pic>
            <p:nvPicPr>
              <p:cNvPr id="40" name="墨迹 39"/>
            </p:nvPicPr>
            <p:blipFill>
              <a:blip/>
            </p:blipFill>
            <p:spPr>
              <a:xfrm>
                <a:off x="8985955" y="2836820"/>
                <a:ext cx="163689" cy="276350"/>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41" name="墨迹 40"/>
              <p14:cNvContentPartPr/>
              <p14:nvPr/>
            </p14:nvContentPartPr>
            <p14:xfrm>
              <a:off x="9189155" y="2893218"/>
              <a:ext cx="50800" cy="98697"/>
            </p14:xfrm>
          </p:contentPart>
        </mc:Choice>
        <mc:Fallback xmlns="">
          <p:pic>
            <p:nvPicPr>
              <p:cNvPr id="41" name="墨迹 40"/>
            </p:nvPicPr>
            <p:blipFill>
              <a:blip/>
            </p:blipFill>
            <p:spPr>
              <a:xfrm>
                <a:off x="9189155" y="2893218"/>
                <a:ext cx="50800" cy="98697"/>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42" name="墨迹 41"/>
              <p14:cNvContentPartPr/>
              <p14:nvPr/>
            </p14:nvContentPartPr>
            <p14:xfrm>
              <a:off x="8997244" y="3045493"/>
              <a:ext cx="208844" cy="56398"/>
            </p14:xfrm>
          </p:contentPart>
        </mc:Choice>
        <mc:Fallback xmlns="">
          <p:pic>
            <p:nvPicPr>
              <p:cNvPr id="42" name="墨迹 41"/>
            </p:nvPicPr>
            <p:blipFill>
              <a:blip/>
            </p:blipFill>
            <p:spPr>
              <a:xfrm>
                <a:off x="8997244" y="3045493"/>
                <a:ext cx="208844" cy="56398"/>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43" name="墨迹 42"/>
              <p14:cNvContentPartPr/>
              <p14:nvPr/>
            </p14:nvContentPartPr>
            <p14:xfrm>
              <a:off x="8325555" y="4009899"/>
              <a:ext cx="62089" cy="228412"/>
            </p14:xfrm>
          </p:contentPart>
        </mc:Choice>
        <mc:Fallback xmlns="">
          <p:pic>
            <p:nvPicPr>
              <p:cNvPr id="43" name="墨迹 42"/>
            </p:nvPicPr>
            <p:blipFill>
              <a:blip/>
            </p:blipFill>
            <p:spPr>
              <a:xfrm>
                <a:off x="8325555" y="4009899"/>
                <a:ext cx="62089" cy="228412"/>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44" name="墨迹 43"/>
              <p14:cNvContentPartPr/>
              <p14:nvPr/>
            </p14:nvContentPartPr>
            <p14:xfrm>
              <a:off x="8511822" y="4026819"/>
              <a:ext cx="129822" cy="208672"/>
            </p14:xfrm>
          </p:contentPart>
        </mc:Choice>
        <mc:Fallback xmlns="">
          <p:pic>
            <p:nvPicPr>
              <p:cNvPr id="44" name="墨迹 43"/>
            </p:nvPicPr>
            <p:blipFill>
              <a:blip/>
            </p:blipFill>
            <p:spPr>
              <a:xfrm>
                <a:off x="8511822" y="4026819"/>
                <a:ext cx="129822" cy="208672"/>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45" name="墨迹 44"/>
              <p14:cNvContentPartPr/>
              <p14:nvPr/>
            </p14:nvContentPartPr>
            <p14:xfrm>
              <a:off x="8743244" y="4021179"/>
              <a:ext cx="22578" cy="214312"/>
            </p14:xfrm>
          </p:contentPart>
        </mc:Choice>
        <mc:Fallback xmlns="">
          <p:pic>
            <p:nvPicPr>
              <p:cNvPr id="45" name="墨迹 44"/>
            </p:nvPicPr>
            <p:blipFill>
              <a:blip/>
            </p:blipFill>
            <p:spPr>
              <a:xfrm>
                <a:off x="8743244" y="4021179"/>
                <a:ext cx="22578" cy="214312"/>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46" name="墨迹 45"/>
              <p14:cNvContentPartPr/>
              <p14:nvPr/>
            </p14:nvContentPartPr>
            <p14:xfrm>
              <a:off x="8875888" y="4009899"/>
              <a:ext cx="132644" cy="222772"/>
            </p14:xfrm>
          </p:contentPart>
        </mc:Choice>
        <mc:Fallback xmlns="">
          <p:pic>
            <p:nvPicPr>
              <p:cNvPr id="46" name="墨迹 45"/>
            </p:nvPicPr>
            <p:blipFill>
              <a:blip/>
            </p:blipFill>
            <p:spPr>
              <a:xfrm>
                <a:off x="8875888" y="4009899"/>
                <a:ext cx="132644" cy="222772"/>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47" name="墨迹 46"/>
              <p14:cNvContentPartPr/>
              <p14:nvPr/>
            </p14:nvContentPartPr>
            <p14:xfrm>
              <a:off x="9053688" y="3953501"/>
              <a:ext cx="242712" cy="225592"/>
            </p14:xfrm>
          </p:contentPart>
        </mc:Choice>
        <mc:Fallback xmlns="">
          <p:pic>
            <p:nvPicPr>
              <p:cNvPr id="47" name="墨迹 46"/>
            </p:nvPicPr>
            <p:blipFill>
              <a:blip/>
            </p:blipFill>
            <p:spPr>
              <a:xfrm>
                <a:off x="9053688" y="3953501"/>
                <a:ext cx="242712" cy="225592"/>
              </a:xfrm>
              <a:prstGeom prst="rect"/>
            </p:spPr>
          </p:pic>
        </mc:Fallback>
      </mc:AlternateContent>
    </p:spTree>
    <p:custDataLst>
      <p:tags r:id="rId47"/>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17500" y="348615"/>
            <a:ext cx="11252835" cy="4815840"/>
          </a:xfrm>
          <a:prstGeom prst="rect">
            <a:avLst/>
          </a:prstGeom>
        </p:spPr>
        <p:txBody>
          <a:bodyPr wrap="square">
            <a:spAutoFit/>
          </a:bodyPr>
          <a:p>
            <a:pPr>
              <a:lnSpc>
                <a:spcPct val="160000"/>
              </a:lnSpc>
            </a:pPr>
            <a:r>
              <a:rPr lang="en-US" altLang="zh-CN" sz="2400">
                <a:solidFill>
                  <a:srgbClr val="000000"/>
                </a:solidFill>
                <a:latin typeface="Times New Roman"/>
                <a:ea typeface="Times New Roman"/>
              </a:rPr>
              <a:t>2. </a:t>
            </a:r>
            <a:r>
              <a:rPr lang="zh-CN" altLang="en-US" sz="2400">
                <a:solidFill>
                  <a:srgbClr val="000000"/>
                </a:solidFill>
                <a:latin typeface="宋体" charset="-122"/>
                <a:ea typeface="宋体" charset="-122"/>
              </a:rPr>
              <a:t>化学与生产、生活密切相关。下列说法中正确的个数有 </a:t>
            </a:r>
            <a:endParaRPr lang="zh-CN" altLang="en-US" sz="2400">
              <a:solidFill>
                <a:srgbClr val="000000"/>
              </a:solidFill>
              <a:latin typeface="宋体" charset="-122"/>
              <a:ea typeface="宋体" charset="-122"/>
            </a:endParaRPr>
          </a:p>
          <a:p>
            <a:pPr>
              <a:lnSpc>
                <a:spcPct val="160000"/>
              </a:lnSpc>
            </a:pPr>
            <a:r>
              <a:rPr lang="en-US" altLang="zh-CN" sz="2400">
                <a:solidFill>
                  <a:srgbClr val="000000"/>
                </a:solidFill>
                <a:latin typeface="宋体" charset="-122"/>
                <a:ea typeface="宋体" charset="-122"/>
              </a:rPr>
              <a:t>①</a:t>
            </a:r>
            <a:r>
              <a:rPr lang="en-US" altLang="zh-CN" sz="2400">
                <a:solidFill>
                  <a:srgbClr val="000000"/>
                </a:solidFill>
                <a:latin typeface="Times New Roman"/>
                <a:ea typeface="Times New Roman"/>
              </a:rPr>
              <a:t>CuSO</a:t>
            </a:r>
            <a:r>
              <a:rPr lang="en-US" altLang="zh-CN">
                <a:solidFill>
                  <a:srgbClr val="000000"/>
                </a:solidFill>
                <a:latin typeface="Times New Roman"/>
                <a:ea typeface="Times New Roman"/>
              </a:rPr>
              <a:t>4</a:t>
            </a:r>
            <a:r>
              <a:rPr lang="zh-CN" altLang="en-US" sz="2400">
                <a:solidFill>
                  <a:srgbClr val="000000"/>
                </a:solidFill>
                <a:latin typeface="宋体" charset="-122"/>
                <a:ea typeface="宋体" charset="-122"/>
              </a:rPr>
              <a:t>溶液用于除去乙炔中的</a:t>
            </a:r>
            <a:r>
              <a:rPr lang="en-US" altLang="zh-CN" sz="2400">
                <a:solidFill>
                  <a:srgbClr val="000000"/>
                </a:solidFill>
                <a:latin typeface="Times New Roman"/>
                <a:ea typeface="Times New Roman"/>
              </a:rPr>
              <a:t>H</a:t>
            </a:r>
            <a:r>
              <a:rPr lang="en-US" altLang="zh-CN">
                <a:solidFill>
                  <a:srgbClr val="000000"/>
                </a:solidFill>
                <a:latin typeface="Times New Roman"/>
                <a:ea typeface="Times New Roman"/>
              </a:rPr>
              <a:t>2</a:t>
            </a:r>
            <a:r>
              <a:rPr lang="en-US" altLang="zh-CN" sz="2400">
                <a:solidFill>
                  <a:srgbClr val="000000"/>
                </a:solidFill>
                <a:latin typeface="Times New Roman"/>
                <a:ea typeface="Times New Roman"/>
              </a:rPr>
              <a:t>S</a:t>
            </a:r>
            <a:r>
              <a:rPr lang="zh-CN" altLang="en-US" sz="2400">
                <a:solidFill>
                  <a:srgbClr val="000000"/>
                </a:solidFill>
                <a:latin typeface="宋体" charset="-122"/>
                <a:ea typeface="宋体" charset="-122"/>
              </a:rPr>
              <a:t>，是因为 </a:t>
            </a:r>
            <a:r>
              <a:rPr lang="en-US" altLang="zh-CN" sz="2400">
                <a:solidFill>
                  <a:srgbClr val="000000"/>
                </a:solidFill>
                <a:latin typeface="Times New Roman"/>
                <a:ea typeface="Times New Roman"/>
              </a:rPr>
              <a:t>CuS </a:t>
            </a:r>
            <a:r>
              <a:rPr lang="zh-CN" altLang="en-US" sz="2400">
                <a:solidFill>
                  <a:srgbClr val="000000"/>
                </a:solidFill>
                <a:latin typeface="宋体" charset="-122"/>
                <a:ea typeface="宋体" charset="-122"/>
              </a:rPr>
              <a:t>难溶；</a:t>
            </a:r>
            <a:endParaRPr lang="zh-CN" altLang="en-US" sz="2400">
              <a:solidFill>
                <a:srgbClr val="000000"/>
              </a:solidFill>
              <a:latin typeface="宋体" charset="-122"/>
              <a:ea typeface="宋体" charset="-122"/>
            </a:endParaRPr>
          </a:p>
          <a:p>
            <a:pPr>
              <a:lnSpc>
                <a:spcPct val="160000"/>
              </a:lnSpc>
            </a:pPr>
            <a:r>
              <a:rPr lang="en-US" altLang="zh-CN" sz="2400">
                <a:solidFill>
                  <a:srgbClr val="000000"/>
                </a:solidFill>
                <a:latin typeface="宋体" charset="-122"/>
                <a:ea typeface="宋体" charset="-122"/>
              </a:rPr>
              <a:t>②</a:t>
            </a:r>
            <a:r>
              <a:rPr lang="en-US" altLang="zh-CN" sz="2400">
                <a:solidFill>
                  <a:srgbClr val="000000"/>
                </a:solidFill>
                <a:latin typeface="Times New Roman"/>
                <a:ea typeface="Times New Roman"/>
              </a:rPr>
              <a:t>ClO</a:t>
            </a:r>
            <a:r>
              <a:rPr lang="en-US" altLang="zh-CN">
                <a:solidFill>
                  <a:srgbClr val="000000"/>
                </a:solidFill>
                <a:latin typeface="Times New Roman"/>
                <a:ea typeface="Times New Roman"/>
              </a:rPr>
              <a:t>2</a:t>
            </a:r>
            <a:r>
              <a:rPr lang="zh-CN" altLang="en-US" sz="2400">
                <a:solidFill>
                  <a:srgbClr val="000000"/>
                </a:solidFill>
                <a:latin typeface="宋体" charset="-122"/>
                <a:ea typeface="宋体" charset="-122"/>
              </a:rPr>
              <a:t>既可用于自来水的消毒杀菌，又可除去水中的悬浮杂质；</a:t>
            </a:r>
            <a:endParaRPr lang="zh-CN" altLang="en-US" sz="2400">
              <a:solidFill>
                <a:srgbClr val="000000"/>
              </a:solidFill>
              <a:latin typeface="宋体" charset="-122"/>
              <a:ea typeface="宋体" charset="-122"/>
            </a:endParaRPr>
          </a:p>
          <a:p>
            <a:pPr>
              <a:lnSpc>
                <a:spcPct val="160000"/>
              </a:lnSpc>
            </a:pPr>
            <a:r>
              <a:rPr lang="en-US" altLang="zh-CN" sz="2400">
                <a:solidFill>
                  <a:srgbClr val="000000"/>
                </a:solidFill>
                <a:latin typeface="宋体" charset="-122"/>
                <a:ea typeface="宋体" charset="-122"/>
              </a:rPr>
              <a:t>③</a:t>
            </a:r>
            <a:r>
              <a:rPr lang="zh-CN" altLang="en-US" sz="2400">
                <a:solidFill>
                  <a:srgbClr val="000000"/>
                </a:solidFill>
                <a:latin typeface="宋体" charset="-122"/>
                <a:ea typeface="宋体" charset="-122"/>
              </a:rPr>
              <a:t>废旧电池必须回收处理，防止造成汞、镉及铅等重金属污染； </a:t>
            </a:r>
            <a:endParaRPr lang="zh-CN" altLang="en-US" sz="2400">
              <a:solidFill>
                <a:srgbClr val="000000"/>
              </a:solidFill>
              <a:latin typeface="宋体" charset="-122"/>
              <a:ea typeface="宋体" charset="-122"/>
            </a:endParaRPr>
          </a:p>
          <a:p>
            <a:pPr>
              <a:lnSpc>
                <a:spcPct val="160000"/>
              </a:lnSpc>
            </a:pPr>
            <a:r>
              <a:rPr lang="en-US" altLang="zh-CN" sz="2400">
                <a:solidFill>
                  <a:srgbClr val="000000"/>
                </a:solidFill>
                <a:latin typeface="宋体" charset="-122"/>
                <a:ea typeface="宋体" charset="-122"/>
              </a:rPr>
              <a:t>④</a:t>
            </a:r>
            <a:r>
              <a:rPr lang="en-US" altLang="zh-CN" sz="2400">
                <a:solidFill>
                  <a:srgbClr val="000000"/>
                </a:solidFill>
                <a:latin typeface="Times New Roman"/>
                <a:ea typeface="Times New Roman"/>
              </a:rPr>
              <a:t>CaF</a:t>
            </a:r>
            <a:r>
              <a:rPr lang="en-US" altLang="zh-CN">
                <a:solidFill>
                  <a:srgbClr val="000000"/>
                </a:solidFill>
                <a:latin typeface="Times New Roman"/>
                <a:ea typeface="Times New Roman"/>
              </a:rPr>
              <a:t>2</a:t>
            </a:r>
            <a:r>
              <a:rPr lang="zh-CN" altLang="en-US" sz="2400">
                <a:solidFill>
                  <a:srgbClr val="000000"/>
                </a:solidFill>
                <a:latin typeface="宋体" charset="-122"/>
                <a:ea typeface="宋体" charset="-122"/>
              </a:rPr>
              <a:t>与浓 </a:t>
            </a:r>
            <a:r>
              <a:rPr lang="en-US" altLang="zh-CN" sz="2400">
                <a:solidFill>
                  <a:srgbClr val="000000"/>
                </a:solidFill>
                <a:latin typeface="Times New Roman"/>
                <a:ea typeface="Times New Roman"/>
              </a:rPr>
              <a:t>H</a:t>
            </a:r>
            <a:r>
              <a:rPr lang="en-US" altLang="zh-CN">
                <a:solidFill>
                  <a:srgbClr val="000000"/>
                </a:solidFill>
                <a:latin typeface="Times New Roman"/>
                <a:ea typeface="Times New Roman"/>
              </a:rPr>
              <a:t>2</a:t>
            </a:r>
            <a:r>
              <a:rPr lang="en-US" altLang="zh-CN" sz="2400">
                <a:solidFill>
                  <a:srgbClr val="000000"/>
                </a:solidFill>
                <a:latin typeface="Times New Roman"/>
                <a:ea typeface="Times New Roman"/>
              </a:rPr>
              <a:t>SO</a:t>
            </a:r>
            <a:r>
              <a:rPr lang="en-US" altLang="zh-CN">
                <a:solidFill>
                  <a:srgbClr val="000000"/>
                </a:solidFill>
                <a:latin typeface="Times New Roman"/>
                <a:ea typeface="Times New Roman"/>
              </a:rPr>
              <a:t>4</a:t>
            </a:r>
            <a:r>
              <a:rPr lang="zh-CN" altLang="en-US" sz="2400">
                <a:solidFill>
                  <a:srgbClr val="000000"/>
                </a:solidFill>
                <a:latin typeface="宋体" charset="-122"/>
                <a:ea typeface="宋体" charset="-122"/>
              </a:rPr>
              <a:t>糊状混合物可用于刻蚀玻璃；</a:t>
            </a:r>
            <a:endParaRPr lang="zh-CN" altLang="en-US" sz="2400">
              <a:solidFill>
                <a:srgbClr val="000000"/>
              </a:solidFill>
              <a:latin typeface="宋体" charset="-122"/>
              <a:ea typeface="宋体" charset="-122"/>
            </a:endParaRPr>
          </a:p>
          <a:p>
            <a:pPr>
              <a:lnSpc>
                <a:spcPct val="160000"/>
              </a:lnSpc>
            </a:pPr>
            <a:r>
              <a:rPr lang="en-US" altLang="zh-CN" sz="2400">
                <a:solidFill>
                  <a:srgbClr val="000000"/>
                </a:solidFill>
                <a:latin typeface="宋体" charset="-122"/>
                <a:ea typeface="宋体" charset="-122"/>
              </a:rPr>
              <a:t>⑤</a:t>
            </a:r>
            <a:r>
              <a:rPr lang="en-US" altLang="zh-CN" sz="2400">
                <a:solidFill>
                  <a:srgbClr val="000000"/>
                </a:solidFill>
                <a:latin typeface="Times New Roman"/>
                <a:ea typeface="Times New Roman"/>
              </a:rPr>
              <a:t>NaOH </a:t>
            </a:r>
            <a:r>
              <a:rPr lang="zh-CN" altLang="en-US" sz="2400">
                <a:solidFill>
                  <a:srgbClr val="000000"/>
                </a:solidFill>
                <a:latin typeface="宋体" charset="-122"/>
                <a:ea typeface="宋体" charset="-122"/>
              </a:rPr>
              <a:t>是强碱，因此钠盐的水溶液不会呈酸性；</a:t>
            </a:r>
            <a:endParaRPr lang="zh-CN" altLang="en-US" sz="2400">
              <a:solidFill>
                <a:srgbClr val="000000"/>
              </a:solidFill>
              <a:latin typeface="宋体" charset="-122"/>
              <a:ea typeface="宋体" charset="-122"/>
            </a:endParaRPr>
          </a:p>
          <a:p>
            <a:pPr>
              <a:lnSpc>
                <a:spcPct val="160000"/>
              </a:lnSpc>
            </a:pPr>
            <a:r>
              <a:rPr lang="en-US" altLang="zh-CN" sz="2400">
                <a:solidFill>
                  <a:srgbClr val="000000"/>
                </a:solidFill>
                <a:latin typeface="宋体" charset="-122"/>
                <a:ea typeface="宋体" charset="-122"/>
              </a:rPr>
              <a:t>⑥</a:t>
            </a:r>
            <a:r>
              <a:rPr lang="zh-CN" altLang="en-US" sz="2400">
                <a:solidFill>
                  <a:srgbClr val="000000"/>
                </a:solidFill>
                <a:latin typeface="宋体" charset="-122"/>
                <a:ea typeface="宋体" charset="-122"/>
              </a:rPr>
              <a:t>溶洞的形成主要源于溶解</a:t>
            </a:r>
            <a:r>
              <a:rPr lang="en-US" altLang="zh-CN" sz="2400">
                <a:solidFill>
                  <a:srgbClr val="000000"/>
                </a:solidFill>
                <a:latin typeface="Times New Roman"/>
                <a:ea typeface="Times New Roman"/>
              </a:rPr>
              <a:t>CO</a:t>
            </a:r>
            <a:r>
              <a:rPr lang="en-US" altLang="zh-CN">
                <a:solidFill>
                  <a:srgbClr val="000000"/>
                </a:solidFill>
                <a:latin typeface="Times New Roman"/>
                <a:ea typeface="Times New Roman"/>
              </a:rPr>
              <a:t>2</a:t>
            </a:r>
            <a:r>
              <a:rPr lang="zh-CN" altLang="en-US" sz="2400">
                <a:solidFill>
                  <a:srgbClr val="000000"/>
                </a:solidFill>
                <a:latin typeface="宋体" charset="-122"/>
                <a:ea typeface="宋体" charset="-122"/>
              </a:rPr>
              <a:t>的水对岩石的溶蚀作用；</a:t>
            </a:r>
            <a:endParaRPr lang="zh-CN" altLang="en-US" sz="2400">
              <a:solidFill>
                <a:srgbClr val="000000"/>
              </a:solidFill>
              <a:latin typeface="宋体" charset="-122"/>
              <a:ea typeface="宋体" charset="-122"/>
            </a:endParaRPr>
          </a:p>
          <a:p>
            <a:pPr>
              <a:lnSpc>
                <a:spcPct val="160000"/>
              </a:lnSpc>
            </a:pPr>
            <a:r>
              <a:rPr lang="en-US" altLang="zh-CN" sz="2400">
                <a:solidFill>
                  <a:srgbClr val="000000"/>
                </a:solidFill>
                <a:latin typeface="宋体" charset="-122"/>
                <a:ea typeface="宋体" charset="-122"/>
              </a:rPr>
              <a:t>⑦</a:t>
            </a:r>
            <a:r>
              <a:rPr lang="zh-CN" altLang="en-US" sz="2400">
                <a:solidFill>
                  <a:srgbClr val="000000"/>
                </a:solidFill>
                <a:latin typeface="宋体" charset="-122"/>
                <a:ea typeface="宋体" charset="-122"/>
              </a:rPr>
              <a:t>面包师用小苏打作发泡剂烘焙面包是依据碳酸钠与酸反应的原理</a:t>
            </a:r>
            <a:endParaRPr lang="zh-CN" altLang="en-US" sz="2400">
              <a:solidFill>
                <a:srgbClr val="000000"/>
              </a:solidFill>
              <a:latin typeface="宋体" charset="-122"/>
              <a:ea typeface="宋体" charset="-122"/>
            </a:endParaRPr>
          </a:p>
        </p:txBody>
      </p:sp>
      <p:pic>
        <p:nvPicPr>
          <p:cNvPr id="5" name="图片 4"/>
          <p:cNvPicPr>
            <a:picLocks noChangeAspect="1"/>
          </p:cNvPicPr>
          <p:nvPr/>
        </p:nvPicPr>
        <p:blipFill>
          <a:blip r:embed="rId1"/>
          <a:stretch>
            <a:fillRect/>
          </a:stretch>
        </p:blipFill>
        <p:spPr>
          <a:xfrm>
            <a:off x="1079500" y="5294630"/>
            <a:ext cx="10033000" cy="424180"/>
          </a:xfrm>
          <a:prstGeom prst="rect">
            <a:avLst/>
          </a:prstGeom>
        </p:spPr>
      </p:pic>
      <mc:AlternateContent xmlns:mc="http://schemas.openxmlformats.org/markup-compatibility/2006" xmlns:p14="http://schemas.microsoft.com/office/powerpoint/2010/main">
        <mc:Choice Requires="p14">
          <p:contentPart r:id="rId2" p14:bwMode="auto">
            <p14:nvContentPartPr>
              <p14:cNvPr id="6" name="墨迹 5"/>
              <p14:cNvContentPartPr/>
              <p14:nvPr/>
            </p14:nvContentPartPr>
            <p14:xfrm>
              <a:off x="7931150" y="1206500"/>
              <a:ext cx="349250" cy="209550"/>
            </p14:xfrm>
          </p:contentPart>
        </mc:Choice>
        <mc:Fallback xmlns="">
          <p:pic>
            <p:nvPicPr>
              <p:cNvPr id="6" name="墨迹 5"/>
            </p:nvPicPr>
            <p:blipFill>
              <a:blip/>
            </p:blipFill>
            <p:spPr>
              <a:xfrm>
                <a:off x="7931150" y="1206500"/>
                <a:ext cx="349250" cy="209550"/>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7" name="墨迹 6"/>
              <p14:cNvContentPartPr/>
              <p14:nvPr/>
            </p14:nvContentPartPr>
            <p14:xfrm>
              <a:off x="5626100" y="2051050"/>
              <a:ext cx="3155950" cy="19050"/>
            </p14:xfrm>
          </p:contentPart>
        </mc:Choice>
        <mc:Fallback xmlns="">
          <p:pic>
            <p:nvPicPr>
              <p:cNvPr id="7" name="墨迹 6"/>
            </p:nvPicPr>
            <p:blipFill>
              <a:blip/>
            </p:blipFill>
            <p:spPr>
              <a:xfrm>
                <a:off x="5626100" y="2051050"/>
                <a:ext cx="3155950" cy="1905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8" name="墨迹 7"/>
              <p14:cNvContentPartPr/>
              <p14:nvPr/>
            </p14:nvContentPartPr>
            <p14:xfrm>
              <a:off x="7499350" y="1727200"/>
              <a:ext cx="241300" cy="317500"/>
            </p14:xfrm>
          </p:contentPart>
        </mc:Choice>
        <mc:Fallback xmlns="">
          <p:pic>
            <p:nvPicPr>
              <p:cNvPr id="8" name="墨迹 7"/>
            </p:nvPicPr>
            <p:blipFill>
              <a:blip/>
            </p:blipFill>
            <p:spPr>
              <a:xfrm>
                <a:off x="7499350" y="1727200"/>
                <a:ext cx="241300" cy="31750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9" name="墨迹 8"/>
              <p14:cNvContentPartPr/>
              <p14:nvPr/>
            </p14:nvContentPartPr>
            <p14:xfrm>
              <a:off x="7505700" y="1765300"/>
              <a:ext cx="336550" cy="254000"/>
            </p14:xfrm>
          </p:contentPart>
        </mc:Choice>
        <mc:Fallback xmlns="">
          <p:pic>
            <p:nvPicPr>
              <p:cNvPr id="9" name="墨迹 8"/>
            </p:nvPicPr>
            <p:blipFill>
              <a:blip/>
            </p:blipFill>
            <p:spPr>
              <a:xfrm>
                <a:off x="7505700" y="1765300"/>
                <a:ext cx="336550" cy="25400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10" name="墨迹 9"/>
              <p14:cNvContentPartPr/>
              <p14:nvPr/>
            </p14:nvContentPartPr>
            <p14:xfrm>
              <a:off x="2482850" y="1847850"/>
              <a:ext cx="539750" cy="311150"/>
            </p14:xfrm>
          </p:contentPart>
        </mc:Choice>
        <mc:Fallback xmlns="">
          <p:pic>
            <p:nvPicPr>
              <p:cNvPr id="10" name="墨迹 9"/>
            </p:nvPicPr>
            <p:blipFill>
              <a:blip/>
            </p:blipFill>
            <p:spPr>
              <a:xfrm>
                <a:off x="2482850" y="1847850"/>
                <a:ext cx="539750" cy="31115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11" name="墨迹 10"/>
              <p14:cNvContentPartPr/>
              <p14:nvPr/>
            </p14:nvContentPartPr>
            <p14:xfrm>
              <a:off x="6159500" y="2438400"/>
              <a:ext cx="571500" cy="292100"/>
            </p14:xfrm>
          </p:contentPart>
        </mc:Choice>
        <mc:Fallback xmlns="">
          <p:pic>
            <p:nvPicPr>
              <p:cNvPr id="11" name="墨迹 10"/>
            </p:nvPicPr>
            <p:blipFill>
              <a:blip/>
            </p:blipFill>
            <p:spPr>
              <a:xfrm>
                <a:off x="6159500" y="2438400"/>
                <a:ext cx="571500" cy="29210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2" name="墨迹 11"/>
              <p14:cNvContentPartPr/>
              <p14:nvPr/>
            </p14:nvContentPartPr>
            <p14:xfrm>
              <a:off x="1035050" y="3232150"/>
              <a:ext cx="317500" cy="25400"/>
            </p14:xfrm>
          </p:contentPart>
        </mc:Choice>
        <mc:Fallback xmlns="">
          <p:pic>
            <p:nvPicPr>
              <p:cNvPr id="12" name="墨迹 11"/>
            </p:nvPicPr>
            <p:blipFill>
              <a:blip/>
            </p:blipFill>
            <p:spPr>
              <a:xfrm>
                <a:off x="1035050" y="3232150"/>
                <a:ext cx="317500" cy="25400"/>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3" name="墨迹 12"/>
              <p14:cNvContentPartPr/>
              <p14:nvPr/>
            </p14:nvContentPartPr>
            <p14:xfrm>
              <a:off x="1022350" y="3263900"/>
              <a:ext cx="349250" cy="50800"/>
            </p14:xfrm>
          </p:contentPart>
        </mc:Choice>
        <mc:Fallback xmlns="">
          <p:pic>
            <p:nvPicPr>
              <p:cNvPr id="13" name="墨迹 12"/>
            </p:nvPicPr>
            <p:blipFill>
              <a:blip/>
            </p:blipFill>
            <p:spPr>
              <a:xfrm>
                <a:off x="1022350" y="3263900"/>
                <a:ext cx="349250" cy="5080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4" name="墨迹 13"/>
              <p14:cNvContentPartPr/>
              <p14:nvPr/>
            </p14:nvContentPartPr>
            <p14:xfrm>
              <a:off x="1968500" y="3238500"/>
              <a:ext cx="450850" cy="19050"/>
            </p14:xfrm>
          </p:contentPart>
        </mc:Choice>
        <mc:Fallback xmlns="">
          <p:pic>
            <p:nvPicPr>
              <p:cNvPr id="14" name="墨迹 13"/>
            </p:nvPicPr>
            <p:blipFill>
              <a:blip/>
            </p:blipFill>
            <p:spPr>
              <a:xfrm>
                <a:off x="1968500" y="3238500"/>
                <a:ext cx="450850" cy="19050"/>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5" name="墨迹 14"/>
              <p14:cNvContentPartPr/>
              <p14:nvPr/>
            </p14:nvContentPartPr>
            <p14:xfrm>
              <a:off x="1968500" y="3302000"/>
              <a:ext cx="469900" cy="6350"/>
            </p14:xfrm>
          </p:contentPart>
        </mc:Choice>
        <mc:Fallback xmlns="">
          <p:pic>
            <p:nvPicPr>
              <p:cNvPr id="15" name="墨迹 14"/>
            </p:nvPicPr>
            <p:blipFill>
              <a:blip/>
            </p:blipFill>
            <p:spPr>
              <a:xfrm>
                <a:off x="1968500" y="3302000"/>
                <a:ext cx="469900" cy="6350"/>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22" name="墨迹 21"/>
              <p14:cNvContentPartPr/>
              <p14:nvPr/>
            </p14:nvContentPartPr>
            <p14:xfrm>
              <a:off x="5581650" y="3028950"/>
              <a:ext cx="590550" cy="279400"/>
            </p14:xfrm>
          </p:contentPart>
        </mc:Choice>
        <mc:Fallback xmlns="">
          <p:pic>
            <p:nvPicPr>
              <p:cNvPr id="22" name="墨迹 21"/>
            </p:nvPicPr>
            <p:blipFill>
              <a:blip/>
            </p:blipFill>
            <p:spPr>
              <a:xfrm>
                <a:off x="5581650" y="3028950"/>
                <a:ext cx="590550" cy="279400"/>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23" name="墨迹 22"/>
              <p14:cNvContentPartPr/>
              <p14:nvPr/>
            </p14:nvContentPartPr>
            <p14:xfrm>
              <a:off x="361950" y="1104900"/>
              <a:ext cx="406400" cy="412750"/>
            </p14:xfrm>
          </p:contentPart>
        </mc:Choice>
        <mc:Fallback xmlns="">
          <p:pic>
            <p:nvPicPr>
              <p:cNvPr id="23" name="墨迹 22"/>
            </p:nvPicPr>
            <p:blipFill>
              <a:blip/>
            </p:blipFill>
            <p:spPr>
              <a:xfrm>
                <a:off x="361950" y="1104900"/>
                <a:ext cx="406400" cy="412750"/>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24" name="墨迹 23"/>
              <p14:cNvContentPartPr/>
              <p14:nvPr/>
            </p14:nvContentPartPr>
            <p14:xfrm>
              <a:off x="419100" y="2336800"/>
              <a:ext cx="400050" cy="336550"/>
            </p14:xfrm>
          </p:contentPart>
        </mc:Choice>
        <mc:Fallback xmlns="">
          <p:pic>
            <p:nvPicPr>
              <p:cNvPr id="24" name="墨迹 23"/>
            </p:nvPicPr>
            <p:blipFill>
              <a:blip/>
            </p:blipFill>
            <p:spPr>
              <a:xfrm>
                <a:off x="419100" y="2336800"/>
                <a:ext cx="400050" cy="336550"/>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25" name="墨迹 24"/>
              <p14:cNvContentPartPr/>
              <p14:nvPr/>
            </p14:nvContentPartPr>
            <p14:xfrm>
              <a:off x="381000" y="2908300"/>
              <a:ext cx="323850" cy="349250"/>
            </p14:xfrm>
          </p:contentPart>
        </mc:Choice>
        <mc:Fallback xmlns="">
          <p:pic>
            <p:nvPicPr>
              <p:cNvPr id="25" name="墨迹 24"/>
            </p:nvPicPr>
            <p:blipFill>
              <a:blip/>
            </p:blipFill>
            <p:spPr>
              <a:xfrm>
                <a:off x="381000" y="2908300"/>
                <a:ext cx="323850" cy="349250"/>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38" name="墨迹 37"/>
              <p14:cNvContentPartPr/>
              <p14:nvPr/>
            </p14:nvContentPartPr>
            <p14:xfrm>
              <a:off x="7810500" y="4171950"/>
              <a:ext cx="431800" cy="254000"/>
            </p14:xfrm>
          </p:contentPart>
        </mc:Choice>
        <mc:Fallback xmlns="">
          <p:pic>
            <p:nvPicPr>
              <p:cNvPr id="38" name="墨迹 37"/>
            </p:nvPicPr>
            <p:blipFill>
              <a:blip/>
            </p:blipFill>
            <p:spPr>
              <a:xfrm>
                <a:off x="7810500" y="4171950"/>
                <a:ext cx="431800" cy="254000"/>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39" name="墨迹 38"/>
              <p14:cNvContentPartPr/>
              <p14:nvPr/>
            </p14:nvContentPartPr>
            <p14:xfrm>
              <a:off x="323850" y="4064000"/>
              <a:ext cx="495300" cy="336550"/>
            </p14:xfrm>
          </p:contentPart>
        </mc:Choice>
        <mc:Fallback xmlns="">
          <p:pic>
            <p:nvPicPr>
              <p:cNvPr id="39" name="墨迹 38"/>
            </p:nvPicPr>
            <p:blipFill>
              <a:blip/>
            </p:blipFill>
            <p:spPr>
              <a:xfrm>
                <a:off x="323850" y="4064000"/>
                <a:ext cx="495300" cy="336550"/>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51" name="墨迹 50"/>
              <p14:cNvContentPartPr/>
              <p14:nvPr/>
            </p14:nvContentPartPr>
            <p14:xfrm>
              <a:off x="7143750" y="5321300"/>
              <a:ext cx="476250" cy="400050"/>
            </p14:xfrm>
          </p:contentPart>
        </mc:Choice>
        <mc:Fallback xmlns="">
          <p:pic>
            <p:nvPicPr>
              <p:cNvPr id="51" name="墨迹 50"/>
            </p:nvPicPr>
            <p:blipFill>
              <a:blip/>
            </p:blipFill>
            <p:spPr>
              <a:xfrm>
                <a:off x="7143750" y="5321300"/>
                <a:ext cx="476250" cy="400050"/>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2" name="墨迹 1"/>
              <p14:cNvContentPartPr/>
              <p14:nvPr/>
            </p14:nvContentPartPr>
            <p14:xfrm>
              <a:off x="7061200" y="3524876"/>
              <a:ext cx="67733" cy="197393"/>
            </p14:xfrm>
          </p:contentPart>
        </mc:Choice>
        <mc:Fallback xmlns="">
          <p:pic>
            <p:nvPicPr>
              <p:cNvPr id="2" name="墨迹 1"/>
            </p:nvPicPr>
            <p:blipFill>
              <a:blip/>
            </p:blipFill>
            <p:spPr>
              <a:xfrm>
                <a:off x="7061200" y="3524876"/>
                <a:ext cx="67733" cy="197393"/>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3" name="墨迹 2"/>
              <p14:cNvContentPartPr/>
              <p14:nvPr/>
            </p14:nvContentPartPr>
            <p14:xfrm>
              <a:off x="7140222" y="3516416"/>
              <a:ext cx="152400" cy="205853"/>
            </p14:xfrm>
          </p:contentPart>
        </mc:Choice>
        <mc:Fallback xmlns="">
          <p:pic>
            <p:nvPicPr>
              <p:cNvPr id="3" name="墨迹 2"/>
            </p:nvPicPr>
            <p:blipFill>
              <a:blip/>
            </p:blipFill>
            <p:spPr>
              <a:xfrm>
                <a:off x="7140222" y="3516416"/>
                <a:ext cx="152400" cy="205853"/>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52" name="墨迹 51"/>
              <p14:cNvContentPartPr/>
              <p14:nvPr/>
            </p14:nvContentPartPr>
            <p14:xfrm>
              <a:off x="7292622" y="3547435"/>
              <a:ext cx="335844" cy="180474"/>
            </p14:xfrm>
          </p:contentPart>
        </mc:Choice>
        <mc:Fallback xmlns="">
          <p:pic>
            <p:nvPicPr>
              <p:cNvPr id="52" name="墨迹 51"/>
            </p:nvPicPr>
            <p:blipFill>
              <a:blip/>
            </p:blipFill>
            <p:spPr>
              <a:xfrm>
                <a:off x="7292622" y="3547435"/>
                <a:ext cx="335844" cy="180474"/>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53" name="墨迹 52"/>
              <p14:cNvContentPartPr/>
              <p14:nvPr/>
            </p14:nvContentPartPr>
            <p14:xfrm>
              <a:off x="7653866" y="3507957"/>
              <a:ext cx="16934" cy="236872"/>
            </p14:xfrm>
          </p:contentPart>
        </mc:Choice>
        <mc:Fallback xmlns="">
          <p:pic>
            <p:nvPicPr>
              <p:cNvPr id="53" name="墨迹 52"/>
            </p:nvPicPr>
            <p:blipFill>
              <a:blip/>
            </p:blipFill>
            <p:spPr>
              <a:xfrm>
                <a:off x="7653866" y="3507957"/>
                <a:ext cx="16934" cy="236872"/>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54" name="墨迹 53"/>
              <p14:cNvContentPartPr/>
              <p14:nvPr/>
            </p14:nvContentPartPr>
            <p14:xfrm>
              <a:off x="7704666" y="3474118"/>
              <a:ext cx="124178" cy="259431"/>
            </p14:xfrm>
          </p:contentPart>
        </mc:Choice>
        <mc:Fallback xmlns="">
          <p:pic>
            <p:nvPicPr>
              <p:cNvPr id="54" name="墨迹 53"/>
            </p:nvPicPr>
            <p:blipFill>
              <a:blip/>
            </p:blipFill>
            <p:spPr>
              <a:xfrm>
                <a:off x="7704666" y="3474118"/>
                <a:ext cx="124178" cy="259431"/>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55" name="墨迹 54"/>
              <p14:cNvContentPartPr/>
              <p14:nvPr/>
            </p14:nvContentPartPr>
            <p14:xfrm>
              <a:off x="7896577" y="3474118"/>
              <a:ext cx="118534" cy="214312"/>
            </p14:xfrm>
          </p:contentPart>
        </mc:Choice>
        <mc:Fallback xmlns="">
          <p:pic>
            <p:nvPicPr>
              <p:cNvPr id="55" name="墨迹 54"/>
            </p:nvPicPr>
            <p:blipFill>
              <a:blip/>
            </p:blipFill>
            <p:spPr>
              <a:xfrm>
                <a:off x="7896577" y="3474118"/>
                <a:ext cx="118534" cy="214312"/>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56" name="墨迹 55"/>
              <p14:cNvContentPartPr/>
              <p14:nvPr/>
            </p14:nvContentPartPr>
            <p14:xfrm>
              <a:off x="8020755" y="3553075"/>
              <a:ext cx="143934" cy="118436"/>
            </p14:xfrm>
          </p:contentPart>
        </mc:Choice>
        <mc:Fallback xmlns="">
          <p:pic>
            <p:nvPicPr>
              <p:cNvPr id="56" name="墨迹 55"/>
            </p:nvPicPr>
            <p:blipFill>
              <a:blip/>
            </p:blipFill>
            <p:spPr>
              <a:xfrm>
                <a:off x="8020755" y="3553075"/>
                <a:ext cx="143934" cy="118436"/>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57" name="墨迹 56"/>
              <p14:cNvContentPartPr/>
              <p14:nvPr/>
            </p14:nvContentPartPr>
            <p14:xfrm>
              <a:off x="8091311" y="3581274"/>
              <a:ext cx="64911" cy="250972"/>
            </p14:xfrm>
          </p:contentPart>
        </mc:Choice>
        <mc:Fallback xmlns="">
          <p:pic>
            <p:nvPicPr>
              <p:cNvPr id="57" name="墨迹 56"/>
            </p:nvPicPr>
            <p:blipFill>
              <a:blip/>
            </p:blipFill>
            <p:spPr>
              <a:xfrm>
                <a:off x="8091311" y="3581274"/>
                <a:ext cx="64911" cy="250972"/>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58" name="墨迹 57"/>
              <p14:cNvContentPartPr/>
              <p14:nvPr/>
            </p14:nvContentPartPr>
            <p14:xfrm>
              <a:off x="8641644" y="3496677"/>
              <a:ext cx="135466" cy="169194"/>
            </p14:xfrm>
          </p:contentPart>
        </mc:Choice>
        <mc:Fallback xmlns="">
          <p:pic>
            <p:nvPicPr>
              <p:cNvPr id="58" name="墨迹 57"/>
            </p:nvPicPr>
            <p:blipFill>
              <a:blip/>
            </p:blipFill>
            <p:spPr>
              <a:xfrm>
                <a:off x="8641644" y="3496677"/>
                <a:ext cx="135466" cy="169194"/>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59" name="墨迹 58"/>
              <p14:cNvContentPartPr/>
              <p14:nvPr/>
            </p14:nvContentPartPr>
            <p14:xfrm>
              <a:off x="8765822" y="3448739"/>
              <a:ext cx="158044" cy="205853"/>
            </p14:xfrm>
          </p:contentPart>
        </mc:Choice>
        <mc:Fallback xmlns="">
          <p:pic>
            <p:nvPicPr>
              <p:cNvPr id="59" name="墨迹 58"/>
            </p:nvPicPr>
            <p:blipFill>
              <a:blip/>
            </p:blipFill>
            <p:spPr>
              <a:xfrm>
                <a:off x="8765822" y="3448739"/>
                <a:ext cx="158044" cy="205853"/>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60" name="墨迹 59"/>
              <p14:cNvContentPartPr/>
              <p14:nvPr/>
            </p14:nvContentPartPr>
            <p14:xfrm>
              <a:off x="8918222" y="3462838"/>
              <a:ext cx="276578" cy="174834"/>
            </p14:xfrm>
          </p:contentPart>
        </mc:Choice>
        <mc:Fallback xmlns="">
          <p:pic>
            <p:nvPicPr>
              <p:cNvPr id="60" name="墨迹 59"/>
            </p:nvPicPr>
            <p:blipFill>
              <a:blip/>
            </p:blipFill>
            <p:spPr>
              <a:xfrm>
                <a:off x="8918222" y="3462838"/>
                <a:ext cx="276578" cy="174834"/>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61" name="墨迹 60"/>
              <p14:cNvContentPartPr/>
              <p14:nvPr/>
            </p14:nvContentPartPr>
            <p14:xfrm>
              <a:off x="9183511" y="3555895"/>
              <a:ext cx="95956" cy="25379"/>
            </p14:xfrm>
          </p:contentPart>
        </mc:Choice>
        <mc:Fallback xmlns="">
          <p:pic>
            <p:nvPicPr>
              <p:cNvPr id="61" name="墨迹 60"/>
            </p:nvPicPr>
            <p:blipFill>
              <a:blip/>
            </p:blipFill>
            <p:spPr>
              <a:xfrm>
                <a:off x="9183511" y="3555895"/>
                <a:ext cx="95956" cy="25379"/>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62" name="墨迹 61"/>
              <p14:cNvContentPartPr/>
              <p14:nvPr/>
            </p14:nvContentPartPr>
            <p14:xfrm>
              <a:off x="9268177" y="3445919"/>
              <a:ext cx="45156" cy="248151"/>
            </p14:xfrm>
          </p:contentPart>
        </mc:Choice>
        <mc:Fallback xmlns="">
          <p:pic>
            <p:nvPicPr>
              <p:cNvPr id="62" name="墨迹 61"/>
            </p:nvPicPr>
            <p:blipFill>
              <a:blip/>
            </p:blipFill>
            <p:spPr>
              <a:xfrm>
                <a:off x="9268177" y="3445919"/>
                <a:ext cx="45156" cy="248151"/>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63" name="墨迹 62"/>
              <p14:cNvContentPartPr/>
              <p14:nvPr/>
            </p14:nvContentPartPr>
            <p14:xfrm>
              <a:off x="9347200" y="3440279"/>
              <a:ext cx="129822" cy="219952"/>
            </p14:xfrm>
          </p:contentPart>
        </mc:Choice>
        <mc:Fallback xmlns="">
          <p:pic>
            <p:nvPicPr>
              <p:cNvPr id="63" name="墨迹 62"/>
            </p:nvPicPr>
            <p:blipFill>
              <a:blip/>
            </p:blipFill>
            <p:spPr>
              <a:xfrm>
                <a:off x="9347200" y="3440279"/>
                <a:ext cx="129822" cy="219952"/>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64" name="墨迹 63"/>
              <p14:cNvContentPartPr/>
              <p14:nvPr/>
            </p14:nvContentPartPr>
            <p14:xfrm>
              <a:off x="9482666" y="3474118"/>
              <a:ext cx="95956" cy="169194"/>
            </p14:xfrm>
          </p:contentPart>
        </mc:Choice>
        <mc:Fallback xmlns="">
          <p:pic>
            <p:nvPicPr>
              <p:cNvPr id="64" name="墨迹 63"/>
            </p:nvPicPr>
            <p:blipFill>
              <a:blip/>
            </p:blipFill>
            <p:spPr>
              <a:xfrm>
                <a:off x="9482666" y="3474118"/>
                <a:ext cx="95956" cy="169194"/>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65" name="墨迹 64"/>
              <p14:cNvContentPartPr/>
              <p14:nvPr/>
            </p14:nvContentPartPr>
            <p14:xfrm>
              <a:off x="9536288" y="3564355"/>
              <a:ext cx="149578" cy="313009"/>
            </p14:xfrm>
          </p:contentPart>
        </mc:Choice>
        <mc:Fallback xmlns="">
          <p:pic>
            <p:nvPicPr>
              <p:cNvPr id="65" name="墨迹 64"/>
            </p:nvPicPr>
            <p:blipFill>
              <a:blip/>
            </p:blipFill>
            <p:spPr>
              <a:xfrm>
                <a:off x="9536288" y="3564355"/>
                <a:ext cx="149578" cy="313009"/>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66" name="墨迹 65"/>
              <p14:cNvContentPartPr/>
              <p14:nvPr/>
            </p14:nvContentPartPr>
            <p14:xfrm>
              <a:off x="8477955" y="4128335"/>
              <a:ext cx="383822" cy="225592"/>
            </p14:xfrm>
          </p:contentPart>
        </mc:Choice>
        <mc:Fallback xmlns="">
          <p:pic>
            <p:nvPicPr>
              <p:cNvPr id="66" name="墨迹 65"/>
            </p:nvPicPr>
            <p:blipFill>
              <a:blip/>
            </p:blipFill>
            <p:spPr>
              <a:xfrm>
                <a:off x="8477955" y="4128335"/>
                <a:ext cx="383822" cy="225592"/>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67" name="墨迹 66"/>
              <p14:cNvContentPartPr/>
              <p14:nvPr/>
            </p14:nvContentPartPr>
            <p14:xfrm>
              <a:off x="8839200" y="4190373"/>
              <a:ext cx="203200" cy="157914"/>
            </p14:xfrm>
          </p:contentPart>
        </mc:Choice>
        <mc:Fallback xmlns="">
          <p:pic>
            <p:nvPicPr>
              <p:cNvPr id="67" name="墨迹 66"/>
            </p:nvPicPr>
            <p:blipFill>
              <a:blip/>
            </p:blipFill>
            <p:spPr>
              <a:xfrm>
                <a:off x="8839200" y="4190373"/>
                <a:ext cx="203200" cy="157914"/>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68" name="墨迹 67"/>
              <p14:cNvContentPartPr/>
              <p14:nvPr/>
            </p14:nvContentPartPr>
            <p14:xfrm>
              <a:off x="9039577" y="4252411"/>
              <a:ext cx="76200" cy="327108"/>
            </p14:xfrm>
          </p:contentPart>
        </mc:Choice>
        <mc:Fallback xmlns="">
          <p:pic>
            <p:nvPicPr>
              <p:cNvPr id="68" name="墨迹 67"/>
            </p:nvPicPr>
            <p:blipFill>
              <a:blip/>
            </p:blipFill>
            <p:spPr>
              <a:xfrm>
                <a:off x="9039577" y="4252411"/>
                <a:ext cx="76200" cy="327108"/>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69" name="墨迹 68"/>
              <p14:cNvContentPartPr/>
              <p14:nvPr/>
            </p14:nvContentPartPr>
            <p14:xfrm>
              <a:off x="9172222" y="4249591"/>
              <a:ext cx="183444" cy="25379"/>
            </p14:xfrm>
          </p:contentPart>
        </mc:Choice>
        <mc:Fallback xmlns="">
          <p:pic>
            <p:nvPicPr>
              <p:cNvPr id="69" name="墨迹 68"/>
            </p:nvPicPr>
            <p:blipFill>
              <a:blip/>
            </p:blipFill>
            <p:spPr>
              <a:xfrm>
                <a:off x="9172222" y="4249591"/>
                <a:ext cx="183444" cy="25379"/>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70" name="墨迹 69"/>
              <p14:cNvContentPartPr/>
              <p14:nvPr/>
            </p14:nvContentPartPr>
            <p14:xfrm>
              <a:off x="9256888" y="4167814"/>
              <a:ext cx="39512" cy="253791"/>
            </p14:xfrm>
          </p:contentPart>
        </mc:Choice>
        <mc:Fallback xmlns="">
          <p:pic>
            <p:nvPicPr>
              <p:cNvPr id="70" name="墨迹 69"/>
            </p:nvPicPr>
            <p:blipFill>
              <a:blip/>
            </p:blipFill>
            <p:spPr>
              <a:xfrm>
                <a:off x="9256888" y="4167814"/>
                <a:ext cx="39512" cy="253791"/>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71" name="墨迹 70"/>
              <p14:cNvContentPartPr/>
              <p14:nvPr/>
            </p14:nvContentPartPr>
            <p14:xfrm>
              <a:off x="9460088" y="4156534"/>
              <a:ext cx="259644" cy="180474"/>
            </p14:xfrm>
          </p:contentPart>
        </mc:Choice>
        <mc:Fallback xmlns="">
          <p:pic>
            <p:nvPicPr>
              <p:cNvPr id="71" name="墨迹 70"/>
            </p:nvPicPr>
            <p:blipFill>
              <a:blip/>
            </p:blipFill>
            <p:spPr>
              <a:xfrm>
                <a:off x="9460088" y="4156534"/>
                <a:ext cx="259644" cy="180474"/>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72" name="墨迹 71"/>
              <p14:cNvContentPartPr/>
              <p14:nvPr/>
            </p14:nvContentPartPr>
            <p14:xfrm>
              <a:off x="9742311" y="4235491"/>
              <a:ext cx="163689" cy="146635"/>
            </p14:xfrm>
          </p:contentPart>
        </mc:Choice>
        <mc:Fallback xmlns="">
          <p:pic>
            <p:nvPicPr>
              <p:cNvPr id="72" name="墨迹 71"/>
            </p:nvPicPr>
            <p:blipFill>
              <a:blip/>
            </p:blipFill>
            <p:spPr>
              <a:xfrm>
                <a:off x="9742311" y="4235491"/>
                <a:ext cx="163689" cy="146635"/>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73" name="墨迹 72"/>
              <p14:cNvContentPartPr/>
              <p14:nvPr/>
            </p14:nvContentPartPr>
            <p14:xfrm>
              <a:off x="9928577" y="4207292"/>
              <a:ext cx="228600" cy="28199"/>
            </p14:xfrm>
          </p:contentPart>
        </mc:Choice>
        <mc:Fallback xmlns="">
          <p:pic>
            <p:nvPicPr>
              <p:cNvPr id="73" name="墨迹 72"/>
            </p:nvPicPr>
            <p:blipFill>
              <a:blip/>
            </p:blipFill>
            <p:spPr>
              <a:xfrm>
                <a:off x="9928577" y="4207292"/>
                <a:ext cx="228600" cy="28199"/>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74" name="墨迹 73"/>
              <p14:cNvContentPartPr/>
              <p14:nvPr/>
            </p14:nvContentPartPr>
            <p14:xfrm>
              <a:off x="10035822" y="4100136"/>
              <a:ext cx="28222" cy="281990"/>
            </p14:xfrm>
          </p:contentPart>
        </mc:Choice>
        <mc:Fallback xmlns="">
          <p:pic>
            <p:nvPicPr>
              <p:cNvPr id="74" name="墨迹 73"/>
            </p:nvPicPr>
            <p:blipFill>
              <a:blip/>
            </p:blipFill>
            <p:spPr>
              <a:xfrm>
                <a:off x="10035822" y="4100136"/>
                <a:ext cx="28222" cy="281990"/>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75" name="墨迹 74"/>
              <p14:cNvContentPartPr/>
              <p14:nvPr/>
            </p14:nvContentPartPr>
            <p14:xfrm>
              <a:off x="10224911" y="4133975"/>
              <a:ext cx="31044" cy="146635"/>
            </p14:xfrm>
          </p:contentPart>
        </mc:Choice>
        <mc:Fallback xmlns="">
          <p:pic>
            <p:nvPicPr>
              <p:cNvPr id="75" name="墨迹 74"/>
            </p:nvPicPr>
            <p:blipFill>
              <a:blip/>
            </p:blipFill>
            <p:spPr>
              <a:xfrm>
                <a:off x="10224911" y="4133975"/>
                <a:ext cx="31044" cy="146635"/>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76" name="墨迹 75"/>
              <p14:cNvContentPartPr/>
              <p14:nvPr/>
            </p14:nvContentPartPr>
            <p14:xfrm>
              <a:off x="10244666" y="4176273"/>
              <a:ext cx="101600" cy="42299"/>
            </p14:xfrm>
          </p:contentPart>
        </mc:Choice>
        <mc:Fallback xmlns="">
          <p:pic>
            <p:nvPicPr>
              <p:cNvPr id="76" name="墨迹 75"/>
            </p:nvPicPr>
            <p:blipFill>
              <a:blip/>
            </p:blipFill>
            <p:spPr>
              <a:xfrm>
                <a:off x="10244666" y="4176273"/>
                <a:ext cx="101600" cy="42299"/>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77" name="墨迹 76"/>
              <p14:cNvContentPartPr/>
              <p14:nvPr/>
            </p14:nvContentPartPr>
            <p14:xfrm>
              <a:off x="10309577" y="4009899"/>
              <a:ext cx="53623" cy="420166"/>
            </p14:xfrm>
          </p:contentPart>
        </mc:Choice>
        <mc:Fallback xmlns="">
          <p:pic>
            <p:nvPicPr>
              <p:cNvPr id="77" name="墨迹 76"/>
            </p:nvPicPr>
            <p:blipFill>
              <a:blip/>
            </p:blipFill>
            <p:spPr>
              <a:xfrm>
                <a:off x="10309577" y="4009899"/>
                <a:ext cx="53623" cy="420166"/>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78" name="墨迹 77"/>
              <p14:cNvContentPartPr/>
              <p14:nvPr/>
            </p14:nvContentPartPr>
            <p14:xfrm>
              <a:off x="10363200" y="4173454"/>
              <a:ext cx="254000" cy="146634"/>
            </p14:xfrm>
          </p:contentPart>
        </mc:Choice>
        <mc:Fallback xmlns="">
          <p:pic>
            <p:nvPicPr>
              <p:cNvPr id="78" name="墨迹 77"/>
            </p:nvPicPr>
            <p:blipFill>
              <a:blip/>
            </p:blipFill>
            <p:spPr>
              <a:xfrm>
                <a:off x="10363200" y="4173454"/>
                <a:ext cx="254000" cy="146634"/>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79" name="墨迹 78"/>
              <p14:cNvContentPartPr/>
              <p14:nvPr/>
            </p14:nvContentPartPr>
            <p14:xfrm>
              <a:off x="10718800" y="4150894"/>
              <a:ext cx="220132" cy="28199"/>
            </p14:xfrm>
          </p:contentPart>
        </mc:Choice>
        <mc:Fallback xmlns="">
          <p:pic>
            <p:nvPicPr>
              <p:cNvPr id="79" name="墨迹 78"/>
            </p:nvPicPr>
            <p:blipFill>
              <a:blip/>
            </p:blipFill>
            <p:spPr>
              <a:xfrm>
                <a:off x="10718800" y="4150894"/>
                <a:ext cx="220132" cy="28199"/>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80" name="墨迹 79"/>
              <p14:cNvContentPartPr/>
              <p14:nvPr/>
            </p14:nvContentPartPr>
            <p14:xfrm>
              <a:off x="10718800" y="4215752"/>
              <a:ext cx="256822" cy="19739"/>
            </p14:xfrm>
          </p:contentPart>
        </mc:Choice>
        <mc:Fallback xmlns="">
          <p:pic>
            <p:nvPicPr>
              <p:cNvPr id="80" name="墨迹 79"/>
            </p:nvPicPr>
            <p:blipFill>
              <a:blip/>
            </p:blipFill>
            <p:spPr>
              <a:xfrm>
                <a:off x="10718800" y="4215752"/>
                <a:ext cx="256822" cy="19739"/>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81" name="墨迹 80"/>
              <p14:cNvContentPartPr/>
              <p14:nvPr/>
            </p14:nvContentPartPr>
            <p14:xfrm>
              <a:off x="11068755" y="3981700"/>
              <a:ext cx="276577" cy="281990"/>
            </p14:xfrm>
          </p:contentPart>
        </mc:Choice>
        <mc:Fallback xmlns="">
          <p:pic>
            <p:nvPicPr>
              <p:cNvPr id="81" name="墨迹 80"/>
            </p:nvPicPr>
            <p:blipFill>
              <a:blip/>
            </p:blipFill>
            <p:spPr>
              <a:xfrm>
                <a:off x="11068755" y="3981700"/>
                <a:ext cx="276577" cy="281990"/>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82" name="墨迹 81"/>
              <p14:cNvContentPartPr/>
              <p14:nvPr/>
            </p14:nvContentPartPr>
            <p14:xfrm>
              <a:off x="11390488" y="4060657"/>
              <a:ext cx="93133" cy="174834"/>
            </p14:xfrm>
          </p:contentPart>
        </mc:Choice>
        <mc:Fallback xmlns="">
          <p:pic>
            <p:nvPicPr>
              <p:cNvPr id="82" name="墨迹 81"/>
            </p:nvPicPr>
            <p:blipFill>
              <a:blip/>
            </p:blipFill>
            <p:spPr>
              <a:xfrm>
                <a:off x="11390488" y="4060657"/>
                <a:ext cx="93133" cy="174834"/>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83" name="墨迹 82"/>
              <p14:cNvContentPartPr/>
              <p14:nvPr/>
            </p14:nvContentPartPr>
            <p14:xfrm>
              <a:off x="11480800" y="4077577"/>
              <a:ext cx="33867" cy="124075"/>
            </p14:xfrm>
          </p:contentPart>
        </mc:Choice>
        <mc:Fallback xmlns="">
          <p:pic>
            <p:nvPicPr>
              <p:cNvPr id="83" name="墨迹 82"/>
            </p:nvPicPr>
            <p:blipFill>
              <a:blip/>
            </p:blipFill>
            <p:spPr>
              <a:xfrm>
                <a:off x="11480800" y="4077577"/>
                <a:ext cx="33867" cy="124075"/>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84" name="墨迹 83"/>
              <p14:cNvContentPartPr/>
              <p14:nvPr/>
            </p14:nvContentPartPr>
            <p14:xfrm>
              <a:off x="11503377" y="4136795"/>
              <a:ext cx="70555" cy="25379"/>
            </p14:xfrm>
          </p:contentPart>
        </mc:Choice>
        <mc:Fallback xmlns="">
          <p:pic>
            <p:nvPicPr>
              <p:cNvPr id="84" name="墨迹 83"/>
            </p:nvPicPr>
            <p:blipFill>
              <a:blip/>
            </p:blipFill>
            <p:spPr>
              <a:xfrm>
                <a:off x="11503377" y="4136795"/>
                <a:ext cx="70555" cy="25379"/>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85" name="墨迹 84"/>
              <p14:cNvContentPartPr/>
              <p14:nvPr/>
            </p14:nvContentPartPr>
            <p14:xfrm>
              <a:off x="11565467" y="4004259"/>
              <a:ext cx="62088" cy="273531"/>
            </p14:xfrm>
          </p:contentPart>
        </mc:Choice>
        <mc:Fallback xmlns="">
          <p:pic>
            <p:nvPicPr>
              <p:cNvPr id="85" name="墨迹 84"/>
            </p:nvPicPr>
            <p:blipFill>
              <a:blip/>
            </p:blipFill>
            <p:spPr>
              <a:xfrm>
                <a:off x="11565467" y="4004259"/>
                <a:ext cx="62088" cy="273531"/>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86" name="墨迹 85"/>
              <p14:cNvContentPartPr/>
              <p14:nvPr/>
            </p14:nvContentPartPr>
            <p14:xfrm>
              <a:off x="11667067" y="4021179"/>
              <a:ext cx="208844" cy="169194"/>
            </p14:xfrm>
          </p:contentPart>
        </mc:Choice>
        <mc:Fallback xmlns="">
          <p:pic>
            <p:nvPicPr>
              <p:cNvPr id="86" name="墨迹 85"/>
            </p:nvPicPr>
            <p:blipFill>
              <a:blip/>
            </p:blipFill>
            <p:spPr>
              <a:xfrm>
                <a:off x="11667067" y="4021179"/>
                <a:ext cx="208844" cy="169194"/>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87" name="墨迹 86"/>
              <p14:cNvContentPartPr/>
              <p14:nvPr/>
            </p14:nvContentPartPr>
            <p14:xfrm>
              <a:off x="11842044" y="4128335"/>
              <a:ext cx="112888" cy="293270"/>
            </p14:xfrm>
          </p:contentPart>
        </mc:Choice>
        <mc:Fallback xmlns="">
          <p:pic>
            <p:nvPicPr>
              <p:cNvPr id="87" name="墨迹 86"/>
            </p:nvPicPr>
            <p:blipFill>
              <a:blip/>
            </p:blipFill>
            <p:spPr>
              <a:xfrm>
                <a:off x="11842044" y="4128335"/>
                <a:ext cx="112888" cy="293270"/>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88" name="墨迹 87"/>
              <p14:cNvContentPartPr/>
              <p14:nvPr/>
            </p14:nvContentPartPr>
            <p14:xfrm>
              <a:off x="11971867" y="3953501"/>
              <a:ext cx="135467" cy="310189"/>
            </p14:xfrm>
          </p:contentPart>
        </mc:Choice>
        <mc:Fallback xmlns="">
          <p:pic>
            <p:nvPicPr>
              <p:cNvPr id="88" name="墨迹 87"/>
            </p:nvPicPr>
            <p:blipFill>
              <a:blip/>
            </p:blipFill>
            <p:spPr>
              <a:xfrm>
                <a:off x="11971867" y="3953501"/>
                <a:ext cx="135467" cy="310189"/>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89" name="墨迹 88"/>
              <p14:cNvContentPartPr/>
              <p14:nvPr/>
            </p14:nvContentPartPr>
            <p14:xfrm>
              <a:off x="12090400" y="4162174"/>
              <a:ext cx="73377" cy="118436"/>
            </p14:xfrm>
          </p:contentPart>
        </mc:Choice>
        <mc:Fallback xmlns="">
          <p:pic>
            <p:nvPicPr>
              <p:cNvPr id="89" name="墨迹 88"/>
            </p:nvPicPr>
            <p:blipFill>
              <a:blip/>
            </p:blipFill>
            <p:spPr>
              <a:xfrm>
                <a:off x="12090400" y="4162174"/>
                <a:ext cx="73377" cy="118436"/>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90" name="墨迹 89"/>
              <p14:cNvContentPartPr/>
              <p14:nvPr/>
            </p14:nvContentPartPr>
            <p14:xfrm>
              <a:off x="7213600" y="2786062"/>
              <a:ext cx="324555" cy="265071"/>
            </p14:xfrm>
          </p:contentPart>
        </mc:Choice>
        <mc:Fallback xmlns="">
          <p:pic>
            <p:nvPicPr>
              <p:cNvPr id="90" name="墨迹 89"/>
            </p:nvPicPr>
            <p:blipFill>
              <a:blip/>
            </p:blipFill>
            <p:spPr>
              <a:xfrm>
                <a:off x="7213600" y="2786062"/>
                <a:ext cx="324555" cy="265071"/>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91" name="墨迹 90"/>
              <p14:cNvContentPartPr/>
              <p14:nvPr/>
            </p14:nvContentPartPr>
            <p14:xfrm>
              <a:off x="7546622" y="2740944"/>
              <a:ext cx="135466" cy="16919"/>
            </p14:xfrm>
          </p:contentPart>
        </mc:Choice>
        <mc:Fallback xmlns="">
          <p:pic>
            <p:nvPicPr>
              <p:cNvPr id="91" name="墨迹 90"/>
            </p:nvPicPr>
            <p:blipFill>
              <a:blip/>
            </p:blipFill>
            <p:spPr>
              <a:xfrm>
                <a:off x="7546622" y="2740944"/>
                <a:ext cx="135466" cy="16919"/>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92" name="墨迹 91"/>
              <p14:cNvContentPartPr/>
              <p14:nvPr/>
            </p14:nvContentPartPr>
            <p14:xfrm>
              <a:off x="7540977" y="2797342"/>
              <a:ext cx="39512" cy="417345"/>
            </p14:xfrm>
          </p:contentPart>
        </mc:Choice>
        <mc:Fallback xmlns="">
          <p:pic>
            <p:nvPicPr>
              <p:cNvPr id="92" name="墨迹 91"/>
            </p:nvPicPr>
            <p:blipFill>
              <a:blip/>
            </p:blipFill>
            <p:spPr>
              <a:xfrm>
                <a:off x="7540977" y="2797342"/>
                <a:ext cx="39512" cy="417345"/>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93" name="墨迹 92"/>
              <p14:cNvContentPartPr/>
              <p14:nvPr/>
            </p14:nvContentPartPr>
            <p14:xfrm>
              <a:off x="7569200" y="2881939"/>
              <a:ext cx="87488" cy="36658"/>
            </p14:xfrm>
          </p:contentPart>
        </mc:Choice>
        <mc:Fallback xmlns="">
          <p:pic>
            <p:nvPicPr>
              <p:cNvPr id="93" name="墨迹 92"/>
            </p:nvPicPr>
            <p:blipFill>
              <a:blip/>
            </p:blipFill>
            <p:spPr>
              <a:xfrm>
                <a:off x="7569200" y="2881939"/>
                <a:ext cx="87488" cy="36658"/>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94" name="墨迹 93"/>
              <p14:cNvContentPartPr/>
              <p14:nvPr/>
            </p14:nvContentPartPr>
            <p14:xfrm>
              <a:off x="7631288" y="2943976"/>
              <a:ext cx="107244" cy="112796"/>
            </p14:xfrm>
          </p:contentPart>
        </mc:Choice>
        <mc:Fallback xmlns="">
          <p:pic>
            <p:nvPicPr>
              <p:cNvPr id="94" name="墨迹 93"/>
            </p:nvPicPr>
            <p:blipFill>
              <a:blip/>
            </p:blipFill>
            <p:spPr>
              <a:xfrm>
                <a:off x="7631288" y="2943976"/>
                <a:ext cx="107244" cy="112796"/>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95" name="墨迹 94"/>
              <p14:cNvContentPartPr/>
              <p14:nvPr/>
            </p14:nvContentPartPr>
            <p14:xfrm>
              <a:off x="7772400" y="2912958"/>
              <a:ext cx="158044" cy="19739"/>
            </p14:xfrm>
          </p:contentPart>
        </mc:Choice>
        <mc:Fallback xmlns="">
          <p:pic>
            <p:nvPicPr>
              <p:cNvPr id="95" name="墨迹 94"/>
            </p:nvPicPr>
            <p:blipFill>
              <a:blip/>
            </p:blipFill>
            <p:spPr>
              <a:xfrm>
                <a:off x="7772400" y="2912958"/>
                <a:ext cx="158044" cy="19739"/>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96" name="墨迹 95"/>
              <p14:cNvContentPartPr/>
              <p14:nvPr/>
            </p14:nvContentPartPr>
            <p14:xfrm>
              <a:off x="7840133" y="2825541"/>
              <a:ext cx="33867" cy="191753"/>
            </p14:xfrm>
          </p:contentPart>
        </mc:Choice>
        <mc:Fallback xmlns="">
          <p:pic>
            <p:nvPicPr>
              <p:cNvPr id="96" name="墨迹 95"/>
            </p:nvPicPr>
            <p:blipFill>
              <a:blip/>
            </p:blipFill>
            <p:spPr>
              <a:xfrm>
                <a:off x="7840133" y="2825541"/>
                <a:ext cx="33867" cy="191753"/>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97" name="墨迹 96"/>
              <p14:cNvContentPartPr/>
              <p14:nvPr/>
            </p14:nvContentPartPr>
            <p14:xfrm>
              <a:off x="8043333" y="2819901"/>
              <a:ext cx="28222" cy="166374"/>
            </p14:xfrm>
          </p:contentPart>
        </mc:Choice>
        <mc:Fallback xmlns="">
          <p:pic>
            <p:nvPicPr>
              <p:cNvPr id="97" name="墨迹 96"/>
            </p:nvPicPr>
            <p:blipFill>
              <a:blip/>
            </p:blipFill>
            <p:spPr>
              <a:xfrm>
                <a:off x="8043333" y="2819901"/>
                <a:ext cx="28222" cy="166374"/>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98" name="墨迹 97"/>
              <p14:cNvContentPartPr/>
              <p14:nvPr/>
            </p14:nvContentPartPr>
            <p14:xfrm>
              <a:off x="8082844" y="2896038"/>
              <a:ext cx="79022" cy="25379"/>
            </p14:xfrm>
          </p:contentPart>
        </mc:Choice>
        <mc:Fallback xmlns="">
          <p:pic>
            <p:nvPicPr>
              <p:cNvPr id="98" name="墨迹 97"/>
            </p:nvPicPr>
            <p:blipFill>
              <a:blip/>
            </p:blipFill>
            <p:spPr>
              <a:xfrm>
                <a:off x="8082844" y="2896038"/>
                <a:ext cx="79022" cy="25379"/>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99" name="墨迹 98"/>
              <p14:cNvContentPartPr/>
              <p14:nvPr/>
            </p14:nvContentPartPr>
            <p14:xfrm>
              <a:off x="8144933" y="2724024"/>
              <a:ext cx="16934" cy="332749"/>
            </p14:xfrm>
          </p:contentPart>
        </mc:Choice>
        <mc:Fallback xmlns="">
          <p:pic>
            <p:nvPicPr>
              <p:cNvPr id="99" name="墨迹 98"/>
            </p:nvPicPr>
            <p:blipFill>
              <a:blip/>
            </p:blipFill>
            <p:spPr>
              <a:xfrm>
                <a:off x="8144933" y="2724024"/>
                <a:ext cx="16934" cy="332749"/>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100" name="墨迹 99"/>
              <p14:cNvContentPartPr/>
              <p14:nvPr/>
            </p14:nvContentPartPr>
            <p14:xfrm>
              <a:off x="8195733" y="2735304"/>
              <a:ext cx="208844" cy="276350"/>
            </p14:xfrm>
          </p:contentPart>
        </mc:Choice>
        <mc:Fallback xmlns="">
          <p:pic>
            <p:nvPicPr>
              <p:cNvPr id="100" name="墨迹 99"/>
            </p:nvPicPr>
            <p:blipFill>
              <a:blip/>
            </p:blipFill>
            <p:spPr>
              <a:xfrm>
                <a:off x="8195733" y="2735304"/>
                <a:ext cx="208844" cy="276350"/>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101" name="墨迹 100"/>
              <p14:cNvContentPartPr/>
              <p14:nvPr/>
            </p14:nvContentPartPr>
            <p14:xfrm>
              <a:off x="8483600" y="2763503"/>
              <a:ext cx="84666" cy="219952"/>
            </p14:xfrm>
          </p:contentPart>
        </mc:Choice>
        <mc:Fallback xmlns="">
          <p:pic>
            <p:nvPicPr>
              <p:cNvPr id="101" name="墨迹 100"/>
            </p:nvPicPr>
            <p:blipFill>
              <a:blip/>
            </p:blipFill>
            <p:spPr>
              <a:xfrm>
                <a:off x="8483600" y="2763503"/>
                <a:ext cx="84666" cy="219952"/>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102" name="墨迹 101"/>
              <p14:cNvContentPartPr/>
              <p14:nvPr/>
            </p14:nvContentPartPr>
            <p14:xfrm>
              <a:off x="8619066" y="2819901"/>
              <a:ext cx="138289" cy="146635"/>
            </p14:xfrm>
          </p:contentPart>
        </mc:Choice>
        <mc:Fallback xmlns="">
          <p:pic>
            <p:nvPicPr>
              <p:cNvPr id="102" name="墨迹 101"/>
            </p:nvPicPr>
            <p:blipFill>
              <a:blip/>
            </p:blipFill>
            <p:spPr>
              <a:xfrm>
                <a:off x="8619066" y="2819901"/>
                <a:ext cx="138289" cy="146635"/>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103" name="墨迹 102"/>
              <p14:cNvContentPartPr/>
              <p14:nvPr/>
            </p14:nvContentPartPr>
            <p14:xfrm>
              <a:off x="8650111" y="2859379"/>
              <a:ext cx="98778" cy="160735"/>
            </p14:xfrm>
          </p:contentPart>
        </mc:Choice>
        <mc:Fallback xmlns="">
          <p:pic>
            <p:nvPicPr>
              <p:cNvPr id="103" name="墨迹 102"/>
            </p:nvPicPr>
            <p:blipFill>
              <a:blip/>
            </p:blipFill>
            <p:spPr>
              <a:xfrm>
                <a:off x="8650111" y="2859379"/>
                <a:ext cx="98778" cy="160735"/>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104" name="墨迹 103"/>
              <p14:cNvContentPartPr/>
              <p14:nvPr/>
            </p14:nvContentPartPr>
            <p14:xfrm>
              <a:off x="8833555" y="2819901"/>
              <a:ext cx="197556" cy="31019"/>
            </p14:xfrm>
          </p:contentPart>
        </mc:Choice>
        <mc:Fallback xmlns="">
          <p:pic>
            <p:nvPicPr>
              <p:cNvPr id="104" name="墨迹 103"/>
            </p:nvPicPr>
            <p:blipFill>
              <a:blip/>
            </p:blipFill>
            <p:spPr>
              <a:xfrm>
                <a:off x="8833555" y="2819901"/>
                <a:ext cx="197556" cy="31019"/>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105" name="墨迹 104"/>
              <p14:cNvContentPartPr/>
              <p14:nvPr/>
            </p14:nvContentPartPr>
            <p14:xfrm>
              <a:off x="8839200" y="2915777"/>
              <a:ext cx="237066" cy="5640"/>
            </p14:xfrm>
          </p:contentPart>
        </mc:Choice>
        <mc:Fallback xmlns="">
          <p:pic>
            <p:nvPicPr>
              <p:cNvPr id="105" name="墨迹 104"/>
            </p:nvPicPr>
            <p:blipFill>
              <a:blip/>
            </p:blipFill>
            <p:spPr>
              <a:xfrm>
                <a:off x="8839200" y="2915777"/>
                <a:ext cx="237066" cy="5640"/>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106" name="墨迹 105"/>
              <p14:cNvContentPartPr/>
              <p14:nvPr/>
            </p14:nvContentPartPr>
            <p14:xfrm>
              <a:off x="9237133" y="2718384"/>
              <a:ext cx="8467" cy="188934"/>
            </p14:xfrm>
          </p:contentPart>
        </mc:Choice>
        <mc:Fallback xmlns="">
          <p:pic>
            <p:nvPicPr>
              <p:cNvPr id="106" name="墨迹 105"/>
            </p:nvPicPr>
            <p:blipFill>
              <a:blip/>
            </p:blipFill>
            <p:spPr>
              <a:xfrm>
                <a:off x="9237133" y="2718384"/>
                <a:ext cx="8467" cy="188934"/>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107" name="墨迹 106"/>
              <p14:cNvContentPartPr/>
              <p14:nvPr/>
            </p14:nvContentPartPr>
            <p14:xfrm>
              <a:off x="9228666" y="2794522"/>
              <a:ext cx="124178" cy="47938"/>
            </p14:xfrm>
          </p:contentPart>
        </mc:Choice>
        <mc:Fallback xmlns="">
          <p:pic>
            <p:nvPicPr>
              <p:cNvPr id="107" name="墨迹 106"/>
            </p:nvPicPr>
            <p:blipFill>
              <a:blip/>
            </p:blipFill>
            <p:spPr>
              <a:xfrm>
                <a:off x="9228666" y="2794522"/>
                <a:ext cx="124178" cy="47938"/>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108" name="墨迹 107"/>
              <p14:cNvContentPartPr/>
              <p14:nvPr/>
            </p14:nvContentPartPr>
            <p14:xfrm>
              <a:off x="9347200" y="2695825"/>
              <a:ext cx="5644" cy="211493"/>
            </p14:xfrm>
          </p:contentPart>
        </mc:Choice>
        <mc:Fallback xmlns="">
          <p:pic>
            <p:nvPicPr>
              <p:cNvPr id="108" name="墨迹 107"/>
            </p:nvPicPr>
            <p:blipFill>
              <a:blip/>
            </p:blipFill>
            <p:spPr>
              <a:xfrm>
                <a:off x="9347200" y="2695825"/>
                <a:ext cx="5644" cy="211493"/>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109" name="墨迹 108"/>
              <p14:cNvContentPartPr/>
              <p14:nvPr/>
            </p14:nvContentPartPr>
            <p14:xfrm>
              <a:off x="9482666" y="2599949"/>
              <a:ext cx="90311" cy="47938"/>
            </p14:xfrm>
          </p:contentPart>
        </mc:Choice>
        <mc:Fallback xmlns="">
          <p:pic>
            <p:nvPicPr>
              <p:cNvPr id="109" name="墨迹 108"/>
            </p:nvPicPr>
            <p:blipFill>
              <a:blip/>
            </p:blipFill>
            <p:spPr>
              <a:xfrm>
                <a:off x="9482666" y="2599949"/>
                <a:ext cx="90311" cy="47938"/>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110" name="墨迹 109"/>
              <p14:cNvContentPartPr/>
              <p14:nvPr/>
            </p14:nvContentPartPr>
            <p14:xfrm>
              <a:off x="9434688" y="2673266"/>
              <a:ext cx="42334" cy="428625"/>
            </p14:xfrm>
          </p:contentPart>
        </mc:Choice>
        <mc:Fallback xmlns="">
          <p:pic>
            <p:nvPicPr>
              <p:cNvPr id="110" name="墨迹 109"/>
            </p:nvPicPr>
            <p:blipFill>
              <a:blip/>
            </p:blipFill>
            <p:spPr>
              <a:xfrm>
                <a:off x="9434688" y="2673266"/>
                <a:ext cx="42334" cy="428625"/>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111" name="墨迹 110"/>
              <p14:cNvContentPartPr/>
              <p14:nvPr/>
            </p14:nvContentPartPr>
            <p14:xfrm>
              <a:off x="9448800" y="2766323"/>
              <a:ext cx="127000" cy="53578"/>
            </p14:xfrm>
          </p:contentPart>
        </mc:Choice>
        <mc:Fallback xmlns="">
          <p:pic>
            <p:nvPicPr>
              <p:cNvPr id="111" name="墨迹 110"/>
            </p:nvPicPr>
            <p:blipFill>
              <a:blip/>
            </p:blipFill>
            <p:spPr>
              <a:xfrm>
                <a:off x="9448800" y="2766323"/>
                <a:ext cx="127000" cy="53578"/>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112" name="墨迹 111"/>
              <p14:cNvContentPartPr/>
              <p14:nvPr/>
            </p14:nvContentPartPr>
            <p14:xfrm>
              <a:off x="8997244" y="2718384"/>
              <a:ext cx="276578" cy="231232"/>
            </p14:xfrm>
          </p:contentPart>
        </mc:Choice>
        <mc:Fallback xmlns="">
          <p:pic>
            <p:nvPicPr>
              <p:cNvPr id="112" name="墨迹 111"/>
            </p:nvPicPr>
            <p:blipFill>
              <a:blip/>
            </p:blipFill>
            <p:spPr>
              <a:xfrm>
                <a:off x="8997244" y="2718384"/>
                <a:ext cx="276578" cy="231232"/>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113" name="墨迹 112"/>
              <p14:cNvContentPartPr/>
              <p14:nvPr/>
            </p14:nvContentPartPr>
            <p14:xfrm>
              <a:off x="9646355" y="2760683"/>
              <a:ext cx="138289" cy="31019"/>
            </p14:xfrm>
          </p:contentPart>
        </mc:Choice>
        <mc:Fallback xmlns="">
          <p:pic>
            <p:nvPicPr>
              <p:cNvPr id="113" name="墨迹 112"/>
            </p:nvPicPr>
            <p:blipFill>
              <a:blip/>
            </p:blipFill>
            <p:spPr>
              <a:xfrm>
                <a:off x="9646355" y="2760683"/>
                <a:ext cx="138289" cy="31019"/>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114" name="墨迹 113"/>
              <p14:cNvContentPartPr/>
              <p14:nvPr/>
            </p14:nvContentPartPr>
            <p14:xfrm>
              <a:off x="9699977" y="2678906"/>
              <a:ext cx="19756" cy="281990"/>
            </p14:xfrm>
          </p:contentPart>
        </mc:Choice>
        <mc:Fallback xmlns="">
          <p:pic>
            <p:nvPicPr>
              <p:cNvPr id="114" name="墨迹 113"/>
            </p:nvPicPr>
            <p:blipFill>
              <a:blip/>
            </p:blipFill>
            <p:spPr>
              <a:xfrm>
                <a:off x="9699977" y="2678906"/>
                <a:ext cx="19756" cy="281990"/>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115" name="墨迹 114"/>
              <p14:cNvContentPartPr/>
              <p14:nvPr/>
            </p14:nvContentPartPr>
            <p14:xfrm>
              <a:off x="9962444" y="2594309"/>
              <a:ext cx="383822" cy="298909"/>
            </p14:xfrm>
          </p:contentPart>
        </mc:Choice>
        <mc:Fallback xmlns="">
          <p:pic>
            <p:nvPicPr>
              <p:cNvPr id="115" name="墨迹 114"/>
            </p:nvPicPr>
            <p:blipFill>
              <a:blip/>
            </p:blipFill>
            <p:spPr>
              <a:xfrm>
                <a:off x="9962444" y="2594309"/>
                <a:ext cx="383822" cy="298909"/>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116" name="墨迹 115"/>
              <p14:cNvContentPartPr/>
              <p14:nvPr/>
            </p14:nvContentPartPr>
            <p14:xfrm>
              <a:off x="10397066" y="2628148"/>
              <a:ext cx="95955" cy="186113"/>
            </p14:xfrm>
          </p:contentPart>
        </mc:Choice>
        <mc:Fallback xmlns="">
          <p:pic>
            <p:nvPicPr>
              <p:cNvPr id="116" name="墨迹 115"/>
            </p:nvPicPr>
            <p:blipFill>
              <a:blip/>
            </p:blipFill>
            <p:spPr>
              <a:xfrm>
                <a:off x="10397066" y="2628148"/>
                <a:ext cx="95955" cy="186113"/>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117" name="墨迹 116"/>
              <p14:cNvContentPartPr/>
              <p14:nvPr/>
            </p14:nvContentPartPr>
            <p14:xfrm>
              <a:off x="10521244" y="2690185"/>
              <a:ext cx="138288" cy="140995"/>
            </p14:xfrm>
          </p:contentPart>
        </mc:Choice>
        <mc:Fallback xmlns="">
          <p:pic>
            <p:nvPicPr>
              <p:cNvPr id="117" name="墨迹 116"/>
            </p:nvPicPr>
            <p:blipFill>
              <a:blip/>
            </p:blipFill>
            <p:spPr>
              <a:xfrm>
                <a:off x="10521244" y="2690185"/>
                <a:ext cx="138288" cy="140995"/>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118" name="墨迹 117"/>
              <p14:cNvContentPartPr/>
              <p14:nvPr/>
            </p14:nvContentPartPr>
            <p14:xfrm>
              <a:off x="10569222" y="2695825"/>
              <a:ext cx="76200" cy="284810"/>
            </p14:xfrm>
          </p:contentPart>
        </mc:Choice>
        <mc:Fallback xmlns="">
          <p:pic>
            <p:nvPicPr>
              <p:cNvPr id="118" name="墨迹 117"/>
            </p:nvPicPr>
            <p:blipFill>
              <a:blip/>
            </p:blipFill>
            <p:spPr>
              <a:xfrm>
                <a:off x="10569222" y="2695825"/>
                <a:ext cx="76200" cy="284810"/>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119" name="墨迹 118"/>
              <p14:cNvContentPartPr/>
              <p14:nvPr/>
            </p14:nvContentPartPr>
            <p14:xfrm>
              <a:off x="8957733" y="3034213"/>
              <a:ext cx="838200" cy="62038"/>
            </p14:xfrm>
          </p:contentPart>
        </mc:Choice>
        <mc:Fallback xmlns="">
          <p:pic>
            <p:nvPicPr>
              <p:cNvPr id="119" name="墨迹 118"/>
            </p:nvPicPr>
            <p:blipFill>
              <a:blip/>
            </p:blipFill>
            <p:spPr>
              <a:xfrm>
                <a:off x="8957733" y="3034213"/>
                <a:ext cx="838200" cy="62038"/>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120" name="墨迹 119"/>
              <p14:cNvContentPartPr/>
              <p14:nvPr/>
            </p14:nvContentPartPr>
            <p14:xfrm>
              <a:off x="9843911" y="2131845"/>
              <a:ext cx="33866" cy="208673"/>
            </p14:xfrm>
          </p:contentPart>
        </mc:Choice>
        <mc:Fallback xmlns="">
          <p:pic>
            <p:nvPicPr>
              <p:cNvPr id="120" name="墨迹 119"/>
            </p:nvPicPr>
            <p:blipFill>
              <a:blip/>
            </p:blipFill>
            <p:spPr>
              <a:xfrm>
                <a:off x="9843911" y="2131845"/>
                <a:ext cx="33866" cy="208673"/>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121" name="墨迹 120"/>
              <p14:cNvContentPartPr/>
              <p14:nvPr/>
            </p14:nvContentPartPr>
            <p14:xfrm>
              <a:off x="9877777" y="2213622"/>
              <a:ext cx="110067" cy="14100"/>
            </p14:xfrm>
          </p:contentPart>
        </mc:Choice>
        <mc:Fallback xmlns="">
          <p:pic>
            <p:nvPicPr>
              <p:cNvPr id="121" name="墨迹 120"/>
            </p:nvPicPr>
            <p:blipFill>
              <a:blip/>
            </p:blipFill>
            <p:spPr>
              <a:xfrm>
                <a:off x="9877777" y="2213622"/>
                <a:ext cx="110067" cy="14100"/>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122" name="墨迹 121"/>
              <p14:cNvContentPartPr/>
              <p14:nvPr/>
            </p14:nvContentPartPr>
            <p14:xfrm>
              <a:off x="10007600" y="2092366"/>
              <a:ext cx="11288" cy="208673"/>
            </p14:xfrm>
          </p:contentPart>
        </mc:Choice>
        <mc:Fallback xmlns="">
          <p:pic>
            <p:nvPicPr>
              <p:cNvPr id="122" name="墨迹 121"/>
            </p:nvPicPr>
            <p:blipFill>
              <a:blip/>
            </p:blipFill>
            <p:spPr>
              <a:xfrm>
                <a:off x="10007600" y="2092366"/>
                <a:ext cx="11288" cy="208673"/>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123" name="墨迹 122"/>
              <p14:cNvContentPartPr/>
              <p14:nvPr/>
            </p14:nvContentPartPr>
            <p14:xfrm>
              <a:off x="10114844" y="2024689"/>
              <a:ext cx="141111" cy="47938"/>
            </p14:xfrm>
          </p:contentPart>
        </mc:Choice>
        <mc:Fallback xmlns="">
          <p:pic>
            <p:nvPicPr>
              <p:cNvPr id="123" name="墨迹 122"/>
            </p:nvPicPr>
            <p:blipFill>
              <a:blip/>
            </p:blipFill>
            <p:spPr>
              <a:xfrm>
                <a:off x="10114844" y="2024689"/>
                <a:ext cx="141111" cy="47938"/>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124" name="墨迹 123"/>
              <p14:cNvContentPartPr/>
              <p14:nvPr/>
            </p14:nvContentPartPr>
            <p14:xfrm>
              <a:off x="10097911" y="2081087"/>
              <a:ext cx="79022" cy="535781"/>
            </p14:xfrm>
          </p:contentPart>
        </mc:Choice>
        <mc:Fallback xmlns="">
          <p:pic>
            <p:nvPicPr>
              <p:cNvPr id="124" name="墨迹 123"/>
            </p:nvPicPr>
            <p:blipFill>
              <a:blip/>
            </p:blipFill>
            <p:spPr>
              <a:xfrm>
                <a:off x="10097911" y="2081087"/>
                <a:ext cx="79022" cy="535781"/>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125" name="墨迹 124"/>
              <p14:cNvContentPartPr/>
              <p14:nvPr/>
            </p14:nvContentPartPr>
            <p14:xfrm>
              <a:off x="10120488" y="2239001"/>
              <a:ext cx="200378" cy="33839"/>
            </p14:xfrm>
          </p:contentPart>
        </mc:Choice>
        <mc:Fallback xmlns="">
          <p:pic>
            <p:nvPicPr>
              <p:cNvPr id="125" name="墨迹 124"/>
            </p:nvPicPr>
            <p:blipFill>
              <a:blip/>
            </p:blipFill>
            <p:spPr>
              <a:xfrm>
                <a:off x="10120488" y="2239001"/>
                <a:ext cx="200378" cy="33839"/>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126" name="墨迹 125"/>
              <p14:cNvContentPartPr/>
              <p14:nvPr/>
            </p14:nvContentPartPr>
            <p14:xfrm>
              <a:off x="10301111" y="2182603"/>
              <a:ext cx="217311" cy="22559"/>
            </p14:xfrm>
          </p:contentPart>
        </mc:Choice>
        <mc:Fallback xmlns="">
          <p:pic>
            <p:nvPicPr>
              <p:cNvPr id="126" name="墨迹 125"/>
            </p:nvPicPr>
            <p:blipFill>
              <a:blip/>
            </p:blipFill>
            <p:spPr>
              <a:xfrm>
                <a:off x="10301111" y="2182603"/>
                <a:ext cx="217311" cy="22559"/>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127" name="墨迹 126"/>
              <p14:cNvContentPartPr/>
              <p14:nvPr/>
            </p14:nvContentPartPr>
            <p14:xfrm>
              <a:off x="10430932" y="2064167"/>
              <a:ext cx="22578" cy="276351"/>
            </p14:xfrm>
          </p:contentPart>
        </mc:Choice>
        <mc:Fallback xmlns="">
          <p:pic>
            <p:nvPicPr>
              <p:cNvPr id="127" name="墨迹 126"/>
            </p:nvPicPr>
            <p:blipFill>
              <a:blip/>
            </p:blipFill>
            <p:spPr>
              <a:xfrm>
                <a:off x="10430932" y="2064167"/>
                <a:ext cx="22578" cy="276351"/>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128" name="墨迹 127"/>
              <p14:cNvContentPartPr/>
              <p14:nvPr/>
            </p14:nvContentPartPr>
            <p14:xfrm>
              <a:off x="10600267" y="2035968"/>
              <a:ext cx="228600" cy="265071"/>
            </p14:xfrm>
          </p:contentPart>
        </mc:Choice>
        <mc:Fallback xmlns="">
          <p:pic>
            <p:nvPicPr>
              <p:cNvPr id="128" name="墨迹 127"/>
            </p:nvPicPr>
            <p:blipFill>
              <a:blip/>
            </p:blipFill>
            <p:spPr>
              <a:xfrm>
                <a:off x="10600267" y="2035968"/>
                <a:ext cx="228600" cy="265071"/>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129" name="墨迹 128"/>
              <p14:cNvContentPartPr/>
              <p14:nvPr/>
            </p14:nvContentPartPr>
            <p14:xfrm>
              <a:off x="10820400" y="2086727"/>
              <a:ext cx="90311" cy="64857"/>
            </p14:xfrm>
          </p:contentPart>
        </mc:Choice>
        <mc:Fallback xmlns="">
          <p:pic>
            <p:nvPicPr>
              <p:cNvPr id="129" name="墨迹 128"/>
            </p:nvPicPr>
            <p:blipFill>
              <a:blip/>
            </p:blipFill>
            <p:spPr>
              <a:xfrm>
                <a:off x="10820400" y="2086727"/>
                <a:ext cx="90311" cy="64857"/>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130" name="墨迹 129"/>
              <p14:cNvContentPartPr/>
              <p14:nvPr/>
            </p14:nvContentPartPr>
            <p14:xfrm>
              <a:off x="10938932" y="2092366"/>
              <a:ext cx="129823" cy="186114"/>
            </p14:xfrm>
          </p:contentPart>
        </mc:Choice>
        <mc:Fallback xmlns="">
          <p:pic>
            <p:nvPicPr>
              <p:cNvPr id="130" name="墨迹 129"/>
            </p:nvPicPr>
            <p:blipFill>
              <a:blip/>
            </p:blipFill>
            <p:spPr>
              <a:xfrm>
                <a:off x="10938932" y="2092366"/>
                <a:ext cx="129823" cy="186114"/>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131" name="墨迹 130"/>
              <p14:cNvContentPartPr/>
              <p14:nvPr/>
            </p14:nvContentPartPr>
            <p14:xfrm>
              <a:off x="11108267" y="2171324"/>
              <a:ext cx="118533" cy="140995"/>
            </p14:xfrm>
          </p:contentPart>
        </mc:Choice>
        <mc:Fallback xmlns="">
          <p:pic>
            <p:nvPicPr>
              <p:cNvPr id="131" name="墨迹 130"/>
            </p:nvPicPr>
            <p:blipFill>
              <a:blip/>
            </p:blipFill>
            <p:spPr>
              <a:xfrm>
                <a:off x="11108267" y="2171324"/>
                <a:ext cx="118533" cy="140995"/>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132" name="墨迹 131"/>
              <p14:cNvContentPartPr/>
              <p14:nvPr/>
            </p14:nvContentPartPr>
            <p14:xfrm>
              <a:off x="11305822" y="2134665"/>
              <a:ext cx="287867" cy="8460"/>
            </p14:xfrm>
          </p:contentPart>
        </mc:Choice>
        <mc:Fallback xmlns="">
          <p:pic>
            <p:nvPicPr>
              <p:cNvPr id="132" name="墨迹 131"/>
            </p:nvPicPr>
            <p:blipFill>
              <a:blip/>
            </p:blipFill>
            <p:spPr>
              <a:xfrm>
                <a:off x="11305822" y="2134665"/>
                <a:ext cx="287867" cy="8460"/>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133" name="墨迹 132"/>
              <p14:cNvContentPartPr/>
              <p14:nvPr/>
            </p14:nvContentPartPr>
            <p14:xfrm>
              <a:off x="11534422" y="2047248"/>
              <a:ext cx="166512" cy="267890"/>
            </p14:xfrm>
          </p:contentPart>
        </mc:Choice>
        <mc:Fallback xmlns="">
          <p:pic>
            <p:nvPicPr>
              <p:cNvPr id="133" name="墨迹 132"/>
            </p:nvPicPr>
            <p:blipFill>
              <a:blip/>
            </p:blipFill>
            <p:spPr>
              <a:xfrm>
                <a:off x="11534422" y="2047248"/>
                <a:ext cx="166512" cy="267890"/>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134" name="墨迹 133"/>
              <p14:cNvContentPartPr/>
              <p14:nvPr/>
            </p14:nvContentPartPr>
            <p14:xfrm>
              <a:off x="7061200" y="219952"/>
              <a:ext cx="262466" cy="296089"/>
            </p14:xfrm>
          </p:contentPart>
        </mc:Choice>
        <mc:Fallback xmlns="">
          <p:pic>
            <p:nvPicPr>
              <p:cNvPr id="134" name="墨迹 133"/>
            </p:nvPicPr>
            <p:blipFill>
              <a:blip/>
            </p:blipFill>
            <p:spPr>
              <a:xfrm>
                <a:off x="7061200" y="219952"/>
                <a:ext cx="262466" cy="296089"/>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135" name="墨迹 134"/>
              <p14:cNvContentPartPr/>
              <p14:nvPr/>
            </p14:nvContentPartPr>
            <p14:xfrm>
              <a:off x="7349066" y="281990"/>
              <a:ext cx="129822" cy="236871"/>
            </p14:xfrm>
          </p:contentPart>
        </mc:Choice>
        <mc:Fallback xmlns="">
          <p:pic>
            <p:nvPicPr>
              <p:cNvPr id="135" name="墨迹 134"/>
            </p:nvPicPr>
            <p:blipFill>
              <a:blip/>
            </p:blipFill>
            <p:spPr>
              <a:xfrm>
                <a:off x="7349066" y="281990"/>
                <a:ext cx="129822" cy="236871"/>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136" name="墨迹 135"/>
              <p14:cNvContentPartPr/>
              <p14:nvPr/>
            </p14:nvContentPartPr>
            <p14:xfrm>
              <a:off x="7540977" y="265070"/>
              <a:ext cx="90312" cy="214313"/>
            </p14:xfrm>
          </p:contentPart>
        </mc:Choice>
        <mc:Fallback xmlns="">
          <p:pic>
            <p:nvPicPr>
              <p:cNvPr id="136" name="墨迹 135"/>
            </p:nvPicPr>
            <p:blipFill>
              <a:blip/>
            </p:blipFill>
            <p:spPr>
              <a:xfrm>
                <a:off x="7540977" y="265070"/>
                <a:ext cx="90312" cy="214313"/>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137" name="墨迹 136"/>
              <p14:cNvContentPartPr/>
              <p14:nvPr/>
            </p14:nvContentPartPr>
            <p14:xfrm>
              <a:off x="7648222" y="332748"/>
              <a:ext cx="115711" cy="146635"/>
            </p14:xfrm>
          </p:contentPart>
        </mc:Choice>
        <mc:Fallback xmlns="">
          <p:pic>
            <p:nvPicPr>
              <p:cNvPr id="137" name="墨迹 136"/>
            </p:nvPicPr>
            <p:blipFill>
              <a:blip/>
            </p:blipFill>
            <p:spPr>
              <a:xfrm>
                <a:off x="7648222" y="332748"/>
                <a:ext cx="115711" cy="146635"/>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138" name="墨迹 137"/>
              <p14:cNvContentPartPr/>
              <p14:nvPr/>
            </p14:nvContentPartPr>
            <p14:xfrm>
              <a:off x="7699022" y="377866"/>
              <a:ext cx="22578" cy="217133"/>
            </p14:xfrm>
          </p:contentPart>
        </mc:Choice>
        <mc:Fallback xmlns="">
          <p:pic>
            <p:nvPicPr>
              <p:cNvPr id="138" name="墨迹 137"/>
            </p:nvPicPr>
            <p:blipFill>
              <a:blip/>
            </p:blipFill>
            <p:spPr>
              <a:xfrm>
                <a:off x="7699022" y="377866"/>
                <a:ext cx="22578" cy="217133"/>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139" name="墨迹 138"/>
              <p14:cNvContentPartPr/>
              <p14:nvPr/>
            </p14:nvContentPartPr>
            <p14:xfrm>
              <a:off x="7828844" y="344027"/>
              <a:ext cx="177800" cy="22560"/>
            </p14:xfrm>
          </p:contentPart>
        </mc:Choice>
        <mc:Fallback xmlns="">
          <p:pic>
            <p:nvPicPr>
              <p:cNvPr id="139" name="墨迹 138"/>
            </p:nvPicPr>
            <p:blipFill>
              <a:blip/>
            </p:blipFill>
            <p:spPr>
              <a:xfrm>
                <a:off x="7828844" y="344027"/>
                <a:ext cx="177800" cy="22560"/>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140" name="墨迹 139"/>
              <p14:cNvContentPartPr/>
              <p14:nvPr/>
            </p14:nvContentPartPr>
            <p14:xfrm>
              <a:off x="7919155" y="253791"/>
              <a:ext cx="28222" cy="259431"/>
            </p14:xfrm>
          </p:contentPart>
        </mc:Choice>
        <mc:Fallback xmlns="">
          <p:pic>
            <p:nvPicPr>
              <p:cNvPr id="140" name="墨迹 139"/>
            </p:nvPicPr>
            <p:blipFill>
              <a:blip/>
            </p:blipFill>
            <p:spPr>
              <a:xfrm>
                <a:off x="7919155" y="253791"/>
                <a:ext cx="28222" cy="259431"/>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141" name="墨迹 140"/>
              <p14:cNvContentPartPr/>
              <p14:nvPr/>
            </p14:nvContentPartPr>
            <p14:xfrm>
              <a:off x="8136466" y="270710"/>
              <a:ext cx="19756" cy="166374"/>
            </p14:xfrm>
          </p:contentPart>
        </mc:Choice>
        <mc:Fallback xmlns="">
          <p:pic>
            <p:nvPicPr>
              <p:cNvPr id="141" name="墨迹 140"/>
            </p:nvPicPr>
            <p:blipFill>
              <a:blip/>
            </p:blipFill>
            <p:spPr>
              <a:xfrm>
                <a:off x="8136466" y="270710"/>
                <a:ext cx="19756" cy="166374"/>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142" name="墨迹 141"/>
              <p14:cNvContentPartPr/>
              <p14:nvPr/>
            </p14:nvContentPartPr>
            <p14:xfrm>
              <a:off x="8150577" y="327108"/>
              <a:ext cx="87489" cy="11280"/>
            </p14:xfrm>
          </p:contentPart>
        </mc:Choice>
        <mc:Fallback xmlns="">
          <p:pic>
            <p:nvPicPr>
              <p:cNvPr id="142" name="墨迹 141"/>
            </p:nvPicPr>
            <p:blipFill>
              <a:blip/>
            </p:blipFill>
            <p:spPr>
              <a:xfrm>
                <a:off x="8150577" y="327108"/>
                <a:ext cx="87489" cy="11280"/>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143" name="墨迹 142"/>
              <p14:cNvContentPartPr/>
              <p14:nvPr/>
            </p14:nvContentPartPr>
            <p14:xfrm>
              <a:off x="8212666" y="214312"/>
              <a:ext cx="28222" cy="298910"/>
            </p14:xfrm>
          </p:contentPart>
        </mc:Choice>
        <mc:Fallback xmlns="">
          <p:pic>
            <p:nvPicPr>
              <p:cNvPr id="143" name="墨迹 142"/>
            </p:nvPicPr>
            <p:blipFill>
              <a:blip/>
            </p:blipFill>
            <p:spPr>
              <a:xfrm>
                <a:off x="8212666" y="214312"/>
                <a:ext cx="28222" cy="298910"/>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144" name="墨迹 143"/>
              <p14:cNvContentPartPr/>
              <p14:nvPr/>
            </p14:nvContentPartPr>
            <p14:xfrm>
              <a:off x="8246533" y="248151"/>
              <a:ext cx="237067" cy="276350"/>
            </p14:xfrm>
          </p:contentPart>
        </mc:Choice>
        <mc:Fallback xmlns="">
          <p:pic>
            <p:nvPicPr>
              <p:cNvPr id="144" name="墨迹 143"/>
            </p:nvPicPr>
            <p:blipFill>
              <a:blip/>
            </p:blipFill>
            <p:spPr>
              <a:xfrm>
                <a:off x="8246533" y="248151"/>
                <a:ext cx="237067" cy="276350"/>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145" name="墨迹 144"/>
              <p14:cNvContentPartPr/>
              <p14:nvPr/>
            </p14:nvContentPartPr>
            <p14:xfrm>
              <a:off x="8641644" y="298909"/>
              <a:ext cx="220133" cy="22559"/>
            </p14:xfrm>
          </p:contentPart>
        </mc:Choice>
        <mc:Fallback xmlns="">
          <p:pic>
            <p:nvPicPr>
              <p:cNvPr id="145" name="墨迹 144"/>
            </p:nvPicPr>
            <p:blipFill>
              <a:blip/>
            </p:blipFill>
            <p:spPr>
              <a:xfrm>
                <a:off x="8641644" y="298909"/>
                <a:ext cx="220133" cy="22559"/>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146" name="墨迹 145"/>
              <p14:cNvContentPartPr/>
              <p14:nvPr/>
            </p14:nvContentPartPr>
            <p14:xfrm>
              <a:off x="8652933" y="389146"/>
              <a:ext cx="254000" cy="5640"/>
            </p14:xfrm>
          </p:contentPart>
        </mc:Choice>
        <mc:Fallback xmlns="">
          <p:pic>
            <p:nvPicPr>
              <p:cNvPr id="146" name="墨迹 145"/>
            </p:nvPicPr>
            <p:blipFill>
              <a:blip/>
            </p:blipFill>
            <p:spPr>
              <a:xfrm>
                <a:off x="8652933" y="389146"/>
                <a:ext cx="254000" cy="5640"/>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147" name="墨迹 146"/>
              <p14:cNvContentPartPr/>
              <p14:nvPr/>
            </p14:nvContentPartPr>
            <p14:xfrm>
              <a:off x="9025466" y="197393"/>
              <a:ext cx="270934" cy="208672"/>
            </p14:xfrm>
          </p:contentPart>
        </mc:Choice>
        <mc:Fallback xmlns="">
          <p:pic>
            <p:nvPicPr>
              <p:cNvPr id="147" name="墨迹 146"/>
            </p:nvPicPr>
            <p:blipFill>
              <a:blip/>
            </p:blipFill>
            <p:spPr>
              <a:xfrm>
                <a:off x="9025466" y="197393"/>
                <a:ext cx="270934" cy="208672"/>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148" name="墨迹 147"/>
              <p14:cNvContentPartPr/>
              <p14:nvPr/>
            </p14:nvContentPartPr>
            <p14:xfrm>
              <a:off x="9265355" y="219952"/>
              <a:ext cx="127000" cy="236872"/>
            </p14:xfrm>
          </p:contentPart>
        </mc:Choice>
        <mc:Fallback xmlns="">
          <p:pic>
            <p:nvPicPr>
              <p:cNvPr id="148" name="墨迹 147"/>
            </p:nvPicPr>
            <p:blipFill>
              <a:blip/>
            </p:blipFill>
            <p:spPr>
              <a:xfrm>
                <a:off x="9265355" y="219952"/>
                <a:ext cx="127000" cy="236872"/>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149" name="墨迹 148"/>
              <p14:cNvContentPartPr/>
              <p14:nvPr/>
            </p14:nvContentPartPr>
            <p14:xfrm>
              <a:off x="9519355" y="118435"/>
              <a:ext cx="8467" cy="318649"/>
            </p14:xfrm>
          </p:contentPart>
        </mc:Choice>
        <mc:Fallback xmlns="">
          <p:pic>
            <p:nvPicPr>
              <p:cNvPr id="149" name="墨迹 148"/>
            </p:nvPicPr>
            <p:blipFill>
              <a:blip/>
            </p:blipFill>
            <p:spPr>
              <a:xfrm>
                <a:off x="9519355" y="118435"/>
                <a:ext cx="8467" cy="318649"/>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150" name="墨迹 149"/>
              <p14:cNvContentPartPr/>
              <p14:nvPr/>
            </p14:nvContentPartPr>
            <p14:xfrm>
              <a:off x="9460088" y="301729"/>
              <a:ext cx="194734" cy="194573"/>
            </p14:xfrm>
          </p:contentPart>
        </mc:Choice>
        <mc:Fallback xmlns="">
          <p:pic>
            <p:nvPicPr>
              <p:cNvPr id="150" name="墨迹 149"/>
            </p:nvPicPr>
            <p:blipFill>
              <a:blip/>
            </p:blipFill>
            <p:spPr>
              <a:xfrm>
                <a:off x="9460088" y="301729"/>
                <a:ext cx="194734" cy="194573"/>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151" name="墨迹 150"/>
              <p14:cNvContentPartPr/>
              <p14:nvPr/>
            </p14:nvContentPartPr>
            <p14:xfrm>
              <a:off x="9685866" y="276350"/>
              <a:ext cx="200378" cy="16919"/>
            </p14:xfrm>
          </p:contentPart>
        </mc:Choice>
        <mc:Fallback xmlns="">
          <p:pic>
            <p:nvPicPr>
              <p:cNvPr id="151" name="墨迹 150"/>
            </p:nvPicPr>
            <p:blipFill>
              <a:blip/>
            </p:blipFill>
            <p:spPr>
              <a:xfrm>
                <a:off x="9685866" y="276350"/>
                <a:ext cx="200378" cy="16919"/>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152" name="墨迹 151"/>
              <p14:cNvContentPartPr/>
              <p14:nvPr/>
            </p14:nvContentPartPr>
            <p14:xfrm>
              <a:off x="9779000" y="197393"/>
              <a:ext cx="19755" cy="219952"/>
            </p14:xfrm>
          </p:contentPart>
        </mc:Choice>
        <mc:Fallback xmlns="">
          <p:pic>
            <p:nvPicPr>
              <p:cNvPr id="152" name="墨迹 151"/>
            </p:nvPicPr>
            <p:blipFill>
              <a:blip/>
            </p:blipFill>
            <p:spPr>
              <a:xfrm>
                <a:off x="9779000" y="197393"/>
                <a:ext cx="19755" cy="219952"/>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153" name="墨迹 152"/>
              <p14:cNvContentPartPr/>
              <p14:nvPr/>
            </p14:nvContentPartPr>
            <p14:xfrm>
              <a:off x="9990666" y="219952"/>
              <a:ext cx="33866" cy="135355"/>
            </p14:xfrm>
          </p:contentPart>
        </mc:Choice>
        <mc:Fallback xmlns="">
          <p:pic>
            <p:nvPicPr>
              <p:cNvPr id="153" name="墨迹 152"/>
            </p:nvPicPr>
            <p:blipFill>
              <a:blip/>
            </p:blipFill>
            <p:spPr>
              <a:xfrm>
                <a:off x="9990666" y="219952"/>
                <a:ext cx="33866" cy="135355"/>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154" name="墨迹 153"/>
              <p14:cNvContentPartPr/>
              <p14:nvPr/>
            </p14:nvContentPartPr>
            <p14:xfrm>
              <a:off x="9990666" y="242511"/>
              <a:ext cx="115711" cy="56398"/>
            </p14:xfrm>
          </p:contentPart>
        </mc:Choice>
        <mc:Fallback xmlns="">
          <p:pic>
            <p:nvPicPr>
              <p:cNvPr id="154" name="墨迹 153"/>
            </p:nvPicPr>
            <p:blipFill>
              <a:blip/>
            </p:blipFill>
            <p:spPr>
              <a:xfrm>
                <a:off x="9990666" y="242511"/>
                <a:ext cx="115711" cy="56398"/>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155" name="墨迹 154"/>
              <p14:cNvContentPartPr/>
              <p14:nvPr/>
            </p14:nvContentPartPr>
            <p14:xfrm>
              <a:off x="10075333" y="140995"/>
              <a:ext cx="287867" cy="242511"/>
            </p14:xfrm>
          </p:contentPart>
        </mc:Choice>
        <mc:Fallback xmlns="">
          <p:pic>
            <p:nvPicPr>
              <p:cNvPr id="155" name="墨迹 154"/>
            </p:nvPicPr>
            <p:blipFill>
              <a:blip/>
            </p:blipFill>
            <p:spPr>
              <a:xfrm>
                <a:off x="10075333" y="140995"/>
                <a:ext cx="287867" cy="242511"/>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156" name="墨迹 155"/>
              <p14:cNvContentPartPr/>
              <p14:nvPr/>
            </p14:nvContentPartPr>
            <p14:xfrm>
              <a:off x="10385777" y="180473"/>
              <a:ext cx="129823" cy="197393"/>
            </p14:xfrm>
          </p:contentPart>
        </mc:Choice>
        <mc:Fallback xmlns="">
          <p:pic>
            <p:nvPicPr>
              <p:cNvPr id="156" name="墨迹 155"/>
            </p:nvPicPr>
            <p:blipFill>
              <a:blip/>
            </p:blipFill>
            <p:spPr>
              <a:xfrm>
                <a:off x="10385777" y="180473"/>
                <a:ext cx="129823" cy="197393"/>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157" name="墨迹 156"/>
              <p14:cNvContentPartPr/>
              <p14:nvPr/>
            </p14:nvContentPartPr>
            <p14:xfrm>
              <a:off x="10504311" y="225592"/>
              <a:ext cx="152400" cy="358127"/>
            </p14:xfrm>
          </p:contentPart>
        </mc:Choice>
        <mc:Fallback xmlns="">
          <p:pic>
            <p:nvPicPr>
              <p:cNvPr id="157" name="墨迹 156"/>
            </p:nvPicPr>
            <p:blipFill>
              <a:blip/>
            </p:blipFill>
            <p:spPr>
              <a:xfrm>
                <a:off x="10504311" y="225592"/>
                <a:ext cx="152400" cy="358127"/>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158" name="墨迹 157"/>
              <p14:cNvContentPartPr/>
              <p14:nvPr/>
            </p14:nvContentPartPr>
            <p14:xfrm>
              <a:off x="9990666" y="191753"/>
              <a:ext cx="8466" cy="47938"/>
            </p14:xfrm>
          </p:contentPart>
        </mc:Choice>
        <mc:Fallback xmlns="">
          <p:pic>
            <p:nvPicPr>
              <p:cNvPr id="158" name="墨迹 157"/>
            </p:nvPicPr>
            <p:blipFill>
              <a:blip/>
            </p:blipFill>
            <p:spPr>
              <a:xfrm>
                <a:off x="9990666" y="191753"/>
                <a:ext cx="8466" cy="47938"/>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159" name="墨迹 158"/>
              <p14:cNvContentPartPr/>
              <p14:nvPr/>
            </p14:nvContentPartPr>
            <p14:xfrm>
              <a:off x="3141133" y="5044803"/>
              <a:ext cx="19755" cy="25379"/>
            </p14:xfrm>
          </p:contentPart>
        </mc:Choice>
        <mc:Fallback xmlns="">
          <p:pic>
            <p:nvPicPr>
              <p:cNvPr id="159" name="墨迹 158"/>
            </p:nvPicPr>
            <p:blipFill>
              <a:blip/>
            </p:blipFill>
            <p:spPr>
              <a:xfrm>
                <a:off x="3141133" y="5044803"/>
                <a:ext cx="19755" cy="25379"/>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160" name="墨迹 159"/>
              <p14:cNvContentPartPr/>
              <p14:nvPr/>
            </p14:nvContentPartPr>
            <p14:xfrm>
              <a:off x="1919111" y="4988405"/>
              <a:ext cx="1030111" cy="87417"/>
            </p14:xfrm>
          </p:contentPart>
        </mc:Choice>
        <mc:Fallback xmlns="">
          <p:pic>
            <p:nvPicPr>
              <p:cNvPr id="160" name="墨迹 159"/>
            </p:nvPicPr>
            <p:blipFill>
              <a:blip/>
            </p:blipFill>
            <p:spPr>
              <a:xfrm>
                <a:off x="1919111" y="4988405"/>
                <a:ext cx="1030111" cy="87417"/>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161" name="墨迹 160"/>
              <p14:cNvContentPartPr/>
              <p14:nvPr/>
            </p14:nvContentPartPr>
            <p14:xfrm>
              <a:off x="2551288" y="5137860"/>
              <a:ext cx="95956" cy="219952"/>
            </p14:xfrm>
          </p:contentPart>
        </mc:Choice>
        <mc:Fallback xmlns="">
          <p:pic>
            <p:nvPicPr>
              <p:cNvPr id="161" name="墨迹 160"/>
            </p:nvPicPr>
            <p:blipFill>
              <a:blip/>
            </p:blipFill>
            <p:spPr>
              <a:xfrm>
                <a:off x="2551288" y="5137860"/>
                <a:ext cx="95956" cy="219952"/>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162" name="墨迹 161"/>
              <p14:cNvContentPartPr/>
              <p14:nvPr/>
            </p14:nvContentPartPr>
            <p14:xfrm>
              <a:off x="2675466" y="5087101"/>
              <a:ext cx="163689" cy="214313"/>
            </p14:xfrm>
          </p:contentPart>
        </mc:Choice>
        <mc:Fallback xmlns="">
          <p:pic>
            <p:nvPicPr>
              <p:cNvPr id="162" name="墨迹 161"/>
            </p:nvPicPr>
            <p:blipFill>
              <a:blip/>
            </p:blipFill>
            <p:spPr>
              <a:xfrm>
                <a:off x="2675466" y="5087101"/>
                <a:ext cx="163689" cy="214313"/>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163" name="墨迹 162"/>
              <p14:cNvContentPartPr/>
              <p14:nvPr/>
            </p14:nvContentPartPr>
            <p14:xfrm>
              <a:off x="2805288" y="5126580"/>
              <a:ext cx="406400" cy="197393"/>
            </p14:xfrm>
          </p:contentPart>
        </mc:Choice>
        <mc:Fallback xmlns="">
          <p:pic>
            <p:nvPicPr>
              <p:cNvPr id="163" name="墨迹 162"/>
            </p:nvPicPr>
            <p:blipFill>
              <a:blip/>
            </p:blipFill>
            <p:spPr>
              <a:xfrm>
                <a:off x="2805288" y="5126580"/>
                <a:ext cx="406400" cy="197393"/>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164" name="墨迹 163"/>
              <p14:cNvContentPartPr/>
              <p14:nvPr/>
            </p14:nvContentPartPr>
            <p14:xfrm>
              <a:off x="3211688" y="5098381"/>
              <a:ext cx="16934" cy="273531"/>
            </p14:xfrm>
          </p:contentPart>
        </mc:Choice>
        <mc:Fallback xmlns="">
          <p:pic>
            <p:nvPicPr>
              <p:cNvPr id="164" name="墨迹 163"/>
            </p:nvPicPr>
            <p:blipFill>
              <a:blip/>
            </p:blipFill>
            <p:spPr>
              <a:xfrm>
                <a:off x="3211688" y="5098381"/>
                <a:ext cx="16934" cy="273531"/>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165" name="墨迹 164"/>
              <p14:cNvContentPartPr/>
              <p14:nvPr/>
            </p14:nvContentPartPr>
            <p14:xfrm>
              <a:off x="3279422" y="5109661"/>
              <a:ext cx="95955" cy="152274"/>
            </p14:xfrm>
          </p:contentPart>
        </mc:Choice>
        <mc:Fallback xmlns="">
          <p:pic>
            <p:nvPicPr>
              <p:cNvPr id="165" name="墨迹 164"/>
            </p:nvPicPr>
            <p:blipFill>
              <a:blip/>
            </p:blipFill>
            <p:spPr>
              <a:xfrm>
                <a:off x="3279422" y="5109661"/>
                <a:ext cx="95955" cy="152274"/>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166" name="墨迹 165"/>
              <p14:cNvContentPartPr/>
              <p14:nvPr/>
            </p14:nvContentPartPr>
            <p14:xfrm>
              <a:off x="3279422" y="5098381"/>
              <a:ext cx="265289" cy="191753"/>
            </p14:xfrm>
          </p:contentPart>
        </mc:Choice>
        <mc:Fallback xmlns="">
          <p:pic>
            <p:nvPicPr>
              <p:cNvPr id="166" name="墨迹 165"/>
            </p:nvPicPr>
            <p:blipFill>
              <a:blip/>
            </p:blipFill>
            <p:spPr>
              <a:xfrm>
                <a:off x="3279422" y="5098381"/>
                <a:ext cx="265289" cy="191753"/>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167" name="墨迹 166"/>
              <p14:cNvContentPartPr/>
              <p14:nvPr/>
            </p14:nvContentPartPr>
            <p14:xfrm>
              <a:off x="3508022" y="5160419"/>
              <a:ext cx="138289" cy="420165"/>
            </p14:xfrm>
          </p:contentPart>
        </mc:Choice>
        <mc:Fallback xmlns="">
          <p:pic>
            <p:nvPicPr>
              <p:cNvPr id="167" name="墨迹 166"/>
            </p:nvPicPr>
            <p:blipFill>
              <a:blip/>
            </p:blipFill>
            <p:spPr>
              <a:xfrm>
                <a:off x="3508022" y="5160419"/>
                <a:ext cx="138289" cy="420165"/>
              </a:xfrm>
              <a:prstGeom prst="rect"/>
            </p:spPr>
          </p:pic>
        </mc:Fallback>
      </mc:AlternateContent>
    </p:spTree>
    <p:custDataLst>
      <p:tags r:id="rId137"/>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213995" y="3171190"/>
            <a:ext cx="11628120" cy="3135630"/>
          </a:xfrm>
          <a:prstGeom prst="rect">
            <a:avLst/>
          </a:prstGeom>
        </p:spPr>
      </p:pic>
      <p:pic>
        <p:nvPicPr>
          <p:cNvPr id="5" name="图片 4"/>
          <p:cNvPicPr>
            <a:picLocks noChangeAspect="1"/>
          </p:cNvPicPr>
          <p:nvPr/>
        </p:nvPicPr>
        <p:blipFill>
          <a:blip r:embed="rId2"/>
          <a:srcRect b="86326"/>
          <a:stretch>
            <a:fillRect/>
          </a:stretch>
        </p:blipFill>
        <p:spPr>
          <a:xfrm>
            <a:off x="213995" y="0"/>
            <a:ext cx="11200765" cy="476885"/>
          </a:xfrm>
          <a:prstGeom prst="rect">
            <a:avLst/>
          </a:prstGeom>
        </p:spPr>
      </p:pic>
      <p:pic>
        <p:nvPicPr>
          <p:cNvPr id="2" name="图片 1"/>
          <p:cNvPicPr>
            <a:picLocks noChangeAspect="1"/>
          </p:cNvPicPr>
          <p:nvPr/>
        </p:nvPicPr>
        <p:blipFill>
          <a:blip r:embed="rId2"/>
          <a:srcRect l="8878" t="25146"/>
          <a:stretch>
            <a:fillRect/>
          </a:stretch>
        </p:blipFill>
        <p:spPr>
          <a:xfrm>
            <a:off x="711200" y="476885"/>
            <a:ext cx="10206355" cy="2610485"/>
          </a:xfrm>
          <a:prstGeom prst="rect">
            <a:avLst/>
          </a:prstGeom>
        </p:spPr>
      </p:pic>
      <p:pic>
        <p:nvPicPr>
          <p:cNvPr id="3" name="图片 2"/>
          <p:cNvPicPr>
            <a:picLocks noChangeAspect="1"/>
          </p:cNvPicPr>
          <p:nvPr/>
        </p:nvPicPr>
        <p:blipFill>
          <a:blip r:embed="rId3"/>
          <a:srcRect b="67485"/>
          <a:stretch>
            <a:fillRect/>
          </a:stretch>
        </p:blipFill>
        <p:spPr>
          <a:xfrm>
            <a:off x="4248150" y="56515"/>
            <a:ext cx="7838440" cy="420370"/>
          </a:xfrm>
          <a:prstGeom prst="rect">
            <a:avLst/>
          </a:prstGeom>
          <a:ln>
            <a:solidFill>
              <a:schemeClr val="accent1"/>
            </a:solidFill>
          </a:ln>
        </p:spPr>
      </p:pic>
      <mc:AlternateContent xmlns:mc="http://schemas.openxmlformats.org/markup-compatibility/2006" xmlns:p14="http://schemas.microsoft.com/office/powerpoint/2010/main">
        <mc:Choice Requires="p14">
          <p:contentPart r:id="rId4" p14:bwMode="auto">
            <p14:nvContentPartPr>
              <p14:cNvPr id="6" name="墨迹 5"/>
              <p14:cNvContentPartPr/>
              <p14:nvPr/>
            </p14:nvContentPartPr>
            <p14:xfrm>
              <a:off x="2241550" y="635000"/>
              <a:ext cx="660400" cy="520700"/>
            </p14:xfrm>
          </p:contentPart>
        </mc:Choice>
        <mc:Fallback xmlns="">
          <p:pic>
            <p:nvPicPr>
              <p:cNvPr id="6" name="墨迹 5"/>
            </p:nvPicPr>
            <p:blipFill>
              <a:blip/>
            </p:blipFill>
            <p:spPr>
              <a:xfrm>
                <a:off x="2241550" y="635000"/>
                <a:ext cx="660400" cy="520700"/>
              </a:xfrm>
              <a:prstGeom prst="rect"/>
            </p:spPr>
          </p:pic>
        </mc:Fallback>
      </mc:AlternateContent>
      <p:pic>
        <p:nvPicPr>
          <p:cNvPr id="13" name="图片 12"/>
          <p:cNvPicPr>
            <a:picLocks noChangeAspect="1"/>
          </p:cNvPicPr>
          <p:nvPr/>
        </p:nvPicPr>
        <p:blipFill>
          <a:blip r:embed="rId5"/>
          <a:stretch>
            <a:fillRect/>
          </a:stretch>
        </p:blipFill>
        <p:spPr>
          <a:xfrm>
            <a:off x="4457700" y="3568700"/>
            <a:ext cx="6711950" cy="323850"/>
          </a:xfrm>
          <a:prstGeom prst="rect">
            <a:avLst/>
          </a:prstGeom>
          <a:ln>
            <a:solidFill>
              <a:schemeClr val="accent1"/>
            </a:solidFill>
          </a:ln>
        </p:spPr>
      </p:pic>
      <mc:AlternateContent xmlns:mc="http://schemas.openxmlformats.org/markup-compatibility/2006" xmlns:p14="http://schemas.microsoft.com/office/powerpoint/2010/main">
        <mc:Choice Requires="p14">
          <p:contentPart r:id="rId6" p14:bwMode="auto">
            <p14:nvContentPartPr>
              <p14:cNvPr id="15" name="墨迹 14"/>
              <p14:cNvContentPartPr/>
              <p14:nvPr/>
            </p14:nvContentPartPr>
            <p14:xfrm>
              <a:off x="5880100" y="6064250"/>
              <a:ext cx="228600" cy="63500"/>
            </p14:xfrm>
          </p:contentPart>
        </mc:Choice>
        <mc:Fallback xmlns="">
          <p:pic>
            <p:nvPicPr>
              <p:cNvPr id="15" name="墨迹 14"/>
            </p:nvPicPr>
            <p:blipFill>
              <a:blip/>
            </p:blipFill>
            <p:spPr>
              <a:xfrm>
                <a:off x="5880100" y="6064250"/>
                <a:ext cx="228600" cy="6350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16" name="墨迹 15"/>
              <p14:cNvContentPartPr/>
              <p14:nvPr/>
            </p14:nvContentPartPr>
            <p14:xfrm>
              <a:off x="9728200" y="6045200"/>
              <a:ext cx="266700" cy="31750"/>
            </p14:xfrm>
          </p:contentPart>
        </mc:Choice>
        <mc:Fallback xmlns="">
          <p:pic>
            <p:nvPicPr>
              <p:cNvPr id="16" name="墨迹 15"/>
            </p:nvPicPr>
            <p:blipFill>
              <a:blip/>
            </p:blipFill>
            <p:spPr>
              <a:xfrm>
                <a:off x="9728200" y="6045200"/>
                <a:ext cx="266700" cy="3175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7" name="墨迹 16"/>
              <p14:cNvContentPartPr/>
              <p14:nvPr/>
            </p14:nvContentPartPr>
            <p14:xfrm>
              <a:off x="6159500" y="5721350"/>
              <a:ext cx="323850" cy="292100"/>
            </p14:xfrm>
          </p:contentPart>
        </mc:Choice>
        <mc:Fallback xmlns="">
          <p:pic>
            <p:nvPicPr>
              <p:cNvPr id="17" name="墨迹 16"/>
            </p:nvPicPr>
            <p:blipFill>
              <a:blip/>
            </p:blipFill>
            <p:spPr>
              <a:xfrm>
                <a:off x="6159500" y="5721350"/>
                <a:ext cx="323850" cy="292100"/>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4" name="墨迹 13"/>
              <p14:cNvContentPartPr/>
              <p14:nvPr/>
            </p14:nvContentPartPr>
            <p14:xfrm>
              <a:off x="7648222" y="575259"/>
              <a:ext cx="62088" cy="191754"/>
            </p14:xfrm>
          </p:contentPart>
        </mc:Choice>
        <mc:Fallback xmlns="">
          <p:pic>
            <p:nvPicPr>
              <p:cNvPr id="14" name="墨迹 13"/>
            </p:nvPicPr>
            <p:blipFill>
              <a:blip/>
            </p:blipFill>
            <p:spPr>
              <a:xfrm>
                <a:off x="7648222" y="575259"/>
                <a:ext cx="62088" cy="191754"/>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8" name="墨迹 17"/>
              <p14:cNvContentPartPr/>
              <p14:nvPr/>
            </p14:nvContentPartPr>
            <p14:xfrm>
              <a:off x="7699022" y="541421"/>
              <a:ext cx="118533" cy="203032"/>
            </p14:xfrm>
          </p:contentPart>
        </mc:Choice>
        <mc:Fallback xmlns="">
          <p:pic>
            <p:nvPicPr>
              <p:cNvPr id="18" name="墨迹 17"/>
            </p:nvPicPr>
            <p:blipFill>
              <a:blip/>
            </p:blipFill>
            <p:spPr>
              <a:xfrm>
                <a:off x="7699022" y="541421"/>
                <a:ext cx="118533" cy="203032"/>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9" name="墨迹 18"/>
              <p14:cNvContentPartPr/>
              <p14:nvPr/>
            </p14:nvContentPartPr>
            <p14:xfrm>
              <a:off x="7806266" y="603458"/>
              <a:ext cx="132644" cy="197393"/>
            </p14:xfrm>
          </p:contentPart>
        </mc:Choice>
        <mc:Fallback xmlns="">
          <p:pic>
            <p:nvPicPr>
              <p:cNvPr id="19" name="墨迹 18"/>
            </p:nvPicPr>
            <p:blipFill>
              <a:blip/>
            </p:blipFill>
            <p:spPr>
              <a:xfrm>
                <a:off x="7806266" y="603458"/>
                <a:ext cx="132644" cy="197393"/>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20" name="墨迹 19"/>
              <p14:cNvContentPartPr/>
              <p14:nvPr/>
            </p14:nvContentPartPr>
            <p14:xfrm>
              <a:off x="7953022" y="552700"/>
              <a:ext cx="76200" cy="8460"/>
            </p14:xfrm>
          </p:contentPart>
        </mc:Choice>
        <mc:Fallback xmlns="">
          <p:pic>
            <p:nvPicPr>
              <p:cNvPr id="20" name="墨迹 19"/>
            </p:nvPicPr>
            <p:blipFill>
              <a:blip/>
            </p:blipFill>
            <p:spPr>
              <a:xfrm>
                <a:off x="7953022" y="552700"/>
                <a:ext cx="76200" cy="8460"/>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21" name="墨迹 20"/>
              <p14:cNvContentPartPr/>
              <p14:nvPr/>
            </p14:nvContentPartPr>
            <p14:xfrm>
              <a:off x="7992533" y="501942"/>
              <a:ext cx="16934" cy="149455"/>
            </p14:xfrm>
          </p:contentPart>
        </mc:Choice>
        <mc:Fallback xmlns="">
          <p:pic>
            <p:nvPicPr>
              <p:cNvPr id="21" name="墨迹 20"/>
            </p:nvPicPr>
            <p:blipFill>
              <a:blip/>
            </p:blipFill>
            <p:spPr>
              <a:xfrm>
                <a:off x="7992533" y="501942"/>
                <a:ext cx="16934" cy="149455"/>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22" name="墨迹 21"/>
              <p14:cNvContentPartPr/>
              <p14:nvPr/>
            </p14:nvContentPartPr>
            <p14:xfrm>
              <a:off x="1416755" y="2571750"/>
              <a:ext cx="56445" cy="270710"/>
            </p14:xfrm>
          </p:contentPart>
        </mc:Choice>
        <mc:Fallback xmlns="">
          <p:pic>
            <p:nvPicPr>
              <p:cNvPr id="22" name="墨迹 21"/>
            </p:nvPicPr>
            <p:blipFill>
              <a:blip/>
            </p:blipFill>
            <p:spPr>
              <a:xfrm>
                <a:off x="1416755" y="2571750"/>
                <a:ext cx="56445" cy="270710"/>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23" name="墨迹 22"/>
              <p14:cNvContentPartPr/>
              <p14:nvPr/>
            </p14:nvContentPartPr>
            <p14:xfrm>
              <a:off x="1461911" y="2560470"/>
              <a:ext cx="110066" cy="208673"/>
            </p14:xfrm>
          </p:contentPart>
        </mc:Choice>
        <mc:Fallback xmlns="">
          <p:pic>
            <p:nvPicPr>
              <p:cNvPr id="23" name="墨迹 22"/>
            </p:nvPicPr>
            <p:blipFill>
              <a:blip/>
            </p:blipFill>
            <p:spPr>
              <a:xfrm>
                <a:off x="1461911" y="2560470"/>
                <a:ext cx="110066" cy="208673"/>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24" name="墨迹 23"/>
              <p14:cNvContentPartPr/>
              <p14:nvPr/>
            </p14:nvContentPartPr>
            <p14:xfrm>
              <a:off x="1608666" y="2650707"/>
              <a:ext cx="11289" cy="152275"/>
            </p14:xfrm>
          </p:contentPart>
        </mc:Choice>
        <mc:Fallback xmlns="">
          <p:pic>
            <p:nvPicPr>
              <p:cNvPr id="24" name="墨迹 23"/>
            </p:nvPicPr>
            <p:blipFill>
              <a:blip/>
            </p:blipFill>
            <p:spPr>
              <a:xfrm>
                <a:off x="1608666" y="2650707"/>
                <a:ext cx="11289" cy="152275"/>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25" name="墨迹 24"/>
              <p14:cNvContentPartPr/>
              <p14:nvPr/>
            </p14:nvContentPartPr>
            <p14:xfrm>
              <a:off x="1619955" y="2577389"/>
              <a:ext cx="25400" cy="101517"/>
            </p14:xfrm>
          </p:contentPart>
        </mc:Choice>
        <mc:Fallback xmlns="">
          <p:pic>
            <p:nvPicPr>
              <p:cNvPr id="25" name="墨迹 24"/>
            </p:nvPicPr>
            <p:blipFill>
              <a:blip/>
            </p:blipFill>
            <p:spPr>
              <a:xfrm>
                <a:off x="1619955" y="2577389"/>
                <a:ext cx="25400" cy="101517"/>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26" name="墨迹 25"/>
              <p14:cNvContentPartPr/>
              <p14:nvPr/>
            </p14:nvContentPartPr>
            <p14:xfrm>
              <a:off x="1653822" y="2464593"/>
              <a:ext cx="93133" cy="169194"/>
            </p14:xfrm>
          </p:contentPart>
        </mc:Choice>
        <mc:Fallback xmlns="">
          <p:pic>
            <p:nvPicPr>
              <p:cNvPr id="26" name="墨迹 25"/>
            </p:nvPicPr>
            <p:blipFill>
              <a:blip/>
            </p:blipFill>
            <p:spPr>
              <a:xfrm>
                <a:off x="1653822" y="2464593"/>
                <a:ext cx="93133" cy="169194"/>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27" name="墨迹 26"/>
              <p14:cNvContentPartPr/>
              <p14:nvPr/>
            </p14:nvContentPartPr>
            <p14:xfrm>
              <a:off x="1755422" y="2504072"/>
              <a:ext cx="90311" cy="22559"/>
            </p14:xfrm>
          </p:contentPart>
        </mc:Choice>
        <mc:Fallback xmlns="">
          <p:pic>
            <p:nvPicPr>
              <p:cNvPr id="27" name="墨迹 26"/>
            </p:nvPicPr>
            <p:blipFill>
              <a:blip/>
            </p:blipFill>
            <p:spPr>
              <a:xfrm>
                <a:off x="1755422" y="2504072"/>
                <a:ext cx="90311" cy="22559"/>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28" name="墨迹 27"/>
              <p14:cNvContentPartPr/>
              <p14:nvPr/>
            </p14:nvContentPartPr>
            <p14:xfrm>
              <a:off x="1792111" y="2436394"/>
              <a:ext cx="8466" cy="228412"/>
            </p14:xfrm>
          </p:contentPart>
        </mc:Choice>
        <mc:Fallback xmlns="">
          <p:pic>
            <p:nvPicPr>
              <p:cNvPr id="28" name="墨迹 27"/>
            </p:nvPicPr>
            <p:blipFill>
              <a:blip/>
            </p:blipFill>
            <p:spPr>
              <a:xfrm>
                <a:off x="1792111" y="2436394"/>
                <a:ext cx="8466" cy="228412"/>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29" name="墨迹 28"/>
              <p14:cNvContentPartPr/>
              <p14:nvPr/>
            </p14:nvContentPartPr>
            <p14:xfrm>
              <a:off x="1377244" y="2932697"/>
              <a:ext cx="220133" cy="225592"/>
            </p14:xfrm>
          </p:contentPart>
        </mc:Choice>
        <mc:Fallback xmlns="">
          <p:pic>
            <p:nvPicPr>
              <p:cNvPr id="29" name="墨迹 28"/>
            </p:nvPicPr>
            <p:blipFill>
              <a:blip/>
            </p:blipFill>
            <p:spPr>
              <a:xfrm>
                <a:off x="1377244" y="2932697"/>
                <a:ext cx="220133" cy="225592"/>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30" name="墨迹 29"/>
              <p14:cNvContentPartPr/>
              <p14:nvPr/>
            </p14:nvContentPartPr>
            <p14:xfrm>
              <a:off x="1619955" y="2853740"/>
              <a:ext cx="76200" cy="135355"/>
            </p14:xfrm>
          </p:contentPart>
        </mc:Choice>
        <mc:Fallback xmlns="">
          <p:pic>
            <p:nvPicPr>
              <p:cNvPr id="30" name="墨迹 29"/>
            </p:nvPicPr>
            <p:blipFill>
              <a:blip/>
            </p:blipFill>
            <p:spPr>
              <a:xfrm>
                <a:off x="1619955" y="2853740"/>
                <a:ext cx="76200" cy="135355"/>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31" name="墨迹 30"/>
              <p14:cNvContentPartPr/>
              <p14:nvPr/>
            </p14:nvContentPartPr>
            <p14:xfrm>
              <a:off x="1687688" y="2910138"/>
              <a:ext cx="84667" cy="28198"/>
            </p14:xfrm>
          </p:contentPart>
        </mc:Choice>
        <mc:Fallback xmlns="">
          <p:pic>
            <p:nvPicPr>
              <p:cNvPr id="31" name="墨迹 30"/>
            </p:nvPicPr>
            <p:blipFill>
              <a:blip/>
            </p:blipFill>
            <p:spPr>
              <a:xfrm>
                <a:off x="1687688" y="2910138"/>
                <a:ext cx="84667" cy="28198"/>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32" name="墨迹 31"/>
              <p14:cNvContentPartPr/>
              <p14:nvPr/>
            </p14:nvContentPartPr>
            <p14:xfrm>
              <a:off x="1735666" y="2848100"/>
              <a:ext cx="2822" cy="174834"/>
            </p14:xfrm>
          </p:contentPart>
        </mc:Choice>
        <mc:Fallback xmlns="">
          <p:pic>
            <p:nvPicPr>
              <p:cNvPr id="32" name="墨迹 31"/>
            </p:nvPicPr>
            <p:blipFill>
              <a:blip/>
            </p:blipFill>
            <p:spPr>
              <a:xfrm>
                <a:off x="1735666" y="2848100"/>
                <a:ext cx="2822" cy="174834"/>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33" name="墨迹 32"/>
              <p14:cNvContentPartPr/>
              <p14:nvPr/>
            </p14:nvContentPartPr>
            <p14:xfrm>
              <a:off x="2026355" y="2430754"/>
              <a:ext cx="222956" cy="259431"/>
            </p14:xfrm>
          </p:contentPart>
        </mc:Choice>
        <mc:Fallback xmlns="">
          <p:pic>
            <p:nvPicPr>
              <p:cNvPr id="33" name="墨迹 32"/>
            </p:nvPicPr>
            <p:blipFill>
              <a:blip/>
            </p:blipFill>
            <p:spPr>
              <a:xfrm>
                <a:off x="2026355" y="2430754"/>
                <a:ext cx="222956" cy="259431"/>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34" name="墨迹 33"/>
              <p14:cNvContentPartPr/>
              <p14:nvPr/>
            </p14:nvContentPartPr>
            <p14:xfrm>
              <a:off x="2229555" y="2334878"/>
              <a:ext cx="81845" cy="140995"/>
            </p14:xfrm>
          </p:contentPart>
        </mc:Choice>
        <mc:Fallback xmlns="">
          <p:pic>
            <p:nvPicPr>
              <p:cNvPr id="34" name="墨迹 33"/>
            </p:nvPicPr>
            <p:blipFill>
              <a:blip/>
            </p:blipFill>
            <p:spPr>
              <a:xfrm>
                <a:off x="2229555" y="2334878"/>
                <a:ext cx="81845" cy="140995"/>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35" name="墨迹 34"/>
              <p14:cNvContentPartPr/>
              <p14:nvPr/>
            </p14:nvContentPartPr>
            <p14:xfrm>
              <a:off x="2308577" y="2371536"/>
              <a:ext cx="93134" cy="14100"/>
            </p14:xfrm>
          </p:contentPart>
        </mc:Choice>
        <mc:Fallback xmlns="">
          <p:pic>
            <p:nvPicPr>
              <p:cNvPr id="35" name="墨迹 34"/>
            </p:nvPicPr>
            <p:blipFill>
              <a:blip/>
            </p:blipFill>
            <p:spPr>
              <a:xfrm>
                <a:off x="2308577" y="2371536"/>
                <a:ext cx="93134" cy="14100"/>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36" name="墨迹 35"/>
              <p14:cNvContentPartPr/>
              <p14:nvPr/>
            </p14:nvContentPartPr>
            <p14:xfrm>
              <a:off x="2353733" y="2272840"/>
              <a:ext cx="22578" cy="169194"/>
            </p14:xfrm>
          </p:contentPart>
        </mc:Choice>
        <mc:Fallback xmlns="">
          <p:pic>
            <p:nvPicPr>
              <p:cNvPr id="36" name="墨迹 35"/>
            </p:nvPicPr>
            <p:blipFill>
              <a:blip/>
            </p:blipFill>
            <p:spPr>
              <a:xfrm>
                <a:off x="2353733" y="2272840"/>
                <a:ext cx="22578" cy="169194"/>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37" name="墨迹 36"/>
              <p14:cNvContentPartPr/>
              <p14:nvPr/>
            </p14:nvContentPartPr>
            <p14:xfrm>
              <a:off x="2026355" y="2797342"/>
              <a:ext cx="234245" cy="445544"/>
            </p14:xfrm>
          </p:contentPart>
        </mc:Choice>
        <mc:Fallback xmlns="">
          <p:pic>
            <p:nvPicPr>
              <p:cNvPr id="37" name="墨迹 36"/>
            </p:nvPicPr>
            <p:blipFill>
              <a:blip/>
            </p:blipFill>
            <p:spPr>
              <a:xfrm>
                <a:off x="2026355" y="2797342"/>
                <a:ext cx="234245" cy="445544"/>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38" name="墨迹 37"/>
              <p14:cNvContentPartPr/>
              <p14:nvPr/>
            </p14:nvContentPartPr>
            <p14:xfrm>
              <a:off x="2286000" y="2740944"/>
              <a:ext cx="87488" cy="146634"/>
            </p14:xfrm>
          </p:contentPart>
        </mc:Choice>
        <mc:Fallback xmlns="">
          <p:pic>
            <p:nvPicPr>
              <p:cNvPr id="38" name="墨迹 37"/>
            </p:nvPicPr>
            <p:blipFill>
              <a:blip/>
            </p:blipFill>
            <p:spPr>
              <a:xfrm>
                <a:off x="2286000" y="2740944"/>
                <a:ext cx="87488" cy="146634"/>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39" name="墨迹 38"/>
              <p14:cNvContentPartPr/>
              <p14:nvPr/>
            </p14:nvContentPartPr>
            <p14:xfrm>
              <a:off x="2365022" y="2771962"/>
              <a:ext cx="90311" cy="25380"/>
            </p14:xfrm>
          </p:contentPart>
        </mc:Choice>
        <mc:Fallback xmlns="">
          <p:pic>
            <p:nvPicPr>
              <p:cNvPr id="39" name="墨迹 38"/>
            </p:nvPicPr>
            <p:blipFill>
              <a:blip/>
            </p:blipFill>
            <p:spPr>
              <a:xfrm>
                <a:off x="2365022" y="2771962"/>
                <a:ext cx="90311" cy="25380"/>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40" name="墨迹 39"/>
              <p14:cNvContentPartPr/>
              <p14:nvPr/>
            </p14:nvContentPartPr>
            <p14:xfrm>
              <a:off x="2393244" y="2695825"/>
              <a:ext cx="11289" cy="219952"/>
            </p14:xfrm>
          </p:contentPart>
        </mc:Choice>
        <mc:Fallback xmlns="">
          <p:pic>
            <p:nvPicPr>
              <p:cNvPr id="40" name="墨迹 39"/>
            </p:nvPicPr>
            <p:blipFill>
              <a:blip/>
            </p:blipFill>
            <p:spPr>
              <a:xfrm>
                <a:off x="2393244" y="2695825"/>
                <a:ext cx="11289" cy="219952"/>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41" name="墨迹 40"/>
              <p14:cNvContentPartPr/>
              <p14:nvPr/>
            </p14:nvContentPartPr>
            <p14:xfrm>
              <a:off x="2032000" y="3231606"/>
              <a:ext cx="307622" cy="332749"/>
            </p14:xfrm>
          </p:contentPart>
        </mc:Choice>
        <mc:Fallback xmlns="">
          <p:pic>
            <p:nvPicPr>
              <p:cNvPr id="41" name="墨迹 40"/>
            </p:nvPicPr>
            <p:blipFill>
              <a:blip/>
            </p:blipFill>
            <p:spPr>
              <a:xfrm>
                <a:off x="2032000" y="3231606"/>
                <a:ext cx="307622" cy="332749"/>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42" name="墨迹 41"/>
              <p14:cNvContentPartPr/>
              <p14:nvPr/>
            </p14:nvContentPartPr>
            <p14:xfrm>
              <a:off x="2291644" y="3141370"/>
              <a:ext cx="87489" cy="169194"/>
            </p14:xfrm>
          </p:contentPart>
        </mc:Choice>
        <mc:Fallback xmlns="">
          <p:pic>
            <p:nvPicPr>
              <p:cNvPr id="42" name="墨迹 41"/>
            </p:nvPicPr>
            <p:blipFill>
              <a:blip/>
            </p:blipFill>
            <p:spPr>
              <a:xfrm>
                <a:off x="2291644" y="3141370"/>
                <a:ext cx="87489" cy="169194"/>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43" name="墨迹 42"/>
              <p14:cNvContentPartPr/>
              <p14:nvPr/>
            </p14:nvContentPartPr>
            <p14:xfrm>
              <a:off x="2370666" y="3197768"/>
              <a:ext cx="76200" cy="28199"/>
            </p14:xfrm>
          </p:contentPart>
        </mc:Choice>
        <mc:Fallback xmlns="">
          <p:pic>
            <p:nvPicPr>
              <p:cNvPr id="43" name="墨迹 42"/>
            </p:nvPicPr>
            <p:blipFill>
              <a:blip/>
            </p:blipFill>
            <p:spPr>
              <a:xfrm>
                <a:off x="2370666" y="3197768"/>
                <a:ext cx="76200" cy="28199"/>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44" name="墨迹 43"/>
              <p14:cNvContentPartPr/>
              <p14:nvPr/>
            </p14:nvContentPartPr>
            <p14:xfrm>
              <a:off x="2404533" y="3107531"/>
              <a:ext cx="28222" cy="188933"/>
            </p14:xfrm>
          </p:contentPart>
        </mc:Choice>
        <mc:Fallback xmlns="">
          <p:pic>
            <p:nvPicPr>
              <p:cNvPr id="44" name="墨迹 43"/>
            </p:nvPicPr>
            <p:blipFill>
              <a:blip/>
            </p:blipFill>
            <p:spPr>
              <a:xfrm>
                <a:off x="2404533" y="3107531"/>
                <a:ext cx="28222" cy="188933"/>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45" name="墨迹 44"/>
              <p14:cNvContentPartPr/>
              <p14:nvPr/>
            </p14:nvContentPartPr>
            <p14:xfrm>
              <a:off x="3019777" y="1979570"/>
              <a:ext cx="118534" cy="45119"/>
            </p14:xfrm>
          </p:contentPart>
        </mc:Choice>
        <mc:Fallback xmlns="">
          <p:pic>
            <p:nvPicPr>
              <p:cNvPr id="45" name="墨迹 44"/>
            </p:nvPicPr>
            <p:blipFill>
              <a:blip/>
            </p:blipFill>
            <p:spPr>
              <a:xfrm>
                <a:off x="3019777" y="1979570"/>
                <a:ext cx="118534" cy="45119"/>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46" name="墨迹 45"/>
              <p14:cNvContentPartPr/>
              <p14:nvPr/>
            </p14:nvContentPartPr>
            <p14:xfrm>
              <a:off x="3036711" y="2069807"/>
              <a:ext cx="197555" cy="231232"/>
            </p14:xfrm>
          </p:contentPart>
        </mc:Choice>
        <mc:Fallback xmlns="">
          <p:pic>
            <p:nvPicPr>
              <p:cNvPr id="46" name="墨迹 45"/>
            </p:nvPicPr>
            <p:blipFill>
              <a:blip/>
            </p:blipFill>
            <p:spPr>
              <a:xfrm>
                <a:off x="3036711" y="2069807"/>
                <a:ext cx="197555" cy="231232"/>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47" name="墨迹 46"/>
              <p14:cNvContentPartPr/>
              <p14:nvPr/>
            </p14:nvContentPartPr>
            <p14:xfrm>
              <a:off x="3273777" y="2182603"/>
              <a:ext cx="36689" cy="45119"/>
            </p14:xfrm>
          </p:contentPart>
        </mc:Choice>
        <mc:Fallback xmlns="">
          <p:pic>
            <p:nvPicPr>
              <p:cNvPr id="47" name="墨迹 46"/>
            </p:nvPicPr>
            <p:blipFill>
              <a:blip/>
            </p:blipFill>
            <p:spPr>
              <a:xfrm>
                <a:off x="3273777" y="2182603"/>
                <a:ext cx="36689" cy="45119"/>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48" name="墨迹 47"/>
              <p14:cNvContentPartPr/>
              <p14:nvPr/>
            </p14:nvContentPartPr>
            <p14:xfrm>
              <a:off x="3318933" y="1957011"/>
              <a:ext cx="197555" cy="231232"/>
            </p14:xfrm>
          </p:contentPart>
        </mc:Choice>
        <mc:Fallback xmlns="">
          <p:pic>
            <p:nvPicPr>
              <p:cNvPr id="48" name="墨迹 47"/>
            </p:nvPicPr>
            <p:blipFill>
              <a:blip/>
            </p:blipFill>
            <p:spPr>
              <a:xfrm>
                <a:off x="3318933" y="1957011"/>
                <a:ext cx="197555" cy="231232"/>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49" name="墨迹 48"/>
              <p14:cNvContentPartPr/>
              <p14:nvPr/>
            </p14:nvContentPartPr>
            <p14:xfrm>
              <a:off x="8144933" y="3271085"/>
              <a:ext cx="2167467" cy="823411"/>
            </p14:xfrm>
          </p:contentPart>
        </mc:Choice>
        <mc:Fallback xmlns="">
          <p:pic>
            <p:nvPicPr>
              <p:cNvPr id="49" name="墨迹 48"/>
            </p:nvPicPr>
            <p:blipFill>
              <a:blip/>
            </p:blipFill>
            <p:spPr>
              <a:xfrm>
                <a:off x="8144933" y="3271085"/>
                <a:ext cx="2167467" cy="823411"/>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50" name="墨迹 49"/>
              <p14:cNvContentPartPr/>
              <p14:nvPr/>
            </p14:nvContentPartPr>
            <p14:xfrm>
              <a:off x="8382000" y="3383881"/>
              <a:ext cx="270933" cy="64858"/>
            </p14:xfrm>
          </p:contentPart>
        </mc:Choice>
        <mc:Fallback xmlns="">
          <p:pic>
            <p:nvPicPr>
              <p:cNvPr id="50" name="墨迹 49"/>
            </p:nvPicPr>
            <p:blipFill>
              <a:blip/>
            </p:blipFill>
            <p:spPr>
              <a:xfrm>
                <a:off x="8382000" y="3383881"/>
                <a:ext cx="270933" cy="64858"/>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51" name="墨迹 50"/>
              <p14:cNvContentPartPr/>
              <p14:nvPr/>
            </p14:nvContentPartPr>
            <p14:xfrm>
              <a:off x="5571066" y="2143125"/>
              <a:ext cx="285044" cy="259430"/>
            </p14:xfrm>
          </p:contentPart>
        </mc:Choice>
        <mc:Fallback xmlns="">
          <p:pic>
            <p:nvPicPr>
              <p:cNvPr id="51" name="墨迹 50"/>
            </p:nvPicPr>
            <p:blipFill>
              <a:blip/>
            </p:blipFill>
            <p:spPr>
              <a:xfrm>
                <a:off x="5571066" y="2143125"/>
                <a:ext cx="285044" cy="259430"/>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52" name="墨迹 51"/>
              <p14:cNvContentPartPr/>
              <p14:nvPr/>
            </p14:nvContentPartPr>
            <p14:xfrm>
              <a:off x="5853288" y="2086727"/>
              <a:ext cx="73378" cy="67677"/>
            </p14:xfrm>
          </p:contentPart>
        </mc:Choice>
        <mc:Fallback xmlns="">
          <p:pic>
            <p:nvPicPr>
              <p:cNvPr id="52" name="墨迹 51"/>
            </p:nvPicPr>
            <p:blipFill>
              <a:blip/>
            </p:blipFill>
            <p:spPr>
              <a:xfrm>
                <a:off x="5853288" y="2086727"/>
                <a:ext cx="73378" cy="67677"/>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53" name="墨迹 52"/>
              <p14:cNvContentPartPr/>
              <p14:nvPr/>
            </p14:nvContentPartPr>
            <p14:xfrm>
              <a:off x="5842000" y="2160044"/>
              <a:ext cx="28222" cy="428625"/>
            </p14:xfrm>
          </p:contentPart>
        </mc:Choice>
        <mc:Fallback xmlns="">
          <p:pic>
            <p:nvPicPr>
              <p:cNvPr id="53" name="墨迹 52"/>
            </p:nvPicPr>
            <p:blipFill>
              <a:blip/>
            </p:blipFill>
            <p:spPr>
              <a:xfrm>
                <a:off x="5842000" y="2160044"/>
                <a:ext cx="28222" cy="428625"/>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54" name="墨迹 53"/>
              <p14:cNvContentPartPr/>
              <p14:nvPr/>
            </p14:nvContentPartPr>
            <p14:xfrm>
              <a:off x="5853288" y="2227722"/>
              <a:ext cx="84667" cy="84597"/>
            </p14:xfrm>
          </p:contentPart>
        </mc:Choice>
        <mc:Fallback xmlns="">
          <p:pic>
            <p:nvPicPr>
              <p:cNvPr id="54" name="墨迹 53"/>
            </p:nvPicPr>
            <p:blipFill>
              <a:blip/>
            </p:blipFill>
            <p:spPr>
              <a:xfrm>
                <a:off x="5853288" y="2227722"/>
                <a:ext cx="84667" cy="84597"/>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55" name="墨迹 54"/>
              <p14:cNvContentPartPr/>
              <p14:nvPr/>
            </p14:nvContentPartPr>
            <p14:xfrm>
              <a:off x="5949244" y="2340518"/>
              <a:ext cx="127000" cy="45118"/>
            </p14:xfrm>
          </p:contentPart>
        </mc:Choice>
        <mc:Fallback xmlns="">
          <p:pic>
            <p:nvPicPr>
              <p:cNvPr id="55" name="墨迹 54"/>
            </p:nvPicPr>
            <p:blipFill>
              <a:blip/>
            </p:blipFill>
            <p:spPr>
              <a:xfrm>
                <a:off x="5949244" y="2340518"/>
                <a:ext cx="127000" cy="45118"/>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56" name="墨迹 55"/>
              <p14:cNvContentPartPr/>
              <p14:nvPr/>
            </p14:nvContentPartPr>
            <p14:xfrm>
              <a:off x="5667022" y="2616868"/>
              <a:ext cx="107244" cy="124076"/>
            </p14:xfrm>
          </p:contentPart>
        </mc:Choice>
        <mc:Fallback xmlns="">
          <p:pic>
            <p:nvPicPr>
              <p:cNvPr id="56" name="墨迹 55"/>
            </p:nvPicPr>
            <p:blipFill>
              <a:blip/>
            </p:blipFill>
            <p:spPr>
              <a:xfrm>
                <a:off x="5667022" y="2616868"/>
                <a:ext cx="107244" cy="124076"/>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57" name="墨迹 56"/>
              <p14:cNvContentPartPr/>
              <p14:nvPr/>
            </p14:nvContentPartPr>
            <p14:xfrm>
              <a:off x="5582355" y="2661986"/>
              <a:ext cx="254000" cy="400427"/>
            </p14:xfrm>
          </p:contentPart>
        </mc:Choice>
        <mc:Fallback xmlns="">
          <p:pic>
            <p:nvPicPr>
              <p:cNvPr id="57" name="墨迹 56"/>
            </p:nvPicPr>
            <p:blipFill>
              <a:blip/>
            </p:blipFill>
            <p:spPr>
              <a:xfrm>
                <a:off x="5582355" y="2661986"/>
                <a:ext cx="254000" cy="400427"/>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58" name="墨迹 57"/>
              <p14:cNvContentPartPr/>
              <p14:nvPr/>
            </p14:nvContentPartPr>
            <p14:xfrm>
              <a:off x="5898444" y="2583029"/>
              <a:ext cx="90311" cy="406066"/>
            </p14:xfrm>
          </p:contentPart>
        </mc:Choice>
        <mc:Fallback xmlns="">
          <p:pic>
            <p:nvPicPr>
              <p:cNvPr id="58" name="墨迹 57"/>
            </p:nvPicPr>
            <p:blipFill>
              <a:blip/>
            </p:blipFill>
            <p:spPr>
              <a:xfrm>
                <a:off x="5898444" y="2583029"/>
                <a:ext cx="90311" cy="406066"/>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59" name="墨迹 58"/>
              <p14:cNvContentPartPr/>
              <p14:nvPr/>
            </p14:nvContentPartPr>
            <p14:xfrm>
              <a:off x="5909733" y="2707105"/>
              <a:ext cx="104422" cy="62037"/>
            </p14:xfrm>
          </p:contentPart>
        </mc:Choice>
        <mc:Fallback xmlns="">
          <p:pic>
            <p:nvPicPr>
              <p:cNvPr id="59" name="墨迹 58"/>
            </p:nvPicPr>
            <p:blipFill>
              <a:blip/>
            </p:blipFill>
            <p:spPr>
              <a:xfrm>
                <a:off x="5909733" y="2707105"/>
                <a:ext cx="104422" cy="62037"/>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60" name="墨迹 59"/>
              <p14:cNvContentPartPr/>
              <p14:nvPr/>
            </p14:nvContentPartPr>
            <p14:xfrm>
              <a:off x="6011333" y="2774782"/>
              <a:ext cx="107244" cy="135356"/>
            </p14:xfrm>
          </p:contentPart>
        </mc:Choice>
        <mc:Fallback xmlns="">
          <p:pic>
            <p:nvPicPr>
              <p:cNvPr id="60" name="墨迹 59"/>
            </p:nvPicPr>
            <p:blipFill>
              <a:blip/>
            </p:blipFill>
            <p:spPr>
              <a:xfrm>
                <a:off x="6011333" y="2774782"/>
                <a:ext cx="107244" cy="135356"/>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61" name="墨迹 60"/>
              <p14:cNvContentPartPr/>
              <p14:nvPr/>
            </p14:nvContentPartPr>
            <p14:xfrm>
              <a:off x="5379155" y="5529826"/>
              <a:ext cx="773289" cy="76137"/>
            </p14:xfrm>
          </p:contentPart>
        </mc:Choice>
        <mc:Fallback xmlns="">
          <p:pic>
            <p:nvPicPr>
              <p:cNvPr id="61" name="墨迹 60"/>
            </p:nvPicPr>
            <p:blipFill>
              <a:blip/>
            </p:blipFill>
            <p:spPr>
              <a:xfrm>
                <a:off x="5379155" y="5529826"/>
                <a:ext cx="773289" cy="76137"/>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62" name="墨迹 61"/>
              <p14:cNvContentPartPr/>
              <p14:nvPr/>
            </p14:nvContentPartPr>
            <p14:xfrm>
              <a:off x="5452533" y="5600324"/>
              <a:ext cx="516467" cy="28199"/>
            </p14:xfrm>
          </p:contentPart>
        </mc:Choice>
        <mc:Fallback xmlns="">
          <p:pic>
            <p:nvPicPr>
              <p:cNvPr id="62" name="墨迹 61"/>
            </p:nvPicPr>
            <p:blipFill>
              <a:blip/>
            </p:blipFill>
            <p:spPr>
              <a:xfrm>
                <a:off x="5452533" y="5600324"/>
                <a:ext cx="516467" cy="28199"/>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63" name="墨迹 62"/>
              <p14:cNvContentPartPr/>
              <p14:nvPr/>
            </p14:nvContentPartPr>
            <p14:xfrm>
              <a:off x="3996266" y="3866084"/>
              <a:ext cx="163689" cy="31019"/>
            </p14:xfrm>
          </p:contentPart>
        </mc:Choice>
        <mc:Fallback xmlns="">
          <p:pic>
            <p:nvPicPr>
              <p:cNvPr id="63" name="墨迹 62"/>
            </p:nvPicPr>
            <p:blipFill>
              <a:blip/>
            </p:blipFill>
            <p:spPr>
              <a:xfrm>
                <a:off x="3996266" y="3866084"/>
                <a:ext cx="163689" cy="31019"/>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64" name="墨迹 63"/>
              <p14:cNvContentPartPr/>
              <p14:nvPr/>
            </p14:nvContentPartPr>
            <p14:xfrm>
              <a:off x="4052711" y="3784307"/>
              <a:ext cx="11289" cy="214313"/>
            </p14:xfrm>
          </p:contentPart>
        </mc:Choice>
        <mc:Fallback xmlns="">
          <p:pic>
            <p:nvPicPr>
              <p:cNvPr id="64" name="墨迹 63"/>
            </p:nvPicPr>
            <p:blipFill>
              <a:blip/>
            </p:blipFill>
            <p:spPr>
              <a:xfrm>
                <a:off x="4052711" y="3784307"/>
                <a:ext cx="11289" cy="214313"/>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65" name="墨迹 64"/>
              <p14:cNvContentPartPr/>
              <p14:nvPr/>
            </p14:nvContentPartPr>
            <p14:xfrm>
              <a:off x="4137377" y="3727909"/>
              <a:ext cx="101600" cy="279170"/>
            </p14:xfrm>
          </p:contentPart>
        </mc:Choice>
        <mc:Fallback xmlns="">
          <p:pic>
            <p:nvPicPr>
              <p:cNvPr id="65" name="墨迹 64"/>
            </p:nvPicPr>
            <p:blipFill>
              <a:blip/>
            </p:blipFill>
            <p:spPr>
              <a:xfrm>
                <a:off x="4137377" y="3727909"/>
                <a:ext cx="101600" cy="279170"/>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66" name="墨迹 65"/>
              <p14:cNvContentPartPr/>
              <p14:nvPr/>
            </p14:nvContentPartPr>
            <p14:xfrm>
              <a:off x="5271911" y="3609473"/>
              <a:ext cx="90311" cy="16919"/>
            </p14:xfrm>
          </p:contentPart>
        </mc:Choice>
        <mc:Fallback xmlns="">
          <p:pic>
            <p:nvPicPr>
              <p:cNvPr id="66" name="墨迹 65"/>
            </p:nvPicPr>
            <p:blipFill>
              <a:blip/>
            </p:blipFill>
            <p:spPr>
              <a:xfrm>
                <a:off x="5271911" y="3609473"/>
                <a:ext cx="90311" cy="16919"/>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67" name="墨迹 66"/>
              <p14:cNvContentPartPr/>
              <p14:nvPr/>
            </p14:nvContentPartPr>
            <p14:xfrm>
              <a:off x="5311422" y="3569995"/>
              <a:ext cx="14111" cy="95876"/>
            </p14:xfrm>
          </p:contentPart>
        </mc:Choice>
        <mc:Fallback xmlns="">
          <p:pic>
            <p:nvPicPr>
              <p:cNvPr id="67" name="墨迹 66"/>
            </p:nvPicPr>
            <p:blipFill>
              <a:blip/>
            </p:blipFill>
            <p:spPr>
              <a:xfrm>
                <a:off x="5311422" y="3569995"/>
                <a:ext cx="14111" cy="95876"/>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68" name="墨迹 67"/>
              <p14:cNvContentPartPr/>
              <p14:nvPr/>
            </p14:nvContentPartPr>
            <p14:xfrm>
              <a:off x="5370688" y="3569995"/>
              <a:ext cx="59267" cy="124075"/>
            </p14:xfrm>
          </p:contentPart>
        </mc:Choice>
        <mc:Fallback xmlns="">
          <p:pic>
            <p:nvPicPr>
              <p:cNvPr id="68" name="墨迹 67"/>
            </p:nvPicPr>
            <p:blipFill>
              <a:blip/>
            </p:blipFill>
            <p:spPr>
              <a:xfrm>
                <a:off x="5370688" y="3569995"/>
                <a:ext cx="59267" cy="124075"/>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69" name="墨迹 68"/>
              <p14:cNvContentPartPr/>
              <p14:nvPr/>
            </p14:nvContentPartPr>
            <p14:xfrm>
              <a:off x="5413022" y="3569995"/>
              <a:ext cx="53622" cy="16919"/>
            </p14:xfrm>
          </p:contentPart>
        </mc:Choice>
        <mc:Fallback xmlns="">
          <p:pic>
            <p:nvPicPr>
              <p:cNvPr id="69" name="墨迹 68"/>
            </p:nvPicPr>
            <p:blipFill>
              <a:blip/>
            </p:blipFill>
            <p:spPr>
              <a:xfrm>
                <a:off x="5413022" y="3569995"/>
                <a:ext cx="53622" cy="16919"/>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70" name="墨迹 69"/>
              <p14:cNvContentPartPr/>
              <p14:nvPr/>
            </p14:nvContentPartPr>
            <p14:xfrm>
              <a:off x="5571066" y="3299284"/>
              <a:ext cx="28222" cy="318649"/>
            </p14:xfrm>
          </p:contentPart>
        </mc:Choice>
        <mc:Fallback xmlns="">
          <p:pic>
            <p:nvPicPr>
              <p:cNvPr id="70" name="墨迹 69"/>
            </p:nvPicPr>
            <p:blipFill>
              <a:blip/>
            </p:blipFill>
            <p:spPr>
              <a:xfrm>
                <a:off x="5571066" y="3299284"/>
                <a:ext cx="28222" cy="318649"/>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71" name="墨迹 70"/>
              <p14:cNvContentPartPr/>
              <p14:nvPr/>
            </p14:nvContentPartPr>
            <p14:xfrm>
              <a:off x="5542844" y="3530516"/>
              <a:ext cx="149578" cy="152275"/>
            </p14:xfrm>
          </p:contentPart>
        </mc:Choice>
        <mc:Fallback xmlns="">
          <p:pic>
            <p:nvPicPr>
              <p:cNvPr id="71" name="墨迹 70"/>
            </p:nvPicPr>
            <p:blipFill>
              <a:blip/>
            </p:blipFill>
            <p:spPr>
              <a:xfrm>
                <a:off x="5542844" y="3530516"/>
                <a:ext cx="149578" cy="152275"/>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72" name="墨迹 71"/>
              <p14:cNvContentPartPr/>
              <p14:nvPr/>
            </p14:nvContentPartPr>
            <p14:xfrm>
              <a:off x="5695244" y="3321843"/>
              <a:ext cx="101600" cy="287630"/>
            </p14:xfrm>
          </p:contentPart>
        </mc:Choice>
        <mc:Fallback xmlns="">
          <p:pic>
            <p:nvPicPr>
              <p:cNvPr id="72" name="墨迹 71"/>
            </p:nvPicPr>
            <p:blipFill>
              <a:blip/>
            </p:blipFill>
            <p:spPr>
              <a:xfrm>
                <a:off x="5695244" y="3321843"/>
                <a:ext cx="101600" cy="287630"/>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73" name="墨迹 72"/>
              <p14:cNvContentPartPr/>
              <p14:nvPr/>
            </p14:nvContentPartPr>
            <p14:xfrm>
              <a:off x="6355644" y="3316204"/>
              <a:ext cx="5644" cy="298909"/>
            </p14:xfrm>
          </p:contentPart>
        </mc:Choice>
        <mc:Fallback xmlns="">
          <p:pic>
            <p:nvPicPr>
              <p:cNvPr id="73" name="墨迹 72"/>
            </p:nvPicPr>
            <p:blipFill>
              <a:blip/>
            </p:blipFill>
            <p:spPr>
              <a:xfrm>
                <a:off x="6355644" y="3316204"/>
                <a:ext cx="5644" cy="298909"/>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74" name="墨迹 73"/>
              <p14:cNvContentPartPr/>
              <p14:nvPr/>
            </p14:nvContentPartPr>
            <p14:xfrm>
              <a:off x="6276622" y="3316204"/>
              <a:ext cx="73378" cy="163554"/>
            </p14:xfrm>
          </p:contentPart>
        </mc:Choice>
        <mc:Fallback xmlns="">
          <p:pic>
            <p:nvPicPr>
              <p:cNvPr id="74" name="墨迹 73"/>
            </p:nvPicPr>
            <p:blipFill>
              <a:blip/>
            </p:blipFill>
            <p:spPr>
              <a:xfrm>
                <a:off x="6276622" y="3316204"/>
                <a:ext cx="73378" cy="163554"/>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75" name="墨迹 74"/>
              <p14:cNvContentPartPr/>
              <p14:nvPr/>
            </p14:nvContentPartPr>
            <p14:xfrm>
              <a:off x="6350000" y="3344402"/>
              <a:ext cx="73377" cy="76138"/>
            </p14:xfrm>
          </p:contentPart>
        </mc:Choice>
        <mc:Fallback xmlns="">
          <p:pic>
            <p:nvPicPr>
              <p:cNvPr id="75" name="墨迹 74"/>
            </p:nvPicPr>
            <p:blipFill>
              <a:blip/>
            </p:blipFill>
            <p:spPr>
              <a:xfrm>
                <a:off x="6350000" y="3344402"/>
                <a:ext cx="73377" cy="76138"/>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76" name="墨迹 75"/>
              <p14:cNvContentPartPr/>
              <p14:nvPr/>
            </p14:nvContentPartPr>
            <p14:xfrm>
              <a:off x="6530622" y="3366962"/>
              <a:ext cx="14111" cy="219952"/>
            </p14:xfrm>
          </p:contentPart>
        </mc:Choice>
        <mc:Fallback xmlns="">
          <p:pic>
            <p:nvPicPr>
              <p:cNvPr id="76" name="墨迹 75"/>
            </p:nvPicPr>
            <p:blipFill>
              <a:blip/>
            </p:blipFill>
            <p:spPr>
              <a:xfrm>
                <a:off x="6530622" y="3366962"/>
                <a:ext cx="14111" cy="219952"/>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77" name="墨迹 76"/>
              <p14:cNvContentPartPr/>
              <p14:nvPr/>
            </p14:nvContentPartPr>
            <p14:xfrm>
              <a:off x="7061200" y="665496"/>
              <a:ext cx="56444" cy="45119"/>
            </p14:xfrm>
          </p:contentPart>
        </mc:Choice>
        <mc:Fallback xmlns="">
          <p:pic>
            <p:nvPicPr>
              <p:cNvPr id="77" name="墨迹 76"/>
            </p:nvPicPr>
            <p:blipFill>
              <a:blip/>
            </p:blipFill>
            <p:spPr>
              <a:xfrm>
                <a:off x="7061200" y="665496"/>
                <a:ext cx="56444" cy="45119"/>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78" name="墨迹 77"/>
              <p14:cNvContentPartPr/>
              <p14:nvPr/>
            </p14:nvContentPartPr>
            <p14:xfrm>
              <a:off x="3832577" y="3225967"/>
              <a:ext cx="301978" cy="324288"/>
            </p14:xfrm>
          </p:contentPart>
        </mc:Choice>
        <mc:Fallback xmlns="">
          <p:pic>
            <p:nvPicPr>
              <p:cNvPr id="78" name="墨迹 77"/>
            </p:nvPicPr>
            <p:blipFill>
              <a:blip/>
            </p:blipFill>
            <p:spPr>
              <a:xfrm>
                <a:off x="3832577" y="3225967"/>
                <a:ext cx="301978" cy="324288"/>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79" name="墨迹 78"/>
              <p14:cNvContentPartPr/>
              <p14:nvPr/>
            </p14:nvContentPartPr>
            <p14:xfrm>
              <a:off x="4238977" y="3496677"/>
              <a:ext cx="31045" cy="42299"/>
            </p14:xfrm>
          </p:contentPart>
        </mc:Choice>
        <mc:Fallback xmlns="">
          <p:pic>
            <p:nvPicPr>
              <p:cNvPr id="79" name="墨迹 78"/>
            </p:nvPicPr>
            <p:blipFill>
              <a:blip/>
            </p:blipFill>
            <p:spPr>
              <a:xfrm>
                <a:off x="4238977" y="3496677"/>
                <a:ext cx="31045" cy="42299"/>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80" name="墨迹 79"/>
              <p14:cNvContentPartPr/>
              <p14:nvPr/>
            </p14:nvContentPartPr>
            <p14:xfrm>
              <a:off x="4419600" y="3220327"/>
              <a:ext cx="112888" cy="42298"/>
            </p14:xfrm>
          </p:contentPart>
        </mc:Choice>
        <mc:Fallback xmlns="">
          <p:pic>
            <p:nvPicPr>
              <p:cNvPr id="80" name="墨迹 79"/>
            </p:nvPicPr>
            <p:blipFill>
              <a:blip/>
            </p:blipFill>
            <p:spPr>
              <a:xfrm>
                <a:off x="4419600" y="3220327"/>
                <a:ext cx="112888" cy="42298"/>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81" name="墨迹 80"/>
              <p14:cNvContentPartPr/>
              <p14:nvPr/>
            </p14:nvContentPartPr>
            <p14:xfrm>
              <a:off x="4391377" y="3293644"/>
              <a:ext cx="39511" cy="293270"/>
            </p14:xfrm>
          </p:contentPart>
        </mc:Choice>
        <mc:Fallback xmlns="">
          <p:pic>
            <p:nvPicPr>
              <p:cNvPr id="81" name="墨迹 80"/>
            </p:nvPicPr>
            <p:blipFill>
              <a:blip/>
            </p:blipFill>
            <p:spPr>
              <a:xfrm>
                <a:off x="4391377" y="3293644"/>
                <a:ext cx="39511" cy="293270"/>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82" name="墨迹 81"/>
              <p14:cNvContentPartPr/>
              <p14:nvPr/>
            </p14:nvContentPartPr>
            <p14:xfrm>
              <a:off x="4413955" y="3327483"/>
              <a:ext cx="287867" cy="169194"/>
            </p14:xfrm>
          </p:contentPart>
        </mc:Choice>
        <mc:Fallback xmlns="">
          <p:pic>
            <p:nvPicPr>
              <p:cNvPr id="82" name="墨迹 81"/>
            </p:nvPicPr>
            <p:blipFill>
              <a:blip/>
            </p:blipFill>
            <p:spPr>
              <a:xfrm>
                <a:off x="4413955" y="3327483"/>
                <a:ext cx="287867" cy="169194"/>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83" name="墨迹 82"/>
              <p14:cNvContentPartPr/>
              <p14:nvPr/>
            </p14:nvContentPartPr>
            <p14:xfrm>
              <a:off x="1557866" y="6418095"/>
              <a:ext cx="141111" cy="157915"/>
            </p14:xfrm>
          </p:contentPart>
        </mc:Choice>
        <mc:Fallback xmlns="">
          <p:pic>
            <p:nvPicPr>
              <p:cNvPr id="83" name="墨迹 82"/>
            </p:nvPicPr>
            <p:blipFill>
              <a:blip/>
            </p:blipFill>
            <p:spPr>
              <a:xfrm>
                <a:off x="1557866" y="6418095"/>
                <a:ext cx="141111" cy="157915"/>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84" name="墨迹 83"/>
              <p14:cNvContentPartPr/>
              <p14:nvPr/>
            </p14:nvContentPartPr>
            <p14:xfrm>
              <a:off x="1591733" y="6372977"/>
              <a:ext cx="279400" cy="313009"/>
            </p14:xfrm>
          </p:contentPart>
        </mc:Choice>
        <mc:Fallback xmlns="">
          <p:pic>
            <p:nvPicPr>
              <p:cNvPr id="84" name="墨迹 83"/>
            </p:nvPicPr>
            <p:blipFill>
              <a:blip/>
            </p:blipFill>
            <p:spPr>
              <a:xfrm>
                <a:off x="1591733" y="6372977"/>
                <a:ext cx="279400" cy="313009"/>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85" name="墨迹 84"/>
              <p14:cNvContentPartPr/>
              <p14:nvPr/>
            </p14:nvContentPartPr>
            <p14:xfrm>
              <a:off x="1817511" y="6294019"/>
              <a:ext cx="93133" cy="112796"/>
            </p14:xfrm>
          </p:contentPart>
        </mc:Choice>
        <mc:Fallback xmlns="">
          <p:pic>
            <p:nvPicPr>
              <p:cNvPr id="85" name="墨迹 84"/>
            </p:nvPicPr>
            <p:blipFill>
              <a:blip/>
            </p:blipFill>
            <p:spPr>
              <a:xfrm>
                <a:off x="1817511" y="6294019"/>
                <a:ext cx="93133" cy="112796"/>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86" name="墨迹 85"/>
              <p14:cNvContentPartPr/>
              <p14:nvPr/>
            </p14:nvContentPartPr>
            <p14:xfrm>
              <a:off x="1902177" y="6322218"/>
              <a:ext cx="87489" cy="28199"/>
            </p14:xfrm>
          </p:contentPart>
        </mc:Choice>
        <mc:Fallback xmlns="">
          <p:pic>
            <p:nvPicPr>
              <p:cNvPr id="86" name="墨迹 85"/>
            </p:nvPicPr>
            <p:blipFill>
              <a:blip/>
            </p:blipFill>
            <p:spPr>
              <a:xfrm>
                <a:off x="1902177" y="6322218"/>
                <a:ext cx="87489" cy="28199"/>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87" name="墨迹 86"/>
              <p14:cNvContentPartPr/>
              <p14:nvPr/>
            </p14:nvContentPartPr>
            <p14:xfrm>
              <a:off x="1944511" y="6260180"/>
              <a:ext cx="19755" cy="166375"/>
            </p14:xfrm>
          </p:contentPart>
        </mc:Choice>
        <mc:Fallback xmlns="">
          <p:pic>
            <p:nvPicPr>
              <p:cNvPr id="87" name="墨迹 86"/>
            </p:nvPicPr>
            <p:blipFill>
              <a:blip/>
            </p:blipFill>
            <p:spPr>
              <a:xfrm>
                <a:off x="1944511" y="6260180"/>
                <a:ext cx="19755" cy="166375"/>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88" name="墨迹 87"/>
              <p14:cNvContentPartPr/>
              <p14:nvPr/>
            </p14:nvContentPartPr>
            <p14:xfrm>
              <a:off x="2144888" y="6254541"/>
              <a:ext cx="22578" cy="425805"/>
            </p14:xfrm>
          </p:contentPart>
        </mc:Choice>
        <mc:Fallback xmlns="">
          <p:pic>
            <p:nvPicPr>
              <p:cNvPr id="88" name="墨迹 87"/>
            </p:nvPicPr>
            <p:blipFill>
              <a:blip/>
            </p:blipFill>
            <p:spPr>
              <a:xfrm>
                <a:off x="2144888" y="6254541"/>
                <a:ext cx="22578" cy="425805"/>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89" name="墨迹 88"/>
              <p14:cNvContentPartPr/>
              <p14:nvPr/>
            </p14:nvContentPartPr>
            <p14:xfrm>
              <a:off x="2082800" y="6544990"/>
              <a:ext cx="138288" cy="143815"/>
            </p14:xfrm>
          </p:contentPart>
        </mc:Choice>
        <mc:Fallback xmlns="">
          <p:pic>
            <p:nvPicPr>
              <p:cNvPr id="89" name="墨迹 88"/>
            </p:nvPicPr>
            <p:blipFill>
              <a:blip/>
            </p:blipFill>
            <p:spPr>
              <a:xfrm>
                <a:off x="2082800" y="6544990"/>
                <a:ext cx="138288" cy="143815"/>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90" name="墨迹 89"/>
              <p14:cNvContentPartPr/>
              <p14:nvPr/>
            </p14:nvContentPartPr>
            <p14:xfrm>
              <a:off x="2342444" y="6265820"/>
              <a:ext cx="39511" cy="70498"/>
            </p14:xfrm>
          </p:contentPart>
        </mc:Choice>
        <mc:Fallback xmlns="">
          <p:pic>
            <p:nvPicPr>
              <p:cNvPr id="90" name="墨迹 89"/>
            </p:nvPicPr>
            <p:blipFill>
              <a:blip/>
            </p:blipFill>
            <p:spPr>
              <a:xfrm>
                <a:off x="2342444" y="6265820"/>
                <a:ext cx="39511" cy="70498"/>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91" name="墨迹 90"/>
              <p14:cNvContentPartPr/>
              <p14:nvPr/>
            </p14:nvContentPartPr>
            <p14:xfrm>
              <a:off x="2274711" y="6356057"/>
              <a:ext cx="33866" cy="143815"/>
            </p14:xfrm>
          </p:contentPart>
        </mc:Choice>
        <mc:Fallback xmlns="">
          <p:pic>
            <p:nvPicPr>
              <p:cNvPr id="91" name="墨迹 90"/>
            </p:nvPicPr>
            <p:blipFill>
              <a:blip/>
            </p:blipFill>
            <p:spPr>
              <a:xfrm>
                <a:off x="2274711" y="6356057"/>
                <a:ext cx="33866" cy="143815"/>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92" name="墨迹 91"/>
              <p14:cNvContentPartPr/>
              <p14:nvPr/>
            </p14:nvContentPartPr>
            <p14:xfrm>
              <a:off x="2314222" y="6372977"/>
              <a:ext cx="39511" cy="62037"/>
            </p14:xfrm>
          </p:contentPart>
        </mc:Choice>
        <mc:Fallback xmlns="">
          <p:pic>
            <p:nvPicPr>
              <p:cNvPr id="92" name="墨迹 91"/>
            </p:nvPicPr>
            <p:blipFill>
              <a:blip/>
            </p:blipFill>
            <p:spPr>
              <a:xfrm>
                <a:off x="2314222" y="6372977"/>
                <a:ext cx="39511" cy="62037"/>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93" name="墨迹 92"/>
              <p14:cNvContentPartPr/>
              <p14:nvPr/>
            </p14:nvContentPartPr>
            <p14:xfrm>
              <a:off x="2297288" y="6429375"/>
              <a:ext cx="124178" cy="191753"/>
            </p14:xfrm>
          </p:contentPart>
        </mc:Choice>
        <mc:Fallback xmlns="">
          <p:pic>
            <p:nvPicPr>
              <p:cNvPr id="93" name="墨迹 92"/>
            </p:nvPicPr>
            <p:blipFill>
              <a:blip/>
            </p:blipFill>
            <p:spPr>
              <a:xfrm>
                <a:off x="2297288" y="6429375"/>
                <a:ext cx="124178" cy="191753"/>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94" name="墨迹 93"/>
              <p14:cNvContentPartPr/>
              <p14:nvPr/>
            </p14:nvContentPartPr>
            <p14:xfrm>
              <a:off x="2446866" y="6299659"/>
              <a:ext cx="70556" cy="143815"/>
            </p14:xfrm>
          </p:contentPart>
        </mc:Choice>
        <mc:Fallback xmlns="">
          <p:pic>
            <p:nvPicPr>
              <p:cNvPr id="94" name="墨迹 93"/>
            </p:nvPicPr>
            <p:blipFill>
              <a:blip/>
            </p:blipFill>
            <p:spPr>
              <a:xfrm>
                <a:off x="2446866" y="6299659"/>
                <a:ext cx="70556" cy="143815"/>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95" name="墨迹 94"/>
              <p14:cNvContentPartPr/>
              <p14:nvPr/>
            </p14:nvContentPartPr>
            <p14:xfrm>
              <a:off x="2506133" y="6333498"/>
              <a:ext cx="101600" cy="143815"/>
            </p14:xfrm>
          </p:contentPart>
        </mc:Choice>
        <mc:Fallback xmlns="">
          <p:pic>
            <p:nvPicPr>
              <p:cNvPr id="95" name="墨迹 94"/>
            </p:nvPicPr>
            <p:blipFill>
              <a:blip/>
            </p:blipFill>
            <p:spPr>
              <a:xfrm>
                <a:off x="2506133" y="6333498"/>
                <a:ext cx="101600" cy="143815"/>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96" name="墨迹 95"/>
              <p14:cNvContentPartPr/>
              <p14:nvPr/>
            </p14:nvContentPartPr>
            <p14:xfrm>
              <a:off x="2460977" y="6412455"/>
              <a:ext cx="169334" cy="219953"/>
            </p14:xfrm>
          </p:contentPart>
        </mc:Choice>
        <mc:Fallback xmlns="">
          <p:pic>
            <p:nvPicPr>
              <p:cNvPr id="96" name="墨迹 95"/>
            </p:nvPicPr>
            <p:blipFill>
              <a:blip/>
            </p:blipFill>
            <p:spPr>
              <a:xfrm>
                <a:off x="2460977" y="6412455"/>
                <a:ext cx="169334" cy="219953"/>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97" name="墨迹 96"/>
              <p14:cNvContentPartPr/>
              <p14:nvPr/>
            </p14:nvContentPartPr>
            <p14:xfrm>
              <a:off x="2731911" y="6581649"/>
              <a:ext cx="8466" cy="11280"/>
            </p14:xfrm>
          </p:contentPart>
        </mc:Choice>
        <mc:Fallback xmlns="">
          <p:pic>
            <p:nvPicPr>
              <p:cNvPr id="97" name="墨迹 96"/>
            </p:nvPicPr>
            <p:blipFill>
              <a:blip/>
            </p:blipFill>
            <p:spPr>
              <a:xfrm>
                <a:off x="2731911" y="6581649"/>
                <a:ext cx="8466" cy="11280"/>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98" name="墨迹 97"/>
              <p14:cNvContentPartPr/>
              <p14:nvPr/>
            </p14:nvContentPartPr>
            <p14:xfrm>
              <a:off x="3042355" y="6310939"/>
              <a:ext cx="95956" cy="270710"/>
            </p14:xfrm>
          </p:contentPart>
        </mc:Choice>
        <mc:Fallback xmlns="">
          <p:pic>
            <p:nvPicPr>
              <p:cNvPr id="98" name="墨迹 97"/>
            </p:nvPicPr>
            <p:blipFill>
              <a:blip/>
            </p:blipFill>
            <p:spPr>
              <a:xfrm>
                <a:off x="3042355" y="6310939"/>
                <a:ext cx="95956" cy="270710"/>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99" name="墨迹 98"/>
              <p14:cNvContentPartPr/>
              <p14:nvPr/>
            </p14:nvContentPartPr>
            <p14:xfrm>
              <a:off x="3239911" y="6288380"/>
              <a:ext cx="101600" cy="42299"/>
            </p14:xfrm>
          </p:contentPart>
        </mc:Choice>
        <mc:Fallback xmlns="">
          <p:pic>
            <p:nvPicPr>
              <p:cNvPr id="99" name="墨迹 98"/>
            </p:nvPicPr>
            <p:blipFill>
              <a:blip/>
            </p:blipFill>
            <p:spPr>
              <a:xfrm>
                <a:off x="3239911" y="6288380"/>
                <a:ext cx="101600" cy="42299"/>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100" name="墨迹 99"/>
              <p14:cNvContentPartPr/>
              <p14:nvPr/>
            </p14:nvContentPartPr>
            <p14:xfrm>
              <a:off x="3228622" y="6344777"/>
              <a:ext cx="22578" cy="358128"/>
            </p14:xfrm>
          </p:contentPart>
        </mc:Choice>
        <mc:Fallback xmlns="">
          <p:pic>
            <p:nvPicPr>
              <p:cNvPr id="100" name="墨迹 99"/>
            </p:nvPicPr>
            <p:blipFill>
              <a:blip/>
            </p:blipFill>
            <p:spPr>
              <a:xfrm>
                <a:off x="3228622" y="6344777"/>
                <a:ext cx="22578" cy="358128"/>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101" name="墨迹 100"/>
              <p14:cNvContentPartPr/>
              <p14:nvPr/>
            </p14:nvContentPartPr>
            <p14:xfrm>
              <a:off x="3239911" y="6451934"/>
              <a:ext cx="81844" cy="22559"/>
            </p14:xfrm>
          </p:contentPart>
        </mc:Choice>
        <mc:Fallback xmlns="">
          <p:pic>
            <p:nvPicPr>
              <p:cNvPr id="101" name="墨迹 100"/>
            </p:nvPicPr>
            <p:blipFill>
              <a:blip/>
            </p:blipFill>
            <p:spPr>
              <a:xfrm>
                <a:off x="3239911" y="6451934"/>
                <a:ext cx="81844" cy="22559"/>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102" name="墨迹 101"/>
              <p14:cNvContentPartPr/>
              <p14:nvPr/>
            </p14:nvContentPartPr>
            <p14:xfrm>
              <a:off x="3392311" y="6384256"/>
              <a:ext cx="70555" cy="5640"/>
            </p14:xfrm>
          </p:contentPart>
        </mc:Choice>
        <mc:Fallback xmlns="">
          <p:pic>
            <p:nvPicPr>
              <p:cNvPr id="102" name="墨迹 101"/>
            </p:nvPicPr>
            <p:blipFill>
              <a:blip/>
            </p:blipFill>
            <p:spPr>
              <a:xfrm>
                <a:off x="3392311" y="6384256"/>
                <a:ext cx="70555" cy="5640"/>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103" name="墨迹 102"/>
              <p14:cNvContentPartPr/>
              <p14:nvPr/>
            </p14:nvContentPartPr>
            <p14:xfrm>
              <a:off x="3460044" y="6282740"/>
              <a:ext cx="84667" cy="310189"/>
            </p14:xfrm>
          </p:contentPart>
        </mc:Choice>
        <mc:Fallback xmlns="">
          <p:pic>
            <p:nvPicPr>
              <p:cNvPr id="103" name="墨迹 102"/>
            </p:nvPicPr>
            <p:blipFill>
              <a:blip/>
            </p:blipFill>
            <p:spPr>
              <a:xfrm>
                <a:off x="3460044" y="6282740"/>
                <a:ext cx="84667" cy="310189"/>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104" name="墨迹 103"/>
              <p14:cNvContentPartPr/>
              <p14:nvPr/>
            </p14:nvContentPartPr>
            <p14:xfrm>
              <a:off x="3657600" y="6361697"/>
              <a:ext cx="90311" cy="28199"/>
            </p14:xfrm>
          </p:contentPart>
        </mc:Choice>
        <mc:Fallback xmlns="">
          <p:pic>
            <p:nvPicPr>
              <p:cNvPr id="104" name="墨迹 103"/>
            </p:nvPicPr>
            <p:blipFill>
              <a:blip/>
            </p:blipFill>
            <p:spPr>
              <a:xfrm>
                <a:off x="3657600" y="6361697"/>
                <a:ext cx="90311" cy="28199"/>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105" name="墨迹 104"/>
              <p14:cNvContentPartPr/>
              <p14:nvPr/>
            </p14:nvContentPartPr>
            <p14:xfrm>
              <a:off x="3646311" y="6463213"/>
              <a:ext cx="132644" cy="8460"/>
            </p14:xfrm>
          </p:contentPart>
        </mc:Choice>
        <mc:Fallback xmlns="">
          <p:pic>
            <p:nvPicPr>
              <p:cNvPr id="105" name="墨迹 104"/>
            </p:nvPicPr>
            <p:blipFill>
              <a:blip/>
            </p:blipFill>
            <p:spPr>
              <a:xfrm>
                <a:off x="3646311" y="6463213"/>
                <a:ext cx="132644" cy="8460"/>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106" name="墨迹 105"/>
              <p14:cNvContentPartPr/>
              <p14:nvPr/>
            </p14:nvContentPartPr>
            <p14:xfrm>
              <a:off x="3877733" y="6107906"/>
              <a:ext cx="942622" cy="563980"/>
            </p14:xfrm>
          </p:contentPart>
        </mc:Choice>
        <mc:Fallback xmlns="">
          <p:pic>
            <p:nvPicPr>
              <p:cNvPr id="106" name="墨迹 105"/>
            </p:nvPicPr>
            <p:blipFill>
              <a:blip/>
            </p:blipFill>
            <p:spPr>
              <a:xfrm>
                <a:off x="3877733" y="6107906"/>
                <a:ext cx="942622" cy="563980"/>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107" name="墨迹 106"/>
              <p14:cNvContentPartPr/>
              <p14:nvPr/>
            </p14:nvContentPartPr>
            <p14:xfrm>
              <a:off x="4176888" y="6243261"/>
              <a:ext cx="50800" cy="157915"/>
            </p14:xfrm>
          </p:contentPart>
        </mc:Choice>
        <mc:Fallback xmlns="">
          <p:pic>
            <p:nvPicPr>
              <p:cNvPr id="107" name="墨迹 106"/>
            </p:nvPicPr>
            <p:blipFill>
              <a:blip/>
            </p:blipFill>
            <p:spPr>
              <a:xfrm>
                <a:off x="4176888" y="6243261"/>
                <a:ext cx="50800" cy="157915"/>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108" name="墨迹 107"/>
              <p14:cNvContentPartPr/>
              <p14:nvPr/>
            </p14:nvContentPartPr>
            <p14:xfrm>
              <a:off x="4261555" y="6322218"/>
              <a:ext cx="36689" cy="42299"/>
            </p14:xfrm>
          </p:contentPart>
        </mc:Choice>
        <mc:Fallback xmlns="">
          <p:pic>
            <p:nvPicPr>
              <p:cNvPr id="108" name="墨迹 107"/>
            </p:nvPicPr>
            <p:blipFill>
              <a:blip/>
            </p:blipFill>
            <p:spPr>
              <a:xfrm>
                <a:off x="4261555" y="6322218"/>
                <a:ext cx="36689" cy="42299"/>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109" name="墨迹 108"/>
              <p14:cNvContentPartPr/>
              <p14:nvPr/>
            </p14:nvContentPartPr>
            <p14:xfrm>
              <a:off x="4357511" y="6277100"/>
              <a:ext cx="73377" cy="78957"/>
            </p14:xfrm>
          </p:contentPart>
        </mc:Choice>
        <mc:Fallback xmlns="">
          <p:pic>
            <p:nvPicPr>
              <p:cNvPr id="109" name="墨迹 108"/>
            </p:nvPicPr>
            <p:blipFill>
              <a:blip/>
            </p:blipFill>
            <p:spPr>
              <a:xfrm>
                <a:off x="4357511" y="6277100"/>
                <a:ext cx="73377" cy="78957"/>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110" name="墨迹 109"/>
              <p14:cNvContentPartPr/>
              <p14:nvPr/>
            </p14:nvContentPartPr>
            <p14:xfrm>
              <a:off x="4509911" y="6254541"/>
              <a:ext cx="84666" cy="124075"/>
            </p14:xfrm>
          </p:contentPart>
        </mc:Choice>
        <mc:Fallback xmlns="">
          <p:pic>
            <p:nvPicPr>
              <p:cNvPr id="110" name="墨迹 109"/>
            </p:nvPicPr>
            <p:blipFill>
              <a:blip/>
            </p:blipFill>
            <p:spPr>
              <a:xfrm>
                <a:off x="4509911" y="6254541"/>
                <a:ext cx="84666" cy="124075"/>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111" name="墨迹 110"/>
              <p14:cNvContentPartPr/>
              <p14:nvPr/>
            </p14:nvContentPartPr>
            <p14:xfrm>
              <a:off x="4521200" y="6260180"/>
              <a:ext cx="59266" cy="138176"/>
            </p14:xfrm>
          </p:contentPart>
        </mc:Choice>
        <mc:Fallback xmlns="">
          <p:pic>
            <p:nvPicPr>
              <p:cNvPr id="111" name="墨迹 110"/>
            </p:nvPicPr>
            <p:blipFill>
              <a:blip/>
            </p:blipFill>
            <p:spPr>
              <a:xfrm>
                <a:off x="4521200" y="6260180"/>
                <a:ext cx="59266" cy="138176"/>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112" name="墨迹 111"/>
              <p14:cNvContentPartPr/>
              <p14:nvPr/>
            </p14:nvContentPartPr>
            <p14:xfrm>
              <a:off x="4634088" y="6271460"/>
              <a:ext cx="8467" cy="112796"/>
            </p14:xfrm>
          </p:contentPart>
        </mc:Choice>
        <mc:Fallback xmlns="">
          <p:pic>
            <p:nvPicPr>
              <p:cNvPr id="112" name="墨迹 111"/>
            </p:nvPicPr>
            <p:blipFill>
              <a:blip/>
            </p:blipFill>
            <p:spPr>
              <a:xfrm>
                <a:off x="4634088" y="6271460"/>
                <a:ext cx="8467" cy="112796"/>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113" name="墨迹 112"/>
              <p14:cNvContentPartPr/>
              <p14:nvPr/>
            </p14:nvContentPartPr>
            <p14:xfrm>
              <a:off x="4696177" y="6299659"/>
              <a:ext cx="45156" cy="73318"/>
            </p14:xfrm>
          </p:contentPart>
        </mc:Choice>
        <mc:Fallback xmlns="">
          <p:pic>
            <p:nvPicPr>
              <p:cNvPr id="113" name="墨迹 112"/>
            </p:nvPicPr>
            <p:blipFill>
              <a:blip/>
            </p:blipFill>
            <p:spPr>
              <a:xfrm>
                <a:off x="4696177" y="6299659"/>
                <a:ext cx="45156" cy="73318"/>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114" name="墨迹 113"/>
              <p14:cNvContentPartPr/>
              <p14:nvPr/>
            </p14:nvContentPartPr>
            <p14:xfrm>
              <a:off x="4780844" y="6260180"/>
              <a:ext cx="53622" cy="14100"/>
            </p14:xfrm>
          </p:contentPart>
        </mc:Choice>
        <mc:Fallback xmlns="">
          <p:pic>
            <p:nvPicPr>
              <p:cNvPr id="114" name="墨迹 113"/>
            </p:nvPicPr>
            <p:blipFill>
              <a:blip/>
            </p:blipFill>
            <p:spPr>
              <a:xfrm>
                <a:off x="4780844" y="6260180"/>
                <a:ext cx="53622" cy="14100"/>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115" name="墨迹 114"/>
              <p14:cNvContentPartPr/>
              <p14:nvPr/>
            </p14:nvContentPartPr>
            <p14:xfrm>
              <a:off x="4859866" y="6220702"/>
              <a:ext cx="22578" cy="104337"/>
            </p14:xfrm>
          </p:contentPart>
        </mc:Choice>
        <mc:Fallback xmlns="">
          <p:pic>
            <p:nvPicPr>
              <p:cNvPr id="115" name="墨迹 114"/>
            </p:nvPicPr>
            <p:blipFill>
              <a:blip/>
            </p:blipFill>
            <p:spPr>
              <a:xfrm>
                <a:off x="4859866" y="6220702"/>
                <a:ext cx="22578" cy="104337"/>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116" name="墨迹 115"/>
              <p14:cNvContentPartPr/>
              <p14:nvPr/>
            </p14:nvContentPartPr>
            <p14:xfrm>
              <a:off x="4933244" y="6257361"/>
              <a:ext cx="39511" cy="70497"/>
            </p14:xfrm>
          </p:contentPart>
        </mc:Choice>
        <mc:Fallback xmlns="">
          <p:pic>
            <p:nvPicPr>
              <p:cNvPr id="116" name="墨迹 115"/>
            </p:nvPicPr>
            <p:blipFill>
              <a:blip/>
            </p:blipFill>
            <p:spPr>
              <a:xfrm>
                <a:off x="4933244" y="6257361"/>
                <a:ext cx="39511" cy="70497"/>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117" name="墨迹 116"/>
              <p14:cNvContentPartPr/>
              <p14:nvPr/>
            </p14:nvContentPartPr>
            <p14:xfrm>
              <a:off x="4746977" y="6107906"/>
              <a:ext cx="304800" cy="28199"/>
            </p14:xfrm>
          </p:contentPart>
        </mc:Choice>
        <mc:Fallback xmlns="">
          <p:pic>
            <p:nvPicPr>
              <p:cNvPr id="117" name="墨迹 116"/>
            </p:nvPicPr>
            <p:blipFill>
              <a:blip/>
            </p:blipFill>
            <p:spPr>
              <a:xfrm>
                <a:off x="4746977" y="6107906"/>
                <a:ext cx="304800" cy="28199"/>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118" name="墨迹 117"/>
              <p14:cNvContentPartPr/>
              <p14:nvPr/>
            </p14:nvContentPartPr>
            <p14:xfrm>
              <a:off x="4109155" y="6429375"/>
              <a:ext cx="883356" cy="39478"/>
            </p14:xfrm>
          </p:contentPart>
        </mc:Choice>
        <mc:Fallback xmlns="">
          <p:pic>
            <p:nvPicPr>
              <p:cNvPr id="118" name="墨迹 117"/>
            </p:nvPicPr>
            <p:blipFill>
              <a:blip/>
            </p:blipFill>
            <p:spPr>
              <a:xfrm>
                <a:off x="4109155" y="6429375"/>
                <a:ext cx="883356" cy="39478"/>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119" name="墨迹 118"/>
              <p14:cNvContentPartPr/>
              <p14:nvPr/>
            </p14:nvContentPartPr>
            <p14:xfrm>
              <a:off x="4340577" y="6576009"/>
              <a:ext cx="28223" cy="138175"/>
            </p14:xfrm>
          </p:contentPart>
        </mc:Choice>
        <mc:Fallback xmlns="">
          <p:pic>
            <p:nvPicPr>
              <p:cNvPr id="119" name="墨迹 118"/>
            </p:nvPicPr>
            <p:blipFill>
              <a:blip/>
            </p:blipFill>
            <p:spPr>
              <a:xfrm>
                <a:off x="4340577" y="6576009"/>
                <a:ext cx="28223" cy="138175"/>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120" name="墨迹 119"/>
              <p14:cNvContentPartPr/>
              <p14:nvPr/>
            </p14:nvContentPartPr>
            <p14:xfrm>
              <a:off x="4408311" y="6564730"/>
              <a:ext cx="112889" cy="129715"/>
            </p14:xfrm>
          </p:contentPart>
        </mc:Choice>
        <mc:Fallback xmlns="">
          <p:pic>
            <p:nvPicPr>
              <p:cNvPr id="120" name="墨迹 119"/>
            </p:nvPicPr>
            <p:blipFill>
              <a:blip/>
            </p:blipFill>
            <p:spPr>
              <a:xfrm>
                <a:off x="4408311" y="6564730"/>
                <a:ext cx="112889" cy="129715"/>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121" name="墨迹 120"/>
              <p14:cNvContentPartPr/>
              <p14:nvPr/>
            </p14:nvContentPartPr>
            <p14:xfrm>
              <a:off x="4442177" y="6604208"/>
              <a:ext cx="76200" cy="104337"/>
            </p14:xfrm>
          </p:contentPart>
        </mc:Choice>
        <mc:Fallback xmlns="">
          <p:pic>
            <p:nvPicPr>
              <p:cNvPr id="121" name="墨迹 120"/>
            </p:nvPicPr>
            <p:blipFill>
              <a:blip/>
            </p:blipFill>
            <p:spPr>
              <a:xfrm>
                <a:off x="4442177" y="6604208"/>
                <a:ext cx="76200" cy="104337"/>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122" name="墨迹 121"/>
              <p14:cNvContentPartPr/>
              <p14:nvPr/>
            </p14:nvContentPartPr>
            <p14:xfrm>
              <a:off x="4594577" y="6564730"/>
              <a:ext cx="28223" cy="129715"/>
            </p14:xfrm>
          </p:contentPart>
        </mc:Choice>
        <mc:Fallback xmlns="">
          <p:pic>
            <p:nvPicPr>
              <p:cNvPr id="122" name="墨迹 121"/>
            </p:nvPicPr>
            <p:blipFill>
              <a:blip/>
            </p:blipFill>
            <p:spPr>
              <a:xfrm>
                <a:off x="4594577" y="6564730"/>
                <a:ext cx="28223" cy="129715"/>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123" name="墨迹 122"/>
              <p14:cNvContentPartPr/>
              <p14:nvPr/>
            </p14:nvContentPartPr>
            <p14:xfrm>
              <a:off x="4665133" y="6576009"/>
              <a:ext cx="76200" cy="95877"/>
            </p14:xfrm>
          </p:contentPart>
        </mc:Choice>
        <mc:Fallback xmlns="">
          <p:pic>
            <p:nvPicPr>
              <p:cNvPr id="123" name="墨迹 122"/>
            </p:nvPicPr>
            <p:blipFill>
              <a:blip/>
            </p:blipFill>
            <p:spPr>
              <a:xfrm>
                <a:off x="4665133" y="6576009"/>
                <a:ext cx="76200" cy="95877"/>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124" name="墨迹 123"/>
              <p14:cNvContentPartPr/>
              <p14:nvPr/>
            </p14:nvContentPartPr>
            <p14:xfrm>
              <a:off x="4741333" y="6559090"/>
              <a:ext cx="64911" cy="14100"/>
            </p14:xfrm>
          </p:contentPart>
        </mc:Choice>
        <mc:Fallback xmlns="">
          <p:pic>
            <p:nvPicPr>
              <p:cNvPr id="124" name="墨迹 123"/>
            </p:nvPicPr>
            <p:blipFill>
              <a:blip/>
            </p:blipFill>
            <p:spPr>
              <a:xfrm>
                <a:off x="4741333" y="6559090"/>
                <a:ext cx="64911" cy="14100"/>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125" name="墨迹 124"/>
              <p14:cNvContentPartPr/>
              <p14:nvPr/>
            </p14:nvContentPartPr>
            <p14:xfrm>
              <a:off x="4817533" y="6513972"/>
              <a:ext cx="47978" cy="140994"/>
            </p14:xfrm>
          </p:contentPart>
        </mc:Choice>
        <mc:Fallback xmlns="">
          <p:pic>
            <p:nvPicPr>
              <p:cNvPr id="125" name="墨迹 124"/>
            </p:nvPicPr>
            <p:blipFill>
              <a:blip/>
            </p:blipFill>
            <p:spPr>
              <a:xfrm>
                <a:off x="4817533" y="6513972"/>
                <a:ext cx="47978" cy="140994"/>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126" name="墨迹 125"/>
              <p14:cNvContentPartPr/>
              <p14:nvPr/>
            </p14:nvContentPartPr>
            <p14:xfrm>
              <a:off x="4876800" y="6530891"/>
              <a:ext cx="50800" cy="22559"/>
            </p14:xfrm>
          </p:contentPart>
        </mc:Choice>
        <mc:Fallback xmlns="">
          <p:pic>
            <p:nvPicPr>
              <p:cNvPr id="126" name="墨迹 125"/>
            </p:nvPicPr>
            <p:blipFill>
              <a:blip/>
            </p:blipFill>
            <p:spPr>
              <a:xfrm>
                <a:off x="4876800" y="6530891"/>
                <a:ext cx="50800" cy="22559"/>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127" name="墨迹 126"/>
              <p14:cNvContentPartPr/>
              <p14:nvPr/>
            </p14:nvContentPartPr>
            <p14:xfrm>
              <a:off x="5057422" y="6457574"/>
              <a:ext cx="101600" cy="28199"/>
            </p14:xfrm>
          </p:contentPart>
        </mc:Choice>
        <mc:Fallback xmlns="">
          <p:pic>
            <p:nvPicPr>
              <p:cNvPr id="127" name="墨迹 126"/>
            </p:nvPicPr>
            <p:blipFill>
              <a:blip/>
            </p:blipFill>
            <p:spPr>
              <a:xfrm>
                <a:off x="5057422" y="6457574"/>
                <a:ext cx="101600" cy="28199"/>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128" name="墨迹 127"/>
              <p14:cNvContentPartPr/>
              <p14:nvPr/>
            </p14:nvContentPartPr>
            <p14:xfrm>
              <a:off x="5034844" y="6559090"/>
              <a:ext cx="132644" cy="360"/>
            </p14:xfrm>
          </p:contentPart>
        </mc:Choice>
        <mc:Fallback xmlns="">
          <p:pic>
            <p:nvPicPr>
              <p:cNvPr id="128" name="墨迹 127"/>
            </p:nvPicPr>
            <p:blipFill>
              <a:blip/>
            </p:blipFill>
            <p:spPr>
              <a:xfrm>
                <a:off x="5034844" y="6559090"/>
                <a:ext cx="132644" cy="360"/>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129" name="墨迹 128"/>
              <p14:cNvContentPartPr/>
              <p14:nvPr/>
            </p14:nvContentPartPr>
            <p14:xfrm>
              <a:off x="5215466" y="6361697"/>
              <a:ext cx="79022" cy="265071"/>
            </p14:xfrm>
          </p:contentPart>
        </mc:Choice>
        <mc:Fallback xmlns="">
          <p:pic>
            <p:nvPicPr>
              <p:cNvPr id="129" name="墨迹 128"/>
            </p:nvPicPr>
            <p:blipFill>
              <a:blip/>
            </p:blipFill>
            <p:spPr>
              <a:xfrm>
                <a:off x="5215466" y="6361697"/>
                <a:ext cx="79022" cy="265071"/>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130" name="墨迹 129"/>
              <p14:cNvContentPartPr/>
              <p14:nvPr/>
            </p14:nvContentPartPr>
            <p14:xfrm>
              <a:off x="5317066" y="6412455"/>
              <a:ext cx="101600" cy="169194"/>
            </p14:xfrm>
          </p:contentPart>
        </mc:Choice>
        <mc:Fallback xmlns="">
          <p:pic>
            <p:nvPicPr>
              <p:cNvPr id="130" name="墨迹 129"/>
            </p:nvPicPr>
            <p:blipFill>
              <a:blip/>
            </p:blipFill>
            <p:spPr>
              <a:xfrm>
                <a:off x="5317066" y="6412455"/>
                <a:ext cx="101600" cy="169194"/>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131" name="墨迹 130"/>
              <p14:cNvContentPartPr/>
              <p14:nvPr/>
            </p14:nvContentPartPr>
            <p14:xfrm>
              <a:off x="5469466" y="6372977"/>
              <a:ext cx="64911" cy="360"/>
            </p14:xfrm>
          </p:contentPart>
        </mc:Choice>
        <mc:Fallback xmlns="">
          <p:pic>
            <p:nvPicPr>
              <p:cNvPr id="131" name="墨迹 130"/>
            </p:nvPicPr>
            <p:blipFill>
              <a:blip/>
            </p:blipFill>
            <p:spPr>
              <a:xfrm>
                <a:off x="5469466" y="6372977"/>
                <a:ext cx="64911" cy="360"/>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132" name="墨迹 131"/>
              <p14:cNvContentPartPr/>
              <p14:nvPr/>
            </p14:nvContentPartPr>
            <p14:xfrm>
              <a:off x="5548488" y="6305299"/>
              <a:ext cx="70556" cy="118436"/>
            </p14:xfrm>
          </p:contentPart>
        </mc:Choice>
        <mc:Fallback xmlns="">
          <p:pic>
            <p:nvPicPr>
              <p:cNvPr id="132" name="墨迹 131"/>
            </p:nvPicPr>
            <p:blipFill>
              <a:blip/>
            </p:blipFill>
            <p:spPr>
              <a:xfrm>
                <a:off x="5548488" y="6305299"/>
                <a:ext cx="70556" cy="118436"/>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133" name="墨迹 132"/>
              <p14:cNvContentPartPr/>
              <p14:nvPr/>
            </p14:nvContentPartPr>
            <p14:xfrm>
              <a:off x="5667022" y="6356057"/>
              <a:ext cx="16933" cy="42299"/>
            </p14:xfrm>
          </p:contentPart>
        </mc:Choice>
        <mc:Fallback xmlns="">
          <p:pic>
            <p:nvPicPr>
              <p:cNvPr id="133" name="墨迹 132"/>
            </p:nvPicPr>
            <p:blipFill>
              <a:blip/>
            </p:blipFill>
            <p:spPr>
              <a:xfrm>
                <a:off x="5667022" y="6356057"/>
                <a:ext cx="16933" cy="42299"/>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134" name="墨迹 133"/>
              <p14:cNvContentPartPr/>
              <p14:nvPr/>
            </p14:nvContentPartPr>
            <p14:xfrm>
              <a:off x="5700888" y="6282740"/>
              <a:ext cx="67734" cy="180474"/>
            </p14:xfrm>
          </p:contentPart>
        </mc:Choice>
        <mc:Fallback xmlns="">
          <p:pic>
            <p:nvPicPr>
              <p:cNvPr id="134" name="墨迹 133"/>
            </p:nvPicPr>
            <p:blipFill>
              <a:blip/>
            </p:blipFill>
            <p:spPr>
              <a:xfrm>
                <a:off x="5700888" y="6282740"/>
                <a:ext cx="67734" cy="180474"/>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135" name="墨迹 134"/>
              <p14:cNvContentPartPr/>
              <p14:nvPr/>
            </p14:nvContentPartPr>
            <p14:xfrm>
              <a:off x="5762977" y="6277100"/>
              <a:ext cx="84667" cy="11279"/>
            </p14:xfrm>
          </p:contentPart>
        </mc:Choice>
        <mc:Fallback xmlns="">
          <p:pic>
            <p:nvPicPr>
              <p:cNvPr id="135" name="墨迹 134"/>
            </p:nvPicPr>
            <p:blipFill>
              <a:blip/>
            </p:blipFill>
            <p:spPr>
              <a:xfrm>
                <a:off x="5762977" y="6277100"/>
                <a:ext cx="84667" cy="11279"/>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136" name="墨迹 135"/>
              <p14:cNvContentPartPr/>
              <p14:nvPr/>
            </p14:nvContentPartPr>
            <p14:xfrm>
              <a:off x="6587066" y="6339138"/>
              <a:ext cx="228600" cy="372227"/>
            </p14:xfrm>
          </p:contentPart>
        </mc:Choice>
        <mc:Fallback xmlns="">
          <p:pic>
            <p:nvPicPr>
              <p:cNvPr id="136" name="墨迹 135"/>
            </p:nvPicPr>
            <p:blipFill>
              <a:blip/>
            </p:blipFill>
            <p:spPr>
              <a:xfrm>
                <a:off x="6587066" y="6339138"/>
                <a:ext cx="228600" cy="372227"/>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137" name="墨迹 136"/>
              <p14:cNvContentPartPr/>
              <p14:nvPr/>
            </p14:nvContentPartPr>
            <p14:xfrm>
              <a:off x="6852355" y="6271460"/>
              <a:ext cx="62089" cy="118435"/>
            </p14:xfrm>
          </p:contentPart>
        </mc:Choice>
        <mc:Fallback xmlns="">
          <p:pic>
            <p:nvPicPr>
              <p:cNvPr id="137" name="墨迹 136"/>
            </p:nvPicPr>
            <p:blipFill>
              <a:blip/>
            </p:blipFill>
            <p:spPr>
              <a:xfrm>
                <a:off x="6852355" y="6271460"/>
                <a:ext cx="62089" cy="118435"/>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138" name="墨迹 137"/>
              <p14:cNvContentPartPr/>
              <p14:nvPr/>
            </p14:nvContentPartPr>
            <p14:xfrm>
              <a:off x="6925733" y="6313759"/>
              <a:ext cx="87489" cy="8459"/>
            </p14:xfrm>
          </p:contentPart>
        </mc:Choice>
        <mc:Fallback xmlns="">
          <p:pic>
            <p:nvPicPr>
              <p:cNvPr id="138" name="墨迹 137"/>
            </p:nvPicPr>
            <p:blipFill>
              <a:blip/>
            </p:blipFill>
            <p:spPr>
              <a:xfrm>
                <a:off x="6925733" y="6313759"/>
                <a:ext cx="87489" cy="8459"/>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139" name="墨迹 138"/>
              <p14:cNvContentPartPr/>
              <p14:nvPr/>
            </p14:nvContentPartPr>
            <p14:xfrm>
              <a:off x="6956777" y="6243261"/>
              <a:ext cx="36689" cy="166375"/>
            </p14:xfrm>
          </p:contentPart>
        </mc:Choice>
        <mc:Fallback xmlns="">
          <p:pic>
            <p:nvPicPr>
              <p:cNvPr id="139" name="墨迹 138"/>
            </p:nvPicPr>
            <p:blipFill>
              <a:blip/>
            </p:blipFill>
            <p:spPr>
              <a:xfrm>
                <a:off x="6956777" y="6243261"/>
                <a:ext cx="36689" cy="166375"/>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140" name="墨迹 139"/>
              <p14:cNvContentPartPr/>
              <p14:nvPr/>
            </p14:nvContentPartPr>
            <p14:xfrm>
              <a:off x="7058377" y="6209422"/>
              <a:ext cx="25400" cy="408885"/>
            </p14:xfrm>
          </p:contentPart>
        </mc:Choice>
        <mc:Fallback xmlns="">
          <p:pic>
            <p:nvPicPr>
              <p:cNvPr id="140" name="墨迹 139"/>
            </p:nvPicPr>
            <p:blipFill>
              <a:blip/>
            </p:blipFill>
            <p:spPr>
              <a:xfrm>
                <a:off x="7058377" y="6209422"/>
                <a:ext cx="25400" cy="408885"/>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141" name="墨迹 140"/>
              <p14:cNvContentPartPr/>
              <p14:nvPr/>
            </p14:nvContentPartPr>
            <p14:xfrm>
              <a:off x="7027333" y="6474493"/>
              <a:ext cx="135467" cy="180474"/>
            </p14:xfrm>
          </p:contentPart>
        </mc:Choice>
        <mc:Fallback xmlns="">
          <p:pic>
            <p:nvPicPr>
              <p:cNvPr id="141" name="墨迹 140"/>
            </p:nvPicPr>
            <p:blipFill>
              <a:blip/>
            </p:blipFill>
            <p:spPr>
              <a:xfrm>
                <a:off x="7027333" y="6474493"/>
                <a:ext cx="135467" cy="180474"/>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142" name="墨迹 141"/>
              <p14:cNvContentPartPr/>
              <p14:nvPr/>
            </p14:nvContentPartPr>
            <p14:xfrm>
              <a:off x="7320844" y="6254541"/>
              <a:ext cx="39511" cy="70497"/>
            </p14:xfrm>
          </p:contentPart>
        </mc:Choice>
        <mc:Fallback xmlns="">
          <p:pic>
            <p:nvPicPr>
              <p:cNvPr id="142" name="墨迹 141"/>
            </p:nvPicPr>
            <p:blipFill>
              <a:blip/>
            </p:blipFill>
            <p:spPr>
              <a:xfrm>
                <a:off x="7320844" y="6254541"/>
                <a:ext cx="39511" cy="70497"/>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143" name="墨迹 142"/>
              <p14:cNvContentPartPr/>
              <p14:nvPr/>
            </p14:nvContentPartPr>
            <p14:xfrm>
              <a:off x="7230533" y="6339138"/>
              <a:ext cx="45156" cy="124075"/>
            </p14:xfrm>
          </p:contentPart>
        </mc:Choice>
        <mc:Fallback xmlns="">
          <p:pic>
            <p:nvPicPr>
              <p:cNvPr id="143" name="墨迹 142"/>
            </p:nvPicPr>
            <p:blipFill>
              <a:blip/>
            </p:blipFill>
            <p:spPr>
              <a:xfrm>
                <a:off x="7230533" y="6339138"/>
                <a:ext cx="45156" cy="124075"/>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144" name="墨迹 143"/>
              <p14:cNvContentPartPr/>
              <p14:nvPr/>
            </p14:nvContentPartPr>
            <p14:xfrm>
              <a:off x="7174088" y="6356057"/>
              <a:ext cx="155222" cy="225592"/>
            </p14:xfrm>
          </p:contentPart>
        </mc:Choice>
        <mc:Fallback xmlns="">
          <p:pic>
            <p:nvPicPr>
              <p:cNvPr id="144" name="墨迹 143"/>
            </p:nvPicPr>
            <p:blipFill>
              <a:blip/>
            </p:blipFill>
            <p:spPr>
              <a:xfrm>
                <a:off x="7174088" y="6356057"/>
                <a:ext cx="155222" cy="225592"/>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145" name="墨迹 144"/>
              <p14:cNvContentPartPr/>
              <p14:nvPr/>
            </p14:nvContentPartPr>
            <p14:xfrm>
              <a:off x="7385755" y="6277100"/>
              <a:ext cx="81845" cy="124075"/>
            </p14:xfrm>
          </p:contentPart>
        </mc:Choice>
        <mc:Fallback xmlns="">
          <p:pic>
            <p:nvPicPr>
              <p:cNvPr id="145" name="墨迹 144"/>
            </p:nvPicPr>
            <p:blipFill>
              <a:blip/>
            </p:blipFill>
            <p:spPr>
              <a:xfrm>
                <a:off x="7385755" y="6277100"/>
                <a:ext cx="81845" cy="124075"/>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146" name="墨迹 145"/>
              <p14:cNvContentPartPr/>
              <p14:nvPr/>
            </p14:nvContentPartPr>
            <p14:xfrm>
              <a:off x="7416800" y="6333498"/>
              <a:ext cx="84666" cy="146634"/>
            </p14:xfrm>
          </p:contentPart>
        </mc:Choice>
        <mc:Fallback xmlns="">
          <p:pic>
            <p:nvPicPr>
              <p:cNvPr id="146" name="墨迹 145"/>
            </p:nvPicPr>
            <p:blipFill>
              <a:blip/>
            </p:blipFill>
            <p:spPr>
              <a:xfrm>
                <a:off x="7416800" y="6333498"/>
                <a:ext cx="84666" cy="146634"/>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147" name="墨迹 146"/>
              <p14:cNvContentPartPr/>
              <p14:nvPr/>
            </p14:nvContentPartPr>
            <p14:xfrm>
              <a:off x="7371644" y="6435014"/>
              <a:ext cx="186266" cy="183294"/>
            </p14:xfrm>
          </p:contentPart>
        </mc:Choice>
        <mc:Fallback xmlns="">
          <p:pic>
            <p:nvPicPr>
              <p:cNvPr id="147" name="墨迹 146"/>
            </p:nvPicPr>
            <p:blipFill>
              <a:blip/>
            </p:blipFill>
            <p:spPr>
              <a:xfrm>
                <a:off x="7371644" y="6435014"/>
                <a:ext cx="186266" cy="183294"/>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148" name="墨迹 147"/>
              <p14:cNvContentPartPr/>
              <p14:nvPr/>
            </p14:nvContentPartPr>
            <p14:xfrm>
              <a:off x="7727244" y="6327858"/>
              <a:ext cx="84666" cy="203033"/>
            </p14:xfrm>
          </p:contentPart>
        </mc:Choice>
        <mc:Fallback xmlns="">
          <p:pic>
            <p:nvPicPr>
              <p:cNvPr id="148" name="墨迹 147"/>
            </p:nvPicPr>
            <p:blipFill>
              <a:blip/>
            </p:blipFill>
            <p:spPr>
              <a:xfrm>
                <a:off x="7727244" y="6327858"/>
                <a:ext cx="84666" cy="203033"/>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149" name="墨迹 148"/>
              <p14:cNvContentPartPr/>
              <p14:nvPr/>
            </p14:nvContentPartPr>
            <p14:xfrm>
              <a:off x="7890933" y="6282740"/>
              <a:ext cx="101600" cy="22559"/>
            </p14:xfrm>
          </p:contentPart>
        </mc:Choice>
        <mc:Fallback xmlns="">
          <p:pic>
            <p:nvPicPr>
              <p:cNvPr id="149" name="墨迹 148"/>
            </p:nvPicPr>
            <p:blipFill>
              <a:blip/>
            </p:blipFill>
            <p:spPr>
              <a:xfrm>
                <a:off x="7890933" y="6282740"/>
                <a:ext cx="101600" cy="22559"/>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150" name="墨迹 149"/>
              <p14:cNvContentPartPr/>
              <p14:nvPr/>
            </p14:nvContentPartPr>
            <p14:xfrm>
              <a:off x="7868355" y="6322218"/>
              <a:ext cx="45156" cy="403246"/>
            </p14:xfrm>
          </p:contentPart>
        </mc:Choice>
        <mc:Fallback xmlns="">
          <p:pic>
            <p:nvPicPr>
              <p:cNvPr id="150" name="墨迹 149"/>
            </p:nvPicPr>
            <p:blipFill>
              <a:blip/>
            </p:blipFill>
            <p:spPr>
              <a:xfrm>
                <a:off x="7868355" y="6322218"/>
                <a:ext cx="45156" cy="403246"/>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151" name="墨迹 150"/>
              <p14:cNvContentPartPr/>
              <p14:nvPr/>
            </p14:nvContentPartPr>
            <p14:xfrm>
              <a:off x="7890933" y="6429375"/>
              <a:ext cx="104422" cy="22559"/>
            </p14:xfrm>
          </p:contentPart>
        </mc:Choice>
        <mc:Fallback xmlns="">
          <p:pic>
            <p:nvPicPr>
              <p:cNvPr id="151" name="墨迹 150"/>
            </p:nvPicPr>
            <p:blipFill>
              <a:blip/>
            </p:blipFill>
            <p:spPr>
              <a:xfrm>
                <a:off x="7890933" y="6429375"/>
                <a:ext cx="104422" cy="22559"/>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152" name="墨迹 151"/>
              <p14:cNvContentPartPr/>
              <p14:nvPr/>
            </p14:nvContentPartPr>
            <p14:xfrm>
              <a:off x="8037688" y="6347597"/>
              <a:ext cx="84667" cy="2820"/>
            </p14:xfrm>
          </p:contentPart>
        </mc:Choice>
        <mc:Fallback xmlns="">
          <p:pic>
            <p:nvPicPr>
              <p:cNvPr id="152" name="墨迹 151"/>
            </p:nvPicPr>
            <p:blipFill>
              <a:blip/>
            </p:blipFill>
            <p:spPr>
              <a:xfrm>
                <a:off x="8037688" y="6347597"/>
                <a:ext cx="84667" cy="2820"/>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153" name="墨迹 152"/>
              <p14:cNvContentPartPr/>
              <p14:nvPr/>
            </p14:nvContentPartPr>
            <p14:xfrm>
              <a:off x="8108244" y="6260180"/>
              <a:ext cx="104422" cy="310190"/>
            </p14:xfrm>
          </p:contentPart>
        </mc:Choice>
        <mc:Fallback xmlns="">
          <p:pic>
            <p:nvPicPr>
              <p:cNvPr id="153" name="墨迹 152"/>
            </p:nvPicPr>
            <p:blipFill>
              <a:blip/>
            </p:blipFill>
            <p:spPr>
              <a:xfrm>
                <a:off x="8108244" y="6260180"/>
                <a:ext cx="104422" cy="310190"/>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154" name="墨迹 153"/>
              <p14:cNvContentPartPr/>
              <p14:nvPr/>
            </p14:nvContentPartPr>
            <p14:xfrm>
              <a:off x="8263466" y="6339138"/>
              <a:ext cx="152400" cy="25378"/>
            </p14:xfrm>
          </p:contentPart>
        </mc:Choice>
        <mc:Fallback xmlns="">
          <p:pic>
            <p:nvPicPr>
              <p:cNvPr id="154" name="墨迹 153"/>
            </p:nvPicPr>
            <p:blipFill>
              <a:blip/>
            </p:blipFill>
            <p:spPr>
              <a:xfrm>
                <a:off x="8263466" y="6339138"/>
                <a:ext cx="152400" cy="25378"/>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155" name="墨迹 154"/>
              <p14:cNvContentPartPr/>
              <p14:nvPr/>
            </p14:nvContentPartPr>
            <p14:xfrm>
              <a:off x="8235244" y="6440654"/>
              <a:ext cx="143933" cy="22559"/>
            </p14:xfrm>
          </p:contentPart>
        </mc:Choice>
        <mc:Fallback xmlns="">
          <p:pic>
            <p:nvPicPr>
              <p:cNvPr id="155" name="墨迹 154"/>
            </p:nvPicPr>
            <p:blipFill>
              <a:blip/>
            </p:blipFill>
            <p:spPr>
              <a:xfrm>
                <a:off x="8235244" y="6440654"/>
                <a:ext cx="143933" cy="22559"/>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156" name="墨迹 155"/>
              <p14:cNvContentPartPr/>
              <p14:nvPr/>
            </p14:nvContentPartPr>
            <p14:xfrm>
              <a:off x="8398933" y="6124825"/>
              <a:ext cx="857956" cy="541421"/>
            </p14:xfrm>
          </p:contentPart>
        </mc:Choice>
        <mc:Fallback xmlns="">
          <p:pic>
            <p:nvPicPr>
              <p:cNvPr id="156" name="墨迹 155"/>
            </p:nvPicPr>
            <p:blipFill>
              <a:blip/>
            </p:blipFill>
            <p:spPr>
              <a:xfrm>
                <a:off x="8398933" y="6124825"/>
                <a:ext cx="857956" cy="541421"/>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157" name="墨迹 156"/>
              <p14:cNvContentPartPr/>
              <p14:nvPr/>
            </p14:nvContentPartPr>
            <p14:xfrm>
              <a:off x="8667044" y="6243261"/>
              <a:ext cx="98778" cy="166375"/>
            </p14:xfrm>
          </p:contentPart>
        </mc:Choice>
        <mc:Fallback xmlns="">
          <p:pic>
            <p:nvPicPr>
              <p:cNvPr id="157" name="墨迹 156"/>
            </p:nvPicPr>
            <p:blipFill>
              <a:blip/>
            </p:blipFill>
            <p:spPr>
              <a:xfrm>
                <a:off x="8667044" y="6243261"/>
                <a:ext cx="98778" cy="166375"/>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158" name="墨迹 157"/>
              <p14:cNvContentPartPr/>
              <p14:nvPr/>
            </p14:nvContentPartPr>
            <p14:xfrm>
              <a:off x="8777111" y="6322218"/>
              <a:ext cx="36689" cy="39479"/>
            </p14:xfrm>
          </p:contentPart>
        </mc:Choice>
        <mc:Fallback xmlns="">
          <p:pic>
            <p:nvPicPr>
              <p:cNvPr id="158" name="墨迹 157"/>
            </p:nvPicPr>
            <p:blipFill>
              <a:blip/>
            </p:blipFill>
            <p:spPr>
              <a:xfrm>
                <a:off x="8777111" y="6322218"/>
                <a:ext cx="36689" cy="39479"/>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159" name="墨迹 158"/>
              <p14:cNvContentPartPr/>
              <p14:nvPr/>
            </p14:nvContentPartPr>
            <p14:xfrm>
              <a:off x="8810977" y="6254541"/>
              <a:ext cx="84667" cy="124075"/>
            </p14:xfrm>
          </p:contentPart>
        </mc:Choice>
        <mc:Fallback xmlns="">
          <p:pic>
            <p:nvPicPr>
              <p:cNvPr id="159" name="墨迹 158"/>
            </p:nvPicPr>
            <p:blipFill>
              <a:blip/>
            </p:blipFill>
            <p:spPr>
              <a:xfrm>
                <a:off x="8810977" y="6254541"/>
                <a:ext cx="84667" cy="124075"/>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160" name="墨迹 159"/>
              <p14:cNvContentPartPr/>
              <p14:nvPr/>
            </p14:nvContentPartPr>
            <p14:xfrm>
              <a:off x="8884355" y="6265820"/>
              <a:ext cx="79022" cy="16920"/>
            </p14:xfrm>
          </p:contentPart>
        </mc:Choice>
        <mc:Fallback xmlns="">
          <p:pic>
            <p:nvPicPr>
              <p:cNvPr id="160" name="墨迹 159"/>
            </p:nvPicPr>
            <p:blipFill>
              <a:blip/>
            </p:blipFill>
            <p:spPr>
              <a:xfrm>
                <a:off x="8884355" y="6265820"/>
                <a:ext cx="79022" cy="16920"/>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161" name="墨迹 160"/>
              <p14:cNvContentPartPr/>
              <p14:nvPr/>
            </p14:nvContentPartPr>
            <p14:xfrm>
              <a:off x="8921044" y="6254541"/>
              <a:ext cx="149578" cy="152274"/>
            </p14:xfrm>
          </p:contentPart>
        </mc:Choice>
        <mc:Fallback xmlns="">
          <p:pic>
            <p:nvPicPr>
              <p:cNvPr id="161" name="墨迹 160"/>
            </p:nvPicPr>
            <p:blipFill>
              <a:blip/>
            </p:blipFill>
            <p:spPr>
              <a:xfrm>
                <a:off x="8921044" y="6254541"/>
                <a:ext cx="149578" cy="152274"/>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162" name="墨迹 161"/>
              <p14:cNvContentPartPr/>
              <p14:nvPr/>
            </p14:nvContentPartPr>
            <p14:xfrm>
              <a:off x="8946444" y="6285559"/>
              <a:ext cx="52578" cy="52535"/>
            </p14:xfrm>
          </p:contentPart>
        </mc:Choice>
        <mc:Fallback xmlns="">
          <p:pic>
            <p:nvPicPr>
              <p:cNvPr id="162" name="墨迹 161"/>
            </p:nvPicPr>
            <p:blipFill>
              <a:blip/>
            </p:blipFill>
            <p:spPr>
              <a:xfrm>
                <a:off x="8946444" y="6285559"/>
                <a:ext cx="52578" cy="52535"/>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163" name="墨迹 162"/>
              <p14:cNvContentPartPr/>
              <p14:nvPr/>
            </p14:nvContentPartPr>
            <p14:xfrm>
              <a:off x="9048044" y="6282740"/>
              <a:ext cx="33866" cy="112796"/>
            </p14:xfrm>
          </p:contentPart>
        </mc:Choice>
        <mc:Fallback xmlns="">
          <p:pic>
            <p:nvPicPr>
              <p:cNvPr id="163" name="墨迹 162"/>
            </p:nvPicPr>
            <p:blipFill>
              <a:blip/>
            </p:blipFill>
            <p:spPr>
              <a:xfrm>
                <a:off x="9048044" y="6282740"/>
                <a:ext cx="33866" cy="112796"/>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164" name="墨迹 163"/>
              <p14:cNvContentPartPr/>
              <p14:nvPr/>
            </p14:nvContentPartPr>
            <p14:xfrm>
              <a:off x="9110133" y="6299659"/>
              <a:ext cx="45156" cy="73318"/>
            </p14:xfrm>
          </p:contentPart>
        </mc:Choice>
        <mc:Fallback xmlns="">
          <p:pic>
            <p:nvPicPr>
              <p:cNvPr id="164" name="墨迹 163"/>
            </p:nvPicPr>
            <p:blipFill>
              <a:blip/>
            </p:blipFill>
            <p:spPr>
              <a:xfrm>
                <a:off x="9110133" y="6299659"/>
                <a:ext cx="45156" cy="73318"/>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165" name="墨迹 164"/>
              <p14:cNvContentPartPr/>
              <p14:nvPr/>
            </p14:nvContentPartPr>
            <p14:xfrm>
              <a:off x="9155288" y="6271460"/>
              <a:ext cx="70556" cy="16919"/>
            </p14:xfrm>
          </p:contentPart>
        </mc:Choice>
        <mc:Fallback xmlns="">
          <p:pic>
            <p:nvPicPr>
              <p:cNvPr id="165" name="墨迹 164"/>
            </p:nvPicPr>
            <p:blipFill>
              <a:blip/>
            </p:blipFill>
            <p:spPr>
              <a:xfrm>
                <a:off x="9155288" y="6271460"/>
                <a:ext cx="70556" cy="16919"/>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166" name="墨迹 165"/>
              <p14:cNvContentPartPr/>
              <p14:nvPr/>
            </p14:nvContentPartPr>
            <p14:xfrm>
              <a:off x="9239955" y="6243261"/>
              <a:ext cx="28222" cy="81778"/>
            </p14:xfrm>
          </p:contentPart>
        </mc:Choice>
        <mc:Fallback xmlns="">
          <p:pic>
            <p:nvPicPr>
              <p:cNvPr id="166" name="墨迹 165"/>
            </p:nvPicPr>
            <p:blipFill>
              <a:blip/>
            </p:blipFill>
            <p:spPr>
              <a:xfrm>
                <a:off x="9239955" y="6243261"/>
                <a:ext cx="28222" cy="81778"/>
              </a:xfrm>
              <a:prstGeom prst="rect"/>
            </p:spPr>
          </p:pic>
        </mc:Fallback>
      </mc:AlternateContent>
      <mc:AlternateContent xmlns:mc="http://schemas.openxmlformats.org/markup-compatibility/2006" xmlns:p14="http://schemas.microsoft.com/office/powerpoint/2010/main">
        <mc:Choice Requires="p14">
          <p:contentPart r:id="rId159" p14:bwMode="auto">
            <p14:nvContentPartPr>
              <p14:cNvPr id="167" name="墨迹 166"/>
              <p14:cNvContentPartPr/>
              <p14:nvPr/>
            </p14:nvContentPartPr>
            <p14:xfrm>
              <a:off x="9304866" y="6237621"/>
              <a:ext cx="31044" cy="109976"/>
            </p14:xfrm>
          </p:contentPart>
        </mc:Choice>
        <mc:Fallback xmlns="">
          <p:pic>
            <p:nvPicPr>
              <p:cNvPr id="167" name="墨迹 166"/>
            </p:nvPicPr>
            <p:blipFill>
              <a:blip/>
            </p:blipFill>
            <p:spPr>
              <a:xfrm>
                <a:off x="9304866" y="6237621"/>
                <a:ext cx="31044" cy="109976"/>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168" name="墨迹 167"/>
              <p14:cNvContentPartPr/>
              <p14:nvPr/>
            </p14:nvContentPartPr>
            <p14:xfrm>
              <a:off x="9189155" y="6102266"/>
              <a:ext cx="234245" cy="22559"/>
            </p14:xfrm>
          </p:contentPart>
        </mc:Choice>
        <mc:Fallback xmlns="">
          <p:pic>
            <p:nvPicPr>
              <p:cNvPr id="168" name="墨迹 167"/>
            </p:nvPicPr>
            <p:blipFill>
              <a:blip/>
            </p:blipFill>
            <p:spPr>
              <a:xfrm>
                <a:off x="9189155" y="6102266"/>
                <a:ext cx="234245" cy="22559"/>
              </a:xfrm>
              <a:prstGeom prst="rect"/>
            </p:spPr>
          </p:pic>
        </mc:Fallback>
      </mc:AlternateContent>
      <mc:AlternateContent xmlns:mc="http://schemas.openxmlformats.org/markup-compatibility/2006" xmlns:p14="http://schemas.microsoft.com/office/powerpoint/2010/main">
        <mc:Choice Requires="p14">
          <p:contentPart r:id="rId161" p14:bwMode="auto">
            <p14:nvContentPartPr>
              <p14:cNvPr id="169" name="墨迹 168"/>
              <p14:cNvContentPartPr/>
              <p14:nvPr/>
            </p14:nvContentPartPr>
            <p14:xfrm>
              <a:off x="8602133" y="6435014"/>
              <a:ext cx="767644" cy="16920"/>
            </p14:xfrm>
          </p:contentPart>
        </mc:Choice>
        <mc:Fallback xmlns="">
          <p:pic>
            <p:nvPicPr>
              <p:cNvPr id="169" name="墨迹 168"/>
            </p:nvPicPr>
            <p:blipFill>
              <a:blip/>
            </p:blipFill>
            <p:spPr>
              <a:xfrm>
                <a:off x="8602133" y="6435014"/>
                <a:ext cx="767644" cy="16920"/>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170" name="墨迹 169"/>
              <p14:cNvContentPartPr/>
              <p14:nvPr/>
            </p14:nvContentPartPr>
            <p14:xfrm>
              <a:off x="8743244" y="6536531"/>
              <a:ext cx="22578" cy="169194"/>
            </p14:xfrm>
          </p:contentPart>
        </mc:Choice>
        <mc:Fallback xmlns="">
          <p:pic>
            <p:nvPicPr>
              <p:cNvPr id="170" name="墨迹 169"/>
            </p:nvPicPr>
            <p:blipFill>
              <a:blip/>
            </p:blipFill>
            <p:spPr>
              <a:xfrm>
                <a:off x="8743244" y="6536531"/>
                <a:ext cx="22578" cy="169194"/>
              </a:xfrm>
              <a:prstGeom prst="rect"/>
            </p:spPr>
          </p:pic>
        </mc:Fallback>
      </mc:AlternateContent>
      <mc:AlternateContent xmlns:mc="http://schemas.openxmlformats.org/markup-compatibility/2006" xmlns:p14="http://schemas.microsoft.com/office/powerpoint/2010/main">
        <mc:Choice Requires="p14">
          <p:contentPart r:id="rId163" p14:bwMode="auto">
            <p14:nvContentPartPr>
              <p14:cNvPr id="171" name="墨迹 170"/>
              <p14:cNvContentPartPr/>
              <p14:nvPr/>
            </p14:nvContentPartPr>
            <p14:xfrm>
              <a:off x="8819444" y="6525251"/>
              <a:ext cx="115711" cy="140995"/>
            </p14:xfrm>
          </p:contentPart>
        </mc:Choice>
        <mc:Fallback xmlns="">
          <p:pic>
            <p:nvPicPr>
              <p:cNvPr id="171" name="墨迹 170"/>
            </p:nvPicPr>
            <p:blipFill>
              <a:blip/>
            </p:blipFill>
            <p:spPr>
              <a:xfrm>
                <a:off x="8819444" y="6525251"/>
                <a:ext cx="115711" cy="140995"/>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172" name="墨迹 171"/>
              <p14:cNvContentPartPr/>
              <p14:nvPr/>
            </p14:nvContentPartPr>
            <p14:xfrm>
              <a:off x="8839200" y="6570369"/>
              <a:ext cx="67733" cy="115616"/>
            </p14:xfrm>
          </p:contentPart>
        </mc:Choice>
        <mc:Fallback xmlns="">
          <p:pic>
            <p:nvPicPr>
              <p:cNvPr id="172" name="墨迹 171"/>
            </p:nvPicPr>
            <p:blipFill>
              <a:blip/>
            </p:blipFill>
            <p:spPr>
              <a:xfrm>
                <a:off x="8839200" y="6570369"/>
                <a:ext cx="67733" cy="115616"/>
              </a:xfrm>
              <a:prstGeom prst="rect"/>
            </p:spPr>
          </p:pic>
        </mc:Fallback>
      </mc:AlternateContent>
      <mc:AlternateContent xmlns:mc="http://schemas.openxmlformats.org/markup-compatibility/2006" xmlns:p14="http://schemas.microsoft.com/office/powerpoint/2010/main">
        <mc:Choice Requires="p14">
          <p:contentPart r:id="rId165" p14:bwMode="auto">
            <p14:nvContentPartPr>
              <p14:cNvPr id="173" name="墨迹 172"/>
              <p14:cNvContentPartPr/>
              <p14:nvPr/>
            </p14:nvContentPartPr>
            <p14:xfrm>
              <a:off x="8997244" y="6547810"/>
              <a:ext cx="45156" cy="126896"/>
            </p14:xfrm>
          </p:contentPart>
        </mc:Choice>
        <mc:Fallback xmlns="">
          <p:pic>
            <p:nvPicPr>
              <p:cNvPr id="173" name="墨迹 172"/>
            </p:nvPicPr>
            <p:blipFill>
              <a:blip/>
            </p:blipFill>
            <p:spPr>
              <a:xfrm>
                <a:off x="8997244" y="6547810"/>
                <a:ext cx="45156" cy="126896"/>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174" name="墨迹 173"/>
              <p14:cNvContentPartPr/>
              <p14:nvPr/>
            </p14:nvContentPartPr>
            <p14:xfrm>
              <a:off x="9087555" y="6576009"/>
              <a:ext cx="56445" cy="84597"/>
            </p14:xfrm>
          </p:contentPart>
        </mc:Choice>
        <mc:Fallback xmlns="">
          <p:pic>
            <p:nvPicPr>
              <p:cNvPr id="174" name="墨迹 173"/>
            </p:nvPicPr>
            <p:blipFill>
              <a:blip/>
            </p:blipFill>
            <p:spPr>
              <a:xfrm>
                <a:off x="9087555" y="6576009"/>
                <a:ext cx="56445" cy="84597"/>
              </a:xfrm>
              <a:prstGeom prst="rect"/>
            </p:spPr>
          </p:pic>
        </mc:Fallback>
      </mc:AlternateContent>
      <mc:AlternateContent xmlns:mc="http://schemas.openxmlformats.org/markup-compatibility/2006" xmlns:p14="http://schemas.microsoft.com/office/powerpoint/2010/main">
        <mc:Choice Requires="p14">
          <p:contentPart r:id="rId167" p14:bwMode="auto">
            <p14:nvContentPartPr>
              <p14:cNvPr id="175" name="墨迹 174"/>
              <p14:cNvContentPartPr/>
              <p14:nvPr/>
            </p14:nvContentPartPr>
            <p14:xfrm>
              <a:off x="9144000" y="6542171"/>
              <a:ext cx="64911" cy="11279"/>
            </p14:xfrm>
          </p:contentPart>
        </mc:Choice>
        <mc:Fallback xmlns="">
          <p:pic>
            <p:nvPicPr>
              <p:cNvPr id="175" name="墨迹 174"/>
            </p:nvPicPr>
            <p:blipFill>
              <a:blip/>
            </p:blipFill>
            <p:spPr>
              <a:xfrm>
                <a:off x="9144000" y="6542171"/>
                <a:ext cx="64911" cy="11279"/>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176" name="墨迹 175"/>
              <p14:cNvContentPartPr/>
              <p14:nvPr/>
            </p14:nvContentPartPr>
            <p14:xfrm>
              <a:off x="9197622" y="6491412"/>
              <a:ext cx="76200" cy="146635"/>
            </p14:xfrm>
          </p:contentPart>
        </mc:Choice>
        <mc:Fallback xmlns="">
          <p:pic>
            <p:nvPicPr>
              <p:cNvPr id="176" name="墨迹 175"/>
            </p:nvPicPr>
            <p:blipFill>
              <a:blip/>
            </p:blipFill>
            <p:spPr>
              <a:xfrm>
                <a:off x="9197622" y="6491412"/>
                <a:ext cx="76200" cy="146635"/>
              </a:xfrm>
              <a:prstGeom prst="rect"/>
            </p:spPr>
          </p:pic>
        </mc:Fallback>
      </mc:AlternateContent>
      <mc:AlternateContent xmlns:mc="http://schemas.openxmlformats.org/markup-compatibility/2006" xmlns:p14="http://schemas.microsoft.com/office/powerpoint/2010/main">
        <mc:Choice Requires="p14">
          <p:contentPart r:id="rId169" p14:bwMode="auto">
            <p14:nvContentPartPr>
              <p14:cNvPr id="177" name="墨迹 176"/>
              <p14:cNvContentPartPr/>
              <p14:nvPr/>
            </p14:nvContentPartPr>
            <p14:xfrm>
              <a:off x="9268177" y="6525251"/>
              <a:ext cx="64912" cy="11280"/>
            </p14:xfrm>
          </p:contentPart>
        </mc:Choice>
        <mc:Fallback xmlns="">
          <p:pic>
            <p:nvPicPr>
              <p:cNvPr id="177" name="墨迹 176"/>
            </p:nvPicPr>
            <p:blipFill>
              <a:blip/>
            </p:blipFill>
            <p:spPr>
              <a:xfrm>
                <a:off x="9268177" y="6525251"/>
                <a:ext cx="64912" cy="11280"/>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178" name="墨迹 177"/>
              <p14:cNvContentPartPr/>
              <p14:nvPr/>
            </p14:nvContentPartPr>
            <p14:xfrm>
              <a:off x="9448800" y="6344777"/>
              <a:ext cx="104422" cy="14100"/>
            </p14:xfrm>
          </p:contentPart>
        </mc:Choice>
        <mc:Fallback xmlns="">
          <p:pic>
            <p:nvPicPr>
              <p:cNvPr id="178" name="墨迹 177"/>
            </p:nvPicPr>
            <p:blipFill>
              <a:blip/>
            </p:blipFill>
            <p:spPr>
              <a:xfrm>
                <a:off x="9448800" y="6344777"/>
                <a:ext cx="104422" cy="14100"/>
              </a:xfrm>
              <a:prstGeom prst="rect"/>
            </p:spPr>
          </p:pic>
        </mc:Fallback>
      </mc:AlternateContent>
      <mc:AlternateContent xmlns:mc="http://schemas.openxmlformats.org/markup-compatibility/2006" xmlns:p14="http://schemas.microsoft.com/office/powerpoint/2010/main">
        <mc:Choice Requires="p14">
          <p:contentPart r:id="rId171" p14:bwMode="auto">
            <p14:nvContentPartPr>
              <p14:cNvPr id="179" name="墨迹 178"/>
              <p14:cNvContentPartPr/>
              <p14:nvPr/>
            </p14:nvContentPartPr>
            <p14:xfrm>
              <a:off x="9414933" y="6435014"/>
              <a:ext cx="143934" cy="47939"/>
            </p14:xfrm>
          </p:contentPart>
        </mc:Choice>
        <mc:Fallback xmlns="">
          <p:pic>
            <p:nvPicPr>
              <p:cNvPr id="179" name="墨迹 178"/>
            </p:nvPicPr>
            <p:blipFill>
              <a:blip/>
            </p:blipFill>
            <p:spPr>
              <a:xfrm>
                <a:off x="9414933" y="6435014"/>
                <a:ext cx="143934" cy="47939"/>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180" name="墨迹 179"/>
              <p14:cNvContentPartPr/>
              <p14:nvPr/>
            </p14:nvContentPartPr>
            <p14:xfrm>
              <a:off x="9685866" y="6271460"/>
              <a:ext cx="513644" cy="344028"/>
            </p14:xfrm>
          </p:contentPart>
        </mc:Choice>
        <mc:Fallback xmlns="">
          <p:pic>
            <p:nvPicPr>
              <p:cNvPr id="180" name="墨迹 179"/>
            </p:nvPicPr>
            <p:blipFill>
              <a:blip/>
            </p:blipFill>
            <p:spPr>
              <a:xfrm>
                <a:off x="9685866" y="6271460"/>
                <a:ext cx="513644" cy="344028"/>
              </a:xfrm>
              <a:prstGeom prst="rect"/>
            </p:spPr>
          </p:pic>
        </mc:Fallback>
      </mc:AlternateContent>
      <mc:AlternateContent xmlns:mc="http://schemas.openxmlformats.org/markup-compatibility/2006" xmlns:p14="http://schemas.microsoft.com/office/powerpoint/2010/main">
        <mc:Choice Requires="p14">
          <p:contentPart r:id="rId173" p14:bwMode="auto">
            <p14:nvContentPartPr>
              <p14:cNvPr id="181" name="墨迹 180"/>
              <p14:cNvContentPartPr/>
              <p14:nvPr/>
            </p14:nvContentPartPr>
            <p14:xfrm>
              <a:off x="9843911" y="6372977"/>
              <a:ext cx="146756" cy="273530"/>
            </p14:xfrm>
          </p:contentPart>
        </mc:Choice>
        <mc:Fallback xmlns="">
          <p:pic>
            <p:nvPicPr>
              <p:cNvPr id="181" name="墨迹 180"/>
            </p:nvPicPr>
            <p:blipFill>
              <a:blip/>
            </p:blipFill>
            <p:spPr>
              <a:xfrm>
                <a:off x="9843911" y="6372977"/>
                <a:ext cx="146756" cy="273530"/>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182" name="墨迹 181"/>
              <p14:cNvContentPartPr/>
              <p14:nvPr/>
            </p14:nvContentPartPr>
            <p14:xfrm>
              <a:off x="9996311" y="6508332"/>
              <a:ext cx="39511" cy="53578"/>
            </p14:xfrm>
          </p:contentPart>
        </mc:Choice>
        <mc:Fallback xmlns="">
          <p:pic>
            <p:nvPicPr>
              <p:cNvPr id="182" name="墨迹 181"/>
            </p:nvPicPr>
            <p:blipFill>
              <a:blip/>
            </p:blipFill>
            <p:spPr>
              <a:xfrm>
                <a:off x="9996311" y="6508332"/>
                <a:ext cx="39511" cy="53578"/>
              </a:xfrm>
              <a:prstGeom prst="rect"/>
            </p:spPr>
          </p:pic>
        </mc:Fallback>
      </mc:AlternateContent>
      <mc:AlternateContent xmlns:mc="http://schemas.openxmlformats.org/markup-compatibility/2006" xmlns:p14="http://schemas.microsoft.com/office/powerpoint/2010/main">
        <mc:Choice Requires="p14">
          <p:contentPart r:id="rId175" p14:bwMode="auto">
            <p14:nvContentPartPr>
              <p14:cNvPr id="183" name="墨迹 182"/>
              <p14:cNvContentPartPr/>
              <p14:nvPr/>
            </p14:nvContentPartPr>
            <p14:xfrm>
              <a:off x="10030177" y="6389896"/>
              <a:ext cx="79023" cy="217132"/>
            </p14:xfrm>
          </p:contentPart>
        </mc:Choice>
        <mc:Fallback xmlns="">
          <p:pic>
            <p:nvPicPr>
              <p:cNvPr id="183" name="墨迹 182"/>
            </p:nvPicPr>
            <p:blipFill>
              <a:blip/>
            </p:blipFill>
            <p:spPr>
              <a:xfrm>
                <a:off x="10030177" y="6389896"/>
                <a:ext cx="79023" cy="217132"/>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184" name="墨迹 183"/>
              <p14:cNvContentPartPr/>
              <p14:nvPr/>
            </p14:nvContentPartPr>
            <p14:xfrm>
              <a:off x="10137422" y="6418095"/>
              <a:ext cx="67733" cy="8460"/>
            </p14:xfrm>
          </p:contentPart>
        </mc:Choice>
        <mc:Fallback xmlns="">
          <p:pic>
            <p:nvPicPr>
              <p:cNvPr id="184" name="墨迹 183"/>
            </p:nvPicPr>
            <p:blipFill>
              <a:blip/>
            </p:blipFill>
            <p:spPr>
              <a:xfrm>
                <a:off x="10137422" y="6418095"/>
                <a:ext cx="67733" cy="8460"/>
              </a:xfrm>
              <a:prstGeom prst="rect"/>
            </p:spPr>
          </p:pic>
        </mc:Fallback>
      </mc:AlternateContent>
      <mc:AlternateContent xmlns:mc="http://schemas.openxmlformats.org/markup-compatibility/2006" xmlns:p14="http://schemas.microsoft.com/office/powerpoint/2010/main">
        <mc:Choice Requires="p14">
          <p:contentPart r:id="rId177" p14:bwMode="auto">
            <p14:nvContentPartPr>
              <p14:cNvPr id="185" name="墨迹 184"/>
              <p14:cNvContentPartPr/>
              <p14:nvPr/>
            </p14:nvContentPartPr>
            <p14:xfrm>
              <a:off x="10224911" y="6367337"/>
              <a:ext cx="155222" cy="186113"/>
            </p14:xfrm>
          </p:contentPart>
        </mc:Choice>
        <mc:Fallback xmlns="">
          <p:pic>
            <p:nvPicPr>
              <p:cNvPr id="185" name="墨迹 184"/>
            </p:nvPicPr>
            <p:blipFill>
              <a:blip/>
            </p:blipFill>
            <p:spPr>
              <a:xfrm>
                <a:off x="10224911" y="6367337"/>
                <a:ext cx="155222" cy="186113"/>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186" name="墨迹 185"/>
              <p14:cNvContentPartPr/>
              <p14:nvPr/>
            </p14:nvContentPartPr>
            <p14:xfrm>
              <a:off x="10244666" y="6384256"/>
              <a:ext cx="87489" cy="177654"/>
            </p14:xfrm>
          </p:contentPart>
        </mc:Choice>
        <mc:Fallback xmlns="">
          <p:pic>
            <p:nvPicPr>
              <p:cNvPr id="186" name="墨迹 185"/>
            </p:nvPicPr>
            <p:blipFill>
              <a:blip/>
            </p:blipFill>
            <p:spPr>
              <a:xfrm>
                <a:off x="10244666" y="6384256"/>
                <a:ext cx="87489" cy="177654"/>
              </a:xfrm>
              <a:prstGeom prst="rect"/>
            </p:spPr>
          </p:pic>
        </mc:Fallback>
      </mc:AlternateContent>
      <mc:AlternateContent xmlns:mc="http://schemas.openxmlformats.org/markup-compatibility/2006" xmlns:p14="http://schemas.microsoft.com/office/powerpoint/2010/main">
        <mc:Choice Requires="p14">
          <p:contentPart r:id="rId179" p14:bwMode="auto">
            <p14:nvContentPartPr>
              <p14:cNvPr id="187" name="墨迹 186"/>
              <p14:cNvContentPartPr/>
              <p14:nvPr/>
            </p14:nvContentPartPr>
            <p14:xfrm>
              <a:off x="10411177" y="6367337"/>
              <a:ext cx="31044" cy="163554"/>
            </p14:xfrm>
          </p:contentPart>
        </mc:Choice>
        <mc:Fallback xmlns="">
          <p:pic>
            <p:nvPicPr>
              <p:cNvPr id="187" name="墨迹 186"/>
            </p:nvPicPr>
            <p:blipFill>
              <a:blip/>
            </p:blipFill>
            <p:spPr>
              <a:xfrm>
                <a:off x="10411177" y="6367337"/>
                <a:ext cx="31044" cy="163554"/>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188" name="墨迹 187"/>
              <p14:cNvContentPartPr/>
              <p14:nvPr/>
            </p14:nvContentPartPr>
            <p14:xfrm>
              <a:off x="10498667" y="6401175"/>
              <a:ext cx="67733" cy="118436"/>
            </p14:xfrm>
          </p:contentPart>
        </mc:Choice>
        <mc:Fallback xmlns="">
          <p:pic>
            <p:nvPicPr>
              <p:cNvPr id="188" name="墨迹 187"/>
            </p:nvPicPr>
            <p:blipFill>
              <a:blip/>
            </p:blipFill>
            <p:spPr>
              <a:xfrm>
                <a:off x="10498667" y="6401175"/>
                <a:ext cx="67733" cy="118436"/>
              </a:xfrm>
              <a:prstGeom prst="rect"/>
            </p:spPr>
          </p:pic>
        </mc:Fallback>
      </mc:AlternateContent>
      <mc:AlternateContent xmlns:mc="http://schemas.openxmlformats.org/markup-compatibility/2006" xmlns:p14="http://schemas.microsoft.com/office/powerpoint/2010/main">
        <mc:Choice Requires="p14">
          <p:contentPart r:id="rId181" p14:bwMode="auto">
            <p14:nvContentPartPr>
              <p14:cNvPr id="189" name="墨迹 188"/>
              <p14:cNvContentPartPr/>
              <p14:nvPr/>
            </p14:nvContentPartPr>
            <p14:xfrm>
              <a:off x="10560755" y="6333498"/>
              <a:ext cx="93133" cy="8459"/>
            </p14:xfrm>
          </p:contentPart>
        </mc:Choice>
        <mc:Fallback xmlns="">
          <p:pic>
            <p:nvPicPr>
              <p:cNvPr id="189" name="墨迹 188"/>
            </p:nvPicPr>
            <p:blipFill>
              <a:blip/>
            </p:blipFill>
            <p:spPr>
              <a:xfrm>
                <a:off x="10560755" y="6333498"/>
                <a:ext cx="93133" cy="8459"/>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190" name="墨迹 189"/>
              <p14:cNvContentPartPr/>
              <p14:nvPr/>
            </p14:nvContentPartPr>
            <p14:xfrm>
              <a:off x="10651067" y="6265820"/>
              <a:ext cx="90311" cy="205853"/>
            </p14:xfrm>
          </p:contentPart>
        </mc:Choice>
        <mc:Fallback xmlns="">
          <p:pic>
            <p:nvPicPr>
              <p:cNvPr id="190" name="墨迹 189"/>
            </p:nvPicPr>
            <p:blipFill>
              <a:blip/>
            </p:blipFill>
            <p:spPr>
              <a:xfrm>
                <a:off x="10651067" y="6265820"/>
                <a:ext cx="90311" cy="205853"/>
              </a:xfrm>
              <a:prstGeom prst="rect"/>
            </p:spPr>
          </p:pic>
        </mc:Fallback>
      </mc:AlternateContent>
      <mc:AlternateContent xmlns:mc="http://schemas.openxmlformats.org/markup-compatibility/2006" xmlns:p14="http://schemas.microsoft.com/office/powerpoint/2010/main">
        <mc:Choice Requires="p14">
          <p:contentPart r:id="rId183" p14:bwMode="auto">
            <p14:nvContentPartPr>
              <p14:cNvPr id="191" name="墨迹 190"/>
              <p14:cNvContentPartPr/>
              <p14:nvPr/>
            </p14:nvContentPartPr>
            <p14:xfrm>
              <a:off x="10786532" y="6480133"/>
              <a:ext cx="14112" cy="360"/>
            </p14:xfrm>
          </p:contentPart>
        </mc:Choice>
        <mc:Fallback xmlns="">
          <p:pic>
            <p:nvPicPr>
              <p:cNvPr id="191" name="墨迹 190"/>
            </p:nvPicPr>
            <p:blipFill>
              <a:blip/>
            </p:blipFill>
            <p:spPr>
              <a:xfrm>
                <a:off x="10786532" y="6480133"/>
                <a:ext cx="14112" cy="360"/>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192" name="墨迹 191"/>
              <p14:cNvContentPartPr/>
              <p14:nvPr/>
            </p14:nvContentPartPr>
            <p14:xfrm>
              <a:off x="2144888" y="5532646"/>
              <a:ext cx="273756" cy="338388"/>
            </p14:xfrm>
          </p:contentPart>
        </mc:Choice>
        <mc:Fallback xmlns="">
          <p:pic>
            <p:nvPicPr>
              <p:cNvPr id="192" name="墨迹 191"/>
            </p:nvPicPr>
            <p:blipFill>
              <a:blip/>
            </p:blipFill>
            <p:spPr>
              <a:xfrm>
                <a:off x="2144888" y="5532646"/>
                <a:ext cx="273756" cy="338388"/>
              </a:xfrm>
              <a:prstGeom prst="rect"/>
            </p:spPr>
          </p:pic>
        </mc:Fallback>
      </mc:AlternateContent>
      <mc:AlternateContent xmlns:mc="http://schemas.openxmlformats.org/markup-compatibility/2006" xmlns:p14="http://schemas.microsoft.com/office/powerpoint/2010/main">
        <mc:Choice Requires="p14">
          <p:contentPart r:id="rId185" p14:bwMode="auto">
            <p14:nvContentPartPr>
              <p14:cNvPr id="193" name="墨迹 192"/>
              <p14:cNvContentPartPr/>
              <p14:nvPr/>
            </p14:nvContentPartPr>
            <p14:xfrm>
              <a:off x="2444044" y="5510087"/>
              <a:ext cx="95956" cy="14099"/>
            </p14:xfrm>
          </p:contentPart>
        </mc:Choice>
        <mc:Fallback xmlns="">
          <p:pic>
            <p:nvPicPr>
              <p:cNvPr id="193" name="墨迹 192"/>
            </p:nvPicPr>
            <p:blipFill>
              <a:blip/>
            </p:blipFill>
            <p:spPr>
              <a:xfrm>
                <a:off x="2444044" y="5510087"/>
                <a:ext cx="95956" cy="14099"/>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194" name="墨迹 193"/>
              <p14:cNvContentPartPr/>
              <p14:nvPr/>
            </p14:nvContentPartPr>
            <p14:xfrm>
              <a:off x="2432755" y="5572125"/>
              <a:ext cx="28222" cy="417345"/>
            </p14:xfrm>
          </p:contentPart>
        </mc:Choice>
        <mc:Fallback xmlns="">
          <p:pic>
            <p:nvPicPr>
              <p:cNvPr id="194" name="墨迹 193"/>
            </p:nvPicPr>
            <p:blipFill>
              <a:blip/>
            </p:blipFill>
            <p:spPr>
              <a:xfrm>
                <a:off x="2432755" y="5572125"/>
                <a:ext cx="28222" cy="417345"/>
              </a:xfrm>
              <a:prstGeom prst="rect"/>
            </p:spPr>
          </p:pic>
        </mc:Fallback>
      </mc:AlternateContent>
      <mc:AlternateContent xmlns:mc="http://schemas.openxmlformats.org/markup-compatibility/2006" xmlns:p14="http://schemas.microsoft.com/office/powerpoint/2010/main">
        <mc:Choice Requires="p14">
          <p:contentPart r:id="rId187" p14:bwMode="auto">
            <p14:nvContentPartPr>
              <p14:cNvPr id="195" name="墨迹 194"/>
              <p14:cNvContentPartPr/>
              <p14:nvPr/>
            </p14:nvContentPartPr>
            <p14:xfrm>
              <a:off x="2438400" y="5690560"/>
              <a:ext cx="90311" cy="31019"/>
            </p14:xfrm>
          </p:contentPart>
        </mc:Choice>
        <mc:Fallback xmlns="">
          <p:pic>
            <p:nvPicPr>
              <p:cNvPr id="195" name="墨迹 194"/>
            </p:nvPicPr>
            <p:blipFill>
              <a:blip/>
            </p:blipFill>
            <p:spPr>
              <a:xfrm>
                <a:off x="2438400" y="5690560"/>
                <a:ext cx="90311" cy="31019"/>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196" name="墨迹 195"/>
              <p14:cNvContentPartPr/>
              <p14:nvPr/>
            </p14:nvContentPartPr>
            <p14:xfrm>
              <a:off x="2500488" y="5758238"/>
              <a:ext cx="95956" cy="129715"/>
            </p14:xfrm>
          </p:contentPart>
        </mc:Choice>
        <mc:Fallback xmlns="">
          <p:pic>
            <p:nvPicPr>
              <p:cNvPr id="196" name="墨迹 195"/>
            </p:nvPicPr>
            <p:blipFill>
              <a:blip/>
            </p:blipFill>
            <p:spPr>
              <a:xfrm>
                <a:off x="2500488" y="5758238"/>
                <a:ext cx="95956" cy="129715"/>
              </a:xfrm>
              <a:prstGeom prst="rect"/>
            </p:spPr>
          </p:pic>
        </mc:Fallback>
      </mc:AlternateContent>
      <mc:AlternateContent xmlns:mc="http://schemas.openxmlformats.org/markup-compatibility/2006" xmlns:p14="http://schemas.microsoft.com/office/powerpoint/2010/main">
        <mc:Choice Requires="p14">
          <p:contentPart r:id="rId189" p14:bwMode="auto">
            <p14:nvContentPartPr>
              <p14:cNvPr id="197" name="墨迹 196"/>
              <p14:cNvContentPartPr/>
              <p14:nvPr/>
            </p14:nvContentPartPr>
            <p14:xfrm>
              <a:off x="2703688" y="5583404"/>
              <a:ext cx="67734" cy="73318"/>
            </p14:xfrm>
          </p:contentPart>
        </mc:Choice>
        <mc:Fallback xmlns="">
          <p:pic>
            <p:nvPicPr>
              <p:cNvPr id="197" name="墨迹 196"/>
            </p:nvPicPr>
            <p:blipFill>
              <a:blip/>
            </p:blipFill>
            <p:spPr>
              <a:xfrm>
                <a:off x="2703688" y="5583404"/>
                <a:ext cx="67734" cy="73318"/>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198" name="墨迹 197"/>
              <p14:cNvContentPartPr/>
              <p14:nvPr/>
            </p14:nvContentPartPr>
            <p14:xfrm>
              <a:off x="2698044" y="5665181"/>
              <a:ext cx="95956" cy="239692"/>
            </p14:xfrm>
          </p:contentPart>
        </mc:Choice>
        <mc:Fallback xmlns="">
          <p:pic>
            <p:nvPicPr>
              <p:cNvPr id="198" name="墨迹 197"/>
            </p:nvPicPr>
            <p:blipFill>
              <a:blip/>
            </p:blipFill>
            <p:spPr>
              <a:xfrm>
                <a:off x="2698044" y="5665181"/>
                <a:ext cx="95956" cy="239692"/>
              </a:xfrm>
              <a:prstGeom prst="rect"/>
            </p:spPr>
          </p:pic>
        </mc:Fallback>
      </mc:AlternateContent>
      <mc:AlternateContent xmlns:mc="http://schemas.openxmlformats.org/markup-compatibility/2006" xmlns:p14="http://schemas.microsoft.com/office/powerpoint/2010/main">
        <mc:Choice Requires="p14">
          <p:contentPart r:id="rId191" p14:bwMode="auto">
            <p14:nvContentPartPr>
              <p14:cNvPr id="199" name="墨迹 198"/>
              <p14:cNvContentPartPr/>
              <p14:nvPr/>
            </p14:nvContentPartPr>
            <p14:xfrm>
              <a:off x="2833511" y="5532646"/>
              <a:ext cx="33866" cy="64857"/>
            </p14:xfrm>
          </p:contentPart>
        </mc:Choice>
        <mc:Fallback xmlns="">
          <p:pic>
            <p:nvPicPr>
              <p:cNvPr id="199" name="墨迹 198"/>
            </p:nvPicPr>
            <p:blipFill>
              <a:blip/>
            </p:blipFill>
            <p:spPr>
              <a:xfrm>
                <a:off x="2833511" y="5532646"/>
                <a:ext cx="33866" cy="64857"/>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200" name="墨迹 199"/>
              <p14:cNvContentPartPr/>
              <p14:nvPr/>
            </p14:nvContentPartPr>
            <p14:xfrm>
              <a:off x="2794000" y="5628522"/>
              <a:ext cx="79022" cy="186114"/>
            </p14:xfrm>
          </p:contentPart>
        </mc:Choice>
        <mc:Fallback xmlns="">
          <p:pic>
            <p:nvPicPr>
              <p:cNvPr id="200" name="墨迹 199"/>
            </p:nvPicPr>
            <p:blipFill>
              <a:blip/>
            </p:blipFill>
            <p:spPr>
              <a:xfrm>
                <a:off x="2794000" y="5628522"/>
                <a:ext cx="79022" cy="186114"/>
              </a:xfrm>
              <a:prstGeom prst="rect"/>
            </p:spPr>
          </p:pic>
        </mc:Fallback>
      </mc:AlternateContent>
      <mc:AlternateContent xmlns:mc="http://schemas.openxmlformats.org/markup-compatibility/2006" xmlns:p14="http://schemas.microsoft.com/office/powerpoint/2010/main">
        <mc:Choice Requires="p14">
          <p:contentPart r:id="rId193" p14:bwMode="auto">
            <p14:nvContentPartPr>
              <p14:cNvPr id="201" name="墨迹 200"/>
              <p14:cNvContentPartPr/>
              <p14:nvPr/>
            </p14:nvContentPartPr>
            <p14:xfrm>
              <a:off x="2731911" y="5775158"/>
              <a:ext cx="95955" cy="101516"/>
            </p14:xfrm>
          </p:contentPart>
        </mc:Choice>
        <mc:Fallback xmlns="">
          <p:pic>
            <p:nvPicPr>
              <p:cNvPr id="201" name="墨迹 200"/>
            </p:nvPicPr>
            <p:blipFill>
              <a:blip/>
            </p:blipFill>
            <p:spPr>
              <a:xfrm>
                <a:off x="2731911" y="5775158"/>
                <a:ext cx="95955" cy="101516"/>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202" name="墨迹 201"/>
              <p14:cNvContentPartPr/>
              <p14:nvPr/>
            </p14:nvContentPartPr>
            <p14:xfrm>
              <a:off x="2805288" y="5775158"/>
              <a:ext cx="158045" cy="39478"/>
            </p14:xfrm>
          </p:contentPart>
        </mc:Choice>
        <mc:Fallback xmlns="">
          <p:pic>
            <p:nvPicPr>
              <p:cNvPr id="202" name="墨迹 201"/>
            </p:nvPicPr>
            <p:blipFill>
              <a:blip/>
            </p:blipFill>
            <p:spPr>
              <a:xfrm>
                <a:off x="2805288" y="5775158"/>
                <a:ext cx="158045" cy="39478"/>
              </a:xfrm>
              <a:prstGeom prst="rect"/>
            </p:spPr>
          </p:pic>
        </mc:Fallback>
      </mc:AlternateContent>
      <mc:AlternateContent xmlns:mc="http://schemas.openxmlformats.org/markup-compatibility/2006" xmlns:p14="http://schemas.microsoft.com/office/powerpoint/2010/main">
        <mc:Choice Requires="p14">
          <p:contentPart r:id="rId195" p14:bwMode="auto">
            <p14:nvContentPartPr>
              <p14:cNvPr id="203" name="墨迹 202"/>
              <p14:cNvContentPartPr/>
              <p14:nvPr/>
            </p14:nvContentPartPr>
            <p14:xfrm>
              <a:off x="2816577" y="5800537"/>
              <a:ext cx="129823" cy="109976"/>
            </p14:xfrm>
          </p:contentPart>
        </mc:Choice>
        <mc:Fallback xmlns="">
          <p:pic>
            <p:nvPicPr>
              <p:cNvPr id="203" name="墨迹 202"/>
            </p:nvPicPr>
            <p:blipFill>
              <a:blip/>
            </p:blipFill>
            <p:spPr>
              <a:xfrm>
                <a:off x="2816577" y="5800537"/>
                <a:ext cx="129823" cy="109976"/>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204" name="墨迹 203"/>
              <p14:cNvContentPartPr/>
              <p14:nvPr/>
            </p14:nvContentPartPr>
            <p14:xfrm>
              <a:off x="2997200" y="5555205"/>
              <a:ext cx="141111" cy="315829"/>
            </p14:xfrm>
          </p:contentPart>
        </mc:Choice>
        <mc:Fallback xmlns="">
          <p:pic>
            <p:nvPicPr>
              <p:cNvPr id="204" name="墨迹 203"/>
            </p:nvPicPr>
            <p:blipFill>
              <a:blip/>
            </p:blipFill>
            <p:spPr>
              <a:xfrm>
                <a:off x="2997200" y="5555205"/>
                <a:ext cx="141111" cy="315829"/>
              </a:xfrm>
              <a:prstGeom prst="rect"/>
            </p:spPr>
          </p:pic>
        </mc:Fallback>
      </mc:AlternateContent>
      <mc:AlternateContent xmlns:mc="http://schemas.openxmlformats.org/markup-compatibility/2006" xmlns:p14="http://schemas.microsoft.com/office/powerpoint/2010/main">
        <mc:Choice Requires="p14">
          <p:contentPart r:id="rId197" p14:bwMode="auto">
            <p14:nvContentPartPr>
              <p14:cNvPr id="205" name="墨迹 204"/>
              <p14:cNvContentPartPr/>
              <p14:nvPr/>
            </p14:nvContentPartPr>
            <p14:xfrm>
              <a:off x="3053644" y="5662361"/>
              <a:ext cx="141111" cy="163555"/>
            </p14:xfrm>
          </p:contentPart>
        </mc:Choice>
        <mc:Fallback xmlns="">
          <p:pic>
            <p:nvPicPr>
              <p:cNvPr id="205" name="墨迹 204"/>
            </p:nvPicPr>
            <p:blipFill>
              <a:blip/>
            </p:blipFill>
            <p:spPr>
              <a:xfrm>
                <a:off x="3053644" y="5662361"/>
                <a:ext cx="141111" cy="163555"/>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206" name="墨迹 205"/>
              <p14:cNvContentPartPr/>
              <p14:nvPr/>
            </p14:nvContentPartPr>
            <p14:xfrm>
              <a:off x="3194755" y="5504447"/>
              <a:ext cx="163689" cy="327108"/>
            </p14:xfrm>
          </p:contentPart>
        </mc:Choice>
        <mc:Fallback xmlns="">
          <p:pic>
            <p:nvPicPr>
              <p:cNvPr id="206" name="墨迹 205"/>
            </p:nvPicPr>
            <p:blipFill>
              <a:blip/>
            </p:blipFill>
            <p:spPr>
              <a:xfrm>
                <a:off x="3194755" y="5504447"/>
                <a:ext cx="163689" cy="327108"/>
              </a:xfrm>
              <a:prstGeom prst="rect"/>
            </p:spPr>
          </p:pic>
        </mc:Fallback>
      </mc:AlternateContent>
      <mc:AlternateContent xmlns:mc="http://schemas.openxmlformats.org/markup-compatibility/2006" xmlns:p14="http://schemas.microsoft.com/office/powerpoint/2010/main">
        <mc:Choice Requires="p14">
          <p:contentPart r:id="rId199" p14:bwMode="auto">
            <p14:nvContentPartPr>
              <p14:cNvPr id="207" name="墨迹 206"/>
              <p14:cNvContentPartPr/>
              <p14:nvPr/>
            </p14:nvContentPartPr>
            <p14:xfrm>
              <a:off x="3268133" y="5651082"/>
              <a:ext cx="25400" cy="501942"/>
            </p14:xfrm>
          </p:contentPart>
        </mc:Choice>
        <mc:Fallback xmlns="">
          <p:pic>
            <p:nvPicPr>
              <p:cNvPr id="207" name="墨迹 206"/>
            </p:nvPicPr>
            <p:blipFill>
              <a:blip/>
            </p:blipFill>
            <p:spPr>
              <a:xfrm>
                <a:off x="3268133" y="5651082"/>
                <a:ext cx="25400" cy="501942"/>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208" name="墨迹 207"/>
              <p14:cNvContentPartPr/>
              <p14:nvPr/>
            </p14:nvContentPartPr>
            <p14:xfrm>
              <a:off x="3383844" y="5481888"/>
              <a:ext cx="110067" cy="363766"/>
            </p14:xfrm>
          </p:contentPart>
        </mc:Choice>
        <mc:Fallback xmlns="">
          <p:pic>
            <p:nvPicPr>
              <p:cNvPr id="208" name="墨迹 207"/>
            </p:nvPicPr>
            <p:blipFill>
              <a:blip/>
            </p:blipFill>
            <p:spPr>
              <a:xfrm>
                <a:off x="3383844" y="5481888"/>
                <a:ext cx="110067" cy="363766"/>
              </a:xfrm>
              <a:prstGeom prst="rect"/>
            </p:spPr>
          </p:pic>
        </mc:Fallback>
      </mc:AlternateContent>
      <mc:AlternateContent xmlns:mc="http://schemas.openxmlformats.org/markup-compatibility/2006" xmlns:p14="http://schemas.microsoft.com/office/powerpoint/2010/main">
        <mc:Choice Requires="p14">
          <p:contentPart r:id="rId201" p14:bwMode="auto">
            <p14:nvContentPartPr>
              <p14:cNvPr id="209" name="墨迹 208"/>
              <p14:cNvContentPartPr/>
              <p14:nvPr/>
            </p14:nvContentPartPr>
            <p14:xfrm>
              <a:off x="3307644" y="5628522"/>
              <a:ext cx="310444" cy="140995"/>
            </p14:xfrm>
          </p:contentPart>
        </mc:Choice>
        <mc:Fallback xmlns="">
          <p:pic>
            <p:nvPicPr>
              <p:cNvPr id="209" name="墨迹 208"/>
            </p:nvPicPr>
            <p:blipFill>
              <a:blip/>
            </p:blipFill>
            <p:spPr>
              <a:xfrm>
                <a:off x="3307644" y="5628522"/>
                <a:ext cx="310444" cy="140995"/>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210" name="墨迹 209"/>
              <p14:cNvContentPartPr/>
              <p14:nvPr/>
            </p14:nvContentPartPr>
            <p14:xfrm>
              <a:off x="3499555" y="5600324"/>
              <a:ext cx="39511" cy="129715"/>
            </p14:xfrm>
          </p:contentPart>
        </mc:Choice>
        <mc:Fallback xmlns="">
          <p:pic>
            <p:nvPicPr>
              <p:cNvPr id="210" name="墨迹 209"/>
            </p:nvPicPr>
            <p:blipFill>
              <a:blip/>
            </p:blipFill>
            <p:spPr>
              <a:xfrm>
                <a:off x="3499555" y="5600324"/>
                <a:ext cx="39511" cy="129715"/>
              </a:xfrm>
              <a:prstGeom prst="rect"/>
            </p:spPr>
          </p:pic>
        </mc:Fallback>
      </mc:AlternateContent>
      <mc:AlternateContent xmlns:mc="http://schemas.openxmlformats.org/markup-compatibility/2006" xmlns:p14="http://schemas.microsoft.com/office/powerpoint/2010/main">
        <mc:Choice Requires="p14">
          <p:contentPart r:id="rId203" p14:bwMode="auto">
            <p14:nvContentPartPr>
              <p14:cNvPr id="211" name="墨迹 210"/>
              <p14:cNvContentPartPr/>
              <p14:nvPr/>
            </p14:nvContentPartPr>
            <p14:xfrm>
              <a:off x="3471333" y="5577764"/>
              <a:ext cx="152400" cy="349668"/>
            </p14:xfrm>
          </p:contentPart>
        </mc:Choice>
        <mc:Fallback xmlns="">
          <p:pic>
            <p:nvPicPr>
              <p:cNvPr id="211" name="墨迹 210"/>
            </p:nvPicPr>
            <p:blipFill>
              <a:blip/>
            </p:blipFill>
            <p:spPr>
              <a:xfrm>
                <a:off x="3471333" y="5577764"/>
                <a:ext cx="152400" cy="349668"/>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212" name="墨迹 211"/>
              <p14:cNvContentPartPr/>
              <p14:nvPr/>
            </p14:nvContentPartPr>
            <p14:xfrm>
              <a:off x="3443111" y="5825916"/>
              <a:ext cx="211666" cy="67677"/>
            </p14:xfrm>
          </p:contentPart>
        </mc:Choice>
        <mc:Fallback xmlns="">
          <p:pic>
            <p:nvPicPr>
              <p:cNvPr id="212" name="墨迹 211"/>
            </p:nvPicPr>
            <p:blipFill>
              <a:blip/>
            </p:blipFill>
            <p:spPr>
              <a:xfrm>
                <a:off x="3443111" y="5825916"/>
                <a:ext cx="211666" cy="67677"/>
              </a:xfrm>
              <a:prstGeom prst="rect"/>
            </p:spPr>
          </p:pic>
        </mc:Fallback>
      </mc:AlternateContent>
      <mc:AlternateContent xmlns:mc="http://schemas.openxmlformats.org/markup-compatibility/2006" xmlns:p14="http://schemas.microsoft.com/office/powerpoint/2010/main">
        <mc:Choice Requires="p14">
          <p:contentPart r:id="rId205" p14:bwMode="auto">
            <p14:nvContentPartPr>
              <p14:cNvPr id="213" name="墨迹 212"/>
              <p14:cNvContentPartPr/>
              <p14:nvPr/>
            </p14:nvContentPartPr>
            <p14:xfrm>
              <a:off x="3702755" y="5662361"/>
              <a:ext cx="127000" cy="33839"/>
            </p14:xfrm>
          </p:contentPart>
        </mc:Choice>
        <mc:Fallback xmlns="">
          <p:pic>
            <p:nvPicPr>
              <p:cNvPr id="213" name="墨迹 212"/>
            </p:nvPicPr>
            <p:blipFill>
              <a:blip/>
            </p:blipFill>
            <p:spPr>
              <a:xfrm>
                <a:off x="3702755" y="5662361"/>
                <a:ext cx="127000" cy="33839"/>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214" name="墨迹 213"/>
              <p14:cNvContentPartPr/>
              <p14:nvPr/>
            </p14:nvContentPartPr>
            <p14:xfrm>
              <a:off x="3685822" y="5566485"/>
              <a:ext cx="79022" cy="310189"/>
            </p14:xfrm>
          </p:contentPart>
        </mc:Choice>
        <mc:Fallback xmlns="">
          <p:pic>
            <p:nvPicPr>
              <p:cNvPr id="214" name="墨迹 213"/>
            </p:nvPicPr>
            <p:blipFill>
              <a:blip/>
            </p:blipFill>
            <p:spPr>
              <a:xfrm>
                <a:off x="3685822" y="5566485"/>
                <a:ext cx="79022" cy="310189"/>
              </a:xfrm>
              <a:prstGeom prst="rect"/>
            </p:spPr>
          </p:pic>
        </mc:Fallback>
      </mc:AlternateContent>
      <mc:AlternateContent xmlns:mc="http://schemas.openxmlformats.org/markup-compatibility/2006" xmlns:p14="http://schemas.microsoft.com/office/powerpoint/2010/main">
        <mc:Choice Requires="p14">
          <p:contentPart r:id="rId207" p14:bwMode="auto">
            <p14:nvContentPartPr>
              <p14:cNvPr id="215" name="墨迹 214"/>
              <p14:cNvContentPartPr/>
              <p14:nvPr/>
            </p14:nvContentPartPr>
            <p14:xfrm>
              <a:off x="3804355" y="5775158"/>
              <a:ext cx="118533" cy="93056"/>
            </p14:xfrm>
          </p:contentPart>
        </mc:Choice>
        <mc:Fallback xmlns="">
          <p:pic>
            <p:nvPicPr>
              <p:cNvPr id="215" name="墨迹 214"/>
            </p:nvPicPr>
            <p:blipFill>
              <a:blip/>
            </p:blipFill>
            <p:spPr>
              <a:xfrm>
                <a:off x="3804355" y="5775158"/>
                <a:ext cx="118533" cy="93056"/>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216" name="墨迹 215"/>
              <p14:cNvContentPartPr/>
              <p14:nvPr/>
            </p14:nvContentPartPr>
            <p14:xfrm>
              <a:off x="4041422" y="5820276"/>
              <a:ext cx="22578" cy="81777"/>
            </p14:xfrm>
          </p:contentPart>
        </mc:Choice>
        <mc:Fallback xmlns="">
          <p:pic>
            <p:nvPicPr>
              <p:cNvPr id="216" name="墨迹 215"/>
            </p:nvPicPr>
            <p:blipFill>
              <a:blip/>
            </p:blipFill>
            <p:spPr>
              <a:xfrm>
                <a:off x="4041422" y="5820276"/>
                <a:ext cx="22578" cy="81777"/>
              </a:xfrm>
              <a:prstGeom prst="rect"/>
            </p:spPr>
          </p:pic>
        </mc:Fallback>
      </mc:AlternateContent>
      <mc:AlternateContent xmlns:mc="http://schemas.openxmlformats.org/markup-compatibility/2006" xmlns:p14="http://schemas.microsoft.com/office/powerpoint/2010/main">
        <mc:Choice Requires="p14">
          <p:contentPart r:id="rId209" p14:bwMode="auto">
            <p14:nvContentPartPr>
              <p14:cNvPr id="217" name="墨迹 216"/>
              <p14:cNvContentPartPr/>
              <p14:nvPr/>
            </p14:nvContentPartPr>
            <p14:xfrm>
              <a:off x="4210755" y="5572125"/>
              <a:ext cx="112889" cy="8459"/>
            </p14:xfrm>
          </p:contentPart>
        </mc:Choice>
        <mc:Fallback xmlns="">
          <p:pic>
            <p:nvPicPr>
              <p:cNvPr id="217" name="墨迹 216"/>
            </p:nvPicPr>
            <p:blipFill>
              <a:blip/>
            </p:blipFill>
            <p:spPr>
              <a:xfrm>
                <a:off x="4210755" y="5572125"/>
                <a:ext cx="112889" cy="8459"/>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218" name="墨迹 217"/>
              <p14:cNvContentPartPr/>
              <p14:nvPr/>
            </p14:nvContentPartPr>
            <p14:xfrm>
              <a:off x="4128911" y="5611603"/>
              <a:ext cx="149577" cy="324288"/>
            </p14:xfrm>
          </p:contentPart>
        </mc:Choice>
        <mc:Fallback xmlns="">
          <p:pic>
            <p:nvPicPr>
              <p:cNvPr id="218" name="墨迹 217"/>
            </p:nvPicPr>
            <p:blipFill>
              <a:blip/>
            </p:blipFill>
            <p:spPr>
              <a:xfrm>
                <a:off x="4128911" y="5611603"/>
                <a:ext cx="149577" cy="324288"/>
              </a:xfrm>
              <a:prstGeom prst="rect"/>
            </p:spPr>
          </p:pic>
        </mc:Fallback>
      </mc:AlternateContent>
      <mc:AlternateContent xmlns:mc="http://schemas.openxmlformats.org/markup-compatibility/2006" xmlns:p14="http://schemas.microsoft.com/office/powerpoint/2010/main">
        <mc:Choice Requires="p14">
          <p:contentPart r:id="rId211" p14:bwMode="auto">
            <p14:nvContentPartPr>
              <p14:cNvPr id="219" name="墨迹 218"/>
              <p14:cNvContentPartPr/>
              <p14:nvPr/>
            </p14:nvContentPartPr>
            <p14:xfrm>
              <a:off x="4238977" y="5679281"/>
              <a:ext cx="129823" cy="50758"/>
            </p14:xfrm>
          </p:contentPart>
        </mc:Choice>
        <mc:Fallback xmlns="">
          <p:pic>
            <p:nvPicPr>
              <p:cNvPr id="219" name="墨迹 218"/>
            </p:nvPicPr>
            <p:blipFill>
              <a:blip/>
            </p:blipFill>
            <p:spPr>
              <a:xfrm>
                <a:off x="4238977" y="5679281"/>
                <a:ext cx="129823" cy="50758"/>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220" name="墨迹 219"/>
              <p14:cNvContentPartPr/>
              <p14:nvPr/>
            </p14:nvContentPartPr>
            <p14:xfrm>
              <a:off x="4233333" y="5752598"/>
              <a:ext cx="112889" cy="180474"/>
            </p14:xfrm>
          </p:contentPart>
        </mc:Choice>
        <mc:Fallback xmlns="">
          <p:pic>
            <p:nvPicPr>
              <p:cNvPr id="220" name="墨迹 219"/>
            </p:nvPicPr>
            <p:blipFill>
              <a:blip/>
            </p:blipFill>
            <p:spPr>
              <a:xfrm>
                <a:off x="4233333" y="5752598"/>
                <a:ext cx="112889" cy="180474"/>
              </a:xfrm>
              <a:prstGeom prst="rect"/>
            </p:spPr>
          </p:pic>
        </mc:Fallback>
      </mc:AlternateContent>
      <mc:AlternateContent xmlns:mc="http://schemas.openxmlformats.org/markup-compatibility/2006" xmlns:p14="http://schemas.microsoft.com/office/powerpoint/2010/main">
        <mc:Choice Requires="p14">
          <p:contentPart r:id="rId213" p14:bwMode="auto">
            <p14:nvContentPartPr>
              <p14:cNvPr id="221" name="墨迹 220"/>
              <p14:cNvContentPartPr/>
              <p14:nvPr/>
            </p14:nvContentPartPr>
            <p14:xfrm>
              <a:off x="4526844" y="5510087"/>
              <a:ext cx="14111" cy="366587"/>
            </p14:xfrm>
          </p:contentPart>
        </mc:Choice>
        <mc:Fallback xmlns="">
          <p:pic>
            <p:nvPicPr>
              <p:cNvPr id="221" name="墨迹 220"/>
            </p:nvPicPr>
            <p:blipFill>
              <a:blip/>
            </p:blipFill>
            <p:spPr>
              <a:xfrm>
                <a:off x="4526844" y="5510087"/>
                <a:ext cx="14111" cy="366587"/>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222" name="墨迹 221"/>
              <p14:cNvContentPartPr/>
              <p14:nvPr/>
            </p14:nvContentPartPr>
            <p14:xfrm>
              <a:off x="4476044" y="5738499"/>
              <a:ext cx="141111" cy="188933"/>
            </p14:xfrm>
          </p:contentPart>
        </mc:Choice>
        <mc:Fallback xmlns="">
          <p:pic>
            <p:nvPicPr>
              <p:cNvPr id="222" name="墨迹 221"/>
            </p:nvPicPr>
            <p:blipFill>
              <a:blip/>
            </p:blipFill>
            <p:spPr>
              <a:xfrm>
                <a:off x="4476044" y="5738499"/>
                <a:ext cx="141111" cy="188933"/>
              </a:xfrm>
              <a:prstGeom prst="rect"/>
            </p:spPr>
          </p:pic>
        </mc:Fallback>
      </mc:AlternateContent>
      <mc:AlternateContent xmlns:mc="http://schemas.openxmlformats.org/markup-compatibility/2006" xmlns:p14="http://schemas.microsoft.com/office/powerpoint/2010/main">
        <mc:Choice Requires="p14">
          <p:contentPart r:id="rId215" p14:bwMode="auto">
            <p14:nvContentPartPr>
              <p14:cNvPr id="223" name="墨迹 222"/>
              <p14:cNvContentPartPr/>
              <p14:nvPr/>
            </p14:nvContentPartPr>
            <p14:xfrm>
              <a:off x="4741333" y="5808996"/>
              <a:ext cx="8467" cy="5640"/>
            </p14:xfrm>
          </p:contentPart>
        </mc:Choice>
        <mc:Fallback xmlns="">
          <p:pic>
            <p:nvPicPr>
              <p:cNvPr id="223" name="墨迹 222"/>
            </p:nvPicPr>
            <p:blipFill>
              <a:blip/>
            </p:blipFill>
            <p:spPr>
              <a:xfrm>
                <a:off x="4741333" y="5808996"/>
                <a:ext cx="8467" cy="5640"/>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224" name="墨迹 223"/>
              <p14:cNvContentPartPr/>
              <p14:nvPr/>
            </p14:nvContentPartPr>
            <p14:xfrm>
              <a:off x="4944533" y="5538286"/>
              <a:ext cx="225778" cy="360947"/>
            </p14:xfrm>
          </p:contentPart>
        </mc:Choice>
        <mc:Fallback xmlns="">
          <p:pic>
            <p:nvPicPr>
              <p:cNvPr id="224" name="墨迹 223"/>
            </p:nvPicPr>
            <p:blipFill>
              <a:blip/>
            </p:blipFill>
            <p:spPr>
              <a:xfrm>
                <a:off x="4944533" y="5538286"/>
                <a:ext cx="225778" cy="360947"/>
              </a:xfrm>
              <a:prstGeom prst="rect"/>
            </p:spPr>
          </p:pic>
        </mc:Fallback>
      </mc:AlternateContent>
      <mc:AlternateContent xmlns:mc="http://schemas.openxmlformats.org/markup-compatibility/2006" xmlns:p14="http://schemas.microsoft.com/office/powerpoint/2010/main">
        <mc:Choice Requires="p14">
          <p:contentPart r:id="rId217" p14:bwMode="auto">
            <p14:nvContentPartPr>
              <p14:cNvPr id="225" name="墨迹 224"/>
              <p14:cNvContentPartPr/>
              <p14:nvPr/>
            </p14:nvContentPartPr>
            <p14:xfrm>
              <a:off x="5108222" y="5786437"/>
              <a:ext cx="19755" cy="366587"/>
            </p14:xfrm>
          </p:contentPart>
        </mc:Choice>
        <mc:Fallback xmlns="">
          <p:pic>
            <p:nvPicPr>
              <p:cNvPr id="225" name="墨迹 224"/>
            </p:nvPicPr>
            <p:blipFill>
              <a:blip/>
            </p:blipFill>
            <p:spPr>
              <a:xfrm>
                <a:off x="5108222" y="5786437"/>
                <a:ext cx="19755" cy="366587"/>
              </a:xfrm>
              <a:prstGeom prst="rect"/>
            </p:spPr>
          </p:pic>
        </mc:Fallback>
      </mc:AlternateContent>
      <mc:AlternateContent xmlns:mc="http://schemas.openxmlformats.org/markup-compatibility/2006" xmlns:p14="http://schemas.microsoft.com/office/powerpoint/2010/main">
        <mc:Choice Requires="p14">
          <p:contentPart r:id="rId218" p14:bwMode="auto">
            <p14:nvContentPartPr>
              <p14:cNvPr id="226" name="墨迹 225"/>
              <p14:cNvContentPartPr/>
              <p14:nvPr/>
            </p14:nvContentPartPr>
            <p14:xfrm>
              <a:off x="5300133" y="5589044"/>
              <a:ext cx="79022" cy="56398"/>
            </p14:xfrm>
          </p:contentPart>
        </mc:Choice>
        <mc:Fallback xmlns="">
          <p:pic>
            <p:nvPicPr>
              <p:cNvPr id="226" name="墨迹 225"/>
            </p:nvPicPr>
            <p:blipFill>
              <a:blip/>
            </p:blipFill>
            <p:spPr>
              <a:xfrm>
                <a:off x="5300133" y="5589044"/>
                <a:ext cx="79022" cy="56398"/>
              </a:xfrm>
              <a:prstGeom prst="rect"/>
            </p:spPr>
          </p:pic>
        </mc:Fallback>
      </mc:AlternateContent>
      <mc:AlternateContent xmlns:mc="http://schemas.openxmlformats.org/markup-compatibility/2006" xmlns:p14="http://schemas.microsoft.com/office/powerpoint/2010/main">
        <mc:Choice Requires="p14">
          <p:contentPart r:id="rId219" p14:bwMode="auto">
            <p14:nvContentPartPr>
              <p14:cNvPr id="227" name="墨迹 226"/>
              <p14:cNvContentPartPr/>
              <p14:nvPr/>
            </p14:nvContentPartPr>
            <p14:xfrm>
              <a:off x="5238044" y="5673641"/>
              <a:ext cx="180622" cy="124075"/>
            </p14:xfrm>
          </p:contentPart>
        </mc:Choice>
        <mc:Fallback xmlns="">
          <p:pic>
            <p:nvPicPr>
              <p:cNvPr id="227" name="墨迹 226"/>
            </p:nvPicPr>
            <p:blipFill>
              <a:blip/>
            </p:blipFill>
            <p:spPr>
              <a:xfrm>
                <a:off x="5238044" y="5673641"/>
                <a:ext cx="180622" cy="124075"/>
              </a:xfrm>
              <a:prstGeom prst="rect"/>
            </p:spPr>
          </p:pic>
        </mc:Fallback>
      </mc:AlternateContent>
      <mc:AlternateContent xmlns:mc="http://schemas.openxmlformats.org/markup-compatibility/2006" xmlns:p14="http://schemas.microsoft.com/office/powerpoint/2010/main">
        <mc:Choice Requires="p14">
          <p:contentPart r:id="rId220" p14:bwMode="auto">
            <p14:nvContentPartPr>
              <p14:cNvPr id="228" name="墨迹 227"/>
              <p14:cNvContentPartPr/>
              <p14:nvPr/>
            </p14:nvContentPartPr>
            <p14:xfrm>
              <a:off x="5300133" y="5628522"/>
              <a:ext cx="33867" cy="174834"/>
            </p14:xfrm>
          </p:contentPart>
        </mc:Choice>
        <mc:Fallback xmlns="">
          <p:pic>
            <p:nvPicPr>
              <p:cNvPr id="228" name="墨迹 227"/>
            </p:nvPicPr>
            <p:blipFill>
              <a:blip/>
            </p:blipFill>
            <p:spPr>
              <a:xfrm>
                <a:off x="5300133" y="5628522"/>
                <a:ext cx="33867" cy="174834"/>
              </a:xfrm>
              <a:prstGeom prst="rect"/>
            </p:spPr>
          </p:pic>
        </mc:Fallback>
      </mc:AlternateContent>
      <mc:AlternateContent xmlns:mc="http://schemas.openxmlformats.org/markup-compatibility/2006" xmlns:p14="http://schemas.microsoft.com/office/powerpoint/2010/main">
        <mc:Choice Requires="p14">
          <p:contentPart r:id="rId221" p14:bwMode="auto">
            <p14:nvContentPartPr>
              <p14:cNvPr id="229" name="墨迹 228"/>
              <p14:cNvContentPartPr/>
              <p14:nvPr/>
            </p14:nvContentPartPr>
            <p14:xfrm>
              <a:off x="5294488" y="5673641"/>
              <a:ext cx="107244" cy="298909"/>
            </p14:xfrm>
          </p:contentPart>
        </mc:Choice>
        <mc:Fallback xmlns="">
          <p:pic>
            <p:nvPicPr>
              <p:cNvPr id="229" name="墨迹 228"/>
            </p:nvPicPr>
            <p:blipFill>
              <a:blip/>
            </p:blipFill>
            <p:spPr>
              <a:xfrm>
                <a:off x="5294488" y="5673641"/>
                <a:ext cx="107244" cy="298909"/>
              </a:xfrm>
              <a:prstGeom prst="rect"/>
            </p:spPr>
          </p:pic>
        </mc:Fallback>
      </mc:AlternateContent>
      <mc:AlternateContent xmlns:mc="http://schemas.openxmlformats.org/markup-compatibility/2006" xmlns:p14="http://schemas.microsoft.com/office/powerpoint/2010/main">
        <mc:Choice Requires="p14">
          <p:contentPart r:id="rId222" p14:bwMode="auto">
            <p14:nvContentPartPr>
              <p14:cNvPr id="230" name="墨迹 229"/>
              <p14:cNvContentPartPr/>
              <p14:nvPr/>
            </p14:nvContentPartPr>
            <p14:xfrm>
              <a:off x="5305777" y="5758238"/>
              <a:ext cx="90312" cy="188933"/>
            </p14:xfrm>
          </p:contentPart>
        </mc:Choice>
        <mc:Fallback xmlns="">
          <p:pic>
            <p:nvPicPr>
              <p:cNvPr id="230" name="墨迹 229"/>
            </p:nvPicPr>
            <p:blipFill>
              <a:blip/>
            </p:blipFill>
            <p:spPr>
              <a:xfrm>
                <a:off x="5305777" y="5758238"/>
                <a:ext cx="90312" cy="188933"/>
              </a:xfrm>
              <a:prstGeom prst="rect"/>
            </p:spPr>
          </p:pic>
        </mc:Fallback>
      </mc:AlternateContent>
      <mc:AlternateContent xmlns:mc="http://schemas.openxmlformats.org/markup-compatibility/2006" xmlns:p14="http://schemas.microsoft.com/office/powerpoint/2010/main">
        <mc:Choice Requires="p14">
          <p:contentPart r:id="rId223" p14:bwMode="auto">
            <p14:nvContentPartPr>
              <p14:cNvPr id="231" name="墨迹 230"/>
              <p14:cNvContentPartPr/>
              <p14:nvPr/>
            </p14:nvContentPartPr>
            <p14:xfrm>
              <a:off x="5209822" y="5831555"/>
              <a:ext cx="143933" cy="50759"/>
            </p14:xfrm>
          </p:contentPart>
        </mc:Choice>
        <mc:Fallback xmlns="">
          <p:pic>
            <p:nvPicPr>
              <p:cNvPr id="231" name="墨迹 230"/>
            </p:nvPicPr>
            <p:blipFill>
              <a:blip/>
            </p:blipFill>
            <p:spPr>
              <a:xfrm>
                <a:off x="5209822" y="5831555"/>
                <a:ext cx="143933" cy="50759"/>
              </a:xfrm>
              <a:prstGeom prst="rect"/>
            </p:spPr>
          </p:pic>
        </mc:Fallback>
      </mc:AlternateContent>
      <mc:AlternateContent xmlns:mc="http://schemas.openxmlformats.org/markup-compatibility/2006" xmlns:p14="http://schemas.microsoft.com/office/powerpoint/2010/main">
        <mc:Choice Requires="p14">
          <p:contentPart r:id="rId224" p14:bwMode="auto">
            <p14:nvContentPartPr>
              <p14:cNvPr id="232" name="墨迹 231"/>
              <p14:cNvContentPartPr/>
              <p14:nvPr/>
            </p14:nvContentPartPr>
            <p14:xfrm>
              <a:off x="5503333" y="5684921"/>
              <a:ext cx="45156" cy="104336"/>
            </p14:xfrm>
          </p:contentPart>
        </mc:Choice>
        <mc:Fallback xmlns="">
          <p:pic>
            <p:nvPicPr>
              <p:cNvPr id="232" name="墨迹 231"/>
            </p:nvPicPr>
            <p:blipFill>
              <a:blip/>
            </p:blipFill>
            <p:spPr>
              <a:xfrm>
                <a:off x="5503333" y="5684921"/>
                <a:ext cx="45156" cy="104336"/>
              </a:xfrm>
              <a:prstGeom prst="rect"/>
            </p:spPr>
          </p:pic>
        </mc:Fallback>
      </mc:AlternateContent>
      <mc:AlternateContent xmlns:mc="http://schemas.openxmlformats.org/markup-compatibility/2006" xmlns:p14="http://schemas.microsoft.com/office/powerpoint/2010/main">
        <mc:Choice Requires="p14">
          <p:contentPart r:id="rId225" p14:bwMode="auto">
            <p14:nvContentPartPr>
              <p14:cNvPr id="233" name="墨迹 232"/>
              <p14:cNvContentPartPr/>
              <p14:nvPr/>
            </p14:nvContentPartPr>
            <p14:xfrm>
              <a:off x="5469466" y="5803356"/>
              <a:ext cx="141111" cy="11280"/>
            </p14:xfrm>
          </p:contentPart>
        </mc:Choice>
        <mc:Fallback xmlns="">
          <p:pic>
            <p:nvPicPr>
              <p:cNvPr id="233" name="墨迹 232"/>
            </p:nvPicPr>
            <p:blipFill>
              <a:blip/>
            </p:blipFill>
            <p:spPr>
              <a:xfrm>
                <a:off x="5469466" y="5803356"/>
                <a:ext cx="141111" cy="11280"/>
              </a:xfrm>
              <a:prstGeom prst="rect"/>
            </p:spPr>
          </p:pic>
        </mc:Fallback>
      </mc:AlternateContent>
      <mc:AlternateContent xmlns:mc="http://schemas.openxmlformats.org/markup-compatibility/2006" xmlns:p14="http://schemas.microsoft.com/office/powerpoint/2010/main">
        <mc:Choice Requires="p14">
          <p:contentPart r:id="rId226" p14:bwMode="auto">
            <p14:nvContentPartPr>
              <p14:cNvPr id="234" name="墨迹 233"/>
              <p14:cNvContentPartPr/>
              <p14:nvPr/>
            </p14:nvContentPartPr>
            <p14:xfrm>
              <a:off x="5717822" y="5600324"/>
              <a:ext cx="124178" cy="59218"/>
            </p14:xfrm>
          </p:contentPart>
        </mc:Choice>
        <mc:Fallback xmlns="">
          <p:pic>
            <p:nvPicPr>
              <p:cNvPr id="234" name="墨迹 233"/>
            </p:nvPicPr>
            <p:blipFill>
              <a:blip/>
            </p:blipFill>
            <p:spPr>
              <a:xfrm>
                <a:off x="5717822" y="5600324"/>
                <a:ext cx="124178" cy="59218"/>
              </a:xfrm>
              <a:prstGeom prst="rect"/>
            </p:spPr>
          </p:pic>
        </mc:Fallback>
      </mc:AlternateContent>
      <mc:AlternateContent xmlns:mc="http://schemas.openxmlformats.org/markup-compatibility/2006" xmlns:p14="http://schemas.microsoft.com/office/powerpoint/2010/main">
        <mc:Choice Requires="p14">
          <p:contentPart r:id="rId227" p14:bwMode="auto">
            <p14:nvContentPartPr>
              <p14:cNvPr id="235" name="墨迹 234"/>
              <p14:cNvContentPartPr/>
              <p14:nvPr/>
            </p14:nvContentPartPr>
            <p14:xfrm>
              <a:off x="5723466" y="5673641"/>
              <a:ext cx="45156" cy="383506"/>
            </p14:xfrm>
          </p:contentPart>
        </mc:Choice>
        <mc:Fallback xmlns="">
          <p:pic>
            <p:nvPicPr>
              <p:cNvPr id="235" name="墨迹 234"/>
            </p:nvPicPr>
            <p:blipFill>
              <a:blip/>
            </p:blipFill>
            <p:spPr>
              <a:xfrm>
                <a:off x="5723466" y="5673641"/>
                <a:ext cx="45156" cy="383506"/>
              </a:xfrm>
              <a:prstGeom prst="rect"/>
            </p:spPr>
          </p:pic>
        </mc:Fallback>
      </mc:AlternateContent>
      <mc:AlternateContent xmlns:mc="http://schemas.openxmlformats.org/markup-compatibility/2006" xmlns:p14="http://schemas.microsoft.com/office/powerpoint/2010/main">
        <mc:Choice Requires="p14">
          <p:contentPart r:id="rId228" p14:bwMode="auto">
            <p14:nvContentPartPr>
              <p14:cNvPr id="236" name="墨迹 235"/>
              <p14:cNvContentPartPr/>
              <p14:nvPr/>
            </p14:nvContentPartPr>
            <p14:xfrm>
              <a:off x="5729111" y="5769518"/>
              <a:ext cx="121356" cy="11279"/>
            </p14:xfrm>
          </p:contentPart>
        </mc:Choice>
        <mc:Fallback xmlns="">
          <p:pic>
            <p:nvPicPr>
              <p:cNvPr id="236" name="墨迹 235"/>
            </p:nvPicPr>
            <p:blipFill>
              <a:blip/>
            </p:blipFill>
            <p:spPr>
              <a:xfrm>
                <a:off x="5729111" y="5769518"/>
                <a:ext cx="121356" cy="11279"/>
              </a:xfrm>
              <a:prstGeom prst="rect"/>
            </p:spPr>
          </p:pic>
        </mc:Fallback>
      </mc:AlternateContent>
      <mc:AlternateContent xmlns:mc="http://schemas.openxmlformats.org/markup-compatibility/2006" xmlns:p14="http://schemas.microsoft.com/office/powerpoint/2010/main">
        <mc:Choice Requires="p14">
          <p:contentPart r:id="rId229" p14:bwMode="auto">
            <p14:nvContentPartPr>
              <p14:cNvPr id="237" name="墨迹 236"/>
              <p14:cNvContentPartPr/>
              <p14:nvPr/>
            </p14:nvContentPartPr>
            <p14:xfrm>
              <a:off x="5887155" y="5656722"/>
              <a:ext cx="93134" cy="11279"/>
            </p14:xfrm>
          </p:contentPart>
        </mc:Choice>
        <mc:Fallback xmlns="">
          <p:pic>
            <p:nvPicPr>
              <p:cNvPr id="237" name="墨迹 236"/>
            </p:nvPicPr>
            <p:blipFill>
              <a:blip/>
            </p:blipFill>
            <p:spPr>
              <a:xfrm>
                <a:off x="5887155" y="5656722"/>
                <a:ext cx="93134" cy="11279"/>
              </a:xfrm>
              <a:prstGeom prst="rect"/>
            </p:spPr>
          </p:pic>
        </mc:Fallback>
      </mc:AlternateContent>
      <mc:AlternateContent xmlns:mc="http://schemas.openxmlformats.org/markup-compatibility/2006" xmlns:p14="http://schemas.microsoft.com/office/powerpoint/2010/main">
        <mc:Choice Requires="p14">
          <p:contentPart r:id="rId230" p14:bwMode="auto">
            <p14:nvContentPartPr>
              <p14:cNvPr id="238" name="墨迹 237"/>
              <p14:cNvContentPartPr/>
              <p14:nvPr/>
            </p14:nvContentPartPr>
            <p14:xfrm>
              <a:off x="6062133" y="5693380"/>
              <a:ext cx="138289" cy="42299"/>
            </p14:xfrm>
          </p:contentPart>
        </mc:Choice>
        <mc:Fallback xmlns="">
          <p:pic>
            <p:nvPicPr>
              <p:cNvPr id="238" name="墨迹 237"/>
            </p:nvPicPr>
            <p:blipFill>
              <a:blip/>
            </p:blipFill>
            <p:spPr>
              <a:xfrm>
                <a:off x="6062133" y="5693380"/>
                <a:ext cx="138289" cy="42299"/>
              </a:xfrm>
              <a:prstGeom prst="rect"/>
            </p:spPr>
          </p:pic>
        </mc:Fallback>
      </mc:AlternateContent>
      <mc:AlternateContent xmlns:mc="http://schemas.openxmlformats.org/markup-compatibility/2006" xmlns:p14="http://schemas.microsoft.com/office/powerpoint/2010/main">
        <mc:Choice Requires="p14">
          <p:contentPart r:id="rId231" p14:bwMode="auto">
            <p14:nvContentPartPr>
              <p14:cNvPr id="239" name="墨迹 238"/>
              <p14:cNvContentPartPr/>
              <p14:nvPr/>
            </p14:nvContentPartPr>
            <p14:xfrm>
              <a:off x="6048022" y="5611603"/>
              <a:ext cx="76200" cy="239691"/>
            </p14:xfrm>
          </p:contentPart>
        </mc:Choice>
        <mc:Fallback xmlns="">
          <p:pic>
            <p:nvPicPr>
              <p:cNvPr id="239" name="墨迹 238"/>
            </p:nvPicPr>
            <p:blipFill>
              <a:blip/>
            </p:blipFill>
            <p:spPr>
              <a:xfrm>
                <a:off x="6048022" y="5611603"/>
                <a:ext cx="76200" cy="239691"/>
              </a:xfrm>
              <a:prstGeom prst="rect"/>
            </p:spPr>
          </p:pic>
        </mc:Fallback>
      </mc:AlternateContent>
      <mc:AlternateContent xmlns:mc="http://schemas.openxmlformats.org/markup-compatibility/2006" xmlns:p14="http://schemas.microsoft.com/office/powerpoint/2010/main">
        <mc:Choice Requires="p14">
          <p:contentPart r:id="rId232" p14:bwMode="auto">
            <p14:nvContentPartPr>
              <p14:cNvPr id="240" name="墨迹 239"/>
              <p14:cNvContentPartPr/>
              <p14:nvPr/>
            </p14:nvContentPartPr>
            <p14:xfrm>
              <a:off x="6146800" y="5735679"/>
              <a:ext cx="95955" cy="81777"/>
            </p14:xfrm>
          </p:contentPart>
        </mc:Choice>
        <mc:Fallback xmlns="">
          <p:pic>
            <p:nvPicPr>
              <p:cNvPr id="240" name="墨迹 239"/>
            </p:nvPicPr>
            <p:blipFill>
              <a:blip/>
            </p:blipFill>
            <p:spPr>
              <a:xfrm>
                <a:off x="6146800" y="5735679"/>
                <a:ext cx="95955" cy="81777"/>
              </a:xfrm>
              <a:prstGeom prst="rect"/>
            </p:spPr>
          </p:pic>
        </mc:Fallback>
      </mc:AlternateContent>
      <mc:AlternateContent xmlns:mc="http://schemas.openxmlformats.org/markup-compatibility/2006" xmlns:p14="http://schemas.microsoft.com/office/powerpoint/2010/main">
        <mc:Choice Requires="p14">
          <p:contentPart r:id="rId233" p14:bwMode="auto">
            <p14:nvContentPartPr>
              <p14:cNvPr id="241" name="墨迹 240"/>
              <p14:cNvContentPartPr/>
              <p14:nvPr/>
            </p14:nvContentPartPr>
            <p14:xfrm>
              <a:off x="6333066" y="5549565"/>
              <a:ext cx="383822" cy="248151"/>
            </p14:xfrm>
          </p:contentPart>
        </mc:Choice>
        <mc:Fallback xmlns="">
          <p:pic>
            <p:nvPicPr>
              <p:cNvPr id="241" name="墨迹 240"/>
            </p:nvPicPr>
            <p:blipFill>
              <a:blip/>
            </p:blipFill>
            <p:spPr>
              <a:xfrm>
                <a:off x="6333066" y="5549565"/>
                <a:ext cx="383822" cy="248151"/>
              </a:xfrm>
              <a:prstGeom prst="rect"/>
            </p:spPr>
          </p:pic>
        </mc:Fallback>
      </mc:AlternateContent>
      <mc:AlternateContent xmlns:mc="http://schemas.openxmlformats.org/markup-compatibility/2006" xmlns:p14="http://schemas.microsoft.com/office/powerpoint/2010/main">
        <mc:Choice Requires="p14">
          <p:contentPart r:id="rId234" p14:bwMode="auto">
            <p14:nvContentPartPr>
              <p14:cNvPr id="242" name="墨迹 241"/>
              <p14:cNvContentPartPr/>
              <p14:nvPr/>
            </p14:nvContentPartPr>
            <p14:xfrm>
              <a:off x="6801555" y="5188618"/>
              <a:ext cx="50800" cy="321469"/>
            </p14:xfrm>
          </p:contentPart>
        </mc:Choice>
        <mc:Fallback xmlns="">
          <p:pic>
            <p:nvPicPr>
              <p:cNvPr id="242" name="墨迹 241"/>
            </p:nvPicPr>
            <p:blipFill>
              <a:blip/>
            </p:blipFill>
            <p:spPr>
              <a:xfrm>
                <a:off x="6801555" y="5188618"/>
                <a:ext cx="50800" cy="321469"/>
              </a:xfrm>
              <a:prstGeom prst="rect"/>
            </p:spPr>
          </p:pic>
        </mc:Fallback>
      </mc:AlternateContent>
      <mc:AlternateContent xmlns:mc="http://schemas.openxmlformats.org/markup-compatibility/2006" xmlns:p14="http://schemas.microsoft.com/office/powerpoint/2010/main">
        <mc:Choice Requires="p14">
          <p:contentPart r:id="rId235" p14:bwMode="auto">
            <p14:nvContentPartPr>
              <p14:cNvPr id="243" name="墨迹 242"/>
              <p14:cNvContentPartPr/>
              <p14:nvPr/>
            </p14:nvContentPartPr>
            <p14:xfrm>
              <a:off x="6920088" y="5284494"/>
              <a:ext cx="90312" cy="140995"/>
            </p14:xfrm>
          </p:contentPart>
        </mc:Choice>
        <mc:Fallback xmlns="">
          <p:pic>
            <p:nvPicPr>
              <p:cNvPr id="243" name="墨迹 242"/>
            </p:nvPicPr>
            <p:blipFill>
              <a:blip/>
            </p:blipFill>
            <p:spPr>
              <a:xfrm>
                <a:off x="6920088" y="5284494"/>
                <a:ext cx="90312" cy="140995"/>
              </a:xfrm>
              <a:prstGeom prst="rect"/>
            </p:spPr>
          </p:pic>
        </mc:Fallback>
      </mc:AlternateContent>
      <mc:AlternateContent xmlns:mc="http://schemas.openxmlformats.org/markup-compatibility/2006" xmlns:p14="http://schemas.microsoft.com/office/powerpoint/2010/main">
        <mc:Choice Requires="p14">
          <p:contentPart r:id="rId236" p14:bwMode="auto">
            <p14:nvContentPartPr>
              <p14:cNvPr id="244" name="墨迹 243"/>
              <p14:cNvContentPartPr/>
              <p14:nvPr/>
            </p14:nvContentPartPr>
            <p14:xfrm>
              <a:off x="7072488" y="5171698"/>
              <a:ext cx="98778" cy="11280"/>
            </p14:xfrm>
          </p:contentPart>
        </mc:Choice>
        <mc:Fallback xmlns="">
          <p:pic>
            <p:nvPicPr>
              <p:cNvPr id="244" name="墨迹 243"/>
            </p:nvPicPr>
            <p:blipFill>
              <a:blip/>
            </p:blipFill>
            <p:spPr>
              <a:xfrm>
                <a:off x="7072488" y="5171698"/>
                <a:ext cx="98778" cy="11280"/>
              </a:xfrm>
              <a:prstGeom prst="rect"/>
            </p:spPr>
          </p:pic>
        </mc:Fallback>
      </mc:AlternateContent>
      <mc:AlternateContent xmlns:mc="http://schemas.openxmlformats.org/markup-compatibility/2006" xmlns:p14="http://schemas.microsoft.com/office/powerpoint/2010/main">
        <mc:Choice Requires="p14">
          <p:contentPart r:id="rId237" p14:bwMode="auto">
            <p14:nvContentPartPr>
              <p14:cNvPr id="245" name="墨迹 244"/>
              <p14:cNvContentPartPr/>
              <p14:nvPr/>
            </p14:nvContentPartPr>
            <p14:xfrm>
              <a:off x="7157155" y="5092741"/>
              <a:ext cx="115712" cy="157915"/>
            </p14:xfrm>
          </p:contentPart>
        </mc:Choice>
        <mc:Fallback xmlns="">
          <p:pic>
            <p:nvPicPr>
              <p:cNvPr id="245" name="墨迹 244"/>
            </p:nvPicPr>
            <p:blipFill>
              <a:blip/>
            </p:blipFill>
            <p:spPr>
              <a:xfrm>
                <a:off x="7157155" y="5092741"/>
                <a:ext cx="115712" cy="157915"/>
              </a:xfrm>
              <a:prstGeom prst="rect"/>
            </p:spPr>
          </p:pic>
        </mc:Fallback>
      </mc:AlternateContent>
      <mc:AlternateContent xmlns:mc="http://schemas.openxmlformats.org/markup-compatibility/2006" xmlns:p14="http://schemas.microsoft.com/office/powerpoint/2010/main">
        <mc:Choice Requires="p14">
          <p:contentPart r:id="rId238" p14:bwMode="auto">
            <p14:nvContentPartPr>
              <p14:cNvPr id="246" name="墨迹 245"/>
              <p14:cNvContentPartPr/>
              <p14:nvPr/>
            </p14:nvContentPartPr>
            <p14:xfrm>
              <a:off x="7298266" y="5149139"/>
              <a:ext cx="25400" cy="67678"/>
            </p14:xfrm>
          </p:contentPart>
        </mc:Choice>
        <mc:Fallback xmlns="">
          <p:pic>
            <p:nvPicPr>
              <p:cNvPr id="246" name="墨迹 245"/>
            </p:nvPicPr>
            <p:blipFill>
              <a:blip/>
            </p:blipFill>
            <p:spPr>
              <a:xfrm>
                <a:off x="7298266" y="5149139"/>
                <a:ext cx="25400" cy="67678"/>
              </a:xfrm>
              <a:prstGeom prst="rect"/>
            </p:spPr>
          </p:pic>
        </mc:Fallback>
      </mc:AlternateContent>
      <mc:AlternateContent xmlns:mc="http://schemas.openxmlformats.org/markup-compatibility/2006" xmlns:p14="http://schemas.microsoft.com/office/powerpoint/2010/main">
        <mc:Choice Requires="p14">
          <p:contentPart r:id="rId239" p14:bwMode="auto">
            <p14:nvContentPartPr>
              <p14:cNvPr id="247" name="墨迹 246"/>
              <p14:cNvContentPartPr/>
              <p14:nvPr/>
            </p14:nvContentPartPr>
            <p14:xfrm>
              <a:off x="7309555" y="5058902"/>
              <a:ext cx="95956" cy="276351"/>
            </p14:xfrm>
          </p:contentPart>
        </mc:Choice>
        <mc:Fallback xmlns="">
          <p:pic>
            <p:nvPicPr>
              <p:cNvPr id="247" name="墨迹 246"/>
            </p:nvPicPr>
            <p:blipFill>
              <a:blip/>
            </p:blipFill>
            <p:spPr>
              <a:xfrm>
                <a:off x="7309555" y="5058902"/>
                <a:ext cx="95956" cy="276351"/>
              </a:xfrm>
              <a:prstGeom prst="rect"/>
            </p:spPr>
          </p:pic>
        </mc:Fallback>
      </mc:AlternateContent>
      <mc:AlternateContent xmlns:mc="http://schemas.openxmlformats.org/markup-compatibility/2006" xmlns:p14="http://schemas.microsoft.com/office/powerpoint/2010/main">
        <mc:Choice Requires="p14">
          <p:contentPart r:id="rId240" p14:bwMode="auto">
            <p14:nvContentPartPr>
              <p14:cNvPr id="248" name="墨迹 247"/>
              <p14:cNvContentPartPr/>
              <p14:nvPr/>
            </p14:nvContentPartPr>
            <p14:xfrm>
              <a:off x="7399866" y="5041983"/>
              <a:ext cx="93134" cy="28199"/>
            </p14:xfrm>
          </p:contentPart>
        </mc:Choice>
        <mc:Fallback xmlns="">
          <p:pic>
            <p:nvPicPr>
              <p:cNvPr id="248" name="墨迹 247"/>
            </p:nvPicPr>
            <p:blipFill>
              <a:blip/>
            </p:blipFill>
            <p:spPr>
              <a:xfrm>
                <a:off x="7399866" y="5041983"/>
                <a:ext cx="93134" cy="28199"/>
              </a:xfrm>
              <a:prstGeom prst="rect"/>
            </p:spPr>
          </p:pic>
        </mc:Fallback>
      </mc:AlternateContent>
    </p:spTree>
    <p:custDataLst>
      <p:tags r:id="rId24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636905" y="4591685"/>
            <a:ext cx="6820535" cy="1165225"/>
          </a:xfrm>
          <a:prstGeom prst="rect">
            <a:avLst/>
          </a:prstGeom>
        </p:spPr>
      </p:pic>
      <p:pic>
        <p:nvPicPr>
          <p:cNvPr id="3" name="图片 2"/>
          <p:cNvPicPr>
            <a:picLocks noChangeAspect="1"/>
          </p:cNvPicPr>
          <p:nvPr/>
        </p:nvPicPr>
        <p:blipFill>
          <a:blip r:embed="rId2"/>
          <a:srcRect l="8878" t="25146"/>
          <a:stretch>
            <a:fillRect/>
          </a:stretch>
        </p:blipFill>
        <p:spPr>
          <a:xfrm>
            <a:off x="711200" y="476885"/>
            <a:ext cx="10206355" cy="2610485"/>
          </a:xfrm>
          <a:prstGeom prst="rect">
            <a:avLst/>
          </a:prstGeom>
        </p:spPr>
      </p:pic>
      <p:pic>
        <p:nvPicPr>
          <p:cNvPr id="4" name="图片 3"/>
          <p:cNvPicPr>
            <a:picLocks noChangeAspect="1"/>
          </p:cNvPicPr>
          <p:nvPr/>
        </p:nvPicPr>
        <p:blipFill>
          <a:blip r:embed="rId3"/>
          <a:srcRect t="66699"/>
          <a:stretch>
            <a:fillRect/>
          </a:stretch>
        </p:blipFill>
        <p:spPr>
          <a:xfrm>
            <a:off x="636905" y="3740150"/>
            <a:ext cx="7965440" cy="437515"/>
          </a:xfrm>
          <a:prstGeom prst="rect">
            <a:avLst/>
          </a:prstGeom>
        </p:spPr>
      </p:pic>
      <mc:AlternateContent xmlns:mc="http://schemas.openxmlformats.org/markup-compatibility/2006" xmlns:p14="http://schemas.microsoft.com/office/powerpoint/2010/main">
        <mc:Choice Requires="p14">
          <p:contentPart r:id="rId4" p14:bwMode="auto">
            <p14:nvContentPartPr>
              <p14:cNvPr id="5" name="墨迹 4"/>
              <p14:cNvContentPartPr/>
              <p14:nvPr/>
            </p14:nvContentPartPr>
            <p14:xfrm>
              <a:off x="3092450" y="4121150"/>
              <a:ext cx="3270250" cy="88900"/>
            </p14:xfrm>
          </p:contentPart>
        </mc:Choice>
        <mc:Fallback xmlns="">
          <p:pic>
            <p:nvPicPr>
              <p:cNvPr id="5" name="墨迹 4"/>
            </p:nvPicPr>
            <p:blipFill>
              <a:blip/>
            </p:blipFill>
            <p:spPr>
              <a:xfrm>
                <a:off x="3092450" y="4121150"/>
                <a:ext cx="3270250" cy="8890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6" name="墨迹 5"/>
              <p14:cNvContentPartPr/>
              <p14:nvPr/>
            </p14:nvContentPartPr>
            <p14:xfrm>
              <a:off x="3797300" y="5664200"/>
              <a:ext cx="609600" cy="19050"/>
            </p14:xfrm>
          </p:contentPart>
        </mc:Choice>
        <mc:Fallback xmlns="">
          <p:pic>
            <p:nvPicPr>
              <p:cNvPr id="6" name="墨迹 5"/>
            </p:nvPicPr>
            <p:blipFill>
              <a:blip/>
            </p:blipFill>
            <p:spPr>
              <a:xfrm>
                <a:off x="3797300" y="5664200"/>
                <a:ext cx="609600" cy="1905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7" name="墨迹 6"/>
              <p14:cNvContentPartPr/>
              <p14:nvPr/>
            </p14:nvContentPartPr>
            <p14:xfrm>
              <a:off x="2228850" y="666750"/>
              <a:ext cx="1143000" cy="476250"/>
            </p14:xfrm>
          </p:contentPart>
        </mc:Choice>
        <mc:Fallback xmlns="">
          <p:pic>
            <p:nvPicPr>
              <p:cNvPr id="7" name="墨迹 6"/>
            </p:nvPicPr>
            <p:blipFill>
              <a:blip/>
            </p:blipFill>
            <p:spPr>
              <a:xfrm>
                <a:off x="2228850" y="666750"/>
                <a:ext cx="1143000" cy="47625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8" name="墨迹 7"/>
              <p14:cNvContentPartPr/>
              <p14:nvPr/>
            </p14:nvContentPartPr>
            <p14:xfrm>
              <a:off x="5803900" y="463550"/>
              <a:ext cx="990600" cy="704850"/>
            </p14:xfrm>
          </p:contentPart>
        </mc:Choice>
        <mc:Fallback xmlns="">
          <p:pic>
            <p:nvPicPr>
              <p:cNvPr id="8" name="墨迹 7"/>
            </p:nvPicPr>
            <p:blipFill>
              <a:blip/>
            </p:blipFill>
            <p:spPr>
              <a:xfrm>
                <a:off x="5803900" y="463550"/>
                <a:ext cx="990600" cy="704850"/>
              </a:xfrm>
              <a:prstGeom prst="rect"/>
            </p:spPr>
          </p:pic>
        </mc:Fallback>
      </mc:AlternateContent>
    </p:spTree>
    <p:custDataLst>
      <p:tags r:id="rId8"/>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213995" y="147955"/>
            <a:ext cx="11089640" cy="5099050"/>
          </a:xfrm>
          <a:prstGeom prst="rect">
            <a:avLst/>
          </a:prstGeom>
        </p:spPr>
      </p:pic>
      <mc:AlternateContent xmlns:mc="http://schemas.openxmlformats.org/markup-compatibility/2006" xmlns:p14="http://schemas.microsoft.com/office/powerpoint/2010/main">
        <mc:Choice Requires="p14">
          <p:contentPart r:id="rId2" p14:bwMode="auto">
            <p14:nvContentPartPr>
              <p14:cNvPr id="2" name="墨迹 1"/>
              <p14:cNvContentPartPr/>
              <p14:nvPr/>
            </p14:nvContentPartPr>
            <p14:xfrm>
              <a:off x="9588500" y="1847850"/>
              <a:ext cx="825500" cy="88900"/>
            </p14:xfrm>
          </p:contentPart>
        </mc:Choice>
        <mc:Fallback xmlns="">
          <p:pic>
            <p:nvPicPr>
              <p:cNvPr id="2" name="墨迹 1"/>
            </p:nvPicPr>
            <p:blipFill>
              <a:blip/>
            </p:blipFill>
            <p:spPr>
              <a:xfrm>
                <a:off x="9588500" y="1847850"/>
                <a:ext cx="825500" cy="88900"/>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3" name="墨迹 2"/>
              <p14:cNvContentPartPr/>
              <p14:nvPr/>
            </p14:nvContentPartPr>
            <p14:xfrm>
              <a:off x="9563100" y="4070350"/>
              <a:ext cx="1085850" cy="25400"/>
            </p14:xfrm>
          </p:contentPart>
        </mc:Choice>
        <mc:Fallback xmlns="">
          <p:pic>
            <p:nvPicPr>
              <p:cNvPr id="3" name="墨迹 2"/>
            </p:nvPicPr>
            <p:blipFill>
              <a:blip/>
            </p:blipFill>
            <p:spPr>
              <a:xfrm>
                <a:off x="9563100" y="4070350"/>
                <a:ext cx="1085850" cy="2540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5" name="墨迹 4"/>
              <p14:cNvContentPartPr/>
              <p14:nvPr/>
            </p14:nvContentPartPr>
            <p14:xfrm>
              <a:off x="9175750" y="4432300"/>
              <a:ext cx="768350" cy="444500"/>
            </p14:xfrm>
          </p:contentPart>
        </mc:Choice>
        <mc:Fallback xmlns="">
          <p:pic>
            <p:nvPicPr>
              <p:cNvPr id="5" name="墨迹 4"/>
            </p:nvPicPr>
            <p:blipFill>
              <a:blip/>
            </p:blipFill>
            <p:spPr>
              <a:xfrm>
                <a:off x="9175750" y="4432300"/>
                <a:ext cx="768350" cy="44450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6" name="墨迹 5"/>
              <p14:cNvContentPartPr/>
              <p14:nvPr/>
            </p14:nvContentPartPr>
            <p14:xfrm>
              <a:off x="2571750" y="1714500"/>
              <a:ext cx="25400" cy="711200"/>
            </p14:xfrm>
          </p:contentPart>
        </mc:Choice>
        <mc:Fallback xmlns="">
          <p:pic>
            <p:nvPicPr>
              <p:cNvPr id="6" name="墨迹 5"/>
            </p:nvPicPr>
            <p:blipFill>
              <a:blip/>
            </p:blipFill>
            <p:spPr>
              <a:xfrm>
                <a:off x="2571750" y="1714500"/>
                <a:ext cx="25400" cy="71120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7" name="墨迹 6"/>
              <p14:cNvContentPartPr/>
              <p14:nvPr/>
            </p14:nvContentPartPr>
            <p14:xfrm>
              <a:off x="2400300" y="1758950"/>
              <a:ext cx="127000" cy="196850"/>
            </p14:xfrm>
          </p:contentPart>
        </mc:Choice>
        <mc:Fallback xmlns="">
          <p:pic>
            <p:nvPicPr>
              <p:cNvPr id="7" name="墨迹 6"/>
            </p:nvPicPr>
            <p:blipFill>
              <a:blip/>
            </p:blipFill>
            <p:spPr>
              <a:xfrm>
                <a:off x="2400300" y="1758950"/>
                <a:ext cx="127000" cy="19685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8" name="墨迹 7"/>
              <p14:cNvContentPartPr/>
              <p14:nvPr/>
            </p14:nvContentPartPr>
            <p14:xfrm>
              <a:off x="2616200" y="1714500"/>
              <a:ext cx="133350" cy="171450"/>
            </p14:xfrm>
          </p:contentPart>
        </mc:Choice>
        <mc:Fallback xmlns="">
          <p:pic>
            <p:nvPicPr>
              <p:cNvPr id="8" name="墨迹 7"/>
            </p:nvPicPr>
            <p:blipFill>
              <a:blip/>
            </p:blipFill>
            <p:spPr>
              <a:xfrm>
                <a:off x="2616200" y="1714500"/>
                <a:ext cx="133350" cy="17145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9" name="墨迹 8"/>
              <p14:cNvContentPartPr/>
              <p14:nvPr/>
            </p14:nvContentPartPr>
            <p14:xfrm>
              <a:off x="2590800" y="3136900"/>
              <a:ext cx="19050" cy="850900"/>
            </p14:xfrm>
          </p:contentPart>
        </mc:Choice>
        <mc:Fallback xmlns="">
          <p:pic>
            <p:nvPicPr>
              <p:cNvPr id="9" name="墨迹 8"/>
            </p:nvPicPr>
            <p:blipFill>
              <a:blip/>
            </p:blipFill>
            <p:spPr>
              <a:xfrm>
                <a:off x="2590800" y="3136900"/>
                <a:ext cx="19050" cy="850900"/>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0" name="墨迹 9"/>
              <p14:cNvContentPartPr/>
              <p14:nvPr/>
            </p14:nvContentPartPr>
            <p14:xfrm>
              <a:off x="2508250" y="3841750"/>
              <a:ext cx="190500" cy="184150"/>
            </p14:xfrm>
          </p:contentPart>
        </mc:Choice>
        <mc:Fallback xmlns="">
          <p:pic>
            <p:nvPicPr>
              <p:cNvPr id="10" name="墨迹 9"/>
            </p:nvPicPr>
            <p:blipFill>
              <a:blip/>
            </p:blipFill>
            <p:spPr>
              <a:xfrm>
                <a:off x="2508250" y="3841750"/>
                <a:ext cx="190500" cy="18415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1" name="墨迹 10"/>
              <p14:cNvContentPartPr/>
              <p14:nvPr/>
            </p14:nvContentPartPr>
            <p14:xfrm>
              <a:off x="4707466" y="845970"/>
              <a:ext cx="163689" cy="174834"/>
            </p14:xfrm>
          </p:contentPart>
        </mc:Choice>
        <mc:Fallback xmlns="">
          <p:pic>
            <p:nvPicPr>
              <p:cNvPr id="11" name="墨迹 10"/>
            </p:nvPicPr>
            <p:blipFill>
              <a:blip/>
            </p:blipFill>
            <p:spPr>
              <a:xfrm>
                <a:off x="4707466" y="845970"/>
                <a:ext cx="163689" cy="174834"/>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2" name="墨迹 11"/>
              <p14:cNvContentPartPr/>
              <p14:nvPr/>
            </p14:nvContentPartPr>
            <p14:xfrm>
              <a:off x="4789311" y="879809"/>
              <a:ext cx="76200" cy="265070"/>
            </p14:xfrm>
          </p:contentPart>
        </mc:Choice>
        <mc:Fallback xmlns="">
          <p:pic>
            <p:nvPicPr>
              <p:cNvPr id="12" name="墨迹 11"/>
            </p:nvPicPr>
            <p:blipFill>
              <a:blip/>
            </p:blipFill>
            <p:spPr>
              <a:xfrm>
                <a:off x="4789311" y="879809"/>
                <a:ext cx="76200" cy="265070"/>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3" name="墨迹 12"/>
              <p14:cNvContentPartPr/>
              <p14:nvPr/>
            </p14:nvContentPartPr>
            <p14:xfrm>
              <a:off x="4876800" y="1094121"/>
              <a:ext cx="59266" cy="31019"/>
            </p14:xfrm>
          </p:contentPart>
        </mc:Choice>
        <mc:Fallback xmlns="">
          <p:pic>
            <p:nvPicPr>
              <p:cNvPr id="13" name="墨迹 12"/>
            </p:nvPicPr>
            <p:blipFill>
              <a:blip/>
            </p:blipFill>
            <p:spPr>
              <a:xfrm>
                <a:off x="4876800" y="1094121"/>
                <a:ext cx="59266" cy="31019"/>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4" name="墨迹 13"/>
              <p14:cNvContentPartPr/>
              <p14:nvPr/>
            </p14:nvContentPartPr>
            <p14:xfrm>
              <a:off x="5029200" y="953126"/>
              <a:ext cx="95955" cy="157915"/>
            </p14:xfrm>
          </p:contentPart>
        </mc:Choice>
        <mc:Fallback xmlns="">
          <p:pic>
            <p:nvPicPr>
              <p:cNvPr id="14" name="墨迹 13"/>
            </p:nvPicPr>
            <p:blipFill>
              <a:blip/>
            </p:blipFill>
            <p:spPr>
              <a:xfrm>
                <a:off x="5029200" y="953126"/>
                <a:ext cx="95955" cy="157915"/>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5" name="墨迹 14"/>
              <p14:cNvContentPartPr/>
              <p14:nvPr/>
            </p14:nvContentPartPr>
            <p14:xfrm>
              <a:off x="6191955" y="829051"/>
              <a:ext cx="90312" cy="236871"/>
            </p14:xfrm>
          </p:contentPart>
        </mc:Choice>
        <mc:Fallback xmlns="">
          <p:pic>
            <p:nvPicPr>
              <p:cNvPr id="15" name="墨迹 14"/>
            </p:nvPicPr>
            <p:blipFill>
              <a:blip/>
            </p:blipFill>
            <p:spPr>
              <a:xfrm>
                <a:off x="6191955" y="829051"/>
                <a:ext cx="90312" cy="236871"/>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6" name="墨迹 15"/>
              <p14:cNvContentPartPr/>
              <p14:nvPr/>
            </p14:nvContentPartPr>
            <p14:xfrm>
              <a:off x="6310488" y="941847"/>
              <a:ext cx="59267" cy="76137"/>
            </p14:xfrm>
          </p:contentPart>
        </mc:Choice>
        <mc:Fallback xmlns="">
          <p:pic>
            <p:nvPicPr>
              <p:cNvPr id="16" name="墨迹 15"/>
            </p:nvPicPr>
            <p:blipFill>
              <a:blip/>
            </p:blipFill>
            <p:spPr>
              <a:xfrm>
                <a:off x="6310488" y="941847"/>
                <a:ext cx="59267" cy="76137"/>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7" name="墨迹 16"/>
              <p14:cNvContentPartPr/>
              <p14:nvPr/>
            </p14:nvContentPartPr>
            <p14:xfrm>
              <a:off x="6412088" y="891088"/>
              <a:ext cx="73378" cy="118436"/>
            </p14:xfrm>
          </p:contentPart>
        </mc:Choice>
        <mc:Fallback xmlns="">
          <p:pic>
            <p:nvPicPr>
              <p:cNvPr id="17" name="墨迹 16"/>
            </p:nvPicPr>
            <p:blipFill>
              <a:blip/>
            </p:blipFill>
            <p:spPr>
              <a:xfrm>
                <a:off x="6412088" y="891088"/>
                <a:ext cx="73378" cy="118436"/>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8" name="墨迹 17"/>
              <p14:cNvContentPartPr/>
              <p14:nvPr/>
            </p14:nvContentPartPr>
            <p14:xfrm>
              <a:off x="6581422" y="840330"/>
              <a:ext cx="112888" cy="135355"/>
            </p14:xfrm>
          </p:contentPart>
        </mc:Choice>
        <mc:Fallback xmlns="">
          <p:pic>
            <p:nvPicPr>
              <p:cNvPr id="18" name="墨迹 17"/>
            </p:nvPicPr>
            <p:blipFill>
              <a:blip/>
            </p:blipFill>
            <p:spPr>
              <a:xfrm>
                <a:off x="6581422" y="840330"/>
                <a:ext cx="112888" cy="135355"/>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9" name="墨迹 18"/>
              <p14:cNvContentPartPr/>
              <p14:nvPr/>
            </p14:nvContentPartPr>
            <p14:xfrm>
              <a:off x="9567333" y="1409950"/>
              <a:ext cx="141111" cy="3068053"/>
            </p14:xfrm>
          </p:contentPart>
        </mc:Choice>
        <mc:Fallback xmlns="">
          <p:pic>
            <p:nvPicPr>
              <p:cNvPr id="19" name="墨迹 18"/>
            </p:nvPicPr>
            <p:blipFill>
              <a:blip/>
            </p:blipFill>
            <p:spPr>
              <a:xfrm>
                <a:off x="9567333" y="1409950"/>
                <a:ext cx="141111" cy="3068053"/>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20" name="墨迹 19"/>
              <p14:cNvContentPartPr/>
              <p14:nvPr/>
            </p14:nvContentPartPr>
            <p14:xfrm>
              <a:off x="9618133" y="1127960"/>
              <a:ext cx="90311" cy="3304925"/>
            </p14:xfrm>
          </p:contentPart>
        </mc:Choice>
        <mc:Fallback xmlns="">
          <p:pic>
            <p:nvPicPr>
              <p:cNvPr id="20" name="墨迹 19"/>
            </p:nvPicPr>
            <p:blipFill>
              <a:blip/>
            </p:blipFill>
            <p:spPr>
              <a:xfrm>
                <a:off x="9618133" y="1127960"/>
                <a:ext cx="90311" cy="3304925"/>
              </a:xfrm>
              <a:prstGeom prst="rect"/>
            </p:spPr>
          </p:pic>
        </mc:Fallback>
      </mc:AlternateContent>
    </p:spTree>
    <p:custDataLst>
      <p:tags r:id="rId20"/>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rcRect l="27256" t="56728" r="20524" b="15000"/>
          <a:stretch>
            <a:fillRect/>
          </a:stretch>
        </p:blipFill>
        <p:spPr>
          <a:xfrm>
            <a:off x="94615" y="3143885"/>
            <a:ext cx="4481195" cy="1030605"/>
          </a:xfrm>
          <a:prstGeom prst="rect">
            <a:avLst/>
          </a:prstGeom>
          <a:ln>
            <a:solidFill>
              <a:schemeClr val="tx1"/>
            </a:solidFill>
          </a:ln>
        </p:spPr>
      </p:pic>
      <p:pic>
        <p:nvPicPr>
          <p:cNvPr id="2" name="图片 1"/>
          <p:cNvPicPr>
            <a:picLocks noChangeAspect="1"/>
          </p:cNvPicPr>
          <p:nvPr/>
        </p:nvPicPr>
        <p:blipFill>
          <a:blip r:embed="rId2"/>
          <a:srcRect t="5092"/>
          <a:stretch>
            <a:fillRect/>
          </a:stretch>
        </p:blipFill>
        <p:spPr>
          <a:xfrm>
            <a:off x="4646930" y="3261360"/>
            <a:ext cx="7494270" cy="1370330"/>
          </a:xfrm>
          <a:prstGeom prst="rect">
            <a:avLst/>
          </a:prstGeom>
          <a:ln>
            <a:solidFill>
              <a:schemeClr val="accent1"/>
            </a:solidFill>
          </a:ln>
        </p:spPr>
      </p:pic>
      <p:sp>
        <p:nvSpPr>
          <p:cNvPr id="5" name="文本框 4"/>
          <p:cNvSpPr txBox="1"/>
          <p:nvPr/>
        </p:nvSpPr>
        <p:spPr>
          <a:xfrm>
            <a:off x="635" y="17780"/>
            <a:ext cx="12191365" cy="3192780"/>
          </a:xfrm>
          <a:prstGeom prst="rect">
            <a:avLst/>
          </a:prstGeom>
        </p:spPr>
        <p:txBody>
          <a:bodyPr wrap="square">
            <a:spAutoFit/>
          </a:bodyPr>
          <a:p>
            <a:pPr>
              <a:lnSpc>
                <a:spcPct val="120000"/>
              </a:lnSpc>
            </a:pPr>
            <a:r>
              <a:rPr lang="en-US" altLang="zh-CN" sz="2400">
                <a:solidFill>
                  <a:srgbClr val="000000"/>
                </a:solidFill>
                <a:latin typeface="Times New Roman"/>
                <a:ea typeface="Times New Roman"/>
              </a:rPr>
              <a:t>Ⅰ. </a:t>
            </a:r>
            <a:r>
              <a:rPr lang="zh-CN" altLang="en-US" sz="2400">
                <a:solidFill>
                  <a:srgbClr val="000000"/>
                </a:solidFill>
                <a:latin typeface="宋体" charset="-122"/>
                <a:ea typeface="宋体" charset="-122"/>
              </a:rPr>
              <a:t>准备标准溶液：准确称取</a:t>
            </a:r>
            <a:r>
              <a:rPr lang="en-US" altLang="zh-CN" sz="2400">
                <a:solidFill>
                  <a:srgbClr val="000000"/>
                </a:solidFill>
                <a:latin typeface="Times New Roman"/>
                <a:ea typeface="Times New Roman"/>
              </a:rPr>
              <a:t>AgNO</a:t>
            </a:r>
            <a:r>
              <a:rPr lang="en-US" altLang="zh-CN" sz="1600">
                <a:solidFill>
                  <a:srgbClr val="000000"/>
                </a:solidFill>
                <a:latin typeface="Times New Roman"/>
                <a:ea typeface="Times New Roman"/>
              </a:rPr>
              <a:t>3</a:t>
            </a:r>
            <a:r>
              <a:rPr lang="zh-CN" altLang="en-US" sz="2400">
                <a:solidFill>
                  <a:srgbClr val="000000"/>
                </a:solidFill>
                <a:latin typeface="宋体" charset="-122"/>
                <a:ea typeface="宋体" charset="-122"/>
              </a:rPr>
              <a:t>基准物</a:t>
            </a:r>
            <a:r>
              <a:rPr lang="en-US" altLang="zh-CN" sz="2400">
                <a:solidFill>
                  <a:srgbClr val="000000"/>
                </a:solidFill>
                <a:latin typeface="Times New Roman"/>
                <a:ea typeface="Times New Roman"/>
              </a:rPr>
              <a:t>4.2468 g</a:t>
            </a:r>
            <a:r>
              <a:rPr lang="zh-CN" altLang="en-US" sz="2400">
                <a:solidFill>
                  <a:srgbClr val="000000"/>
                </a:solidFill>
                <a:latin typeface="宋体" charset="-122"/>
                <a:ea typeface="宋体" charset="-122"/>
              </a:rPr>
              <a:t>（</a:t>
            </a:r>
            <a:r>
              <a:rPr lang="en-US" altLang="zh-CN" sz="2400">
                <a:solidFill>
                  <a:srgbClr val="000000"/>
                </a:solidFill>
                <a:latin typeface="Times New Roman"/>
                <a:ea typeface="Times New Roman"/>
              </a:rPr>
              <a:t>0.0250 mol</a:t>
            </a:r>
            <a:r>
              <a:rPr lang="zh-CN" altLang="en-US" sz="2400">
                <a:solidFill>
                  <a:srgbClr val="000000"/>
                </a:solidFill>
                <a:latin typeface="宋体" charset="-122"/>
                <a:ea typeface="宋体" charset="-122"/>
              </a:rPr>
              <a:t>）后，配制成 </a:t>
            </a:r>
            <a:r>
              <a:rPr lang="en-US" altLang="zh-CN" sz="2400">
                <a:solidFill>
                  <a:srgbClr val="000000"/>
                </a:solidFill>
                <a:latin typeface="Times New Roman"/>
                <a:ea typeface="Times New Roman"/>
              </a:rPr>
              <a:t>250 mL </a:t>
            </a:r>
            <a:r>
              <a:rPr lang="zh-CN" altLang="en-US" sz="2400">
                <a:solidFill>
                  <a:srgbClr val="000000"/>
                </a:solidFill>
                <a:latin typeface="宋体" charset="-122"/>
                <a:ea typeface="宋体" charset="-122"/>
              </a:rPr>
              <a:t>标准溶液，放在棕色试剂瓶中避光保存，备用。 </a:t>
            </a:r>
            <a:endParaRPr lang="zh-CN" altLang="en-US" sz="2400">
              <a:solidFill>
                <a:srgbClr val="000000"/>
              </a:solidFill>
              <a:latin typeface="宋体" charset="-122"/>
              <a:ea typeface="宋体" charset="-122"/>
            </a:endParaRPr>
          </a:p>
          <a:p>
            <a:pPr>
              <a:lnSpc>
                <a:spcPct val="120000"/>
              </a:lnSpc>
            </a:pPr>
            <a:r>
              <a:rPr lang="en-US" altLang="zh-CN" sz="2400">
                <a:solidFill>
                  <a:srgbClr val="000000"/>
                </a:solidFill>
                <a:latin typeface="Times New Roman"/>
                <a:ea typeface="Times New Roman"/>
              </a:rPr>
              <a:t>Ⅱ. </a:t>
            </a:r>
            <a:r>
              <a:rPr lang="zh-CN" altLang="en-US" sz="2400">
                <a:solidFill>
                  <a:srgbClr val="000000"/>
                </a:solidFill>
                <a:latin typeface="宋体" charset="-122"/>
                <a:ea typeface="宋体" charset="-122"/>
              </a:rPr>
              <a:t>滴定待测溶液。其主要步骤如下： </a:t>
            </a:r>
            <a:endParaRPr lang="zh-CN" altLang="en-US" sz="2400">
              <a:solidFill>
                <a:srgbClr val="000000"/>
              </a:solidFill>
              <a:latin typeface="宋体" charset="-122"/>
              <a:ea typeface="宋体" charset="-122"/>
            </a:endParaRPr>
          </a:p>
          <a:p>
            <a:pPr>
              <a:lnSpc>
                <a:spcPct val="120000"/>
              </a:lnSpc>
            </a:pPr>
            <a:r>
              <a:rPr lang="en-US" altLang="zh-CN" sz="2400">
                <a:solidFill>
                  <a:srgbClr val="000000"/>
                </a:solidFill>
                <a:latin typeface="Times New Roman"/>
                <a:ea typeface="Times New Roman"/>
              </a:rPr>
              <a:t>a. </a:t>
            </a:r>
            <a:r>
              <a:rPr lang="zh-CN" altLang="en-US" sz="2400">
                <a:solidFill>
                  <a:srgbClr val="000000"/>
                </a:solidFill>
                <a:latin typeface="宋体" charset="-122"/>
                <a:ea typeface="宋体" charset="-122"/>
              </a:rPr>
              <a:t>取待测 </a:t>
            </a:r>
            <a:r>
              <a:rPr lang="en-US" altLang="zh-CN" sz="2400">
                <a:solidFill>
                  <a:srgbClr val="000000"/>
                </a:solidFill>
                <a:latin typeface="Times New Roman"/>
                <a:ea typeface="Times New Roman"/>
              </a:rPr>
              <a:t>NaCl </a:t>
            </a:r>
            <a:r>
              <a:rPr lang="zh-CN" altLang="en-US" sz="2400">
                <a:solidFill>
                  <a:srgbClr val="000000"/>
                </a:solidFill>
                <a:latin typeface="宋体" charset="-122"/>
                <a:ea typeface="宋体" charset="-122"/>
              </a:rPr>
              <a:t>溶液 </a:t>
            </a:r>
            <a:r>
              <a:rPr lang="en-US" altLang="zh-CN" sz="2400">
                <a:solidFill>
                  <a:srgbClr val="000000"/>
                </a:solidFill>
                <a:latin typeface="Times New Roman"/>
                <a:ea typeface="Times New Roman"/>
              </a:rPr>
              <a:t>25.00 mL </a:t>
            </a:r>
            <a:r>
              <a:rPr lang="zh-CN" altLang="en-US" sz="2400">
                <a:solidFill>
                  <a:srgbClr val="000000"/>
                </a:solidFill>
                <a:latin typeface="宋体" charset="-122"/>
                <a:ea typeface="宋体" charset="-122"/>
              </a:rPr>
              <a:t>于锥形瓶中；</a:t>
            </a:r>
            <a:r>
              <a:rPr lang="zh-CN" altLang="en-US" sz="2400">
                <a:solidFill>
                  <a:srgbClr val="000000"/>
                </a:solidFill>
                <a:latin typeface="微软雅黑" charset="-122"/>
                <a:ea typeface="微软雅黑" charset="-122"/>
              </a:rPr>
              <a:t> </a:t>
            </a:r>
            <a:r>
              <a:rPr lang="en-US" altLang="zh-CN" sz="2400">
                <a:solidFill>
                  <a:srgbClr val="000000"/>
                </a:solidFill>
                <a:latin typeface="微软雅黑" charset="-122"/>
                <a:ea typeface="微软雅黑" charset="-122"/>
              </a:rPr>
              <a:t>          </a:t>
            </a:r>
            <a:r>
              <a:rPr lang="en-US" altLang="zh-CN" sz="2400">
                <a:solidFill>
                  <a:srgbClr val="000000"/>
                </a:solidFill>
                <a:latin typeface="Times New Roman"/>
                <a:ea typeface="Times New Roman"/>
              </a:rPr>
              <a:t>b. </a:t>
            </a:r>
            <a:r>
              <a:rPr lang="zh-CN" altLang="en-US" sz="2400">
                <a:solidFill>
                  <a:srgbClr val="000000"/>
                </a:solidFill>
                <a:latin typeface="宋体" charset="-122"/>
                <a:ea typeface="宋体" charset="-122"/>
              </a:rPr>
              <a:t>加入 </a:t>
            </a:r>
            <a:r>
              <a:rPr lang="en-US" altLang="zh-CN" sz="2400">
                <a:solidFill>
                  <a:srgbClr val="000000"/>
                </a:solidFill>
                <a:latin typeface="Times New Roman"/>
                <a:ea typeface="Times New Roman"/>
              </a:rPr>
              <a:t>1mL5%K</a:t>
            </a:r>
            <a:r>
              <a:rPr lang="en-US" altLang="zh-CN" sz="1600">
                <a:solidFill>
                  <a:srgbClr val="000000"/>
                </a:solidFill>
                <a:latin typeface="Times New Roman"/>
                <a:ea typeface="Times New Roman"/>
              </a:rPr>
              <a:t>2</a:t>
            </a:r>
            <a:r>
              <a:rPr lang="en-US" altLang="zh-CN" sz="2400">
                <a:solidFill>
                  <a:srgbClr val="000000"/>
                </a:solidFill>
                <a:latin typeface="Times New Roman"/>
                <a:ea typeface="Times New Roman"/>
              </a:rPr>
              <a:t>CrO</a:t>
            </a:r>
            <a:r>
              <a:rPr lang="en-US" altLang="zh-CN" sz="1600">
                <a:solidFill>
                  <a:srgbClr val="000000"/>
                </a:solidFill>
                <a:latin typeface="Times New Roman"/>
                <a:ea typeface="Times New Roman"/>
              </a:rPr>
              <a:t>4</a:t>
            </a:r>
            <a:r>
              <a:rPr lang="zh-CN" altLang="en-US" sz="2400">
                <a:solidFill>
                  <a:srgbClr val="000000"/>
                </a:solidFill>
                <a:latin typeface="宋体" charset="-122"/>
                <a:ea typeface="宋体" charset="-122"/>
              </a:rPr>
              <a:t>溶液； </a:t>
            </a:r>
            <a:endParaRPr lang="zh-CN" altLang="en-US" sz="2400">
              <a:solidFill>
                <a:srgbClr val="000000"/>
              </a:solidFill>
              <a:latin typeface="宋体" charset="-122"/>
              <a:ea typeface="宋体" charset="-122"/>
            </a:endParaRPr>
          </a:p>
          <a:p>
            <a:pPr>
              <a:lnSpc>
                <a:spcPct val="120000"/>
              </a:lnSpc>
            </a:pPr>
            <a:r>
              <a:rPr lang="en-US" altLang="zh-CN" sz="2400">
                <a:solidFill>
                  <a:srgbClr val="000000"/>
                </a:solidFill>
                <a:latin typeface="Times New Roman"/>
                <a:ea typeface="Times New Roman"/>
              </a:rPr>
              <a:t>c. </a:t>
            </a:r>
            <a:r>
              <a:rPr lang="zh-CN" altLang="en-US" sz="2400">
                <a:solidFill>
                  <a:srgbClr val="000000"/>
                </a:solidFill>
                <a:latin typeface="宋体" charset="-122"/>
                <a:ea typeface="宋体" charset="-122"/>
              </a:rPr>
              <a:t>在不断摇动下用</a:t>
            </a:r>
            <a:r>
              <a:rPr lang="en-US" altLang="zh-CN" sz="2400">
                <a:solidFill>
                  <a:srgbClr val="000000"/>
                </a:solidFill>
                <a:latin typeface="Times New Roman"/>
                <a:ea typeface="Times New Roman"/>
              </a:rPr>
              <a:t>AgNO</a:t>
            </a:r>
            <a:r>
              <a:rPr lang="en-US" altLang="zh-CN" sz="1600">
                <a:solidFill>
                  <a:srgbClr val="000000"/>
                </a:solidFill>
                <a:latin typeface="Times New Roman"/>
                <a:ea typeface="Times New Roman"/>
              </a:rPr>
              <a:t>3</a:t>
            </a:r>
            <a:r>
              <a:rPr lang="zh-CN" altLang="en-US" sz="2400">
                <a:solidFill>
                  <a:srgbClr val="000000"/>
                </a:solidFill>
                <a:latin typeface="宋体" charset="-122"/>
                <a:ea typeface="宋体" charset="-122"/>
              </a:rPr>
              <a:t>标准溶液滴定，当接近终点时，需逐滴加入 </a:t>
            </a:r>
            <a:r>
              <a:rPr lang="en-US" altLang="zh-CN" sz="2400">
                <a:solidFill>
                  <a:srgbClr val="000000"/>
                </a:solidFill>
                <a:latin typeface="Times New Roman"/>
                <a:ea typeface="Times New Roman"/>
              </a:rPr>
              <a:t>AgNO</a:t>
            </a:r>
            <a:r>
              <a:rPr lang="en-US" altLang="zh-CN" sz="1600">
                <a:solidFill>
                  <a:srgbClr val="000000"/>
                </a:solidFill>
                <a:latin typeface="Times New Roman"/>
                <a:ea typeface="Times New Roman"/>
              </a:rPr>
              <a:t>3</a:t>
            </a:r>
            <a:r>
              <a:rPr lang="zh-CN" altLang="en-US" sz="2400">
                <a:solidFill>
                  <a:srgbClr val="000000"/>
                </a:solidFill>
                <a:latin typeface="宋体" charset="-122"/>
                <a:ea typeface="宋体" charset="-122"/>
              </a:rPr>
              <a:t>溶液，并用力振荡。记下终点时消耗 </a:t>
            </a:r>
            <a:r>
              <a:rPr lang="en-US" altLang="zh-CN" sz="2400">
                <a:solidFill>
                  <a:srgbClr val="000000"/>
                </a:solidFill>
                <a:latin typeface="Times New Roman"/>
                <a:ea typeface="Times New Roman"/>
              </a:rPr>
              <a:t>AgNO</a:t>
            </a:r>
            <a:r>
              <a:rPr lang="en-US" altLang="zh-CN" sz="1600">
                <a:solidFill>
                  <a:srgbClr val="000000"/>
                </a:solidFill>
                <a:latin typeface="Times New Roman"/>
                <a:ea typeface="Times New Roman"/>
              </a:rPr>
              <a:t>3</a:t>
            </a:r>
            <a:r>
              <a:rPr lang="zh-CN" altLang="en-US" sz="2400">
                <a:solidFill>
                  <a:srgbClr val="000000"/>
                </a:solidFill>
                <a:latin typeface="宋体" charset="-122"/>
                <a:ea typeface="宋体" charset="-122"/>
              </a:rPr>
              <a:t>标准溶液的体积； </a:t>
            </a:r>
            <a:endParaRPr lang="zh-CN" altLang="en-US" sz="2400">
              <a:solidFill>
                <a:srgbClr val="000000"/>
              </a:solidFill>
              <a:latin typeface="宋体" charset="-122"/>
              <a:ea typeface="宋体" charset="-122"/>
            </a:endParaRPr>
          </a:p>
          <a:p>
            <a:pPr>
              <a:lnSpc>
                <a:spcPct val="120000"/>
              </a:lnSpc>
            </a:pPr>
            <a:r>
              <a:rPr lang="en-US" altLang="zh-CN" sz="2400">
                <a:solidFill>
                  <a:srgbClr val="000000"/>
                </a:solidFill>
                <a:latin typeface="Times New Roman"/>
                <a:ea typeface="Times New Roman"/>
              </a:rPr>
              <a:t>d. </a:t>
            </a:r>
            <a:r>
              <a:rPr lang="zh-CN" altLang="en-US" sz="2400">
                <a:solidFill>
                  <a:srgbClr val="000000"/>
                </a:solidFill>
                <a:latin typeface="宋体" charset="-122"/>
                <a:ea typeface="宋体" charset="-122"/>
              </a:rPr>
              <a:t>重复上述操作两次。三次测定数据如下表。</a:t>
            </a:r>
            <a:r>
              <a:rPr lang="en-US" altLang="zh-CN" sz="2400">
                <a:solidFill>
                  <a:srgbClr val="000000"/>
                </a:solidFill>
                <a:latin typeface="宋体" charset="-122"/>
                <a:ea typeface="宋体" charset="-122"/>
              </a:rPr>
              <a:t>     </a:t>
            </a:r>
            <a:r>
              <a:rPr lang="zh-CN" altLang="en-US" sz="2400">
                <a:solidFill>
                  <a:srgbClr val="000000"/>
                </a:solidFill>
                <a:latin typeface="宋体" charset="-122"/>
                <a:ea typeface="宋体" charset="-122"/>
              </a:rPr>
              <a:t>e. 数据处理。</a:t>
            </a:r>
            <a:endParaRPr lang="zh-CN" altLang="en-US" sz="2400">
              <a:solidFill>
                <a:srgbClr val="000000"/>
              </a:solidFill>
              <a:latin typeface="宋体" charset="-122"/>
              <a:ea typeface="宋体" charset="-122"/>
            </a:endParaRPr>
          </a:p>
        </p:txBody>
      </p:sp>
      <p:pic>
        <p:nvPicPr>
          <p:cNvPr id="6" name="图片 5"/>
          <p:cNvPicPr>
            <a:picLocks noChangeAspect="1"/>
          </p:cNvPicPr>
          <p:nvPr/>
        </p:nvPicPr>
        <p:blipFill>
          <a:blip r:embed="rId3"/>
          <a:stretch>
            <a:fillRect/>
          </a:stretch>
        </p:blipFill>
        <p:spPr>
          <a:xfrm>
            <a:off x="313690" y="4682490"/>
            <a:ext cx="10847070" cy="1784985"/>
          </a:xfrm>
          <a:prstGeom prst="rect">
            <a:avLst/>
          </a:prstGeom>
          <a:ln>
            <a:noFill/>
          </a:ln>
        </p:spPr>
      </p:pic>
      <p:sp>
        <p:nvSpPr>
          <p:cNvPr id="3" name="文本框 2"/>
          <p:cNvSpPr txBox="1"/>
          <p:nvPr/>
        </p:nvSpPr>
        <p:spPr>
          <a:xfrm>
            <a:off x="6829425" y="5160010"/>
            <a:ext cx="5311775" cy="829945"/>
          </a:xfrm>
          <a:prstGeom prst="rect">
            <a:avLst/>
          </a:prstGeom>
        </p:spPr>
        <p:txBody>
          <a:bodyPr wrap="square">
            <a:spAutoFit/>
          </a:bodyPr>
          <a:p>
            <a:pPr>
              <a:lnSpc>
                <a:spcPct val="120000"/>
              </a:lnSpc>
            </a:pPr>
            <a:r>
              <a:rPr lang="zh-CN" altLang="en-US" sz="2000">
                <a:solidFill>
                  <a:srgbClr val="000000"/>
                </a:solidFill>
                <a:effectLst>
                  <a:outerShdw blurRad="38100" dist="38100" dir="2700000" algn="tl">
                    <a:srgbClr val="000000">
                      <a:alpha val="43137"/>
                    </a:srgbClr>
                  </a:outerShdw>
                </a:effectLst>
                <a:latin typeface="宋体" charset="-122"/>
                <a:ea typeface="宋体" charset="-122"/>
              </a:rPr>
              <a:t>最后半滴 </a:t>
            </a:r>
            <a:r>
              <a:rPr lang="en-US" altLang="zh-CN" sz="2000">
                <a:solidFill>
                  <a:srgbClr val="000000"/>
                </a:solidFill>
                <a:effectLst>
                  <a:outerShdw blurRad="38100" dist="38100" dir="2700000" algn="tl">
                    <a:srgbClr val="000000">
                      <a:alpha val="43137"/>
                    </a:srgbClr>
                  </a:outerShdw>
                </a:effectLst>
                <a:latin typeface="Times New Roman"/>
                <a:ea typeface="Times New Roman"/>
              </a:rPr>
              <a:t>AgNO</a:t>
            </a:r>
            <a:r>
              <a:rPr lang="en-US" altLang="zh-CN" sz="1400">
                <a:solidFill>
                  <a:srgbClr val="000000"/>
                </a:solidFill>
                <a:effectLst>
                  <a:outerShdw blurRad="38100" dist="38100" dir="2700000" algn="tl">
                    <a:srgbClr val="000000">
                      <a:alpha val="43137"/>
                    </a:srgbClr>
                  </a:outerShdw>
                </a:effectLst>
                <a:latin typeface="Times New Roman"/>
                <a:ea typeface="Times New Roman"/>
              </a:rPr>
              <a:t>3</a:t>
            </a:r>
            <a:r>
              <a:rPr lang="zh-CN" altLang="en-US" sz="2000">
                <a:solidFill>
                  <a:srgbClr val="000000"/>
                </a:solidFill>
                <a:effectLst>
                  <a:outerShdw blurRad="38100" dist="38100" dir="2700000" algn="tl">
                    <a:srgbClr val="000000">
                      <a:alpha val="43137"/>
                    </a:srgbClr>
                  </a:outerShdw>
                </a:effectLst>
                <a:latin typeface="宋体" charset="-122"/>
                <a:ea typeface="宋体" charset="-122"/>
              </a:rPr>
              <a:t>溶液加入时，锥形瓶中出现砖红色沉淀，且半分钟不恢复</a:t>
            </a:r>
            <a:endParaRPr lang="zh-CN" altLang="en-US" sz="2000">
              <a:solidFill>
                <a:srgbClr val="000000"/>
              </a:solidFill>
              <a:effectLst>
                <a:outerShdw blurRad="38100" dist="38100" dir="2700000" algn="tl">
                  <a:srgbClr val="000000">
                    <a:alpha val="43137"/>
                  </a:srgbClr>
                </a:outerShdw>
              </a:effectLst>
              <a:latin typeface="宋体" charset="-122"/>
              <a:ea typeface="宋体" charset="-122"/>
            </a:endParaRPr>
          </a:p>
        </p:txBody>
      </p:sp>
      <mc:AlternateContent xmlns:mc="http://schemas.openxmlformats.org/markup-compatibility/2006" xmlns:p14="http://schemas.microsoft.com/office/powerpoint/2010/main">
        <mc:Choice Requires="p14">
          <p:contentPart r:id="rId4" p14:bwMode="auto">
            <p14:nvContentPartPr>
              <p14:cNvPr id="24" name="墨迹 23"/>
              <p14:cNvContentPartPr/>
              <p14:nvPr/>
            </p14:nvContentPartPr>
            <p14:xfrm>
              <a:off x="7337777" y="5498807"/>
              <a:ext cx="2667000" cy="107156"/>
            </p14:xfrm>
          </p:contentPart>
        </mc:Choice>
        <mc:Fallback xmlns="">
          <p:pic>
            <p:nvPicPr>
              <p:cNvPr id="24" name="墨迹 23"/>
            </p:nvPicPr>
            <p:blipFill>
              <a:blip/>
            </p:blipFill>
            <p:spPr>
              <a:xfrm>
                <a:off x="7337777" y="5498807"/>
                <a:ext cx="2667000" cy="107156"/>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25" name="墨迹 24"/>
              <p14:cNvContentPartPr/>
              <p14:nvPr/>
            </p14:nvContentPartPr>
            <p14:xfrm>
              <a:off x="10888132" y="5504447"/>
              <a:ext cx="835378" cy="47938"/>
            </p14:xfrm>
          </p:contentPart>
        </mc:Choice>
        <mc:Fallback xmlns="">
          <p:pic>
            <p:nvPicPr>
              <p:cNvPr id="25" name="墨迹 24"/>
            </p:nvPicPr>
            <p:blipFill>
              <a:blip/>
            </p:blipFill>
            <p:spPr>
              <a:xfrm>
                <a:off x="10888132" y="5504447"/>
                <a:ext cx="835378" cy="47938"/>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26" name="墨迹 25"/>
              <p14:cNvContentPartPr/>
              <p14:nvPr/>
            </p14:nvContentPartPr>
            <p14:xfrm>
              <a:off x="6874933" y="5893593"/>
              <a:ext cx="1385711" cy="135356"/>
            </p14:xfrm>
          </p:contentPart>
        </mc:Choice>
        <mc:Fallback xmlns="">
          <p:pic>
            <p:nvPicPr>
              <p:cNvPr id="26" name="墨迹 25"/>
            </p:nvPicPr>
            <p:blipFill>
              <a:blip/>
            </p:blipFill>
            <p:spPr>
              <a:xfrm>
                <a:off x="6874933" y="5893593"/>
                <a:ext cx="1385711" cy="135356"/>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27" name="墨迹 26"/>
              <p14:cNvContentPartPr/>
              <p14:nvPr/>
            </p14:nvContentPartPr>
            <p14:xfrm>
              <a:off x="9290755" y="5910513"/>
              <a:ext cx="903112" cy="59218"/>
            </p14:xfrm>
          </p:contentPart>
        </mc:Choice>
        <mc:Fallback xmlns="">
          <p:pic>
            <p:nvPicPr>
              <p:cNvPr id="27" name="墨迹 26"/>
            </p:nvPicPr>
            <p:blipFill>
              <a:blip/>
            </p:blipFill>
            <p:spPr>
              <a:xfrm>
                <a:off x="9290755" y="5910513"/>
                <a:ext cx="903112" cy="59218"/>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28" name="墨迹 27"/>
              <p14:cNvContentPartPr/>
              <p14:nvPr/>
            </p14:nvContentPartPr>
            <p14:xfrm>
              <a:off x="5661377" y="473743"/>
              <a:ext cx="889000" cy="45118"/>
            </p14:xfrm>
          </p:contentPart>
        </mc:Choice>
        <mc:Fallback xmlns="">
          <p:pic>
            <p:nvPicPr>
              <p:cNvPr id="28" name="墨迹 27"/>
            </p:nvPicPr>
            <p:blipFill>
              <a:blip/>
            </p:blipFill>
            <p:spPr>
              <a:xfrm>
                <a:off x="5661377" y="473743"/>
                <a:ext cx="889000" cy="45118"/>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29" name="墨迹 28"/>
              <p14:cNvContentPartPr/>
              <p14:nvPr/>
            </p14:nvContentPartPr>
            <p14:xfrm>
              <a:off x="7100711" y="439904"/>
              <a:ext cx="1473200" cy="67678"/>
            </p14:xfrm>
          </p:contentPart>
        </mc:Choice>
        <mc:Fallback xmlns="">
          <p:pic>
            <p:nvPicPr>
              <p:cNvPr id="29" name="墨迹 28"/>
            </p:nvPicPr>
            <p:blipFill>
              <a:blip/>
            </p:blipFill>
            <p:spPr>
              <a:xfrm>
                <a:off x="7100711" y="439904"/>
                <a:ext cx="1473200" cy="67678"/>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30" name="墨迹 29"/>
              <p14:cNvContentPartPr/>
              <p14:nvPr/>
            </p14:nvContentPartPr>
            <p14:xfrm>
              <a:off x="7247466" y="609098"/>
              <a:ext cx="101600" cy="197393"/>
            </p14:xfrm>
          </p:contentPart>
        </mc:Choice>
        <mc:Fallback xmlns="">
          <p:pic>
            <p:nvPicPr>
              <p:cNvPr id="30" name="墨迹 29"/>
            </p:nvPicPr>
            <p:blipFill>
              <a:blip/>
            </p:blipFill>
            <p:spPr>
              <a:xfrm>
                <a:off x="7247466" y="609098"/>
                <a:ext cx="101600" cy="197393"/>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31" name="墨迹 30"/>
              <p14:cNvContentPartPr/>
              <p14:nvPr/>
            </p14:nvContentPartPr>
            <p14:xfrm>
              <a:off x="7416800" y="552700"/>
              <a:ext cx="22577" cy="140995"/>
            </p14:xfrm>
          </p:contentPart>
        </mc:Choice>
        <mc:Fallback xmlns="">
          <p:pic>
            <p:nvPicPr>
              <p:cNvPr id="31" name="墨迹 30"/>
            </p:nvPicPr>
            <p:blipFill>
              <a:blip/>
            </p:blipFill>
            <p:spPr>
              <a:xfrm>
                <a:off x="7416800" y="552700"/>
                <a:ext cx="22577" cy="140995"/>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32" name="墨迹 31"/>
              <p14:cNvContentPartPr/>
              <p14:nvPr/>
            </p14:nvContentPartPr>
            <p14:xfrm>
              <a:off x="7349066" y="507582"/>
              <a:ext cx="203200" cy="645757"/>
            </p14:xfrm>
          </p:contentPart>
        </mc:Choice>
        <mc:Fallback xmlns="">
          <p:pic>
            <p:nvPicPr>
              <p:cNvPr id="32" name="墨迹 31"/>
            </p:nvPicPr>
            <p:blipFill>
              <a:blip/>
            </p:blipFill>
            <p:spPr>
              <a:xfrm>
                <a:off x="7349066" y="507582"/>
                <a:ext cx="203200" cy="645757"/>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33" name="墨迹 32"/>
              <p14:cNvContentPartPr/>
              <p14:nvPr/>
            </p14:nvContentPartPr>
            <p14:xfrm>
              <a:off x="7413977" y="783932"/>
              <a:ext cx="93134" cy="109976"/>
            </p14:xfrm>
          </p:contentPart>
        </mc:Choice>
        <mc:Fallback xmlns="">
          <p:pic>
            <p:nvPicPr>
              <p:cNvPr id="33" name="墨迹 32"/>
            </p:nvPicPr>
            <p:blipFill>
              <a:blip/>
            </p:blipFill>
            <p:spPr>
              <a:xfrm>
                <a:off x="7413977" y="783932"/>
                <a:ext cx="93134" cy="109976"/>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34" name="墨迹 33"/>
              <p14:cNvContentPartPr/>
              <p14:nvPr/>
            </p14:nvContentPartPr>
            <p14:xfrm>
              <a:off x="7552266" y="806491"/>
              <a:ext cx="76200" cy="42299"/>
            </p14:xfrm>
          </p:contentPart>
        </mc:Choice>
        <mc:Fallback xmlns="">
          <p:pic>
            <p:nvPicPr>
              <p:cNvPr id="34" name="墨迹 33"/>
            </p:nvPicPr>
            <p:blipFill>
              <a:blip/>
            </p:blipFill>
            <p:spPr>
              <a:xfrm>
                <a:off x="7552266" y="806491"/>
                <a:ext cx="76200" cy="42299"/>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35" name="墨迹 34"/>
              <p14:cNvContentPartPr/>
              <p14:nvPr/>
            </p14:nvContentPartPr>
            <p14:xfrm>
              <a:off x="7286977" y="772652"/>
              <a:ext cx="28223" cy="225593"/>
            </p14:xfrm>
          </p:contentPart>
        </mc:Choice>
        <mc:Fallback xmlns="">
          <p:pic>
            <p:nvPicPr>
              <p:cNvPr id="35" name="墨迹 34"/>
            </p:nvPicPr>
            <p:blipFill>
              <a:blip/>
            </p:blipFill>
            <p:spPr>
              <a:xfrm>
                <a:off x="7286977" y="772652"/>
                <a:ext cx="28223" cy="225593"/>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36" name="墨迹 35"/>
              <p14:cNvContentPartPr/>
              <p14:nvPr/>
            </p14:nvContentPartPr>
            <p14:xfrm>
              <a:off x="7665155" y="541421"/>
              <a:ext cx="172156" cy="219952"/>
            </p14:xfrm>
          </p:contentPart>
        </mc:Choice>
        <mc:Fallback xmlns="">
          <p:pic>
            <p:nvPicPr>
              <p:cNvPr id="36" name="墨迹 35"/>
            </p:nvPicPr>
            <p:blipFill>
              <a:blip/>
            </p:blipFill>
            <p:spPr>
              <a:xfrm>
                <a:off x="7665155" y="541421"/>
                <a:ext cx="172156" cy="219952"/>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37" name="墨迹 36"/>
              <p14:cNvContentPartPr/>
              <p14:nvPr/>
            </p14:nvContentPartPr>
            <p14:xfrm>
              <a:off x="7710311" y="547060"/>
              <a:ext cx="242711" cy="394787"/>
            </p14:xfrm>
          </p:contentPart>
        </mc:Choice>
        <mc:Fallback xmlns="">
          <p:pic>
            <p:nvPicPr>
              <p:cNvPr id="37" name="墨迹 36"/>
            </p:nvPicPr>
            <p:blipFill>
              <a:blip/>
            </p:blipFill>
            <p:spPr>
              <a:xfrm>
                <a:off x="7710311" y="547060"/>
                <a:ext cx="242711" cy="394787"/>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38" name="墨迹 37"/>
              <p14:cNvContentPartPr/>
              <p14:nvPr/>
            </p14:nvContentPartPr>
            <p14:xfrm>
              <a:off x="7766755" y="772652"/>
              <a:ext cx="186267" cy="163555"/>
            </p14:xfrm>
          </p:contentPart>
        </mc:Choice>
        <mc:Fallback xmlns="">
          <p:pic>
            <p:nvPicPr>
              <p:cNvPr id="38" name="墨迹 37"/>
            </p:nvPicPr>
            <p:blipFill>
              <a:blip/>
            </p:blipFill>
            <p:spPr>
              <a:xfrm>
                <a:off x="7766755" y="772652"/>
                <a:ext cx="186267" cy="163555"/>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39" name="墨迹 38"/>
              <p14:cNvContentPartPr/>
              <p14:nvPr/>
            </p14:nvContentPartPr>
            <p14:xfrm>
              <a:off x="7814733" y="767013"/>
              <a:ext cx="31044" cy="135355"/>
            </p14:xfrm>
          </p:contentPart>
        </mc:Choice>
        <mc:Fallback xmlns="">
          <p:pic>
            <p:nvPicPr>
              <p:cNvPr id="39" name="墨迹 38"/>
            </p:nvPicPr>
            <p:blipFill>
              <a:blip/>
            </p:blipFill>
            <p:spPr>
              <a:xfrm>
                <a:off x="7814733" y="767013"/>
                <a:ext cx="31044" cy="135355"/>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40" name="墨迹 39"/>
              <p14:cNvContentPartPr/>
              <p14:nvPr/>
            </p14:nvContentPartPr>
            <p14:xfrm>
              <a:off x="8065911" y="592179"/>
              <a:ext cx="234244" cy="360947"/>
            </p14:xfrm>
          </p:contentPart>
        </mc:Choice>
        <mc:Fallback xmlns="">
          <p:pic>
            <p:nvPicPr>
              <p:cNvPr id="40" name="墨迹 39"/>
            </p:nvPicPr>
            <p:blipFill>
              <a:blip/>
            </p:blipFill>
            <p:spPr>
              <a:xfrm>
                <a:off x="8065911" y="592179"/>
                <a:ext cx="234244" cy="360947"/>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41" name="墨迹 40"/>
              <p14:cNvContentPartPr/>
              <p14:nvPr/>
            </p14:nvContentPartPr>
            <p14:xfrm>
              <a:off x="8187266" y="620378"/>
              <a:ext cx="155222" cy="445544"/>
            </p14:xfrm>
          </p:contentPart>
        </mc:Choice>
        <mc:Fallback xmlns="">
          <p:pic>
            <p:nvPicPr>
              <p:cNvPr id="41" name="墨迹 40"/>
            </p:nvPicPr>
            <p:blipFill>
              <a:blip/>
            </p:blipFill>
            <p:spPr>
              <a:xfrm>
                <a:off x="8187266" y="620378"/>
                <a:ext cx="155222" cy="445544"/>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42" name="墨迹 41"/>
              <p14:cNvContentPartPr/>
              <p14:nvPr/>
            </p14:nvContentPartPr>
            <p14:xfrm>
              <a:off x="8477955" y="693695"/>
              <a:ext cx="124178" cy="287630"/>
            </p14:xfrm>
          </p:contentPart>
        </mc:Choice>
        <mc:Fallback xmlns="">
          <p:pic>
            <p:nvPicPr>
              <p:cNvPr id="42" name="墨迹 41"/>
            </p:nvPicPr>
            <p:blipFill>
              <a:blip/>
            </p:blipFill>
            <p:spPr>
              <a:xfrm>
                <a:off x="8477955" y="693695"/>
                <a:ext cx="124178" cy="287630"/>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43" name="墨迹 42"/>
              <p14:cNvContentPartPr/>
              <p14:nvPr/>
            </p14:nvContentPartPr>
            <p14:xfrm>
              <a:off x="8669866" y="840330"/>
              <a:ext cx="64911" cy="84597"/>
            </p14:xfrm>
          </p:contentPart>
        </mc:Choice>
        <mc:Fallback xmlns="">
          <p:pic>
            <p:nvPicPr>
              <p:cNvPr id="43" name="墨迹 42"/>
            </p:nvPicPr>
            <p:blipFill>
              <a:blip/>
            </p:blipFill>
            <p:spPr>
              <a:xfrm>
                <a:off x="8669866" y="840330"/>
                <a:ext cx="64911" cy="84597"/>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44" name="墨迹 43"/>
              <p14:cNvContentPartPr/>
              <p14:nvPr/>
            </p14:nvContentPartPr>
            <p14:xfrm>
              <a:off x="8731955" y="580899"/>
              <a:ext cx="163689" cy="242512"/>
            </p14:xfrm>
          </p:contentPart>
        </mc:Choice>
        <mc:Fallback xmlns="">
          <p:pic>
            <p:nvPicPr>
              <p:cNvPr id="44" name="墨迹 43"/>
            </p:nvPicPr>
            <p:blipFill>
              <a:blip/>
            </p:blipFill>
            <p:spPr>
              <a:xfrm>
                <a:off x="8731955" y="580899"/>
                <a:ext cx="163689" cy="242512"/>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45" name="墨迹 44"/>
              <p14:cNvContentPartPr/>
              <p14:nvPr/>
            </p14:nvContentPartPr>
            <p14:xfrm>
              <a:off x="8717844" y="648577"/>
              <a:ext cx="166511" cy="188933"/>
            </p14:xfrm>
          </p:contentPart>
        </mc:Choice>
        <mc:Fallback xmlns="">
          <p:pic>
            <p:nvPicPr>
              <p:cNvPr id="45" name="墨迹 44"/>
            </p:nvPicPr>
            <p:blipFill>
              <a:blip/>
            </p:blipFill>
            <p:spPr>
              <a:xfrm>
                <a:off x="8717844" y="648577"/>
                <a:ext cx="166511" cy="188933"/>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46" name="墨迹 45"/>
              <p14:cNvContentPartPr/>
              <p14:nvPr/>
            </p14:nvContentPartPr>
            <p14:xfrm>
              <a:off x="8839200" y="750093"/>
              <a:ext cx="73377" cy="76138"/>
            </p14:xfrm>
          </p:contentPart>
        </mc:Choice>
        <mc:Fallback xmlns="">
          <p:pic>
            <p:nvPicPr>
              <p:cNvPr id="46" name="墨迹 45"/>
            </p:nvPicPr>
            <p:blipFill>
              <a:blip/>
            </p:blipFill>
            <p:spPr>
              <a:xfrm>
                <a:off x="8839200" y="750093"/>
                <a:ext cx="73377" cy="76138"/>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47" name="墨迹 46"/>
              <p14:cNvContentPartPr/>
              <p14:nvPr/>
            </p14:nvContentPartPr>
            <p14:xfrm>
              <a:off x="8782755" y="817771"/>
              <a:ext cx="73378" cy="140995"/>
            </p14:xfrm>
          </p:contentPart>
        </mc:Choice>
        <mc:Fallback xmlns="">
          <p:pic>
            <p:nvPicPr>
              <p:cNvPr id="47" name="墨迹 46"/>
            </p:nvPicPr>
            <p:blipFill>
              <a:blip/>
            </p:blipFill>
            <p:spPr>
              <a:xfrm>
                <a:off x="8782755" y="817771"/>
                <a:ext cx="73378" cy="140995"/>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48" name="墨迹 47"/>
              <p14:cNvContentPartPr/>
              <p14:nvPr/>
            </p14:nvContentPartPr>
            <p14:xfrm>
              <a:off x="8709377" y="637297"/>
              <a:ext cx="333023" cy="332749"/>
            </p14:xfrm>
          </p:contentPart>
        </mc:Choice>
        <mc:Fallback xmlns="">
          <p:pic>
            <p:nvPicPr>
              <p:cNvPr id="48" name="墨迹 47"/>
            </p:nvPicPr>
            <p:blipFill>
              <a:blip/>
            </p:blipFill>
            <p:spPr>
              <a:xfrm>
                <a:off x="8709377" y="637297"/>
                <a:ext cx="333023" cy="332749"/>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49" name="墨迹 48"/>
              <p14:cNvContentPartPr/>
              <p14:nvPr/>
            </p14:nvContentPartPr>
            <p14:xfrm>
              <a:off x="8884355" y="823411"/>
              <a:ext cx="217312" cy="174834"/>
            </p14:xfrm>
          </p:contentPart>
        </mc:Choice>
        <mc:Fallback xmlns="">
          <p:pic>
            <p:nvPicPr>
              <p:cNvPr id="49" name="墨迹 48"/>
            </p:nvPicPr>
            <p:blipFill>
              <a:blip/>
            </p:blipFill>
            <p:spPr>
              <a:xfrm>
                <a:off x="8884355" y="823411"/>
                <a:ext cx="217312" cy="174834"/>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50" name="墨迹 49"/>
              <p14:cNvContentPartPr/>
              <p14:nvPr/>
            </p14:nvContentPartPr>
            <p14:xfrm>
              <a:off x="9194800" y="626018"/>
              <a:ext cx="112888" cy="39478"/>
            </p14:xfrm>
          </p:contentPart>
        </mc:Choice>
        <mc:Fallback xmlns="">
          <p:pic>
            <p:nvPicPr>
              <p:cNvPr id="50" name="墨迹 49"/>
            </p:nvPicPr>
            <p:blipFill>
              <a:blip/>
            </p:blipFill>
            <p:spPr>
              <a:xfrm>
                <a:off x="9194800" y="626018"/>
                <a:ext cx="112888" cy="39478"/>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51" name="墨迹 50"/>
              <p14:cNvContentPartPr/>
              <p14:nvPr/>
            </p14:nvContentPartPr>
            <p14:xfrm>
              <a:off x="9149644" y="580899"/>
              <a:ext cx="45156" cy="183294"/>
            </p14:xfrm>
          </p:contentPart>
        </mc:Choice>
        <mc:Fallback xmlns="">
          <p:pic>
            <p:nvPicPr>
              <p:cNvPr id="51" name="墨迹 50"/>
            </p:nvPicPr>
            <p:blipFill>
              <a:blip/>
            </p:blipFill>
            <p:spPr>
              <a:xfrm>
                <a:off x="9149644" y="580899"/>
                <a:ext cx="45156" cy="183294"/>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52" name="墨迹 51"/>
              <p14:cNvContentPartPr/>
              <p14:nvPr/>
            </p14:nvContentPartPr>
            <p14:xfrm>
              <a:off x="9042400" y="744453"/>
              <a:ext cx="259644" cy="208673"/>
            </p14:xfrm>
          </p:contentPart>
        </mc:Choice>
        <mc:Fallback xmlns="">
          <p:pic>
            <p:nvPicPr>
              <p:cNvPr id="52" name="墨迹 51"/>
            </p:nvPicPr>
            <p:blipFill>
              <a:blip/>
            </p:blipFill>
            <p:spPr>
              <a:xfrm>
                <a:off x="9042400" y="744453"/>
                <a:ext cx="259644" cy="208673"/>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53" name="墨迹 52"/>
              <p14:cNvContentPartPr/>
              <p14:nvPr/>
            </p14:nvContentPartPr>
            <p14:xfrm>
              <a:off x="9471377" y="614738"/>
              <a:ext cx="90312" cy="16919"/>
            </p14:xfrm>
          </p:contentPart>
        </mc:Choice>
        <mc:Fallback xmlns="">
          <p:pic>
            <p:nvPicPr>
              <p:cNvPr id="53" name="墨迹 52"/>
            </p:nvPicPr>
            <p:blipFill>
              <a:blip/>
            </p:blipFill>
            <p:spPr>
              <a:xfrm>
                <a:off x="9471377" y="614738"/>
                <a:ext cx="90312" cy="16919"/>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54" name="墨迹 53"/>
              <p14:cNvContentPartPr/>
              <p14:nvPr/>
            </p14:nvContentPartPr>
            <p14:xfrm>
              <a:off x="9268177" y="682416"/>
              <a:ext cx="197556" cy="349667"/>
            </p14:xfrm>
          </p:contentPart>
        </mc:Choice>
        <mc:Fallback xmlns="">
          <p:pic>
            <p:nvPicPr>
              <p:cNvPr id="54" name="墨迹 53"/>
            </p:nvPicPr>
            <p:blipFill>
              <a:blip/>
            </p:blipFill>
            <p:spPr>
              <a:xfrm>
                <a:off x="9268177" y="682416"/>
                <a:ext cx="197556" cy="349667"/>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55" name="墨迹 54"/>
              <p14:cNvContentPartPr/>
              <p14:nvPr/>
            </p14:nvContentPartPr>
            <p14:xfrm>
              <a:off x="9454444" y="755733"/>
              <a:ext cx="118533" cy="36659"/>
            </p14:xfrm>
          </p:contentPart>
        </mc:Choice>
        <mc:Fallback xmlns="">
          <p:pic>
            <p:nvPicPr>
              <p:cNvPr id="55" name="墨迹 54"/>
            </p:nvPicPr>
            <p:blipFill>
              <a:blip/>
            </p:blipFill>
            <p:spPr>
              <a:xfrm>
                <a:off x="9454444" y="755733"/>
                <a:ext cx="118533" cy="36659"/>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56" name="墨迹 55"/>
              <p14:cNvContentPartPr/>
              <p14:nvPr/>
            </p14:nvContentPartPr>
            <p14:xfrm>
              <a:off x="9423400" y="834690"/>
              <a:ext cx="19755" cy="124076"/>
            </p14:xfrm>
          </p:contentPart>
        </mc:Choice>
        <mc:Fallback xmlns="">
          <p:pic>
            <p:nvPicPr>
              <p:cNvPr id="56" name="墨迹 55"/>
            </p:nvPicPr>
            <p:blipFill>
              <a:blip/>
            </p:blipFill>
            <p:spPr>
              <a:xfrm>
                <a:off x="9423400" y="834690"/>
                <a:ext cx="19755" cy="124076"/>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57" name="墨迹 56"/>
              <p14:cNvContentPartPr/>
              <p14:nvPr/>
            </p14:nvContentPartPr>
            <p14:xfrm>
              <a:off x="9437511" y="868529"/>
              <a:ext cx="124178" cy="140995"/>
            </p14:xfrm>
          </p:contentPart>
        </mc:Choice>
        <mc:Fallback xmlns="">
          <p:pic>
            <p:nvPicPr>
              <p:cNvPr id="57" name="墨迹 56"/>
            </p:nvPicPr>
            <p:blipFill>
              <a:blip/>
            </p:blipFill>
            <p:spPr>
              <a:xfrm>
                <a:off x="9437511" y="868529"/>
                <a:ext cx="124178" cy="140995"/>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62" name="墨迹 61"/>
              <p14:cNvContentPartPr/>
              <p14:nvPr/>
            </p14:nvContentPartPr>
            <p14:xfrm>
              <a:off x="9781822" y="654217"/>
              <a:ext cx="214488" cy="219952"/>
            </p14:xfrm>
          </p:contentPart>
        </mc:Choice>
        <mc:Fallback xmlns="">
          <p:pic>
            <p:nvPicPr>
              <p:cNvPr id="62" name="墨迹 61"/>
            </p:nvPicPr>
            <p:blipFill>
              <a:blip/>
            </p:blipFill>
            <p:spPr>
              <a:xfrm>
                <a:off x="9781822" y="654217"/>
                <a:ext cx="214488" cy="219952"/>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63" name="墨迹 62"/>
              <p14:cNvContentPartPr/>
              <p14:nvPr/>
            </p14:nvContentPartPr>
            <p14:xfrm>
              <a:off x="9858022" y="671136"/>
              <a:ext cx="70555" cy="482203"/>
            </p14:xfrm>
          </p:contentPart>
        </mc:Choice>
        <mc:Fallback xmlns="">
          <p:pic>
            <p:nvPicPr>
              <p:cNvPr id="63" name="墨迹 62"/>
            </p:nvPicPr>
            <p:blipFill>
              <a:blip/>
            </p:blipFill>
            <p:spPr>
              <a:xfrm>
                <a:off x="9858022" y="671136"/>
                <a:ext cx="70555" cy="482203"/>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64" name="墨迹 63"/>
              <p14:cNvContentPartPr/>
              <p14:nvPr/>
            </p14:nvContentPartPr>
            <p14:xfrm>
              <a:off x="10126133" y="597819"/>
              <a:ext cx="124178" cy="422985"/>
            </p14:xfrm>
          </p:contentPart>
        </mc:Choice>
        <mc:Fallback xmlns="">
          <p:pic>
            <p:nvPicPr>
              <p:cNvPr id="64" name="墨迹 63"/>
            </p:nvPicPr>
            <p:blipFill>
              <a:blip/>
            </p:blipFill>
            <p:spPr>
              <a:xfrm>
                <a:off x="10126133" y="597819"/>
                <a:ext cx="124178" cy="422985"/>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65" name="墨迹 64"/>
              <p14:cNvContentPartPr/>
              <p14:nvPr/>
            </p14:nvContentPartPr>
            <p14:xfrm>
              <a:off x="10272888" y="558340"/>
              <a:ext cx="307623" cy="344028"/>
            </p14:xfrm>
          </p:contentPart>
        </mc:Choice>
        <mc:Fallback xmlns="">
          <p:pic>
            <p:nvPicPr>
              <p:cNvPr id="65" name="墨迹 64"/>
            </p:nvPicPr>
            <p:blipFill>
              <a:blip/>
            </p:blipFill>
            <p:spPr>
              <a:xfrm>
                <a:off x="10272888" y="558340"/>
                <a:ext cx="307623" cy="344028"/>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66" name="墨迹 65"/>
              <p14:cNvContentPartPr/>
              <p14:nvPr/>
            </p14:nvContentPartPr>
            <p14:xfrm>
              <a:off x="9996311" y="504762"/>
              <a:ext cx="1676400" cy="53578"/>
            </p14:xfrm>
          </p:contentPart>
        </mc:Choice>
        <mc:Fallback xmlns="">
          <p:pic>
            <p:nvPicPr>
              <p:cNvPr id="66" name="墨迹 65"/>
            </p:nvPicPr>
            <p:blipFill>
              <a:blip/>
            </p:blipFill>
            <p:spPr>
              <a:xfrm>
                <a:off x="9996311" y="504762"/>
                <a:ext cx="1676400" cy="53578"/>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67" name="墨迹 66"/>
              <p14:cNvContentPartPr/>
              <p14:nvPr/>
            </p14:nvContentPartPr>
            <p14:xfrm>
              <a:off x="2850444" y="1722959"/>
              <a:ext cx="1704622" cy="93057"/>
            </p14:xfrm>
          </p:contentPart>
        </mc:Choice>
        <mc:Fallback xmlns="">
          <p:pic>
            <p:nvPicPr>
              <p:cNvPr id="67" name="墨迹 66"/>
            </p:nvPicPr>
            <p:blipFill>
              <a:blip/>
            </p:blipFill>
            <p:spPr>
              <a:xfrm>
                <a:off x="2850444" y="1722959"/>
                <a:ext cx="1704622" cy="93057"/>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68" name="墨迹 67"/>
              <p14:cNvContentPartPr/>
              <p14:nvPr/>
            </p14:nvContentPartPr>
            <p14:xfrm>
              <a:off x="5638800" y="806491"/>
              <a:ext cx="163688" cy="287630"/>
            </p14:xfrm>
          </p:contentPart>
        </mc:Choice>
        <mc:Fallback xmlns="">
          <p:pic>
            <p:nvPicPr>
              <p:cNvPr id="68" name="墨迹 67"/>
            </p:nvPicPr>
            <p:blipFill>
              <a:blip/>
            </p:blipFill>
            <p:spPr>
              <a:xfrm>
                <a:off x="5638800" y="806491"/>
                <a:ext cx="163688" cy="287630"/>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69" name="墨迹 68"/>
              <p14:cNvContentPartPr/>
              <p14:nvPr/>
            </p14:nvContentPartPr>
            <p14:xfrm>
              <a:off x="5847644" y="891088"/>
              <a:ext cx="98778" cy="22560"/>
            </p14:xfrm>
          </p:contentPart>
        </mc:Choice>
        <mc:Fallback xmlns="">
          <p:pic>
            <p:nvPicPr>
              <p:cNvPr id="69" name="墨迹 68"/>
            </p:nvPicPr>
            <p:blipFill>
              <a:blip/>
            </p:blipFill>
            <p:spPr>
              <a:xfrm>
                <a:off x="5847644" y="891088"/>
                <a:ext cx="98778" cy="22560"/>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70" name="墨迹 69"/>
              <p14:cNvContentPartPr/>
              <p14:nvPr/>
            </p14:nvContentPartPr>
            <p14:xfrm>
              <a:off x="5802488" y="1026444"/>
              <a:ext cx="127000" cy="14099"/>
            </p14:xfrm>
          </p:contentPart>
        </mc:Choice>
        <mc:Fallback xmlns="">
          <p:pic>
            <p:nvPicPr>
              <p:cNvPr id="70" name="墨迹 69"/>
            </p:nvPicPr>
            <p:blipFill>
              <a:blip/>
            </p:blipFill>
            <p:spPr>
              <a:xfrm>
                <a:off x="5802488" y="1026444"/>
                <a:ext cx="127000" cy="14099"/>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71" name="墨迹 70"/>
              <p14:cNvContentPartPr/>
              <p14:nvPr/>
            </p14:nvContentPartPr>
            <p14:xfrm>
              <a:off x="6090355" y="823411"/>
              <a:ext cx="73378" cy="124075"/>
            </p14:xfrm>
          </p:contentPart>
        </mc:Choice>
        <mc:Fallback xmlns="">
          <p:pic>
            <p:nvPicPr>
              <p:cNvPr id="71" name="墨迹 70"/>
            </p:nvPicPr>
            <p:blipFill>
              <a:blip/>
            </p:blipFill>
            <p:spPr>
              <a:xfrm>
                <a:off x="6090355" y="823411"/>
                <a:ext cx="73378" cy="124075"/>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72" name="墨迹 71"/>
              <p14:cNvContentPartPr/>
              <p14:nvPr/>
            </p14:nvContentPartPr>
            <p14:xfrm>
              <a:off x="6197600" y="857250"/>
              <a:ext cx="42333" cy="19739"/>
            </p14:xfrm>
          </p:contentPart>
        </mc:Choice>
        <mc:Fallback xmlns="">
          <p:pic>
            <p:nvPicPr>
              <p:cNvPr id="72" name="墨迹 71"/>
            </p:nvPicPr>
            <p:blipFill>
              <a:blip/>
            </p:blipFill>
            <p:spPr>
              <a:xfrm>
                <a:off x="6197600" y="857250"/>
                <a:ext cx="42333" cy="19739"/>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73" name="墨迹 72"/>
              <p14:cNvContentPartPr/>
              <p14:nvPr/>
            </p14:nvContentPartPr>
            <p14:xfrm>
              <a:off x="6304844" y="806491"/>
              <a:ext cx="56444" cy="67678"/>
            </p14:xfrm>
          </p:contentPart>
        </mc:Choice>
        <mc:Fallback xmlns="">
          <p:pic>
            <p:nvPicPr>
              <p:cNvPr id="73" name="墨迹 72"/>
            </p:nvPicPr>
            <p:blipFill>
              <a:blip/>
            </p:blipFill>
            <p:spPr>
              <a:xfrm>
                <a:off x="6304844" y="806491"/>
                <a:ext cx="56444" cy="67678"/>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74" name="墨迹 73"/>
              <p14:cNvContentPartPr/>
              <p14:nvPr/>
            </p14:nvContentPartPr>
            <p14:xfrm>
              <a:off x="6372577" y="767013"/>
              <a:ext cx="146756" cy="208672"/>
            </p14:xfrm>
          </p:contentPart>
        </mc:Choice>
        <mc:Fallback xmlns="">
          <p:pic>
            <p:nvPicPr>
              <p:cNvPr id="74" name="墨迹 73"/>
            </p:nvPicPr>
            <p:blipFill>
              <a:blip/>
            </p:blipFill>
            <p:spPr>
              <a:xfrm>
                <a:off x="6372577" y="767013"/>
                <a:ext cx="146756" cy="208672"/>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75" name="墨迹 74"/>
              <p14:cNvContentPartPr/>
              <p14:nvPr/>
            </p14:nvContentPartPr>
            <p14:xfrm>
              <a:off x="6491111" y="750093"/>
              <a:ext cx="107244" cy="28199"/>
            </p14:xfrm>
          </p:contentPart>
        </mc:Choice>
        <mc:Fallback xmlns="">
          <p:pic>
            <p:nvPicPr>
              <p:cNvPr id="75" name="墨迹 74"/>
            </p:nvPicPr>
            <p:blipFill>
              <a:blip/>
            </p:blipFill>
            <p:spPr>
              <a:xfrm>
                <a:off x="6491111" y="750093"/>
                <a:ext cx="107244" cy="28199"/>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76" name="墨迹 75"/>
              <p14:cNvContentPartPr/>
              <p14:nvPr/>
            </p14:nvContentPartPr>
            <p14:xfrm>
              <a:off x="6626577" y="817771"/>
              <a:ext cx="79023" cy="73317"/>
            </p14:xfrm>
          </p:contentPart>
        </mc:Choice>
        <mc:Fallback xmlns="">
          <p:pic>
            <p:nvPicPr>
              <p:cNvPr id="76" name="墨迹 75"/>
            </p:nvPicPr>
            <p:blipFill>
              <a:blip/>
            </p:blipFill>
            <p:spPr>
              <a:xfrm>
                <a:off x="6626577" y="817771"/>
                <a:ext cx="79023" cy="73317"/>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77" name="墨迹 76"/>
              <p14:cNvContentPartPr/>
              <p14:nvPr/>
            </p14:nvContentPartPr>
            <p14:xfrm>
              <a:off x="6056488" y="930567"/>
              <a:ext cx="688622" cy="129715"/>
            </p14:xfrm>
          </p:contentPart>
        </mc:Choice>
        <mc:Fallback xmlns="">
          <p:pic>
            <p:nvPicPr>
              <p:cNvPr id="77" name="墨迹 76"/>
            </p:nvPicPr>
            <p:blipFill>
              <a:blip/>
            </p:blipFill>
            <p:spPr>
              <a:xfrm>
                <a:off x="6056488" y="930567"/>
                <a:ext cx="688622" cy="129715"/>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78" name="墨迹 77"/>
              <p14:cNvContentPartPr/>
              <p14:nvPr/>
            </p14:nvContentPartPr>
            <p14:xfrm>
              <a:off x="6152444" y="1133600"/>
              <a:ext cx="84666" cy="107156"/>
            </p14:xfrm>
          </p:contentPart>
        </mc:Choice>
        <mc:Fallback xmlns="">
          <p:pic>
            <p:nvPicPr>
              <p:cNvPr id="78" name="墨迹 77"/>
            </p:nvPicPr>
            <p:blipFill>
              <a:blip/>
            </p:blipFill>
            <p:spPr>
              <a:xfrm>
                <a:off x="6152444" y="1133600"/>
                <a:ext cx="84666" cy="107156"/>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79" name="墨迹 78"/>
              <p14:cNvContentPartPr/>
              <p14:nvPr/>
            </p14:nvContentPartPr>
            <p14:xfrm>
              <a:off x="6237111" y="1173078"/>
              <a:ext cx="67733" cy="62038"/>
            </p14:xfrm>
          </p:contentPart>
        </mc:Choice>
        <mc:Fallback xmlns="">
          <p:pic>
            <p:nvPicPr>
              <p:cNvPr id="79" name="墨迹 78"/>
            </p:nvPicPr>
            <p:blipFill>
              <a:blip/>
            </p:blipFill>
            <p:spPr>
              <a:xfrm>
                <a:off x="6237111" y="1173078"/>
                <a:ext cx="67733" cy="62038"/>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80" name="墨迹 79"/>
              <p14:cNvContentPartPr/>
              <p14:nvPr/>
            </p14:nvContentPartPr>
            <p14:xfrm>
              <a:off x="6333066" y="1099761"/>
              <a:ext cx="163689" cy="169194"/>
            </p14:xfrm>
          </p:contentPart>
        </mc:Choice>
        <mc:Fallback xmlns="">
          <p:pic>
            <p:nvPicPr>
              <p:cNvPr id="80" name="墨迹 79"/>
            </p:nvPicPr>
            <p:blipFill>
              <a:blip/>
            </p:blipFill>
            <p:spPr>
              <a:xfrm>
                <a:off x="6333066" y="1099761"/>
                <a:ext cx="163689" cy="169194"/>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81" name="墨迹 80"/>
              <p14:cNvContentPartPr/>
              <p14:nvPr/>
            </p14:nvContentPartPr>
            <p14:xfrm>
              <a:off x="6462888" y="1071562"/>
              <a:ext cx="124178" cy="16919"/>
            </p14:xfrm>
          </p:contentPart>
        </mc:Choice>
        <mc:Fallback xmlns="">
          <p:pic>
            <p:nvPicPr>
              <p:cNvPr id="81" name="墨迹 80"/>
            </p:nvPicPr>
            <p:blipFill>
              <a:blip/>
            </p:blipFill>
            <p:spPr>
              <a:xfrm>
                <a:off x="6462888" y="1071562"/>
                <a:ext cx="124178" cy="16919"/>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82" name="墨迹 81"/>
              <p14:cNvContentPartPr/>
              <p14:nvPr/>
            </p14:nvContentPartPr>
            <p14:xfrm>
              <a:off x="5983111" y="1443789"/>
              <a:ext cx="135466" cy="31019"/>
            </p14:xfrm>
          </p:contentPart>
        </mc:Choice>
        <mc:Fallback xmlns="">
          <p:pic>
            <p:nvPicPr>
              <p:cNvPr id="82" name="墨迹 81"/>
            </p:nvPicPr>
            <p:blipFill>
              <a:blip/>
            </p:blipFill>
            <p:spPr>
              <a:xfrm>
                <a:off x="5983111" y="1443789"/>
                <a:ext cx="135466" cy="31019"/>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83" name="墨迹 82"/>
              <p14:cNvContentPartPr/>
              <p14:nvPr/>
            </p14:nvContentPartPr>
            <p14:xfrm>
              <a:off x="5988755" y="1525566"/>
              <a:ext cx="124178" cy="19739"/>
            </p14:xfrm>
          </p:contentPart>
        </mc:Choice>
        <mc:Fallback xmlns="">
          <p:pic>
            <p:nvPicPr>
              <p:cNvPr id="83" name="墨迹 82"/>
            </p:nvPicPr>
            <p:blipFill>
              <a:blip/>
            </p:blipFill>
            <p:spPr>
              <a:xfrm>
                <a:off x="5988755" y="1525566"/>
                <a:ext cx="124178" cy="19739"/>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84" name="墨迹 83"/>
              <p14:cNvContentPartPr/>
              <p14:nvPr/>
            </p14:nvContentPartPr>
            <p14:xfrm>
              <a:off x="6214533" y="1421230"/>
              <a:ext cx="90311" cy="101516"/>
            </p14:xfrm>
          </p:contentPart>
        </mc:Choice>
        <mc:Fallback xmlns="">
          <p:pic>
            <p:nvPicPr>
              <p:cNvPr id="84" name="墨迹 83"/>
            </p:nvPicPr>
            <p:blipFill>
              <a:blip/>
            </p:blipFill>
            <p:spPr>
              <a:xfrm>
                <a:off x="6214533" y="1421230"/>
                <a:ext cx="90311" cy="101516"/>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85" name="墨迹 84"/>
              <p14:cNvContentPartPr/>
              <p14:nvPr/>
            </p14:nvContentPartPr>
            <p14:xfrm>
              <a:off x="6310488" y="1449429"/>
              <a:ext cx="64912" cy="33839"/>
            </p14:xfrm>
          </p:contentPart>
        </mc:Choice>
        <mc:Fallback xmlns="">
          <p:pic>
            <p:nvPicPr>
              <p:cNvPr id="85" name="墨迹 84"/>
            </p:nvPicPr>
            <p:blipFill>
              <a:blip/>
            </p:blipFill>
            <p:spPr>
              <a:xfrm>
                <a:off x="6310488" y="1449429"/>
                <a:ext cx="64912" cy="33839"/>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86" name="墨迹 85"/>
              <p14:cNvContentPartPr/>
              <p14:nvPr/>
            </p14:nvContentPartPr>
            <p14:xfrm>
              <a:off x="6409266" y="1336633"/>
              <a:ext cx="31044" cy="321469"/>
            </p14:xfrm>
          </p:contentPart>
        </mc:Choice>
        <mc:Fallback xmlns="">
          <p:pic>
            <p:nvPicPr>
              <p:cNvPr id="86" name="墨迹 85"/>
            </p:nvPicPr>
            <p:blipFill>
              <a:blip/>
            </p:blipFill>
            <p:spPr>
              <a:xfrm>
                <a:off x="6409266" y="1336633"/>
                <a:ext cx="31044" cy="321469"/>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87" name="墨迹 86"/>
              <p14:cNvContentPartPr/>
              <p14:nvPr/>
            </p14:nvContentPartPr>
            <p14:xfrm>
              <a:off x="6587066" y="1347912"/>
              <a:ext cx="290689" cy="90237"/>
            </p14:xfrm>
          </p:contentPart>
        </mc:Choice>
        <mc:Fallback xmlns="">
          <p:pic>
            <p:nvPicPr>
              <p:cNvPr id="87" name="墨迹 86"/>
            </p:nvPicPr>
            <p:blipFill>
              <a:blip/>
            </p:blipFill>
            <p:spPr>
              <a:xfrm>
                <a:off x="6587066" y="1347912"/>
                <a:ext cx="290689" cy="90237"/>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88" name="墨迹 87"/>
              <p14:cNvContentPartPr/>
              <p14:nvPr/>
            </p14:nvContentPartPr>
            <p14:xfrm>
              <a:off x="6920088" y="1268955"/>
              <a:ext cx="45156" cy="174834"/>
            </p14:xfrm>
          </p:contentPart>
        </mc:Choice>
        <mc:Fallback xmlns="">
          <p:pic>
            <p:nvPicPr>
              <p:cNvPr id="88" name="墨迹 87"/>
            </p:nvPicPr>
            <p:blipFill>
              <a:blip/>
            </p:blipFill>
            <p:spPr>
              <a:xfrm>
                <a:off x="6920088" y="1268955"/>
                <a:ext cx="45156" cy="174834"/>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89" name="墨迹 88"/>
              <p14:cNvContentPartPr/>
              <p14:nvPr/>
            </p14:nvContentPartPr>
            <p14:xfrm>
              <a:off x="6993466" y="1237936"/>
              <a:ext cx="70556" cy="31019"/>
            </p14:xfrm>
          </p:contentPart>
        </mc:Choice>
        <mc:Fallback xmlns="">
          <p:pic>
            <p:nvPicPr>
              <p:cNvPr id="89" name="墨迹 88"/>
            </p:nvPicPr>
            <p:blipFill>
              <a:blip/>
            </p:blipFill>
            <p:spPr>
              <a:xfrm>
                <a:off x="6993466" y="1237936"/>
                <a:ext cx="70556" cy="31019"/>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90" name="墨迹 89"/>
              <p14:cNvContentPartPr/>
              <p14:nvPr/>
            </p14:nvContentPartPr>
            <p14:xfrm>
              <a:off x="6869288" y="1370472"/>
              <a:ext cx="8467" cy="31018"/>
            </p14:xfrm>
          </p:contentPart>
        </mc:Choice>
        <mc:Fallback xmlns="">
          <p:pic>
            <p:nvPicPr>
              <p:cNvPr id="90" name="墨迹 89"/>
            </p:nvPicPr>
            <p:blipFill>
              <a:blip/>
            </p:blipFill>
            <p:spPr>
              <a:xfrm>
                <a:off x="6869288" y="1370472"/>
                <a:ext cx="8467" cy="31018"/>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91" name="墨迹 90"/>
              <p14:cNvContentPartPr/>
              <p14:nvPr/>
            </p14:nvContentPartPr>
            <p14:xfrm>
              <a:off x="7117644" y="1167439"/>
              <a:ext cx="8466" cy="132535"/>
            </p14:xfrm>
          </p:contentPart>
        </mc:Choice>
        <mc:Fallback xmlns="">
          <p:pic>
            <p:nvPicPr>
              <p:cNvPr id="91" name="墨迹 90"/>
            </p:nvPicPr>
            <p:blipFill>
              <a:blip/>
            </p:blipFill>
            <p:spPr>
              <a:xfrm>
                <a:off x="7117644" y="1167439"/>
                <a:ext cx="8466" cy="132535"/>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92" name="墨迹 91"/>
              <p14:cNvContentPartPr/>
              <p14:nvPr/>
            </p14:nvContentPartPr>
            <p14:xfrm>
              <a:off x="4165600" y="5171698"/>
              <a:ext cx="129822" cy="270711"/>
            </p14:xfrm>
          </p:contentPart>
        </mc:Choice>
        <mc:Fallback xmlns="">
          <p:pic>
            <p:nvPicPr>
              <p:cNvPr id="92" name="墨迹 91"/>
            </p:nvPicPr>
            <p:blipFill>
              <a:blip/>
            </p:blipFill>
            <p:spPr>
              <a:xfrm>
                <a:off x="4165600" y="5171698"/>
                <a:ext cx="129822" cy="270711"/>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93" name="墨迹 92"/>
              <p14:cNvContentPartPr/>
              <p14:nvPr/>
            </p14:nvContentPartPr>
            <p14:xfrm>
              <a:off x="4182533" y="5171698"/>
              <a:ext cx="254000" cy="558341"/>
            </p14:xfrm>
          </p:contentPart>
        </mc:Choice>
        <mc:Fallback xmlns="">
          <p:pic>
            <p:nvPicPr>
              <p:cNvPr id="93" name="墨迹 92"/>
            </p:nvPicPr>
            <p:blipFill>
              <a:blip/>
            </p:blipFill>
            <p:spPr>
              <a:xfrm>
                <a:off x="4182533" y="5171698"/>
                <a:ext cx="254000" cy="558341"/>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94" name="墨迹 93"/>
              <p14:cNvContentPartPr/>
              <p14:nvPr/>
            </p14:nvContentPartPr>
            <p14:xfrm>
              <a:off x="4476044" y="5222457"/>
              <a:ext cx="276578" cy="203033"/>
            </p14:xfrm>
          </p:contentPart>
        </mc:Choice>
        <mc:Fallback xmlns="">
          <p:pic>
            <p:nvPicPr>
              <p:cNvPr id="94" name="墨迹 93"/>
            </p:nvPicPr>
            <p:blipFill>
              <a:blip/>
            </p:blipFill>
            <p:spPr>
              <a:xfrm>
                <a:off x="4476044" y="5222457"/>
                <a:ext cx="276578" cy="203033"/>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95" name="墨迹 94"/>
              <p14:cNvContentPartPr/>
              <p14:nvPr/>
            </p14:nvContentPartPr>
            <p14:xfrm>
              <a:off x="4746977" y="5295774"/>
              <a:ext cx="73378" cy="329929"/>
            </p14:xfrm>
          </p:contentPart>
        </mc:Choice>
        <mc:Fallback xmlns="">
          <p:pic>
            <p:nvPicPr>
              <p:cNvPr id="95" name="墨迹 94"/>
            </p:nvPicPr>
            <p:blipFill>
              <a:blip/>
            </p:blipFill>
            <p:spPr>
              <a:xfrm>
                <a:off x="4746977" y="5295774"/>
                <a:ext cx="73378" cy="329929"/>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96" name="墨迹 95"/>
              <p14:cNvContentPartPr/>
              <p14:nvPr/>
            </p14:nvContentPartPr>
            <p14:xfrm>
              <a:off x="4893733" y="5366272"/>
              <a:ext cx="191911" cy="31019"/>
            </p14:xfrm>
          </p:contentPart>
        </mc:Choice>
        <mc:Fallback xmlns="">
          <p:pic>
            <p:nvPicPr>
              <p:cNvPr id="96" name="墨迹 95"/>
            </p:nvPicPr>
            <p:blipFill>
              <a:blip/>
            </p:blipFill>
            <p:spPr>
              <a:xfrm>
                <a:off x="4893733" y="5366272"/>
                <a:ext cx="191911" cy="31019"/>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97" name="墨迹 96"/>
              <p14:cNvContentPartPr/>
              <p14:nvPr/>
            </p14:nvContentPartPr>
            <p14:xfrm>
              <a:off x="4955822" y="5250656"/>
              <a:ext cx="16933" cy="242511"/>
            </p14:xfrm>
          </p:contentPart>
        </mc:Choice>
        <mc:Fallback xmlns="">
          <p:pic>
            <p:nvPicPr>
              <p:cNvPr id="97" name="墨迹 96"/>
            </p:nvPicPr>
            <p:blipFill>
              <a:blip/>
            </p:blipFill>
            <p:spPr>
              <a:xfrm>
                <a:off x="4955822" y="5250656"/>
                <a:ext cx="16933" cy="242511"/>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98" name="墨迹 97"/>
              <p14:cNvContentPartPr/>
              <p14:nvPr/>
            </p14:nvContentPartPr>
            <p14:xfrm>
              <a:off x="5142088" y="5250656"/>
              <a:ext cx="79023" cy="169194"/>
            </p14:xfrm>
          </p:contentPart>
        </mc:Choice>
        <mc:Fallback xmlns="">
          <p:pic>
            <p:nvPicPr>
              <p:cNvPr id="98" name="墨迹 97"/>
            </p:nvPicPr>
            <p:blipFill>
              <a:blip/>
            </p:blipFill>
            <p:spPr>
              <a:xfrm>
                <a:off x="5142088" y="5250656"/>
                <a:ext cx="79023" cy="169194"/>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99" name="墨迹 98"/>
              <p14:cNvContentPartPr/>
              <p14:nvPr/>
            </p14:nvContentPartPr>
            <p14:xfrm>
              <a:off x="5198533" y="5205537"/>
              <a:ext cx="163689" cy="219953"/>
            </p14:xfrm>
          </p:contentPart>
        </mc:Choice>
        <mc:Fallback xmlns="">
          <p:pic>
            <p:nvPicPr>
              <p:cNvPr id="99" name="墨迹 98"/>
            </p:nvPicPr>
            <p:blipFill>
              <a:blip/>
            </p:blipFill>
            <p:spPr>
              <a:xfrm>
                <a:off x="5198533" y="5205537"/>
                <a:ext cx="163689" cy="219953"/>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100" name="墨迹 99"/>
              <p14:cNvContentPartPr/>
              <p14:nvPr/>
            </p14:nvContentPartPr>
            <p14:xfrm>
              <a:off x="5311422" y="5211177"/>
              <a:ext cx="352778" cy="214313"/>
            </p14:xfrm>
          </p:contentPart>
        </mc:Choice>
        <mc:Fallback xmlns="">
          <p:pic>
            <p:nvPicPr>
              <p:cNvPr id="100" name="墨迹 99"/>
            </p:nvPicPr>
            <p:blipFill>
              <a:blip/>
            </p:blipFill>
            <p:spPr>
              <a:xfrm>
                <a:off x="5311422" y="5211177"/>
                <a:ext cx="352778" cy="214313"/>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101" name="墨迹 100"/>
              <p14:cNvContentPartPr/>
              <p14:nvPr/>
            </p14:nvContentPartPr>
            <p14:xfrm>
              <a:off x="5768622" y="5290134"/>
              <a:ext cx="146755" cy="16920"/>
            </p14:xfrm>
          </p:contentPart>
        </mc:Choice>
        <mc:Fallback xmlns="">
          <p:pic>
            <p:nvPicPr>
              <p:cNvPr id="101" name="墨迹 100"/>
            </p:nvPicPr>
            <p:blipFill>
              <a:blip/>
            </p:blipFill>
            <p:spPr>
              <a:xfrm>
                <a:off x="5768622" y="5290134"/>
                <a:ext cx="146755" cy="16920"/>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102" name="墨迹 101"/>
              <p14:cNvContentPartPr/>
              <p14:nvPr/>
            </p14:nvContentPartPr>
            <p14:xfrm>
              <a:off x="5729111" y="5391651"/>
              <a:ext cx="169333" cy="2819"/>
            </p14:xfrm>
          </p:contentPart>
        </mc:Choice>
        <mc:Fallback xmlns="">
          <p:pic>
            <p:nvPicPr>
              <p:cNvPr id="102" name="墨迹 101"/>
            </p:nvPicPr>
            <p:blipFill>
              <a:blip/>
            </p:blipFill>
            <p:spPr>
              <a:xfrm>
                <a:off x="5729111" y="5391651"/>
                <a:ext cx="169333" cy="2819"/>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103" name="墨迹 102"/>
              <p14:cNvContentPartPr/>
              <p14:nvPr/>
            </p14:nvContentPartPr>
            <p14:xfrm>
              <a:off x="5954888" y="5143500"/>
              <a:ext cx="118534" cy="248151"/>
            </p14:xfrm>
          </p:contentPart>
        </mc:Choice>
        <mc:Fallback xmlns="">
          <p:pic>
            <p:nvPicPr>
              <p:cNvPr id="103" name="墨迹 102"/>
            </p:nvPicPr>
            <p:blipFill>
              <a:blip/>
            </p:blipFill>
            <p:spPr>
              <a:xfrm>
                <a:off x="5954888" y="5143500"/>
                <a:ext cx="118534" cy="248151"/>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104" name="墨迹 103"/>
              <p14:cNvContentPartPr/>
              <p14:nvPr/>
            </p14:nvContentPartPr>
            <p14:xfrm>
              <a:off x="6011333" y="5143500"/>
              <a:ext cx="152400" cy="468103"/>
            </p14:xfrm>
          </p:contentPart>
        </mc:Choice>
        <mc:Fallback xmlns="">
          <p:pic>
            <p:nvPicPr>
              <p:cNvPr id="104" name="墨迹 103"/>
            </p:nvPicPr>
            <p:blipFill>
              <a:blip/>
            </p:blipFill>
            <p:spPr>
              <a:xfrm>
                <a:off x="6011333" y="5143500"/>
                <a:ext cx="152400" cy="468103"/>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105" name="墨迹 104"/>
              <p14:cNvContentPartPr/>
              <p14:nvPr/>
            </p14:nvContentPartPr>
            <p14:xfrm>
              <a:off x="6180666" y="5216817"/>
              <a:ext cx="132644" cy="169194"/>
            </p14:xfrm>
          </p:contentPart>
        </mc:Choice>
        <mc:Fallback xmlns="">
          <p:pic>
            <p:nvPicPr>
              <p:cNvPr id="105" name="墨迹 104"/>
            </p:nvPicPr>
            <p:blipFill>
              <a:blip/>
            </p:blipFill>
            <p:spPr>
              <a:xfrm>
                <a:off x="6180666" y="5216817"/>
                <a:ext cx="132644" cy="169194"/>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106" name="墨迹 105"/>
              <p14:cNvContentPartPr/>
              <p14:nvPr/>
            </p14:nvContentPartPr>
            <p14:xfrm>
              <a:off x="6372577" y="5075822"/>
              <a:ext cx="45156" cy="352487"/>
            </p14:xfrm>
          </p:contentPart>
        </mc:Choice>
        <mc:Fallback xmlns="">
          <p:pic>
            <p:nvPicPr>
              <p:cNvPr id="106" name="墨迹 105"/>
            </p:nvPicPr>
            <p:blipFill>
              <a:blip/>
            </p:blipFill>
            <p:spPr>
              <a:xfrm>
                <a:off x="6372577" y="5075822"/>
                <a:ext cx="45156" cy="352487"/>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107" name="墨迹 106"/>
              <p14:cNvContentPartPr/>
              <p14:nvPr/>
            </p14:nvContentPartPr>
            <p14:xfrm>
              <a:off x="6316133" y="5346533"/>
              <a:ext cx="124178" cy="135355"/>
            </p14:xfrm>
          </p:contentPart>
        </mc:Choice>
        <mc:Fallback xmlns="">
          <p:pic>
            <p:nvPicPr>
              <p:cNvPr id="107" name="墨迹 106"/>
            </p:nvPicPr>
            <p:blipFill>
              <a:blip/>
            </p:blipFill>
            <p:spPr>
              <a:xfrm>
                <a:off x="6316133" y="5346533"/>
                <a:ext cx="124178" cy="135355"/>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108" name="墨迹 107"/>
              <p14:cNvContentPartPr/>
              <p14:nvPr/>
            </p14:nvContentPartPr>
            <p14:xfrm>
              <a:off x="6457244" y="5287315"/>
              <a:ext cx="166511" cy="25379"/>
            </p14:xfrm>
          </p:contentPart>
        </mc:Choice>
        <mc:Fallback xmlns="">
          <p:pic>
            <p:nvPicPr>
              <p:cNvPr id="108" name="墨迹 107"/>
            </p:nvPicPr>
            <p:blipFill>
              <a:blip/>
            </p:blipFill>
            <p:spPr>
              <a:xfrm>
                <a:off x="6457244" y="5287315"/>
                <a:ext cx="166511" cy="25379"/>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109" name="墨迹 108"/>
              <p14:cNvContentPartPr/>
              <p14:nvPr/>
            </p14:nvContentPartPr>
            <p14:xfrm>
              <a:off x="6508044" y="5171698"/>
              <a:ext cx="39511" cy="231232"/>
            </p14:xfrm>
          </p:contentPart>
        </mc:Choice>
        <mc:Fallback xmlns="">
          <p:pic>
            <p:nvPicPr>
              <p:cNvPr id="109" name="墨迹 108"/>
            </p:nvPicPr>
            <p:blipFill>
              <a:blip/>
            </p:blipFill>
            <p:spPr>
              <a:xfrm>
                <a:off x="6508044" y="5171698"/>
                <a:ext cx="39511" cy="231232"/>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110" name="墨迹 109"/>
              <p14:cNvContentPartPr/>
              <p14:nvPr/>
            </p14:nvContentPartPr>
            <p14:xfrm>
              <a:off x="6654800" y="5171698"/>
              <a:ext cx="95955" cy="163555"/>
            </p14:xfrm>
          </p:contentPart>
        </mc:Choice>
        <mc:Fallback xmlns="">
          <p:pic>
            <p:nvPicPr>
              <p:cNvPr id="110" name="墨迹 109"/>
            </p:nvPicPr>
            <p:blipFill>
              <a:blip/>
            </p:blipFill>
            <p:spPr>
              <a:xfrm>
                <a:off x="6654800" y="5171698"/>
                <a:ext cx="95955" cy="163555"/>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111" name="墨迹 110"/>
              <p14:cNvContentPartPr/>
              <p14:nvPr/>
            </p14:nvContentPartPr>
            <p14:xfrm>
              <a:off x="6728177" y="5120940"/>
              <a:ext cx="129823" cy="186114"/>
            </p14:xfrm>
          </p:contentPart>
        </mc:Choice>
        <mc:Fallback xmlns="">
          <p:pic>
            <p:nvPicPr>
              <p:cNvPr id="111" name="墨迹 110"/>
            </p:nvPicPr>
            <p:blipFill>
              <a:blip/>
            </p:blipFill>
            <p:spPr>
              <a:xfrm>
                <a:off x="6728177" y="5120940"/>
                <a:ext cx="129823" cy="186114"/>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112" name="墨迹 111"/>
              <p14:cNvContentPartPr/>
              <p14:nvPr/>
            </p14:nvContentPartPr>
            <p14:xfrm>
              <a:off x="6795911" y="5154779"/>
              <a:ext cx="194733" cy="191754"/>
            </p14:xfrm>
          </p:contentPart>
        </mc:Choice>
        <mc:Fallback xmlns="">
          <p:pic>
            <p:nvPicPr>
              <p:cNvPr id="112" name="墨迹 111"/>
            </p:nvPicPr>
            <p:blipFill>
              <a:blip/>
            </p:blipFill>
            <p:spPr>
              <a:xfrm>
                <a:off x="6795911" y="5154779"/>
                <a:ext cx="194733" cy="191754"/>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113" name="墨迹 112"/>
              <p14:cNvContentPartPr/>
              <p14:nvPr/>
            </p14:nvContentPartPr>
            <p14:xfrm>
              <a:off x="6953955" y="5120940"/>
              <a:ext cx="254000" cy="203033"/>
            </p14:xfrm>
          </p:contentPart>
        </mc:Choice>
        <mc:Fallback xmlns="">
          <p:pic>
            <p:nvPicPr>
              <p:cNvPr id="113" name="墨迹 112"/>
            </p:nvPicPr>
            <p:blipFill>
              <a:blip/>
            </p:blipFill>
            <p:spPr>
              <a:xfrm>
                <a:off x="6953955" y="5120940"/>
                <a:ext cx="254000" cy="203033"/>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114" name="墨迹 113"/>
              <p14:cNvContentPartPr/>
              <p14:nvPr/>
            </p14:nvContentPartPr>
            <p14:xfrm>
              <a:off x="7174088" y="5177338"/>
              <a:ext cx="79022" cy="287630"/>
            </p14:xfrm>
          </p:contentPart>
        </mc:Choice>
        <mc:Fallback xmlns="">
          <p:pic>
            <p:nvPicPr>
              <p:cNvPr id="114" name="墨迹 113"/>
            </p:nvPicPr>
            <p:blipFill>
              <a:blip/>
            </p:blipFill>
            <p:spPr>
              <a:xfrm>
                <a:off x="7174088" y="5177338"/>
                <a:ext cx="79022" cy="287630"/>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115" name="墨迹 114"/>
              <p14:cNvContentPartPr/>
              <p14:nvPr/>
            </p14:nvContentPartPr>
            <p14:xfrm>
              <a:off x="4538133" y="5628522"/>
              <a:ext cx="5644" cy="143815"/>
            </p14:xfrm>
          </p:contentPart>
        </mc:Choice>
        <mc:Fallback xmlns="">
          <p:pic>
            <p:nvPicPr>
              <p:cNvPr id="115" name="墨迹 114"/>
            </p:nvPicPr>
            <p:blipFill>
              <a:blip/>
            </p:blipFill>
            <p:spPr>
              <a:xfrm>
                <a:off x="4538133" y="5628522"/>
                <a:ext cx="5644" cy="143815"/>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116" name="墨迹 115"/>
              <p14:cNvContentPartPr/>
              <p14:nvPr/>
            </p14:nvContentPartPr>
            <p14:xfrm>
              <a:off x="5503333" y="5560845"/>
              <a:ext cx="360" cy="140995"/>
            </p14:xfrm>
          </p:contentPart>
        </mc:Choice>
        <mc:Fallback xmlns="">
          <p:pic>
            <p:nvPicPr>
              <p:cNvPr id="116" name="墨迹 115"/>
            </p:nvPicPr>
            <p:blipFill>
              <a:blip/>
            </p:blipFill>
            <p:spPr>
              <a:xfrm>
                <a:off x="5503333" y="5560845"/>
                <a:ext cx="360" cy="140995"/>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117" name="墨迹 116"/>
              <p14:cNvContentPartPr/>
              <p14:nvPr/>
            </p14:nvContentPartPr>
            <p14:xfrm>
              <a:off x="5328355" y="5983830"/>
              <a:ext cx="174978" cy="191753"/>
            </p14:xfrm>
          </p:contentPart>
        </mc:Choice>
        <mc:Fallback xmlns="">
          <p:pic>
            <p:nvPicPr>
              <p:cNvPr id="117" name="墨迹 116"/>
            </p:nvPicPr>
            <p:blipFill>
              <a:blip/>
            </p:blipFill>
            <p:spPr>
              <a:xfrm>
                <a:off x="5328355" y="5983830"/>
                <a:ext cx="174978" cy="191753"/>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118" name="墨迹 117"/>
              <p14:cNvContentPartPr/>
              <p14:nvPr/>
            </p14:nvContentPartPr>
            <p14:xfrm>
              <a:off x="5559777" y="5995110"/>
              <a:ext cx="101600" cy="146634"/>
            </p14:xfrm>
          </p:contentPart>
        </mc:Choice>
        <mc:Fallback xmlns="">
          <p:pic>
            <p:nvPicPr>
              <p:cNvPr id="118" name="墨迹 117"/>
            </p:nvPicPr>
            <p:blipFill>
              <a:blip/>
            </p:blipFill>
            <p:spPr>
              <a:xfrm>
                <a:off x="5559777" y="5995110"/>
                <a:ext cx="101600" cy="146634"/>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119" name="墨迹 118"/>
              <p14:cNvContentPartPr/>
              <p14:nvPr/>
            </p14:nvContentPartPr>
            <p14:xfrm>
              <a:off x="5559777" y="6006389"/>
              <a:ext cx="64912" cy="166375"/>
            </p14:xfrm>
          </p:contentPart>
        </mc:Choice>
        <mc:Fallback xmlns="">
          <p:pic>
            <p:nvPicPr>
              <p:cNvPr id="119" name="墨迹 118"/>
            </p:nvPicPr>
            <p:blipFill>
              <a:blip/>
            </p:blipFill>
            <p:spPr>
              <a:xfrm>
                <a:off x="5559777" y="6006389"/>
                <a:ext cx="64912" cy="166375"/>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120" name="墨迹 119"/>
              <p14:cNvContentPartPr/>
              <p14:nvPr/>
            </p14:nvContentPartPr>
            <p14:xfrm>
              <a:off x="5700888" y="5995110"/>
              <a:ext cx="141112" cy="236871"/>
            </p14:xfrm>
          </p:contentPart>
        </mc:Choice>
        <mc:Fallback xmlns="">
          <p:pic>
            <p:nvPicPr>
              <p:cNvPr id="120" name="墨迹 119"/>
            </p:nvPicPr>
            <p:blipFill>
              <a:blip/>
            </p:blipFill>
            <p:spPr>
              <a:xfrm>
                <a:off x="5700888" y="5995110"/>
                <a:ext cx="141112" cy="236871"/>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121" name="墨迹 120"/>
              <p14:cNvContentPartPr/>
              <p14:nvPr/>
            </p14:nvContentPartPr>
            <p14:xfrm>
              <a:off x="5808133" y="5978190"/>
              <a:ext cx="98778" cy="39479"/>
            </p14:xfrm>
          </p:contentPart>
        </mc:Choice>
        <mc:Fallback xmlns="">
          <p:pic>
            <p:nvPicPr>
              <p:cNvPr id="121" name="墨迹 120"/>
            </p:nvPicPr>
            <p:blipFill>
              <a:blip/>
            </p:blipFill>
            <p:spPr>
              <a:xfrm>
                <a:off x="5808133" y="5978190"/>
                <a:ext cx="98778" cy="39479"/>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122" name="墨迹 121"/>
              <p14:cNvContentPartPr/>
              <p14:nvPr/>
            </p14:nvContentPartPr>
            <p14:xfrm>
              <a:off x="5983111" y="6045868"/>
              <a:ext cx="127000" cy="90237"/>
            </p14:xfrm>
          </p:contentPart>
        </mc:Choice>
        <mc:Fallback xmlns="">
          <p:pic>
            <p:nvPicPr>
              <p:cNvPr id="122" name="墨迹 121"/>
            </p:nvPicPr>
            <p:blipFill>
              <a:blip/>
            </p:blipFill>
            <p:spPr>
              <a:xfrm>
                <a:off x="5983111" y="6045868"/>
                <a:ext cx="127000" cy="90237"/>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123" name="墨迹 122"/>
              <p14:cNvContentPartPr/>
              <p14:nvPr/>
            </p14:nvContentPartPr>
            <p14:xfrm>
              <a:off x="6152444" y="5966911"/>
              <a:ext cx="197556" cy="186113"/>
            </p14:xfrm>
          </p:contentPart>
        </mc:Choice>
        <mc:Fallback xmlns="">
          <p:pic>
            <p:nvPicPr>
              <p:cNvPr id="123" name="墨迹 122"/>
            </p:nvPicPr>
            <p:blipFill>
              <a:blip/>
            </p:blipFill>
            <p:spPr>
              <a:xfrm>
                <a:off x="6152444" y="5966911"/>
                <a:ext cx="197556" cy="186113"/>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124" name="墨迹 123"/>
              <p14:cNvContentPartPr/>
              <p14:nvPr/>
            </p14:nvContentPartPr>
            <p14:xfrm>
              <a:off x="3804355" y="5983830"/>
              <a:ext cx="101600" cy="152275"/>
            </p14:xfrm>
          </p:contentPart>
        </mc:Choice>
        <mc:Fallback xmlns="">
          <p:pic>
            <p:nvPicPr>
              <p:cNvPr id="124" name="墨迹 123"/>
            </p:nvPicPr>
            <p:blipFill>
              <a:blip/>
            </p:blipFill>
            <p:spPr>
              <a:xfrm>
                <a:off x="3804355" y="5983830"/>
                <a:ext cx="101600" cy="152275"/>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125" name="墨迹 124"/>
              <p14:cNvContentPartPr/>
              <p14:nvPr/>
            </p14:nvContentPartPr>
            <p14:xfrm>
              <a:off x="3968044" y="6023309"/>
              <a:ext cx="47978" cy="50758"/>
            </p14:xfrm>
          </p:contentPart>
        </mc:Choice>
        <mc:Fallback xmlns="">
          <p:pic>
            <p:nvPicPr>
              <p:cNvPr id="125" name="墨迹 124"/>
            </p:nvPicPr>
            <p:blipFill>
              <a:blip/>
            </p:blipFill>
            <p:spPr>
              <a:xfrm>
                <a:off x="3968044" y="6023309"/>
                <a:ext cx="47978" cy="50758"/>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126" name="墨迹 125"/>
              <p14:cNvContentPartPr/>
              <p14:nvPr/>
            </p14:nvContentPartPr>
            <p14:xfrm>
              <a:off x="4072466" y="5865394"/>
              <a:ext cx="19756" cy="335568"/>
            </p14:xfrm>
          </p:contentPart>
        </mc:Choice>
        <mc:Fallback xmlns="">
          <p:pic>
            <p:nvPicPr>
              <p:cNvPr id="126" name="墨迹 125"/>
            </p:nvPicPr>
            <p:blipFill>
              <a:blip/>
            </p:blipFill>
            <p:spPr>
              <a:xfrm>
                <a:off x="4072466" y="5865394"/>
                <a:ext cx="19756" cy="335568"/>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127" name="墨迹 126"/>
              <p14:cNvContentPartPr/>
              <p14:nvPr/>
            </p14:nvContentPartPr>
            <p14:xfrm>
              <a:off x="4236155" y="5972550"/>
              <a:ext cx="104422" cy="152275"/>
            </p14:xfrm>
          </p:contentPart>
        </mc:Choice>
        <mc:Fallback xmlns="">
          <p:pic>
            <p:nvPicPr>
              <p:cNvPr id="127" name="墨迹 126"/>
            </p:nvPicPr>
            <p:blipFill>
              <a:blip/>
            </p:blipFill>
            <p:spPr>
              <a:xfrm>
                <a:off x="4236155" y="5972550"/>
                <a:ext cx="104422" cy="152275"/>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128" name="墨迹 127"/>
              <p14:cNvContentPartPr/>
              <p14:nvPr/>
            </p14:nvContentPartPr>
            <p14:xfrm>
              <a:off x="4227688" y="5978190"/>
              <a:ext cx="124178" cy="180474"/>
            </p14:xfrm>
          </p:contentPart>
        </mc:Choice>
        <mc:Fallback xmlns="">
          <p:pic>
            <p:nvPicPr>
              <p:cNvPr id="128" name="墨迹 127"/>
            </p:nvPicPr>
            <p:blipFill>
              <a:blip/>
            </p:blipFill>
            <p:spPr>
              <a:xfrm>
                <a:off x="4227688" y="5978190"/>
                <a:ext cx="124178" cy="180474"/>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129" name="墨迹 128"/>
              <p14:cNvContentPartPr/>
              <p14:nvPr/>
            </p14:nvContentPartPr>
            <p14:xfrm>
              <a:off x="4442177" y="5972550"/>
              <a:ext cx="155223" cy="152275"/>
            </p14:xfrm>
          </p:contentPart>
        </mc:Choice>
        <mc:Fallback xmlns="">
          <p:pic>
            <p:nvPicPr>
              <p:cNvPr id="129" name="墨迹 128"/>
            </p:nvPicPr>
            <p:blipFill>
              <a:blip/>
            </p:blipFill>
            <p:spPr>
              <a:xfrm>
                <a:off x="4442177" y="5972550"/>
                <a:ext cx="155223" cy="152275"/>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130" name="墨迹 129"/>
              <p14:cNvContentPartPr/>
              <p14:nvPr/>
            </p14:nvContentPartPr>
            <p14:xfrm>
              <a:off x="4611511" y="6023309"/>
              <a:ext cx="50800" cy="107156"/>
            </p14:xfrm>
          </p:contentPart>
        </mc:Choice>
        <mc:Fallback xmlns="">
          <p:pic>
            <p:nvPicPr>
              <p:cNvPr id="130" name="墨迹 129"/>
            </p:nvPicPr>
            <p:blipFill>
              <a:blip/>
            </p:blipFill>
            <p:spPr>
              <a:xfrm>
                <a:off x="4611511" y="6023309"/>
                <a:ext cx="50800" cy="107156"/>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131" name="墨迹 130"/>
              <p14:cNvContentPartPr/>
              <p14:nvPr/>
            </p14:nvContentPartPr>
            <p14:xfrm>
              <a:off x="4741333" y="6000750"/>
              <a:ext cx="254000" cy="152274"/>
            </p14:xfrm>
          </p:contentPart>
        </mc:Choice>
        <mc:Fallback xmlns="">
          <p:pic>
            <p:nvPicPr>
              <p:cNvPr id="131" name="墨迹 130"/>
            </p:nvPicPr>
            <p:blipFill>
              <a:blip/>
            </p:blipFill>
            <p:spPr>
              <a:xfrm>
                <a:off x="4741333" y="6000750"/>
                <a:ext cx="254000" cy="152274"/>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132" name="墨迹 131"/>
              <p14:cNvContentPartPr/>
              <p14:nvPr/>
            </p14:nvContentPartPr>
            <p14:xfrm>
              <a:off x="4481688" y="6423735"/>
              <a:ext cx="225778" cy="304549"/>
            </p14:xfrm>
          </p:contentPart>
        </mc:Choice>
        <mc:Fallback xmlns="">
          <p:pic>
            <p:nvPicPr>
              <p:cNvPr id="132" name="墨迹 131"/>
            </p:nvPicPr>
            <p:blipFill>
              <a:blip/>
            </p:blipFill>
            <p:spPr>
              <a:xfrm>
                <a:off x="4481688" y="6423735"/>
                <a:ext cx="225778" cy="304549"/>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133" name="墨迹 132"/>
              <p14:cNvContentPartPr/>
              <p14:nvPr/>
            </p14:nvContentPartPr>
            <p14:xfrm>
              <a:off x="4797777" y="6547810"/>
              <a:ext cx="104423" cy="8460"/>
            </p14:xfrm>
          </p:contentPart>
        </mc:Choice>
        <mc:Fallback xmlns="">
          <p:pic>
            <p:nvPicPr>
              <p:cNvPr id="133" name="墨迹 132"/>
            </p:nvPicPr>
            <p:blipFill>
              <a:blip/>
            </p:blipFill>
            <p:spPr>
              <a:xfrm>
                <a:off x="4797777" y="6547810"/>
                <a:ext cx="104423" cy="8460"/>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134" name="墨迹 133"/>
              <p14:cNvContentPartPr/>
              <p14:nvPr/>
            </p14:nvContentPartPr>
            <p14:xfrm>
              <a:off x="4769555" y="6643687"/>
              <a:ext cx="129822" cy="360"/>
            </p14:xfrm>
          </p:contentPart>
        </mc:Choice>
        <mc:Fallback xmlns="">
          <p:pic>
            <p:nvPicPr>
              <p:cNvPr id="134" name="墨迹 133"/>
            </p:nvPicPr>
            <p:blipFill>
              <a:blip/>
            </p:blipFill>
            <p:spPr>
              <a:xfrm>
                <a:off x="4769555" y="6643687"/>
                <a:ext cx="129822" cy="360"/>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135" name="墨迹 134"/>
              <p14:cNvContentPartPr/>
              <p14:nvPr/>
            </p14:nvContentPartPr>
            <p14:xfrm>
              <a:off x="4989688" y="6553450"/>
              <a:ext cx="84667" cy="135355"/>
            </p14:xfrm>
          </p:contentPart>
        </mc:Choice>
        <mc:Fallback xmlns="">
          <p:pic>
            <p:nvPicPr>
              <p:cNvPr id="135" name="墨迹 134"/>
            </p:nvPicPr>
            <p:blipFill>
              <a:blip/>
            </p:blipFill>
            <p:spPr>
              <a:xfrm>
                <a:off x="4989688" y="6553450"/>
                <a:ext cx="84667" cy="135355"/>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136" name="墨迹 135"/>
              <p14:cNvContentPartPr/>
              <p14:nvPr/>
            </p14:nvContentPartPr>
            <p14:xfrm>
              <a:off x="5102577" y="6598569"/>
              <a:ext cx="59267" cy="53578"/>
            </p14:xfrm>
          </p:contentPart>
        </mc:Choice>
        <mc:Fallback xmlns="">
          <p:pic>
            <p:nvPicPr>
              <p:cNvPr id="136" name="墨迹 135"/>
            </p:nvPicPr>
            <p:blipFill>
              <a:blip/>
            </p:blipFill>
            <p:spPr>
              <a:xfrm>
                <a:off x="5102577" y="6598569"/>
                <a:ext cx="59267" cy="53578"/>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137" name="墨迹 136"/>
              <p14:cNvContentPartPr/>
              <p14:nvPr/>
            </p14:nvContentPartPr>
            <p14:xfrm>
              <a:off x="5232400" y="6536531"/>
              <a:ext cx="67733" cy="118435"/>
            </p14:xfrm>
          </p:contentPart>
        </mc:Choice>
        <mc:Fallback xmlns="">
          <p:pic>
            <p:nvPicPr>
              <p:cNvPr id="137" name="墨迹 136"/>
            </p:nvPicPr>
            <p:blipFill>
              <a:blip/>
            </p:blipFill>
            <p:spPr>
              <a:xfrm>
                <a:off x="5232400" y="6536531"/>
                <a:ext cx="67733" cy="118435"/>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138" name="墨迹 137"/>
              <p14:cNvContentPartPr/>
              <p14:nvPr/>
            </p14:nvContentPartPr>
            <p14:xfrm>
              <a:off x="5311422" y="6423735"/>
              <a:ext cx="163688" cy="338388"/>
            </p14:xfrm>
          </p:contentPart>
        </mc:Choice>
        <mc:Fallback xmlns="">
          <p:pic>
            <p:nvPicPr>
              <p:cNvPr id="138" name="墨迹 137"/>
            </p:nvPicPr>
            <p:blipFill>
              <a:blip/>
            </p:blipFill>
            <p:spPr>
              <a:xfrm>
                <a:off x="5311422" y="6423735"/>
                <a:ext cx="163688" cy="338388"/>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139" name="墨迹 138"/>
              <p14:cNvContentPartPr/>
              <p14:nvPr/>
            </p14:nvContentPartPr>
            <p14:xfrm>
              <a:off x="5537200" y="6564730"/>
              <a:ext cx="84666" cy="112796"/>
            </p14:xfrm>
          </p:contentPart>
        </mc:Choice>
        <mc:Fallback xmlns="">
          <p:pic>
            <p:nvPicPr>
              <p:cNvPr id="139" name="墨迹 138"/>
            </p:nvPicPr>
            <p:blipFill>
              <a:blip/>
            </p:blipFill>
            <p:spPr>
              <a:xfrm>
                <a:off x="5537200" y="6564730"/>
                <a:ext cx="84666" cy="112796"/>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140" name="墨迹 139"/>
              <p14:cNvContentPartPr/>
              <p14:nvPr/>
            </p14:nvContentPartPr>
            <p14:xfrm>
              <a:off x="5655733" y="6553450"/>
              <a:ext cx="118534" cy="124076"/>
            </p14:xfrm>
          </p:contentPart>
        </mc:Choice>
        <mc:Fallback xmlns="">
          <p:pic>
            <p:nvPicPr>
              <p:cNvPr id="140" name="墨迹 139"/>
            </p:nvPicPr>
            <p:blipFill>
              <a:blip/>
            </p:blipFill>
            <p:spPr>
              <a:xfrm>
                <a:off x="5655733" y="6553450"/>
                <a:ext cx="118534" cy="124076"/>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141" name="墨迹 140"/>
              <p14:cNvContentPartPr/>
              <p14:nvPr/>
            </p14:nvContentPartPr>
            <p14:xfrm>
              <a:off x="6022622" y="6542171"/>
              <a:ext cx="262466" cy="95877"/>
            </p14:xfrm>
          </p:contentPart>
        </mc:Choice>
        <mc:Fallback xmlns="">
          <p:pic>
            <p:nvPicPr>
              <p:cNvPr id="141" name="墨迹 140"/>
            </p:nvPicPr>
            <p:blipFill>
              <a:blip/>
            </p:blipFill>
            <p:spPr>
              <a:xfrm>
                <a:off x="6022622" y="6542171"/>
                <a:ext cx="262466" cy="95877"/>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142" name="墨迹 141"/>
              <p14:cNvContentPartPr/>
              <p14:nvPr/>
            </p14:nvContentPartPr>
            <p14:xfrm>
              <a:off x="6341533" y="6457574"/>
              <a:ext cx="2822" cy="5640"/>
            </p14:xfrm>
          </p:contentPart>
        </mc:Choice>
        <mc:Fallback xmlns="">
          <p:pic>
            <p:nvPicPr>
              <p:cNvPr id="142" name="墨迹 141"/>
            </p:nvPicPr>
            <p:blipFill>
              <a:blip/>
            </p:blipFill>
            <p:spPr>
              <a:xfrm>
                <a:off x="6341533" y="6457574"/>
                <a:ext cx="2822" cy="5640"/>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143" name="墨迹 142"/>
              <p14:cNvContentPartPr/>
              <p14:nvPr/>
            </p14:nvContentPartPr>
            <p14:xfrm>
              <a:off x="6316133" y="6440654"/>
              <a:ext cx="79022" cy="191753"/>
            </p14:xfrm>
          </p:contentPart>
        </mc:Choice>
        <mc:Fallback xmlns="">
          <p:pic>
            <p:nvPicPr>
              <p:cNvPr id="143" name="墨迹 142"/>
            </p:nvPicPr>
            <p:blipFill>
              <a:blip/>
            </p:blipFill>
            <p:spPr>
              <a:xfrm>
                <a:off x="6316133" y="6440654"/>
                <a:ext cx="79022" cy="191753"/>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144" name="墨迹 143"/>
              <p14:cNvContentPartPr/>
              <p14:nvPr/>
            </p14:nvContentPartPr>
            <p14:xfrm>
              <a:off x="6417733" y="6542171"/>
              <a:ext cx="25400" cy="28199"/>
            </p14:xfrm>
          </p:contentPart>
        </mc:Choice>
        <mc:Fallback xmlns="">
          <p:pic>
            <p:nvPicPr>
              <p:cNvPr id="144" name="墨迹 143"/>
            </p:nvPicPr>
            <p:blipFill>
              <a:blip/>
            </p:blipFill>
            <p:spPr>
              <a:xfrm>
                <a:off x="6417733" y="6542171"/>
                <a:ext cx="25400" cy="28199"/>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145" name="墨迹 144"/>
              <p14:cNvContentPartPr/>
              <p14:nvPr/>
            </p14:nvContentPartPr>
            <p14:xfrm>
              <a:off x="6519333" y="6451934"/>
              <a:ext cx="112889" cy="208672"/>
            </p14:xfrm>
          </p:contentPart>
        </mc:Choice>
        <mc:Fallback xmlns="">
          <p:pic>
            <p:nvPicPr>
              <p:cNvPr id="145" name="墨迹 144"/>
            </p:nvPicPr>
            <p:blipFill>
              <a:blip/>
            </p:blipFill>
            <p:spPr>
              <a:xfrm>
                <a:off x="6519333" y="6451934"/>
                <a:ext cx="112889" cy="208672"/>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146" name="墨迹 145"/>
              <p14:cNvContentPartPr/>
              <p14:nvPr/>
            </p14:nvContentPartPr>
            <p14:xfrm>
              <a:off x="6626577" y="6406815"/>
              <a:ext cx="87489" cy="16920"/>
            </p14:xfrm>
          </p:contentPart>
        </mc:Choice>
        <mc:Fallback xmlns="">
          <p:pic>
            <p:nvPicPr>
              <p:cNvPr id="146" name="墨迹 145"/>
            </p:nvPicPr>
            <p:blipFill>
              <a:blip/>
            </p:blipFill>
            <p:spPr>
              <a:xfrm>
                <a:off x="6626577" y="6406815"/>
                <a:ext cx="87489" cy="16920"/>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147" name="墨迹 146"/>
              <p14:cNvContentPartPr/>
              <p14:nvPr/>
            </p14:nvContentPartPr>
            <p14:xfrm>
              <a:off x="6764866" y="6322218"/>
              <a:ext cx="2822" cy="200213"/>
            </p14:xfrm>
          </p:contentPart>
        </mc:Choice>
        <mc:Fallback xmlns="">
          <p:pic>
            <p:nvPicPr>
              <p:cNvPr id="147" name="墨迹 146"/>
            </p:nvPicPr>
            <p:blipFill>
              <a:blip/>
            </p:blipFill>
            <p:spPr>
              <a:xfrm>
                <a:off x="6764866" y="6322218"/>
                <a:ext cx="2822" cy="200213"/>
              </a:xfrm>
              <a:prstGeom prst="rect"/>
            </p:spPr>
          </p:pic>
        </mc:Fallback>
      </mc:AlternateContent>
    </p:spTree>
    <p:custDataLst>
      <p:tags r:id="rId124"/>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rcRect t="5092"/>
          <a:stretch>
            <a:fillRect/>
          </a:stretch>
        </p:blipFill>
        <p:spPr>
          <a:xfrm>
            <a:off x="3018155" y="2767330"/>
            <a:ext cx="8754745" cy="1600835"/>
          </a:xfrm>
          <a:prstGeom prst="rect">
            <a:avLst/>
          </a:prstGeom>
          <a:ln>
            <a:solidFill>
              <a:schemeClr val="accent1"/>
            </a:solidFill>
          </a:ln>
        </p:spPr>
      </p:pic>
      <p:sp>
        <p:nvSpPr>
          <p:cNvPr id="5" name="文本框 4"/>
          <p:cNvSpPr txBox="1"/>
          <p:nvPr/>
        </p:nvSpPr>
        <p:spPr>
          <a:xfrm>
            <a:off x="635" y="17780"/>
            <a:ext cx="12191365" cy="2749550"/>
          </a:xfrm>
          <a:prstGeom prst="rect">
            <a:avLst/>
          </a:prstGeom>
        </p:spPr>
        <p:txBody>
          <a:bodyPr wrap="square">
            <a:spAutoFit/>
          </a:bodyPr>
          <a:p>
            <a:pPr>
              <a:lnSpc>
                <a:spcPct val="120000"/>
              </a:lnSpc>
            </a:pPr>
            <a:r>
              <a:rPr lang="en-US" altLang="zh-CN" sz="2400">
                <a:solidFill>
                  <a:srgbClr val="000000"/>
                </a:solidFill>
                <a:latin typeface="Times New Roman"/>
                <a:ea typeface="Times New Roman"/>
              </a:rPr>
              <a:t>Ⅰ. </a:t>
            </a:r>
            <a:r>
              <a:rPr lang="zh-CN" altLang="en-US" sz="2400">
                <a:solidFill>
                  <a:srgbClr val="000000"/>
                </a:solidFill>
                <a:latin typeface="宋体" charset="-122"/>
                <a:ea typeface="宋体" charset="-122"/>
              </a:rPr>
              <a:t>准备标准溶液：准确称取</a:t>
            </a:r>
            <a:r>
              <a:rPr lang="en-US" altLang="zh-CN" sz="2400">
                <a:solidFill>
                  <a:srgbClr val="000000"/>
                </a:solidFill>
                <a:latin typeface="Times New Roman"/>
                <a:ea typeface="Times New Roman"/>
              </a:rPr>
              <a:t>AgNO</a:t>
            </a:r>
            <a:r>
              <a:rPr lang="en-US" altLang="zh-CN" sz="1600">
                <a:solidFill>
                  <a:srgbClr val="000000"/>
                </a:solidFill>
                <a:latin typeface="Times New Roman"/>
                <a:ea typeface="Times New Roman"/>
              </a:rPr>
              <a:t>3</a:t>
            </a:r>
            <a:r>
              <a:rPr lang="zh-CN" altLang="en-US" sz="2400">
                <a:solidFill>
                  <a:srgbClr val="000000"/>
                </a:solidFill>
                <a:latin typeface="宋体" charset="-122"/>
                <a:ea typeface="宋体" charset="-122"/>
              </a:rPr>
              <a:t>基准物</a:t>
            </a:r>
            <a:r>
              <a:rPr lang="en-US" altLang="zh-CN" sz="2400">
                <a:solidFill>
                  <a:srgbClr val="000000"/>
                </a:solidFill>
                <a:latin typeface="Times New Roman"/>
                <a:ea typeface="Times New Roman"/>
              </a:rPr>
              <a:t>4.2468 g</a:t>
            </a:r>
            <a:r>
              <a:rPr lang="zh-CN" altLang="en-US" sz="2400">
                <a:solidFill>
                  <a:srgbClr val="000000"/>
                </a:solidFill>
                <a:latin typeface="宋体" charset="-122"/>
                <a:ea typeface="宋体" charset="-122"/>
              </a:rPr>
              <a:t>（</a:t>
            </a:r>
            <a:r>
              <a:rPr lang="en-US" altLang="zh-CN" sz="2400">
                <a:solidFill>
                  <a:srgbClr val="000000"/>
                </a:solidFill>
                <a:latin typeface="Times New Roman"/>
                <a:ea typeface="Times New Roman"/>
              </a:rPr>
              <a:t>0.0250 mol</a:t>
            </a:r>
            <a:r>
              <a:rPr lang="zh-CN" altLang="en-US" sz="2400">
                <a:solidFill>
                  <a:srgbClr val="000000"/>
                </a:solidFill>
                <a:latin typeface="宋体" charset="-122"/>
                <a:ea typeface="宋体" charset="-122"/>
              </a:rPr>
              <a:t>）后，配制成 </a:t>
            </a:r>
            <a:r>
              <a:rPr lang="en-US" altLang="zh-CN" sz="2400">
                <a:solidFill>
                  <a:srgbClr val="000000"/>
                </a:solidFill>
                <a:latin typeface="Times New Roman"/>
                <a:ea typeface="Times New Roman"/>
              </a:rPr>
              <a:t>250 mL </a:t>
            </a:r>
            <a:r>
              <a:rPr lang="zh-CN" altLang="en-US" sz="2400">
                <a:solidFill>
                  <a:srgbClr val="000000"/>
                </a:solidFill>
                <a:latin typeface="宋体" charset="-122"/>
                <a:ea typeface="宋体" charset="-122"/>
              </a:rPr>
              <a:t>标准溶液，放在棕色试剂瓶中避光保存，备用。 </a:t>
            </a:r>
            <a:endParaRPr lang="zh-CN" altLang="en-US" sz="2400">
              <a:solidFill>
                <a:srgbClr val="000000"/>
              </a:solidFill>
              <a:latin typeface="宋体" charset="-122"/>
              <a:ea typeface="宋体" charset="-122"/>
            </a:endParaRPr>
          </a:p>
          <a:p>
            <a:pPr>
              <a:lnSpc>
                <a:spcPct val="120000"/>
              </a:lnSpc>
            </a:pPr>
            <a:r>
              <a:rPr lang="en-US" altLang="zh-CN" sz="2400">
                <a:solidFill>
                  <a:srgbClr val="000000"/>
                </a:solidFill>
                <a:latin typeface="Times New Roman"/>
                <a:ea typeface="Times New Roman"/>
              </a:rPr>
              <a:t>Ⅱ. </a:t>
            </a:r>
            <a:r>
              <a:rPr lang="zh-CN" altLang="en-US" sz="2400">
                <a:solidFill>
                  <a:srgbClr val="000000"/>
                </a:solidFill>
                <a:latin typeface="宋体" charset="-122"/>
                <a:ea typeface="宋体" charset="-122"/>
              </a:rPr>
              <a:t>滴定待测溶液。其主要步骤如下： </a:t>
            </a:r>
            <a:endParaRPr lang="zh-CN" altLang="en-US" sz="2400">
              <a:solidFill>
                <a:srgbClr val="000000"/>
              </a:solidFill>
              <a:latin typeface="宋体" charset="-122"/>
              <a:ea typeface="宋体" charset="-122"/>
            </a:endParaRPr>
          </a:p>
          <a:p>
            <a:pPr>
              <a:lnSpc>
                <a:spcPct val="120000"/>
              </a:lnSpc>
            </a:pPr>
            <a:r>
              <a:rPr lang="en-US" altLang="zh-CN" sz="2400">
                <a:solidFill>
                  <a:srgbClr val="000000"/>
                </a:solidFill>
                <a:latin typeface="Times New Roman"/>
                <a:ea typeface="Times New Roman"/>
              </a:rPr>
              <a:t>a. </a:t>
            </a:r>
            <a:r>
              <a:rPr lang="zh-CN" altLang="en-US" sz="2400">
                <a:solidFill>
                  <a:srgbClr val="000000"/>
                </a:solidFill>
                <a:latin typeface="宋体" charset="-122"/>
                <a:ea typeface="宋体" charset="-122"/>
              </a:rPr>
              <a:t>取待测 </a:t>
            </a:r>
            <a:r>
              <a:rPr lang="en-US" altLang="zh-CN" sz="2400">
                <a:solidFill>
                  <a:srgbClr val="000000"/>
                </a:solidFill>
                <a:latin typeface="Times New Roman"/>
                <a:ea typeface="Times New Roman"/>
              </a:rPr>
              <a:t>NaCl </a:t>
            </a:r>
            <a:r>
              <a:rPr lang="zh-CN" altLang="en-US" sz="2400">
                <a:solidFill>
                  <a:srgbClr val="000000"/>
                </a:solidFill>
                <a:latin typeface="宋体" charset="-122"/>
                <a:ea typeface="宋体" charset="-122"/>
              </a:rPr>
              <a:t>溶液 </a:t>
            </a:r>
            <a:r>
              <a:rPr lang="en-US" altLang="zh-CN" sz="2400">
                <a:solidFill>
                  <a:srgbClr val="000000"/>
                </a:solidFill>
                <a:latin typeface="Times New Roman"/>
                <a:ea typeface="Times New Roman"/>
              </a:rPr>
              <a:t>25.00 mL </a:t>
            </a:r>
            <a:r>
              <a:rPr lang="zh-CN" altLang="en-US" sz="2400">
                <a:solidFill>
                  <a:srgbClr val="000000"/>
                </a:solidFill>
                <a:latin typeface="宋体" charset="-122"/>
                <a:ea typeface="宋体" charset="-122"/>
              </a:rPr>
              <a:t>于锥形瓶中；</a:t>
            </a:r>
            <a:r>
              <a:rPr lang="zh-CN" altLang="en-US" sz="2400">
                <a:solidFill>
                  <a:srgbClr val="000000"/>
                </a:solidFill>
                <a:latin typeface="微软雅黑" charset="-122"/>
                <a:ea typeface="微软雅黑" charset="-122"/>
              </a:rPr>
              <a:t> </a:t>
            </a:r>
            <a:r>
              <a:rPr lang="en-US" altLang="zh-CN" sz="2400">
                <a:solidFill>
                  <a:srgbClr val="000000"/>
                </a:solidFill>
                <a:latin typeface="微软雅黑" charset="-122"/>
                <a:ea typeface="微软雅黑" charset="-122"/>
              </a:rPr>
              <a:t>          </a:t>
            </a:r>
            <a:r>
              <a:rPr lang="en-US" altLang="zh-CN" sz="2400">
                <a:solidFill>
                  <a:srgbClr val="000000"/>
                </a:solidFill>
                <a:latin typeface="Times New Roman"/>
                <a:ea typeface="Times New Roman"/>
              </a:rPr>
              <a:t>b. </a:t>
            </a:r>
            <a:r>
              <a:rPr lang="zh-CN" altLang="en-US" sz="2400">
                <a:solidFill>
                  <a:srgbClr val="000000"/>
                </a:solidFill>
                <a:latin typeface="宋体" charset="-122"/>
                <a:ea typeface="宋体" charset="-122"/>
              </a:rPr>
              <a:t>加入 </a:t>
            </a:r>
            <a:r>
              <a:rPr lang="en-US" altLang="zh-CN" sz="2400">
                <a:solidFill>
                  <a:srgbClr val="000000"/>
                </a:solidFill>
                <a:latin typeface="Times New Roman"/>
                <a:ea typeface="Times New Roman"/>
              </a:rPr>
              <a:t>1mL5%K</a:t>
            </a:r>
            <a:r>
              <a:rPr lang="en-US" altLang="zh-CN" sz="1600">
                <a:solidFill>
                  <a:srgbClr val="000000"/>
                </a:solidFill>
                <a:latin typeface="Times New Roman"/>
                <a:ea typeface="Times New Roman"/>
              </a:rPr>
              <a:t>2</a:t>
            </a:r>
            <a:r>
              <a:rPr lang="en-US" altLang="zh-CN" sz="2400">
                <a:solidFill>
                  <a:srgbClr val="000000"/>
                </a:solidFill>
                <a:latin typeface="Times New Roman"/>
                <a:ea typeface="Times New Roman"/>
              </a:rPr>
              <a:t>CrO</a:t>
            </a:r>
            <a:r>
              <a:rPr lang="en-US" altLang="zh-CN" sz="1600">
                <a:solidFill>
                  <a:srgbClr val="000000"/>
                </a:solidFill>
                <a:latin typeface="Times New Roman"/>
                <a:ea typeface="Times New Roman"/>
              </a:rPr>
              <a:t>4</a:t>
            </a:r>
            <a:r>
              <a:rPr lang="zh-CN" altLang="en-US" sz="2400">
                <a:solidFill>
                  <a:srgbClr val="000000"/>
                </a:solidFill>
                <a:latin typeface="宋体" charset="-122"/>
                <a:ea typeface="宋体" charset="-122"/>
              </a:rPr>
              <a:t>溶液； </a:t>
            </a:r>
            <a:endParaRPr lang="zh-CN" altLang="en-US" sz="2400">
              <a:solidFill>
                <a:srgbClr val="000000"/>
              </a:solidFill>
              <a:latin typeface="宋体" charset="-122"/>
              <a:ea typeface="宋体" charset="-122"/>
            </a:endParaRPr>
          </a:p>
          <a:p>
            <a:pPr>
              <a:lnSpc>
                <a:spcPct val="120000"/>
              </a:lnSpc>
            </a:pPr>
            <a:r>
              <a:rPr lang="en-US" altLang="zh-CN" sz="2400">
                <a:solidFill>
                  <a:srgbClr val="000000"/>
                </a:solidFill>
                <a:latin typeface="Times New Roman"/>
                <a:ea typeface="Times New Roman"/>
              </a:rPr>
              <a:t>c. </a:t>
            </a:r>
            <a:r>
              <a:rPr lang="zh-CN" altLang="en-US" sz="2400">
                <a:solidFill>
                  <a:srgbClr val="000000"/>
                </a:solidFill>
                <a:latin typeface="宋体" charset="-122"/>
                <a:ea typeface="宋体" charset="-122"/>
              </a:rPr>
              <a:t>在不断摇动下用</a:t>
            </a:r>
            <a:r>
              <a:rPr lang="en-US" altLang="zh-CN" sz="2400">
                <a:solidFill>
                  <a:srgbClr val="000000"/>
                </a:solidFill>
                <a:latin typeface="Times New Roman"/>
                <a:ea typeface="Times New Roman"/>
              </a:rPr>
              <a:t>AgNO</a:t>
            </a:r>
            <a:r>
              <a:rPr lang="en-US" altLang="zh-CN" sz="1600">
                <a:solidFill>
                  <a:srgbClr val="000000"/>
                </a:solidFill>
                <a:latin typeface="Times New Roman"/>
                <a:ea typeface="Times New Roman"/>
              </a:rPr>
              <a:t>3</a:t>
            </a:r>
            <a:r>
              <a:rPr lang="zh-CN" altLang="en-US" sz="2400">
                <a:solidFill>
                  <a:srgbClr val="000000"/>
                </a:solidFill>
                <a:latin typeface="宋体" charset="-122"/>
                <a:ea typeface="宋体" charset="-122"/>
              </a:rPr>
              <a:t>标准溶液滴定，当接近终点时，需逐滴加入 </a:t>
            </a:r>
            <a:r>
              <a:rPr lang="en-US" altLang="zh-CN" sz="2400">
                <a:solidFill>
                  <a:srgbClr val="000000"/>
                </a:solidFill>
                <a:latin typeface="Times New Roman"/>
                <a:ea typeface="Times New Roman"/>
              </a:rPr>
              <a:t>AgNO</a:t>
            </a:r>
            <a:r>
              <a:rPr lang="en-US" altLang="zh-CN" sz="1600">
                <a:solidFill>
                  <a:srgbClr val="000000"/>
                </a:solidFill>
                <a:latin typeface="Times New Roman"/>
                <a:ea typeface="Times New Roman"/>
              </a:rPr>
              <a:t>3</a:t>
            </a:r>
            <a:r>
              <a:rPr lang="zh-CN" altLang="en-US" sz="2400">
                <a:solidFill>
                  <a:srgbClr val="000000"/>
                </a:solidFill>
                <a:latin typeface="宋体" charset="-122"/>
                <a:ea typeface="宋体" charset="-122"/>
              </a:rPr>
              <a:t>溶液，并用力振荡。记下终点时消耗 </a:t>
            </a:r>
            <a:r>
              <a:rPr lang="en-US" altLang="zh-CN" sz="2400">
                <a:solidFill>
                  <a:srgbClr val="000000"/>
                </a:solidFill>
                <a:latin typeface="Times New Roman"/>
                <a:ea typeface="Times New Roman"/>
              </a:rPr>
              <a:t>AgNO</a:t>
            </a:r>
            <a:r>
              <a:rPr lang="en-US" altLang="zh-CN" sz="1600">
                <a:solidFill>
                  <a:srgbClr val="000000"/>
                </a:solidFill>
                <a:latin typeface="Times New Roman"/>
                <a:ea typeface="Times New Roman"/>
              </a:rPr>
              <a:t>3</a:t>
            </a:r>
            <a:r>
              <a:rPr lang="zh-CN" altLang="en-US" sz="2400">
                <a:solidFill>
                  <a:srgbClr val="000000"/>
                </a:solidFill>
                <a:latin typeface="宋体" charset="-122"/>
                <a:ea typeface="宋体" charset="-122"/>
              </a:rPr>
              <a:t>标准溶液的体积； </a:t>
            </a:r>
            <a:r>
              <a:rPr lang="en-US" altLang="zh-CN" sz="2400">
                <a:solidFill>
                  <a:srgbClr val="000000"/>
                </a:solidFill>
                <a:latin typeface="Times New Roman"/>
                <a:ea typeface="Times New Roman"/>
              </a:rPr>
              <a:t>d. </a:t>
            </a:r>
            <a:r>
              <a:rPr lang="zh-CN" altLang="en-US" sz="2400">
                <a:solidFill>
                  <a:srgbClr val="000000"/>
                </a:solidFill>
                <a:latin typeface="宋体" charset="-122"/>
                <a:ea typeface="宋体" charset="-122"/>
              </a:rPr>
              <a:t>重复操作</a:t>
            </a:r>
            <a:r>
              <a:rPr lang="en-US" altLang="zh-CN" sz="2400">
                <a:solidFill>
                  <a:srgbClr val="000000"/>
                </a:solidFill>
                <a:latin typeface="宋体" charset="-122"/>
                <a:ea typeface="宋体" charset="-122"/>
              </a:rPr>
              <a:t>  </a:t>
            </a:r>
            <a:r>
              <a:rPr lang="zh-CN" altLang="en-US" sz="2400">
                <a:solidFill>
                  <a:srgbClr val="000000"/>
                </a:solidFill>
                <a:latin typeface="宋体" charset="-122"/>
                <a:ea typeface="宋体" charset="-122"/>
              </a:rPr>
              <a:t>e. 数据处理</a:t>
            </a:r>
            <a:endParaRPr lang="zh-CN" altLang="en-US" sz="2400">
              <a:solidFill>
                <a:srgbClr val="000000"/>
              </a:solidFill>
              <a:latin typeface="宋体" charset="-122"/>
              <a:ea typeface="宋体" charset="-122"/>
            </a:endParaRPr>
          </a:p>
        </p:txBody>
      </p:sp>
      <p:pic>
        <p:nvPicPr>
          <p:cNvPr id="7" name="图片 6"/>
          <p:cNvPicPr>
            <a:picLocks noChangeAspect="1"/>
          </p:cNvPicPr>
          <p:nvPr/>
        </p:nvPicPr>
        <p:blipFill>
          <a:blip r:embed="rId2"/>
          <a:stretch>
            <a:fillRect/>
          </a:stretch>
        </p:blipFill>
        <p:spPr>
          <a:xfrm>
            <a:off x="312420" y="4595495"/>
            <a:ext cx="11705590" cy="471170"/>
          </a:xfrm>
          <a:prstGeom prst="rect">
            <a:avLst/>
          </a:prstGeom>
        </p:spPr>
      </p:pic>
      <p:pic>
        <p:nvPicPr>
          <p:cNvPr id="3" name="图片 2"/>
          <p:cNvPicPr>
            <a:picLocks noChangeAspect="1"/>
          </p:cNvPicPr>
          <p:nvPr/>
        </p:nvPicPr>
        <p:blipFill>
          <a:blip r:embed="rId3">
            <a:grayscl/>
          </a:blip>
          <a:stretch>
            <a:fillRect/>
          </a:stretch>
        </p:blipFill>
        <p:spPr>
          <a:xfrm>
            <a:off x="1142365" y="5434965"/>
            <a:ext cx="9296400" cy="806450"/>
          </a:xfrm>
          <a:prstGeom prst="rect">
            <a:avLst/>
          </a:prstGeom>
        </p:spPr>
      </p:pic>
      <mc:AlternateContent xmlns:mc="http://schemas.openxmlformats.org/markup-compatibility/2006" xmlns:p14="http://schemas.microsoft.com/office/powerpoint/2010/main">
        <mc:Choice Requires="p14">
          <p:contentPart r:id="rId4" p14:bwMode="auto">
            <p14:nvContentPartPr>
              <p14:cNvPr id="4" name="墨迹 3"/>
              <p14:cNvContentPartPr/>
              <p14:nvPr/>
            </p14:nvContentPartPr>
            <p14:xfrm>
              <a:off x="6997700" y="4635500"/>
              <a:ext cx="717550" cy="508000"/>
            </p14:xfrm>
          </p:contentPart>
        </mc:Choice>
        <mc:Fallback xmlns="">
          <p:pic>
            <p:nvPicPr>
              <p:cNvPr id="4" name="墨迹 3"/>
            </p:nvPicPr>
            <p:blipFill>
              <a:blip/>
            </p:blipFill>
            <p:spPr>
              <a:xfrm>
                <a:off x="6997700" y="4635500"/>
                <a:ext cx="717550" cy="50800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6" name="墨迹 5"/>
              <p14:cNvContentPartPr/>
              <p14:nvPr/>
            </p14:nvContentPartPr>
            <p14:xfrm>
              <a:off x="8820150" y="5327650"/>
              <a:ext cx="1657350" cy="539750"/>
            </p14:xfrm>
          </p:contentPart>
        </mc:Choice>
        <mc:Fallback xmlns="">
          <p:pic>
            <p:nvPicPr>
              <p:cNvPr id="6" name="墨迹 5"/>
            </p:nvPicPr>
            <p:blipFill>
              <a:blip/>
            </p:blipFill>
            <p:spPr>
              <a:xfrm>
                <a:off x="8820150" y="5327650"/>
                <a:ext cx="1657350" cy="53975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8" name="墨迹 7"/>
              <p14:cNvContentPartPr/>
              <p14:nvPr/>
            </p14:nvContentPartPr>
            <p14:xfrm>
              <a:off x="3359150" y="4292600"/>
              <a:ext cx="3759200" cy="82550"/>
            </p14:xfrm>
          </p:contentPart>
        </mc:Choice>
        <mc:Fallback xmlns="">
          <p:pic>
            <p:nvPicPr>
              <p:cNvPr id="8" name="墨迹 7"/>
            </p:nvPicPr>
            <p:blipFill>
              <a:blip/>
            </p:blipFill>
            <p:spPr>
              <a:xfrm>
                <a:off x="3359150" y="4292600"/>
                <a:ext cx="3759200" cy="8255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9" name="墨迹 8"/>
              <p14:cNvContentPartPr/>
              <p14:nvPr/>
            </p14:nvContentPartPr>
            <p14:xfrm>
              <a:off x="4324350" y="3835400"/>
              <a:ext cx="533400" cy="565150"/>
            </p14:xfrm>
          </p:contentPart>
        </mc:Choice>
        <mc:Fallback xmlns="">
          <p:pic>
            <p:nvPicPr>
              <p:cNvPr id="9" name="墨迹 8"/>
            </p:nvPicPr>
            <p:blipFill>
              <a:blip/>
            </p:blipFill>
            <p:spPr>
              <a:xfrm>
                <a:off x="4324350" y="3835400"/>
                <a:ext cx="533400" cy="56515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0" name="墨迹 9"/>
              <p14:cNvContentPartPr/>
              <p14:nvPr/>
            </p14:nvContentPartPr>
            <p14:xfrm>
              <a:off x="4451350" y="5314950"/>
              <a:ext cx="939800" cy="533400"/>
            </p14:xfrm>
          </p:contentPart>
        </mc:Choice>
        <mc:Fallback xmlns="">
          <p:pic>
            <p:nvPicPr>
              <p:cNvPr id="10" name="墨迹 9"/>
            </p:nvPicPr>
            <p:blipFill>
              <a:blip/>
            </p:blipFill>
            <p:spPr>
              <a:xfrm>
                <a:off x="4451350" y="5314950"/>
                <a:ext cx="939800" cy="533400"/>
              </a:xfrm>
              <a:prstGeom prst="rect"/>
            </p:spPr>
          </p:pic>
        </mc:Fallback>
      </mc:AlternateContent>
    </p:spTree>
    <p:custDataLst>
      <p:tags r:id="rId9"/>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2616835" y="3792220"/>
            <a:ext cx="6196330" cy="1516380"/>
          </a:xfrm>
          <a:prstGeom prst="rect">
            <a:avLst/>
          </a:prstGeom>
        </p:spPr>
      </p:pic>
      <p:pic>
        <p:nvPicPr>
          <p:cNvPr id="4" name="图片 3"/>
          <p:cNvPicPr>
            <a:picLocks noChangeAspect="1"/>
          </p:cNvPicPr>
          <p:nvPr/>
        </p:nvPicPr>
        <p:blipFill>
          <a:blip r:embed="rId2"/>
          <a:stretch>
            <a:fillRect/>
          </a:stretch>
        </p:blipFill>
        <p:spPr>
          <a:xfrm>
            <a:off x="2677160" y="5308600"/>
            <a:ext cx="8912225" cy="1000125"/>
          </a:xfrm>
          <a:prstGeom prst="rect">
            <a:avLst/>
          </a:prstGeom>
        </p:spPr>
      </p:pic>
      <p:pic>
        <p:nvPicPr>
          <p:cNvPr id="5" name="图片 4"/>
          <p:cNvPicPr>
            <a:picLocks noChangeAspect="1"/>
          </p:cNvPicPr>
          <p:nvPr/>
        </p:nvPicPr>
        <p:blipFill>
          <a:blip r:embed="rId3"/>
          <a:srcRect t="5092"/>
          <a:stretch>
            <a:fillRect/>
          </a:stretch>
        </p:blipFill>
        <p:spPr>
          <a:xfrm>
            <a:off x="4436745" y="2324735"/>
            <a:ext cx="7494270" cy="1370330"/>
          </a:xfrm>
          <a:prstGeom prst="rect">
            <a:avLst/>
          </a:prstGeom>
          <a:ln>
            <a:solidFill>
              <a:schemeClr val="accent1"/>
            </a:solidFill>
          </a:ln>
        </p:spPr>
      </p:pic>
      <p:sp>
        <p:nvSpPr>
          <p:cNvPr id="6" name="文本框 5"/>
          <p:cNvSpPr txBox="1"/>
          <p:nvPr/>
        </p:nvSpPr>
        <p:spPr>
          <a:xfrm>
            <a:off x="635" y="17780"/>
            <a:ext cx="12191365" cy="2306955"/>
          </a:xfrm>
          <a:prstGeom prst="rect">
            <a:avLst/>
          </a:prstGeom>
        </p:spPr>
        <p:txBody>
          <a:bodyPr wrap="square">
            <a:spAutoFit/>
          </a:bodyPr>
          <a:p>
            <a:pPr>
              <a:lnSpc>
                <a:spcPct val="120000"/>
              </a:lnSpc>
            </a:pPr>
            <a:r>
              <a:rPr lang="en-US" altLang="zh-CN" sz="2000">
                <a:solidFill>
                  <a:srgbClr val="000000"/>
                </a:solidFill>
                <a:latin typeface="Times New Roman"/>
                <a:ea typeface="Times New Roman"/>
              </a:rPr>
              <a:t>Ⅰ. </a:t>
            </a:r>
            <a:r>
              <a:rPr lang="zh-CN" altLang="en-US" sz="2000">
                <a:solidFill>
                  <a:srgbClr val="000000"/>
                </a:solidFill>
                <a:latin typeface="宋体" charset="-122"/>
                <a:ea typeface="宋体" charset="-122"/>
              </a:rPr>
              <a:t>准备标准溶液：准确称取</a:t>
            </a:r>
            <a:r>
              <a:rPr lang="en-US" altLang="zh-CN" sz="2000">
                <a:solidFill>
                  <a:srgbClr val="000000"/>
                </a:solidFill>
                <a:latin typeface="Times New Roman"/>
                <a:ea typeface="Times New Roman"/>
              </a:rPr>
              <a:t>AgNO</a:t>
            </a:r>
            <a:r>
              <a:rPr lang="en-US" altLang="zh-CN" sz="1400">
                <a:solidFill>
                  <a:srgbClr val="000000"/>
                </a:solidFill>
                <a:latin typeface="Times New Roman"/>
                <a:ea typeface="Times New Roman"/>
              </a:rPr>
              <a:t>3</a:t>
            </a:r>
            <a:r>
              <a:rPr lang="zh-CN" altLang="en-US" sz="2000">
                <a:solidFill>
                  <a:srgbClr val="000000"/>
                </a:solidFill>
                <a:latin typeface="宋体" charset="-122"/>
                <a:ea typeface="宋体" charset="-122"/>
              </a:rPr>
              <a:t>基准物</a:t>
            </a:r>
            <a:r>
              <a:rPr lang="en-US" altLang="zh-CN" sz="2000">
                <a:solidFill>
                  <a:srgbClr val="000000"/>
                </a:solidFill>
                <a:latin typeface="Times New Roman"/>
                <a:ea typeface="Times New Roman"/>
              </a:rPr>
              <a:t>4.2468 g</a:t>
            </a:r>
            <a:r>
              <a:rPr lang="zh-CN" altLang="en-US" sz="2000">
                <a:solidFill>
                  <a:srgbClr val="000000"/>
                </a:solidFill>
                <a:latin typeface="宋体" charset="-122"/>
                <a:ea typeface="宋体" charset="-122"/>
              </a:rPr>
              <a:t>（</a:t>
            </a:r>
            <a:r>
              <a:rPr lang="en-US" altLang="zh-CN" sz="2000">
                <a:solidFill>
                  <a:srgbClr val="000000"/>
                </a:solidFill>
                <a:latin typeface="Times New Roman"/>
                <a:ea typeface="Times New Roman"/>
              </a:rPr>
              <a:t>0.0250 mol</a:t>
            </a:r>
            <a:r>
              <a:rPr lang="zh-CN" altLang="en-US" sz="2000">
                <a:solidFill>
                  <a:srgbClr val="000000"/>
                </a:solidFill>
                <a:latin typeface="宋体" charset="-122"/>
                <a:ea typeface="宋体" charset="-122"/>
              </a:rPr>
              <a:t>）后，配制成 </a:t>
            </a:r>
            <a:r>
              <a:rPr lang="en-US" altLang="zh-CN" sz="2000">
                <a:solidFill>
                  <a:srgbClr val="000000"/>
                </a:solidFill>
                <a:latin typeface="Times New Roman"/>
                <a:ea typeface="Times New Roman"/>
              </a:rPr>
              <a:t>250 mL </a:t>
            </a:r>
            <a:r>
              <a:rPr lang="zh-CN" altLang="en-US" sz="2000">
                <a:solidFill>
                  <a:srgbClr val="000000"/>
                </a:solidFill>
                <a:latin typeface="宋体" charset="-122"/>
                <a:ea typeface="宋体" charset="-122"/>
              </a:rPr>
              <a:t>标准溶液，放在棕色试剂瓶中避光保存，备用。 </a:t>
            </a:r>
            <a:endParaRPr lang="zh-CN" altLang="en-US" sz="2000">
              <a:solidFill>
                <a:srgbClr val="000000"/>
              </a:solidFill>
              <a:latin typeface="宋体" charset="-122"/>
              <a:ea typeface="宋体" charset="-122"/>
            </a:endParaRPr>
          </a:p>
          <a:p>
            <a:pPr>
              <a:lnSpc>
                <a:spcPct val="120000"/>
              </a:lnSpc>
            </a:pPr>
            <a:r>
              <a:rPr lang="en-US" altLang="zh-CN" sz="2000">
                <a:solidFill>
                  <a:srgbClr val="000000"/>
                </a:solidFill>
                <a:latin typeface="Times New Roman"/>
                <a:ea typeface="Times New Roman"/>
              </a:rPr>
              <a:t>Ⅱ. </a:t>
            </a:r>
            <a:r>
              <a:rPr lang="zh-CN" altLang="en-US" sz="2000">
                <a:solidFill>
                  <a:srgbClr val="000000"/>
                </a:solidFill>
                <a:latin typeface="宋体" charset="-122"/>
                <a:ea typeface="宋体" charset="-122"/>
              </a:rPr>
              <a:t>滴定待测溶液。其主要步骤如下： </a:t>
            </a:r>
            <a:endParaRPr lang="zh-CN" altLang="en-US" sz="2000">
              <a:solidFill>
                <a:srgbClr val="000000"/>
              </a:solidFill>
              <a:latin typeface="宋体" charset="-122"/>
              <a:ea typeface="宋体" charset="-122"/>
            </a:endParaRPr>
          </a:p>
          <a:p>
            <a:pPr>
              <a:lnSpc>
                <a:spcPct val="120000"/>
              </a:lnSpc>
            </a:pPr>
            <a:r>
              <a:rPr lang="en-US" altLang="zh-CN" sz="2000">
                <a:solidFill>
                  <a:srgbClr val="000000"/>
                </a:solidFill>
                <a:latin typeface="Times New Roman"/>
                <a:ea typeface="Times New Roman"/>
              </a:rPr>
              <a:t>a. </a:t>
            </a:r>
            <a:r>
              <a:rPr lang="zh-CN" altLang="en-US" sz="2000">
                <a:solidFill>
                  <a:srgbClr val="000000"/>
                </a:solidFill>
                <a:latin typeface="宋体" charset="-122"/>
                <a:ea typeface="宋体" charset="-122"/>
              </a:rPr>
              <a:t>取待测 </a:t>
            </a:r>
            <a:r>
              <a:rPr lang="en-US" altLang="zh-CN" sz="2000">
                <a:solidFill>
                  <a:srgbClr val="000000"/>
                </a:solidFill>
                <a:latin typeface="Times New Roman"/>
                <a:ea typeface="Times New Roman"/>
              </a:rPr>
              <a:t>NaCl </a:t>
            </a:r>
            <a:r>
              <a:rPr lang="zh-CN" altLang="en-US" sz="2000">
                <a:solidFill>
                  <a:srgbClr val="000000"/>
                </a:solidFill>
                <a:latin typeface="宋体" charset="-122"/>
                <a:ea typeface="宋体" charset="-122"/>
              </a:rPr>
              <a:t>溶液 </a:t>
            </a:r>
            <a:r>
              <a:rPr lang="en-US" altLang="zh-CN" sz="2000">
                <a:solidFill>
                  <a:srgbClr val="000000"/>
                </a:solidFill>
                <a:latin typeface="Times New Roman"/>
                <a:ea typeface="Times New Roman"/>
              </a:rPr>
              <a:t>25.00 mL </a:t>
            </a:r>
            <a:r>
              <a:rPr lang="zh-CN" altLang="en-US" sz="2000">
                <a:solidFill>
                  <a:srgbClr val="000000"/>
                </a:solidFill>
                <a:latin typeface="宋体" charset="-122"/>
                <a:ea typeface="宋体" charset="-122"/>
              </a:rPr>
              <a:t>于锥形瓶中；</a:t>
            </a:r>
            <a:r>
              <a:rPr lang="zh-CN" altLang="en-US" sz="2000">
                <a:solidFill>
                  <a:srgbClr val="000000"/>
                </a:solidFill>
                <a:latin typeface="微软雅黑" charset="-122"/>
                <a:ea typeface="微软雅黑" charset="-122"/>
              </a:rPr>
              <a:t> </a:t>
            </a:r>
            <a:r>
              <a:rPr lang="en-US" altLang="zh-CN" sz="2000">
                <a:solidFill>
                  <a:srgbClr val="000000"/>
                </a:solidFill>
                <a:latin typeface="微软雅黑" charset="-122"/>
                <a:ea typeface="微软雅黑" charset="-122"/>
              </a:rPr>
              <a:t>          </a:t>
            </a:r>
            <a:r>
              <a:rPr lang="en-US" altLang="zh-CN" sz="2000">
                <a:solidFill>
                  <a:srgbClr val="000000"/>
                </a:solidFill>
                <a:latin typeface="Times New Roman"/>
                <a:ea typeface="Times New Roman"/>
              </a:rPr>
              <a:t>b. </a:t>
            </a:r>
            <a:r>
              <a:rPr lang="zh-CN" altLang="en-US" sz="2000">
                <a:solidFill>
                  <a:srgbClr val="000000"/>
                </a:solidFill>
                <a:latin typeface="宋体" charset="-122"/>
                <a:ea typeface="宋体" charset="-122"/>
              </a:rPr>
              <a:t>加入 </a:t>
            </a:r>
            <a:r>
              <a:rPr lang="en-US" altLang="zh-CN" sz="2000">
                <a:solidFill>
                  <a:srgbClr val="000000"/>
                </a:solidFill>
                <a:latin typeface="Times New Roman"/>
                <a:ea typeface="Times New Roman"/>
              </a:rPr>
              <a:t>1mL5%K</a:t>
            </a:r>
            <a:r>
              <a:rPr lang="en-US" altLang="zh-CN" sz="1400">
                <a:solidFill>
                  <a:srgbClr val="000000"/>
                </a:solidFill>
                <a:latin typeface="Times New Roman"/>
                <a:ea typeface="Times New Roman"/>
              </a:rPr>
              <a:t>2</a:t>
            </a:r>
            <a:r>
              <a:rPr lang="en-US" altLang="zh-CN" sz="2000">
                <a:solidFill>
                  <a:srgbClr val="000000"/>
                </a:solidFill>
                <a:latin typeface="Times New Roman"/>
                <a:ea typeface="Times New Roman"/>
              </a:rPr>
              <a:t>CrO</a:t>
            </a:r>
            <a:r>
              <a:rPr lang="en-US" altLang="zh-CN" sz="1400">
                <a:solidFill>
                  <a:srgbClr val="000000"/>
                </a:solidFill>
                <a:latin typeface="Times New Roman"/>
                <a:ea typeface="Times New Roman"/>
              </a:rPr>
              <a:t>4</a:t>
            </a:r>
            <a:r>
              <a:rPr lang="zh-CN" altLang="en-US" sz="2000">
                <a:solidFill>
                  <a:srgbClr val="000000"/>
                </a:solidFill>
                <a:latin typeface="宋体" charset="-122"/>
                <a:ea typeface="宋体" charset="-122"/>
              </a:rPr>
              <a:t>溶液； </a:t>
            </a:r>
            <a:endParaRPr lang="zh-CN" altLang="en-US" sz="2000">
              <a:solidFill>
                <a:srgbClr val="000000"/>
              </a:solidFill>
              <a:latin typeface="宋体" charset="-122"/>
              <a:ea typeface="宋体" charset="-122"/>
            </a:endParaRPr>
          </a:p>
          <a:p>
            <a:pPr>
              <a:lnSpc>
                <a:spcPct val="120000"/>
              </a:lnSpc>
            </a:pPr>
            <a:r>
              <a:rPr lang="en-US" altLang="zh-CN" sz="2000">
                <a:solidFill>
                  <a:srgbClr val="000000"/>
                </a:solidFill>
                <a:latin typeface="Times New Roman"/>
                <a:ea typeface="Times New Roman"/>
              </a:rPr>
              <a:t>c. </a:t>
            </a:r>
            <a:r>
              <a:rPr lang="zh-CN" altLang="en-US" sz="2000">
                <a:solidFill>
                  <a:srgbClr val="000000"/>
                </a:solidFill>
                <a:latin typeface="宋体" charset="-122"/>
                <a:ea typeface="宋体" charset="-122"/>
              </a:rPr>
              <a:t>在不断摇动下用</a:t>
            </a:r>
            <a:r>
              <a:rPr lang="en-US" altLang="zh-CN" sz="2000">
                <a:solidFill>
                  <a:srgbClr val="000000"/>
                </a:solidFill>
                <a:latin typeface="Times New Roman"/>
                <a:ea typeface="Times New Roman"/>
              </a:rPr>
              <a:t>AgNO</a:t>
            </a:r>
            <a:r>
              <a:rPr lang="en-US" altLang="zh-CN" sz="1400">
                <a:solidFill>
                  <a:srgbClr val="000000"/>
                </a:solidFill>
                <a:latin typeface="Times New Roman"/>
                <a:ea typeface="Times New Roman"/>
              </a:rPr>
              <a:t>3</a:t>
            </a:r>
            <a:r>
              <a:rPr lang="zh-CN" altLang="en-US" sz="2000">
                <a:solidFill>
                  <a:srgbClr val="000000"/>
                </a:solidFill>
                <a:latin typeface="宋体" charset="-122"/>
                <a:ea typeface="宋体" charset="-122"/>
              </a:rPr>
              <a:t>标准溶液滴定，当接近终点时，需逐滴加入 </a:t>
            </a:r>
            <a:r>
              <a:rPr lang="en-US" altLang="zh-CN" sz="2000">
                <a:solidFill>
                  <a:srgbClr val="000000"/>
                </a:solidFill>
                <a:latin typeface="Times New Roman"/>
                <a:ea typeface="Times New Roman"/>
              </a:rPr>
              <a:t>AgNO</a:t>
            </a:r>
            <a:r>
              <a:rPr lang="en-US" altLang="zh-CN" sz="1400">
                <a:solidFill>
                  <a:srgbClr val="000000"/>
                </a:solidFill>
                <a:latin typeface="Times New Roman"/>
                <a:ea typeface="Times New Roman"/>
              </a:rPr>
              <a:t>3</a:t>
            </a:r>
            <a:r>
              <a:rPr lang="zh-CN" altLang="en-US" sz="2000">
                <a:solidFill>
                  <a:srgbClr val="000000"/>
                </a:solidFill>
                <a:latin typeface="宋体" charset="-122"/>
                <a:ea typeface="宋体" charset="-122"/>
              </a:rPr>
              <a:t>溶液，并用力振荡。记下终点时消耗 </a:t>
            </a:r>
            <a:r>
              <a:rPr lang="en-US" altLang="zh-CN" sz="2000">
                <a:solidFill>
                  <a:srgbClr val="000000"/>
                </a:solidFill>
                <a:latin typeface="Times New Roman"/>
                <a:ea typeface="Times New Roman"/>
              </a:rPr>
              <a:t>AgNO</a:t>
            </a:r>
            <a:r>
              <a:rPr lang="en-US" altLang="zh-CN" sz="1400">
                <a:solidFill>
                  <a:srgbClr val="000000"/>
                </a:solidFill>
                <a:latin typeface="Times New Roman"/>
                <a:ea typeface="Times New Roman"/>
              </a:rPr>
              <a:t>3</a:t>
            </a:r>
            <a:r>
              <a:rPr lang="zh-CN" altLang="en-US" sz="2000">
                <a:solidFill>
                  <a:srgbClr val="000000"/>
                </a:solidFill>
                <a:latin typeface="宋体" charset="-122"/>
                <a:ea typeface="宋体" charset="-122"/>
              </a:rPr>
              <a:t>标准溶液的体积；</a:t>
            </a:r>
            <a:r>
              <a:rPr lang="en-US" altLang="zh-CN" sz="2000">
                <a:solidFill>
                  <a:srgbClr val="000000"/>
                </a:solidFill>
                <a:latin typeface="宋体" charset="-122"/>
                <a:ea typeface="宋体" charset="-122"/>
              </a:rPr>
              <a:t>        </a:t>
            </a:r>
            <a:r>
              <a:rPr lang="en-US" altLang="zh-CN" sz="2000">
                <a:solidFill>
                  <a:srgbClr val="000000"/>
                </a:solidFill>
                <a:latin typeface="Times New Roman"/>
                <a:ea typeface="Times New Roman"/>
              </a:rPr>
              <a:t>d. </a:t>
            </a:r>
            <a:r>
              <a:rPr lang="zh-CN" altLang="en-US" sz="2000">
                <a:solidFill>
                  <a:srgbClr val="000000"/>
                </a:solidFill>
                <a:latin typeface="宋体" charset="-122"/>
                <a:ea typeface="宋体" charset="-122"/>
              </a:rPr>
              <a:t>重复操作两。</a:t>
            </a:r>
            <a:r>
              <a:rPr lang="en-US" altLang="zh-CN" sz="2000">
                <a:solidFill>
                  <a:srgbClr val="000000"/>
                </a:solidFill>
                <a:latin typeface="宋体" charset="-122"/>
                <a:ea typeface="宋体" charset="-122"/>
              </a:rPr>
              <a:t>     </a:t>
            </a:r>
            <a:r>
              <a:rPr lang="zh-CN" altLang="en-US" sz="2000">
                <a:solidFill>
                  <a:srgbClr val="000000"/>
                </a:solidFill>
                <a:latin typeface="宋体" charset="-122"/>
                <a:ea typeface="宋体" charset="-122"/>
              </a:rPr>
              <a:t>e. 数据处理。</a:t>
            </a:r>
            <a:endParaRPr lang="zh-CN" altLang="en-US" sz="2000">
              <a:solidFill>
                <a:srgbClr val="000000"/>
              </a:solidFill>
              <a:latin typeface="宋体" charset="-122"/>
              <a:ea typeface="宋体" charset="-122"/>
            </a:endParaRPr>
          </a:p>
        </p:txBody>
      </p:sp>
      <mc:AlternateContent xmlns:mc="http://schemas.openxmlformats.org/markup-compatibility/2006" xmlns:p14="http://schemas.microsoft.com/office/powerpoint/2010/main">
        <mc:Choice Requires="p14">
          <p:contentPart r:id="rId4" p14:bwMode="auto">
            <p14:nvContentPartPr>
              <p14:cNvPr id="2" name="墨迹 1"/>
              <p14:cNvContentPartPr/>
              <p14:nvPr/>
            </p14:nvContentPartPr>
            <p14:xfrm>
              <a:off x="8864600" y="4337050"/>
              <a:ext cx="279400" cy="228600"/>
            </p14:xfrm>
          </p:contentPart>
        </mc:Choice>
        <mc:Fallback xmlns="">
          <p:pic>
            <p:nvPicPr>
              <p:cNvPr id="2" name="墨迹 1"/>
            </p:nvPicPr>
            <p:blipFill>
              <a:blip/>
            </p:blipFill>
            <p:spPr>
              <a:xfrm>
                <a:off x="8864600" y="4337050"/>
                <a:ext cx="279400" cy="22860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7" name="墨迹 6"/>
              <p14:cNvContentPartPr/>
              <p14:nvPr/>
            </p14:nvContentPartPr>
            <p14:xfrm>
              <a:off x="6203950" y="5638800"/>
              <a:ext cx="1022350" cy="19050"/>
            </p14:xfrm>
          </p:contentPart>
        </mc:Choice>
        <mc:Fallback xmlns="">
          <p:pic>
            <p:nvPicPr>
              <p:cNvPr id="7" name="墨迹 6"/>
            </p:nvPicPr>
            <p:blipFill>
              <a:blip/>
            </p:blipFill>
            <p:spPr>
              <a:xfrm>
                <a:off x="6203950" y="5638800"/>
                <a:ext cx="1022350" cy="1905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22" name="墨迹 21"/>
              <p14:cNvContentPartPr/>
              <p14:nvPr/>
            </p14:nvContentPartPr>
            <p14:xfrm>
              <a:off x="7099300" y="6356350"/>
              <a:ext cx="158750" cy="228600"/>
            </p14:xfrm>
          </p:contentPart>
        </mc:Choice>
        <mc:Fallback xmlns="">
          <p:pic>
            <p:nvPicPr>
              <p:cNvPr id="22" name="墨迹 21"/>
            </p:nvPicPr>
            <p:blipFill>
              <a:blip/>
            </p:blipFill>
            <p:spPr>
              <a:xfrm>
                <a:off x="7099300" y="6356350"/>
                <a:ext cx="158750" cy="22860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23" name="墨迹 22"/>
              <p14:cNvContentPartPr/>
              <p14:nvPr/>
            </p14:nvContentPartPr>
            <p14:xfrm>
              <a:off x="7372350" y="6311900"/>
              <a:ext cx="44450" cy="260350"/>
            </p14:xfrm>
          </p:contentPart>
        </mc:Choice>
        <mc:Fallback xmlns="">
          <p:pic>
            <p:nvPicPr>
              <p:cNvPr id="23" name="墨迹 22"/>
            </p:nvPicPr>
            <p:blipFill>
              <a:blip/>
            </p:blipFill>
            <p:spPr>
              <a:xfrm>
                <a:off x="7372350" y="6311900"/>
                <a:ext cx="44450" cy="26035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24" name="墨迹 23"/>
              <p14:cNvContentPartPr/>
              <p14:nvPr/>
            </p14:nvContentPartPr>
            <p14:xfrm>
              <a:off x="7346950" y="6496050"/>
              <a:ext cx="171450" cy="127000"/>
            </p14:xfrm>
          </p:contentPart>
        </mc:Choice>
        <mc:Fallback xmlns="">
          <p:pic>
            <p:nvPicPr>
              <p:cNvPr id="24" name="墨迹 23"/>
            </p:nvPicPr>
            <p:blipFill>
              <a:blip/>
            </p:blipFill>
            <p:spPr>
              <a:xfrm>
                <a:off x="7346950" y="6496050"/>
                <a:ext cx="171450" cy="127000"/>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25" name="墨迹 24"/>
              <p14:cNvContentPartPr/>
              <p14:nvPr/>
            </p14:nvContentPartPr>
            <p14:xfrm>
              <a:off x="7893050" y="6305550"/>
              <a:ext cx="254000" cy="266700"/>
            </p14:xfrm>
          </p:contentPart>
        </mc:Choice>
        <mc:Fallback xmlns="">
          <p:pic>
            <p:nvPicPr>
              <p:cNvPr id="25" name="墨迹 24"/>
            </p:nvPicPr>
            <p:blipFill>
              <a:blip/>
            </p:blipFill>
            <p:spPr>
              <a:xfrm>
                <a:off x="7893050" y="6305550"/>
                <a:ext cx="254000" cy="26670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26" name="墨迹 25"/>
              <p14:cNvContentPartPr/>
              <p14:nvPr/>
            </p14:nvContentPartPr>
            <p14:xfrm>
              <a:off x="8153400" y="6299200"/>
              <a:ext cx="95250" cy="304800"/>
            </p14:xfrm>
          </p:contentPart>
        </mc:Choice>
        <mc:Fallback xmlns="">
          <p:pic>
            <p:nvPicPr>
              <p:cNvPr id="26" name="墨迹 25"/>
            </p:nvPicPr>
            <p:blipFill>
              <a:blip/>
            </p:blipFill>
            <p:spPr>
              <a:xfrm>
                <a:off x="8153400" y="6299200"/>
                <a:ext cx="95250" cy="304800"/>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27" name="墨迹 26"/>
              <p14:cNvContentPartPr/>
              <p14:nvPr/>
            </p14:nvContentPartPr>
            <p14:xfrm>
              <a:off x="8140700" y="6318250"/>
              <a:ext cx="82550" cy="114300"/>
            </p14:xfrm>
          </p:contentPart>
        </mc:Choice>
        <mc:Fallback xmlns="">
          <p:pic>
            <p:nvPicPr>
              <p:cNvPr id="27" name="墨迹 26"/>
            </p:nvPicPr>
            <p:blipFill>
              <a:blip/>
            </p:blipFill>
            <p:spPr>
              <a:xfrm>
                <a:off x="8140700" y="6318250"/>
                <a:ext cx="82550" cy="114300"/>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28" name="墨迹 27"/>
              <p14:cNvContentPartPr/>
              <p14:nvPr/>
            </p14:nvContentPartPr>
            <p14:xfrm>
              <a:off x="8210550" y="6311900"/>
              <a:ext cx="120650" cy="95250"/>
            </p14:xfrm>
          </p:contentPart>
        </mc:Choice>
        <mc:Fallback xmlns="">
          <p:pic>
            <p:nvPicPr>
              <p:cNvPr id="28" name="墨迹 27"/>
            </p:nvPicPr>
            <p:blipFill>
              <a:blip/>
            </p:blipFill>
            <p:spPr>
              <a:xfrm>
                <a:off x="8210550" y="6311900"/>
                <a:ext cx="120650" cy="95250"/>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29" name="墨迹 28"/>
              <p14:cNvContentPartPr/>
              <p14:nvPr/>
            </p14:nvContentPartPr>
            <p14:xfrm>
              <a:off x="11353800" y="6038850"/>
              <a:ext cx="438150" cy="298450"/>
            </p14:xfrm>
          </p:contentPart>
        </mc:Choice>
        <mc:Fallback xmlns="">
          <p:pic>
            <p:nvPicPr>
              <p:cNvPr id="29" name="墨迹 28"/>
            </p:nvPicPr>
            <p:blipFill>
              <a:blip/>
            </p:blipFill>
            <p:spPr>
              <a:xfrm>
                <a:off x="11353800" y="6038850"/>
                <a:ext cx="438150" cy="298450"/>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30" name="墨迹 29"/>
              <p14:cNvContentPartPr/>
              <p14:nvPr/>
            </p14:nvContentPartPr>
            <p14:xfrm>
              <a:off x="6089650" y="5270500"/>
              <a:ext cx="2616200" cy="25400"/>
            </p14:xfrm>
          </p:contentPart>
        </mc:Choice>
        <mc:Fallback xmlns="">
          <p:pic>
            <p:nvPicPr>
              <p:cNvPr id="30" name="墨迹 29"/>
            </p:nvPicPr>
            <p:blipFill>
              <a:blip/>
            </p:blipFill>
            <p:spPr>
              <a:xfrm>
                <a:off x="6089650" y="5270500"/>
                <a:ext cx="2616200" cy="25400"/>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31" name="墨迹 30"/>
              <p14:cNvContentPartPr/>
              <p14:nvPr/>
            </p14:nvContentPartPr>
            <p14:xfrm>
              <a:off x="10598150" y="2768600"/>
              <a:ext cx="342900" cy="273050"/>
            </p14:xfrm>
          </p:contentPart>
        </mc:Choice>
        <mc:Fallback xmlns="">
          <p:pic>
            <p:nvPicPr>
              <p:cNvPr id="31" name="墨迹 30"/>
            </p:nvPicPr>
            <p:blipFill>
              <a:blip/>
            </p:blipFill>
            <p:spPr>
              <a:xfrm>
                <a:off x="10598150" y="2768600"/>
                <a:ext cx="342900" cy="273050"/>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32" name="墨迹 31"/>
              <p14:cNvContentPartPr/>
              <p14:nvPr/>
            </p14:nvContentPartPr>
            <p14:xfrm>
              <a:off x="7156450" y="2755900"/>
              <a:ext cx="444500" cy="317500"/>
            </p14:xfrm>
          </p:contentPart>
        </mc:Choice>
        <mc:Fallback xmlns="">
          <p:pic>
            <p:nvPicPr>
              <p:cNvPr id="32" name="墨迹 31"/>
            </p:nvPicPr>
            <p:blipFill>
              <a:blip/>
            </p:blipFill>
            <p:spPr>
              <a:xfrm>
                <a:off x="7156450" y="2755900"/>
                <a:ext cx="444500" cy="317500"/>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33" name="墨迹 32"/>
              <p14:cNvContentPartPr/>
              <p14:nvPr/>
            </p14:nvContentPartPr>
            <p14:xfrm>
              <a:off x="6496755" y="4697955"/>
              <a:ext cx="654756" cy="648578"/>
            </p14:xfrm>
          </p:contentPart>
        </mc:Choice>
        <mc:Fallback xmlns="">
          <p:pic>
            <p:nvPicPr>
              <p:cNvPr id="33" name="墨迹 32"/>
            </p:nvPicPr>
            <p:blipFill>
              <a:blip/>
            </p:blipFill>
            <p:spPr>
              <a:xfrm>
                <a:off x="6496755" y="4697955"/>
                <a:ext cx="654756" cy="648578"/>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34" name="墨迹 33"/>
              <p14:cNvContentPartPr/>
              <p14:nvPr/>
            </p14:nvContentPartPr>
            <p14:xfrm>
              <a:off x="857955" y="4556960"/>
              <a:ext cx="211667" cy="276350"/>
            </p14:xfrm>
          </p:contentPart>
        </mc:Choice>
        <mc:Fallback xmlns="">
          <p:pic>
            <p:nvPicPr>
              <p:cNvPr id="34" name="墨迹 33"/>
            </p:nvPicPr>
            <p:blipFill>
              <a:blip/>
            </p:blipFill>
            <p:spPr>
              <a:xfrm>
                <a:off x="857955" y="4556960"/>
                <a:ext cx="211667" cy="276350"/>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35" name="墨迹 34"/>
              <p14:cNvContentPartPr/>
              <p14:nvPr/>
            </p14:nvContentPartPr>
            <p14:xfrm>
              <a:off x="1157111" y="4545680"/>
              <a:ext cx="101600" cy="11280"/>
            </p14:xfrm>
          </p:contentPart>
        </mc:Choice>
        <mc:Fallback xmlns="">
          <p:pic>
            <p:nvPicPr>
              <p:cNvPr id="35" name="墨迹 34"/>
            </p:nvPicPr>
            <p:blipFill>
              <a:blip/>
            </p:blipFill>
            <p:spPr>
              <a:xfrm>
                <a:off x="1157111" y="4545680"/>
                <a:ext cx="101600" cy="11280"/>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36" name="墨迹 35"/>
              <p14:cNvContentPartPr/>
              <p14:nvPr/>
            </p14:nvContentPartPr>
            <p14:xfrm>
              <a:off x="1371600" y="4506202"/>
              <a:ext cx="135466" cy="225592"/>
            </p14:xfrm>
          </p:contentPart>
        </mc:Choice>
        <mc:Fallback xmlns="">
          <p:pic>
            <p:nvPicPr>
              <p:cNvPr id="36" name="墨迹 35"/>
            </p:nvPicPr>
            <p:blipFill>
              <a:blip/>
            </p:blipFill>
            <p:spPr>
              <a:xfrm>
                <a:off x="1371600" y="4506202"/>
                <a:ext cx="135466" cy="225592"/>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37" name="墨迹 36"/>
              <p14:cNvContentPartPr/>
              <p14:nvPr/>
            </p14:nvContentPartPr>
            <p14:xfrm>
              <a:off x="1326444" y="4618998"/>
              <a:ext cx="242711" cy="236872"/>
            </p14:xfrm>
          </p:contentPart>
        </mc:Choice>
        <mc:Fallback xmlns="">
          <p:pic>
            <p:nvPicPr>
              <p:cNvPr id="37" name="墨迹 36"/>
            </p:nvPicPr>
            <p:blipFill>
              <a:blip/>
            </p:blipFill>
            <p:spPr>
              <a:xfrm>
                <a:off x="1326444" y="4618998"/>
                <a:ext cx="242711" cy="236872"/>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38" name="墨迹 37"/>
              <p14:cNvContentPartPr/>
              <p14:nvPr/>
            </p14:nvContentPartPr>
            <p14:xfrm>
              <a:off x="1715911" y="4500562"/>
              <a:ext cx="101600" cy="42299"/>
            </p14:xfrm>
          </p:contentPart>
        </mc:Choice>
        <mc:Fallback xmlns="">
          <p:pic>
            <p:nvPicPr>
              <p:cNvPr id="38" name="墨迹 37"/>
            </p:nvPicPr>
            <p:blipFill>
              <a:blip/>
            </p:blipFill>
            <p:spPr>
              <a:xfrm>
                <a:off x="1715911" y="4500562"/>
                <a:ext cx="101600" cy="42299"/>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39" name="墨迹 38"/>
              <p14:cNvContentPartPr/>
              <p14:nvPr/>
            </p14:nvContentPartPr>
            <p14:xfrm>
              <a:off x="1608666" y="4582339"/>
              <a:ext cx="234245" cy="53578"/>
            </p14:xfrm>
          </p:contentPart>
        </mc:Choice>
        <mc:Fallback xmlns="">
          <p:pic>
            <p:nvPicPr>
              <p:cNvPr id="39" name="墨迹 38"/>
            </p:nvPicPr>
            <p:blipFill>
              <a:blip/>
            </p:blipFill>
            <p:spPr>
              <a:xfrm>
                <a:off x="1608666" y="4582339"/>
                <a:ext cx="234245" cy="53578"/>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40" name="墨迹 39"/>
              <p14:cNvContentPartPr/>
              <p14:nvPr/>
            </p14:nvContentPartPr>
            <p14:xfrm>
              <a:off x="1744133" y="4393406"/>
              <a:ext cx="22578" cy="668316"/>
            </p14:xfrm>
          </p:contentPart>
        </mc:Choice>
        <mc:Fallback xmlns="">
          <p:pic>
            <p:nvPicPr>
              <p:cNvPr id="40" name="墨迹 39"/>
            </p:nvPicPr>
            <p:blipFill>
              <a:blip/>
            </p:blipFill>
            <p:spPr>
              <a:xfrm>
                <a:off x="1744133" y="4393406"/>
                <a:ext cx="22578" cy="668316"/>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41" name="墨迹 40"/>
              <p14:cNvContentPartPr/>
              <p14:nvPr/>
            </p14:nvContentPartPr>
            <p14:xfrm>
              <a:off x="1645355" y="4624638"/>
              <a:ext cx="132645" cy="160734"/>
            </p14:xfrm>
          </p:contentPart>
        </mc:Choice>
        <mc:Fallback xmlns="">
          <p:pic>
            <p:nvPicPr>
              <p:cNvPr id="41" name="墨迹 40"/>
            </p:nvPicPr>
            <p:blipFill>
              <a:blip/>
            </p:blipFill>
            <p:spPr>
              <a:xfrm>
                <a:off x="1645355" y="4624638"/>
                <a:ext cx="132645" cy="160734"/>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42" name="墨迹 41"/>
              <p14:cNvContentPartPr/>
              <p14:nvPr/>
            </p14:nvContentPartPr>
            <p14:xfrm>
              <a:off x="1794933" y="4697955"/>
              <a:ext cx="84667" cy="76138"/>
            </p14:xfrm>
          </p:contentPart>
        </mc:Choice>
        <mc:Fallback xmlns="">
          <p:pic>
            <p:nvPicPr>
              <p:cNvPr id="42" name="墨迹 41"/>
            </p:nvPicPr>
            <p:blipFill>
              <a:blip/>
            </p:blipFill>
            <p:spPr>
              <a:xfrm>
                <a:off x="1794933" y="4697955"/>
                <a:ext cx="84667" cy="76138"/>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43" name="墨迹 42"/>
              <p14:cNvContentPartPr/>
              <p14:nvPr/>
            </p14:nvContentPartPr>
            <p14:xfrm>
              <a:off x="1919111" y="4511842"/>
              <a:ext cx="73377" cy="76137"/>
            </p14:xfrm>
          </p:contentPart>
        </mc:Choice>
        <mc:Fallback xmlns="">
          <p:pic>
            <p:nvPicPr>
              <p:cNvPr id="43" name="墨迹 42"/>
            </p:nvPicPr>
            <p:blipFill>
              <a:blip/>
            </p:blipFill>
            <p:spPr>
              <a:xfrm>
                <a:off x="1919111" y="4511842"/>
                <a:ext cx="73377" cy="76137"/>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44" name="墨迹 43"/>
              <p14:cNvContentPartPr/>
              <p14:nvPr/>
            </p14:nvContentPartPr>
            <p14:xfrm>
              <a:off x="1919111" y="4585159"/>
              <a:ext cx="149577" cy="225592"/>
            </p14:xfrm>
          </p:contentPart>
        </mc:Choice>
        <mc:Fallback xmlns="">
          <p:pic>
            <p:nvPicPr>
              <p:cNvPr id="44" name="墨迹 43"/>
            </p:nvPicPr>
            <p:blipFill>
              <a:blip/>
            </p:blipFill>
            <p:spPr>
              <a:xfrm>
                <a:off x="1919111" y="4585159"/>
                <a:ext cx="149577" cy="225592"/>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45" name="墨迹 44"/>
              <p14:cNvContentPartPr/>
              <p14:nvPr/>
            </p14:nvContentPartPr>
            <p14:xfrm>
              <a:off x="2032000" y="4494922"/>
              <a:ext cx="124177" cy="287630"/>
            </p14:xfrm>
          </p:contentPart>
        </mc:Choice>
        <mc:Fallback xmlns="">
          <p:pic>
            <p:nvPicPr>
              <p:cNvPr id="45" name="墨迹 44"/>
            </p:nvPicPr>
            <p:blipFill>
              <a:blip/>
            </p:blipFill>
            <p:spPr>
              <a:xfrm>
                <a:off x="2032000" y="4494922"/>
                <a:ext cx="124177" cy="287630"/>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46" name="墨迹 45"/>
              <p14:cNvContentPartPr/>
              <p14:nvPr/>
            </p14:nvContentPartPr>
            <p14:xfrm>
              <a:off x="2077155" y="4627458"/>
              <a:ext cx="163689" cy="200212"/>
            </p14:xfrm>
          </p:contentPart>
        </mc:Choice>
        <mc:Fallback xmlns="">
          <p:pic>
            <p:nvPicPr>
              <p:cNvPr id="46" name="墨迹 45"/>
            </p:nvPicPr>
            <p:blipFill>
              <a:blip/>
            </p:blipFill>
            <p:spPr>
              <a:xfrm>
                <a:off x="2077155" y="4627458"/>
                <a:ext cx="163689" cy="200212"/>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47" name="墨迹 46"/>
              <p14:cNvContentPartPr/>
              <p14:nvPr/>
            </p14:nvContentPartPr>
            <p14:xfrm>
              <a:off x="2280355" y="4500562"/>
              <a:ext cx="39511" cy="95877"/>
            </p14:xfrm>
          </p:contentPart>
        </mc:Choice>
        <mc:Fallback xmlns="">
          <p:pic>
            <p:nvPicPr>
              <p:cNvPr id="47" name="墨迹 46"/>
            </p:nvPicPr>
            <p:blipFill>
              <a:blip/>
            </p:blipFill>
            <p:spPr>
              <a:xfrm>
                <a:off x="2280355" y="4500562"/>
                <a:ext cx="39511" cy="95877"/>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48" name="墨迹 47"/>
              <p14:cNvContentPartPr/>
              <p14:nvPr/>
            </p14:nvContentPartPr>
            <p14:xfrm>
              <a:off x="2274711" y="4602079"/>
              <a:ext cx="67733" cy="208672"/>
            </p14:xfrm>
          </p:contentPart>
        </mc:Choice>
        <mc:Fallback xmlns="">
          <p:pic>
            <p:nvPicPr>
              <p:cNvPr id="48" name="墨迹 47"/>
            </p:nvPicPr>
            <p:blipFill>
              <a:blip/>
            </p:blipFill>
            <p:spPr>
              <a:xfrm>
                <a:off x="2274711" y="4602079"/>
                <a:ext cx="67733" cy="208672"/>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49" name="墨迹 48"/>
              <p14:cNvContentPartPr/>
              <p14:nvPr/>
            </p14:nvContentPartPr>
            <p14:xfrm>
              <a:off x="2404533" y="4421605"/>
              <a:ext cx="39511" cy="115616"/>
            </p14:xfrm>
          </p:contentPart>
        </mc:Choice>
        <mc:Fallback xmlns="">
          <p:pic>
            <p:nvPicPr>
              <p:cNvPr id="49" name="墨迹 48"/>
            </p:nvPicPr>
            <p:blipFill>
              <a:blip/>
            </p:blipFill>
            <p:spPr>
              <a:xfrm>
                <a:off x="2404533" y="4421605"/>
                <a:ext cx="39511" cy="115616"/>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50" name="墨迹 49"/>
              <p14:cNvContentPartPr/>
              <p14:nvPr/>
            </p14:nvContentPartPr>
            <p14:xfrm>
              <a:off x="2331155" y="4545680"/>
              <a:ext cx="220133" cy="284810"/>
            </p14:xfrm>
          </p:contentPart>
        </mc:Choice>
        <mc:Fallback xmlns="">
          <p:pic>
            <p:nvPicPr>
              <p:cNvPr id="50" name="墨迹 49"/>
            </p:nvPicPr>
            <p:blipFill>
              <a:blip/>
            </p:blipFill>
            <p:spPr>
              <a:xfrm>
                <a:off x="2331155" y="4545680"/>
                <a:ext cx="220133" cy="284810"/>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51" name="墨迹 50"/>
              <p14:cNvContentPartPr/>
              <p14:nvPr/>
            </p14:nvContentPartPr>
            <p14:xfrm>
              <a:off x="2596444" y="4393406"/>
              <a:ext cx="39511" cy="90237"/>
            </p14:xfrm>
          </p:contentPart>
        </mc:Choice>
        <mc:Fallback xmlns="">
          <p:pic>
            <p:nvPicPr>
              <p:cNvPr id="51" name="墨迹 50"/>
            </p:nvPicPr>
            <p:blipFill>
              <a:blip/>
            </p:blipFill>
            <p:spPr>
              <a:xfrm>
                <a:off x="2596444" y="4393406"/>
                <a:ext cx="39511" cy="90237"/>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52" name="墨迹 51"/>
              <p14:cNvContentPartPr/>
              <p14:nvPr/>
            </p14:nvContentPartPr>
            <p14:xfrm>
              <a:off x="2534355" y="4528761"/>
              <a:ext cx="11289" cy="169194"/>
            </p14:xfrm>
          </p:contentPart>
        </mc:Choice>
        <mc:Fallback xmlns="">
          <p:pic>
            <p:nvPicPr>
              <p:cNvPr id="52" name="墨迹 51"/>
            </p:nvPicPr>
            <p:blipFill>
              <a:blip/>
            </p:blipFill>
            <p:spPr>
              <a:xfrm>
                <a:off x="2534355" y="4528761"/>
                <a:ext cx="11289" cy="169194"/>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53" name="墨迹 52"/>
              <p14:cNvContentPartPr/>
              <p14:nvPr/>
            </p14:nvContentPartPr>
            <p14:xfrm>
              <a:off x="2528711" y="4517481"/>
              <a:ext cx="135466" cy="287630"/>
            </p14:xfrm>
          </p:contentPart>
        </mc:Choice>
        <mc:Fallback xmlns="">
          <p:pic>
            <p:nvPicPr>
              <p:cNvPr id="53" name="墨迹 52"/>
            </p:nvPicPr>
            <p:blipFill>
              <a:blip/>
            </p:blipFill>
            <p:spPr>
              <a:xfrm>
                <a:off x="2528711" y="4517481"/>
                <a:ext cx="135466" cy="287630"/>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54" name="墨迹 53"/>
              <p14:cNvContentPartPr/>
              <p14:nvPr/>
            </p14:nvContentPartPr>
            <p14:xfrm>
              <a:off x="2602088" y="4782552"/>
              <a:ext cx="169334" cy="39479"/>
            </p14:xfrm>
          </p:contentPart>
        </mc:Choice>
        <mc:Fallback xmlns="">
          <p:pic>
            <p:nvPicPr>
              <p:cNvPr id="54" name="墨迹 53"/>
            </p:nvPicPr>
            <p:blipFill>
              <a:blip/>
            </p:blipFill>
            <p:spPr>
              <a:xfrm>
                <a:off x="2602088" y="4782552"/>
                <a:ext cx="169334" cy="39479"/>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55" name="墨迹 54"/>
              <p14:cNvContentPartPr/>
              <p14:nvPr/>
            </p14:nvContentPartPr>
            <p14:xfrm>
              <a:off x="587022" y="5374731"/>
              <a:ext cx="158044" cy="219953"/>
            </p14:xfrm>
          </p:contentPart>
        </mc:Choice>
        <mc:Fallback xmlns="">
          <p:pic>
            <p:nvPicPr>
              <p:cNvPr id="55" name="墨迹 54"/>
            </p:nvPicPr>
            <p:blipFill>
              <a:blip/>
            </p:blipFill>
            <p:spPr>
              <a:xfrm>
                <a:off x="587022" y="5374731"/>
                <a:ext cx="158044" cy="219953"/>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56" name="墨迹 55"/>
              <p14:cNvContentPartPr/>
              <p14:nvPr/>
            </p14:nvContentPartPr>
            <p14:xfrm>
              <a:off x="762000" y="5290134"/>
              <a:ext cx="101600" cy="276351"/>
            </p14:xfrm>
          </p:contentPart>
        </mc:Choice>
        <mc:Fallback xmlns="">
          <p:pic>
            <p:nvPicPr>
              <p:cNvPr id="56" name="墨迹 55"/>
            </p:nvPicPr>
            <p:blipFill>
              <a:blip/>
            </p:blipFill>
            <p:spPr>
              <a:xfrm>
                <a:off x="762000" y="5290134"/>
                <a:ext cx="101600" cy="276351"/>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57" name="墨迹 56"/>
              <p14:cNvContentPartPr/>
              <p14:nvPr/>
            </p14:nvContentPartPr>
            <p14:xfrm>
              <a:off x="801511" y="5273215"/>
              <a:ext cx="220133" cy="501943"/>
            </p14:xfrm>
          </p:contentPart>
        </mc:Choice>
        <mc:Fallback xmlns="">
          <p:pic>
            <p:nvPicPr>
              <p:cNvPr id="57" name="墨迹 56"/>
            </p:nvPicPr>
            <p:blipFill>
              <a:blip/>
            </p:blipFill>
            <p:spPr>
              <a:xfrm>
                <a:off x="801511" y="5273215"/>
                <a:ext cx="220133" cy="501943"/>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58" name="墨迹 57"/>
              <p14:cNvContentPartPr/>
              <p14:nvPr/>
            </p14:nvContentPartPr>
            <p14:xfrm>
              <a:off x="1049866" y="5284494"/>
              <a:ext cx="115711" cy="33839"/>
            </p14:xfrm>
          </p:contentPart>
        </mc:Choice>
        <mc:Fallback xmlns="">
          <p:pic>
            <p:nvPicPr>
              <p:cNvPr id="58" name="墨迹 57"/>
            </p:nvPicPr>
            <p:blipFill>
              <a:blip/>
            </p:blipFill>
            <p:spPr>
              <a:xfrm>
                <a:off x="1049866" y="5284494"/>
                <a:ext cx="115711" cy="33839"/>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59" name="墨迹 58"/>
              <p14:cNvContentPartPr/>
              <p14:nvPr/>
            </p14:nvContentPartPr>
            <p14:xfrm>
              <a:off x="1114777" y="5182978"/>
              <a:ext cx="19756" cy="214313"/>
            </p14:xfrm>
          </p:contentPart>
        </mc:Choice>
        <mc:Fallback xmlns="">
          <p:pic>
            <p:nvPicPr>
              <p:cNvPr id="59" name="墨迹 58"/>
            </p:nvPicPr>
            <p:blipFill>
              <a:blip/>
            </p:blipFill>
            <p:spPr>
              <a:xfrm>
                <a:off x="1114777" y="5182978"/>
                <a:ext cx="19756" cy="214313"/>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60" name="墨迹 59"/>
              <p14:cNvContentPartPr/>
              <p14:nvPr/>
            </p14:nvContentPartPr>
            <p14:xfrm>
              <a:off x="1123244" y="5476248"/>
              <a:ext cx="189089" cy="16919"/>
            </p14:xfrm>
          </p:contentPart>
        </mc:Choice>
        <mc:Fallback xmlns="">
          <p:pic>
            <p:nvPicPr>
              <p:cNvPr id="60" name="墨迹 59"/>
            </p:nvPicPr>
            <p:blipFill>
              <a:blip/>
            </p:blipFill>
            <p:spPr>
              <a:xfrm>
                <a:off x="1123244" y="5476248"/>
                <a:ext cx="189089" cy="16919"/>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61" name="墨迹 60"/>
              <p14:cNvContentPartPr/>
              <p14:nvPr/>
            </p14:nvContentPartPr>
            <p14:xfrm>
              <a:off x="1213555" y="5380371"/>
              <a:ext cx="22578" cy="259431"/>
            </p14:xfrm>
          </p:contentPart>
        </mc:Choice>
        <mc:Fallback xmlns="">
          <p:pic>
            <p:nvPicPr>
              <p:cNvPr id="61" name="墨迹 60"/>
            </p:nvPicPr>
            <p:blipFill>
              <a:blip/>
            </p:blipFill>
            <p:spPr>
              <a:xfrm>
                <a:off x="1213555" y="5380371"/>
                <a:ext cx="22578" cy="259431"/>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62" name="墨迹 61"/>
              <p14:cNvContentPartPr/>
              <p14:nvPr/>
            </p14:nvContentPartPr>
            <p14:xfrm>
              <a:off x="1337733" y="5374731"/>
              <a:ext cx="262467" cy="180474"/>
            </p14:xfrm>
          </p:contentPart>
        </mc:Choice>
        <mc:Fallback xmlns="">
          <p:pic>
            <p:nvPicPr>
              <p:cNvPr id="62" name="墨迹 61"/>
            </p:nvPicPr>
            <p:blipFill>
              <a:blip/>
            </p:blipFill>
            <p:spPr>
              <a:xfrm>
                <a:off x="1337733" y="5374731"/>
                <a:ext cx="262467" cy="180474"/>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63" name="墨迹 62"/>
              <p14:cNvContentPartPr/>
              <p14:nvPr/>
            </p14:nvContentPartPr>
            <p14:xfrm>
              <a:off x="1603022" y="5340893"/>
              <a:ext cx="222955" cy="180474"/>
            </p14:xfrm>
          </p:contentPart>
        </mc:Choice>
        <mc:Fallback xmlns="">
          <p:pic>
            <p:nvPicPr>
              <p:cNvPr id="63" name="墨迹 62"/>
            </p:nvPicPr>
            <p:blipFill>
              <a:blip/>
            </p:blipFill>
            <p:spPr>
              <a:xfrm>
                <a:off x="1603022" y="5340893"/>
                <a:ext cx="222955" cy="180474"/>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64" name="墨迹 63"/>
              <p14:cNvContentPartPr/>
              <p14:nvPr/>
            </p14:nvContentPartPr>
            <p14:xfrm>
              <a:off x="1772355" y="5425490"/>
              <a:ext cx="39511" cy="318649"/>
            </p14:xfrm>
          </p:contentPart>
        </mc:Choice>
        <mc:Fallback xmlns="">
          <p:pic>
            <p:nvPicPr>
              <p:cNvPr id="64" name="墨迹 63"/>
            </p:nvPicPr>
            <p:blipFill>
              <a:blip/>
            </p:blipFill>
            <p:spPr>
              <a:xfrm>
                <a:off x="1772355" y="5425490"/>
                <a:ext cx="39511" cy="318649"/>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65" name="墨迹 64"/>
              <p14:cNvContentPartPr/>
              <p14:nvPr/>
            </p14:nvContentPartPr>
            <p14:xfrm>
              <a:off x="1817511" y="5182978"/>
              <a:ext cx="64911" cy="146635"/>
            </p14:xfrm>
          </p:contentPart>
        </mc:Choice>
        <mc:Fallback xmlns="">
          <p:pic>
            <p:nvPicPr>
              <p:cNvPr id="65" name="墨迹 64"/>
            </p:nvPicPr>
            <p:blipFill>
              <a:blip/>
            </p:blipFill>
            <p:spPr>
              <a:xfrm>
                <a:off x="1817511" y="5182978"/>
                <a:ext cx="64911" cy="146635"/>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66" name="墨迹 65"/>
              <p14:cNvContentPartPr/>
              <p14:nvPr/>
            </p14:nvContentPartPr>
            <p14:xfrm>
              <a:off x="1879600" y="5188618"/>
              <a:ext cx="81844" cy="28199"/>
            </p14:xfrm>
          </p:contentPart>
        </mc:Choice>
        <mc:Fallback xmlns="">
          <p:pic>
            <p:nvPicPr>
              <p:cNvPr id="66" name="墨迹 65"/>
            </p:nvPicPr>
            <p:blipFill>
              <a:blip/>
            </p:blipFill>
            <p:spPr>
              <a:xfrm>
                <a:off x="1879600" y="5188618"/>
                <a:ext cx="81844" cy="28199"/>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67" name="墨迹 66"/>
              <p14:cNvContentPartPr/>
              <p14:nvPr/>
            </p14:nvContentPartPr>
            <p14:xfrm>
              <a:off x="1919111" y="5352172"/>
              <a:ext cx="174977" cy="31019"/>
            </p14:xfrm>
          </p:contentPart>
        </mc:Choice>
        <mc:Fallback xmlns="">
          <p:pic>
            <p:nvPicPr>
              <p:cNvPr id="67" name="墨迹 66"/>
            </p:nvPicPr>
            <p:blipFill>
              <a:blip/>
            </p:blipFill>
            <p:spPr>
              <a:xfrm>
                <a:off x="1919111" y="5352172"/>
                <a:ext cx="174977" cy="31019"/>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68" name="墨迹 67"/>
              <p14:cNvContentPartPr/>
              <p14:nvPr/>
            </p14:nvContentPartPr>
            <p14:xfrm>
              <a:off x="1879600" y="5459328"/>
              <a:ext cx="203200" cy="14100"/>
            </p14:xfrm>
          </p:contentPart>
        </mc:Choice>
        <mc:Fallback xmlns="">
          <p:pic>
            <p:nvPicPr>
              <p:cNvPr id="68" name="墨迹 67"/>
            </p:nvPicPr>
            <p:blipFill>
              <a:blip/>
            </p:blipFill>
            <p:spPr>
              <a:xfrm>
                <a:off x="1879600" y="5459328"/>
                <a:ext cx="203200" cy="14100"/>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69" name="墨迹 68"/>
              <p14:cNvContentPartPr/>
              <p14:nvPr/>
            </p14:nvContentPartPr>
            <p14:xfrm>
              <a:off x="2150533" y="5199898"/>
              <a:ext cx="84667" cy="270710"/>
            </p14:xfrm>
          </p:contentPart>
        </mc:Choice>
        <mc:Fallback xmlns="">
          <p:pic>
            <p:nvPicPr>
              <p:cNvPr id="69" name="墨迹 68"/>
            </p:nvPicPr>
            <p:blipFill>
              <a:blip/>
            </p:blipFill>
            <p:spPr>
              <a:xfrm>
                <a:off x="2150533" y="5199898"/>
                <a:ext cx="84667" cy="270710"/>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70" name="墨迹 69"/>
              <p14:cNvContentPartPr/>
              <p14:nvPr/>
            </p14:nvContentPartPr>
            <p14:xfrm>
              <a:off x="2190044" y="5205537"/>
              <a:ext cx="141111" cy="490663"/>
            </p14:xfrm>
          </p:contentPart>
        </mc:Choice>
        <mc:Fallback xmlns="">
          <p:pic>
            <p:nvPicPr>
              <p:cNvPr id="70" name="墨迹 69"/>
            </p:nvPicPr>
            <p:blipFill>
              <a:blip/>
            </p:blipFill>
            <p:spPr>
              <a:xfrm>
                <a:off x="2190044" y="5205537"/>
                <a:ext cx="141111" cy="490663"/>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71" name="墨迹 70"/>
              <p14:cNvContentPartPr/>
              <p14:nvPr/>
            </p14:nvContentPartPr>
            <p14:xfrm>
              <a:off x="2365022" y="5340893"/>
              <a:ext cx="39511" cy="118435"/>
            </p14:xfrm>
          </p:contentPart>
        </mc:Choice>
        <mc:Fallback xmlns="">
          <p:pic>
            <p:nvPicPr>
              <p:cNvPr id="71" name="墨迹 70"/>
            </p:nvPicPr>
            <p:blipFill>
              <a:blip/>
            </p:blipFill>
            <p:spPr>
              <a:xfrm>
                <a:off x="2365022" y="5340893"/>
                <a:ext cx="39511" cy="118435"/>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72" name="墨迹 71"/>
              <p14:cNvContentPartPr/>
              <p14:nvPr/>
            </p14:nvContentPartPr>
            <p14:xfrm>
              <a:off x="2427111" y="5256296"/>
              <a:ext cx="172155" cy="191753"/>
            </p14:xfrm>
          </p:contentPart>
        </mc:Choice>
        <mc:Fallback xmlns="">
          <p:pic>
            <p:nvPicPr>
              <p:cNvPr id="72" name="墨迹 71"/>
            </p:nvPicPr>
            <p:blipFill>
              <a:blip/>
            </p:blipFill>
            <p:spPr>
              <a:xfrm>
                <a:off x="2427111" y="5256296"/>
                <a:ext cx="172155" cy="191753"/>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73" name="墨迹 72"/>
              <p14:cNvContentPartPr/>
              <p14:nvPr/>
            </p14:nvContentPartPr>
            <p14:xfrm>
              <a:off x="2602088" y="5216817"/>
              <a:ext cx="112889" cy="203033"/>
            </p14:xfrm>
          </p:contentPart>
        </mc:Choice>
        <mc:Fallback xmlns="">
          <p:pic>
            <p:nvPicPr>
              <p:cNvPr id="73" name="墨迹 72"/>
            </p:nvPicPr>
            <p:blipFill>
              <a:blip/>
            </p:blipFill>
            <p:spPr>
              <a:xfrm>
                <a:off x="2602088" y="5216817"/>
                <a:ext cx="112889" cy="203033"/>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74" name="墨迹 73"/>
              <p14:cNvContentPartPr/>
              <p14:nvPr/>
            </p14:nvContentPartPr>
            <p14:xfrm>
              <a:off x="2731911" y="5295774"/>
              <a:ext cx="107244" cy="124076"/>
            </p14:xfrm>
          </p:contentPart>
        </mc:Choice>
        <mc:Fallback xmlns="">
          <p:pic>
            <p:nvPicPr>
              <p:cNvPr id="74" name="墨迹 73"/>
            </p:nvPicPr>
            <p:blipFill>
              <a:blip/>
            </p:blipFill>
            <p:spPr>
              <a:xfrm>
                <a:off x="2731911" y="5295774"/>
                <a:ext cx="107244" cy="124076"/>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75" name="墨迹 74"/>
              <p14:cNvContentPartPr/>
              <p14:nvPr/>
            </p14:nvContentPartPr>
            <p14:xfrm>
              <a:off x="2757311" y="5284494"/>
              <a:ext cx="70555" cy="287631"/>
            </p14:xfrm>
          </p:contentPart>
        </mc:Choice>
        <mc:Fallback xmlns="">
          <p:pic>
            <p:nvPicPr>
              <p:cNvPr id="75" name="墨迹 74"/>
            </p:nvPicPr>
            <p:blipFill>
              <a:blip/>
            </p:blipFill>
            <p:spPr>
              <a:xfrm>
                <a:off x="2757311" y="5284494"/>
                <a:ext cx="70555" cy="287631"/>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76" name="墨迹 75"/>
              <p14:cNvContentPartPr/>
              <p14:nvPr/>
            </p14:nvContentPartPr>
            <p14:xfrm>
              <a:off x="2940755" y="5115301"/>
              <a:ext cx="31045" cy="448364"/>
            </p14:xfrm>
          </p:contentPart>
        </mc:Choice>
        <mc:Fallback xmlns="">
          <p:pic>
            <p:nvPicPr>
              <p:cNvPr id="76" name="墨迹 75"/>
            </p:nvPicPr>
            <p:blipFill>
              <a:blip/>
            </p:blipFill>
            <p:spPr>
              <a:xfrm>
                <a:off x="2940755" y="5115301"/>
                <a:ext cx="31045" cy="448364"/>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77" name="墨迹 76"/>
              <p14:cNvContentPartPr/>
              <p14:nvPr/>
            </p14:nvContentPartPr>
            <p14:xfrm>
              <a:off x="2873022" y="5402930"/>
              <a:ext cx="231422" cy="236872"/>
            </p14:xfrm>
          </p:contentPart>
        </mc:Choice>
        <mc:Fallback xmlns="">
          <p:pic>
            <p:nvPicPr>
              <p:cNvPr id="77" name="墨迹 76"/>
            </p:nvPicPr>
            <p:blipFill>
              <a:blip/>
            </p:blipFill>
            <p:spPr>
              <a:xfrm>
                <a:off x="2873022" y="5402930"/>
                <a:ext cx="231422" cy="236872"/>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78" name="墨迹 77"/>
              <p14:cNvContentPartPr/>
              <p14:nvPr/>
            </p14:nvContentPartPr>
            <p14:xfrm>
              <a:off x="632177" y="5989470"/>
              <a:ext cx="237067" cy="349668"/>
            </p14:xfrm>
          </p:contentPart>
        </mc:Choice>
        <mc:Fallback xmlns="">
          <p:pic>
            <p:nvPicPr>
              <p:cNvPr id="78" name="墨迹 77"/>
            </p:nvPicPr>
            <p:blipFill>
              <a:blip/>
            </p:blipFill>
            <p:spPr>
              <a:xfrm>
                <a:off x="632177" y="5989470"/>
                <a:ext cx="237067" cy="349668"/>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79" name="墨迹 78"/>
              <p14:cNvContentPartPr/>
              <p14:nvPr/>
            </p14:nvContentPartPr>
            <p14:xfrm>
              <a:off x="863600" y="5949991"/>
              <a:ext cx="118533" cy="321469"/>
            </p14:xfrm>
          </p:contentPart>
        </mc:Choice>
        <mc:Fallback xmlns="">
          <p:pic>
            <p:nvPicPr>
              <p:cNvPr id="79" name="墨迹 78"/>
            </p:nvPicPr>
            <p:blipFill>
              <a:blip/>
            </p:blipFill>
            <p:spPr>
              <a:xfrm>
                <a:off x="863600" y="5949991"/>
                <a:ext cx="118533" cy="321469"/>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80" name="墨迹 79"/>
              <p14:cNvContentPartPr/>
              <p14:nvPr/>
            </p14:nvContentPartPr>
            <p14:xfrm>
              <a:off x="1032933" y="5882314"/>
              <a:ext cx="158044" cy="383506"/>
            </p14:xfrm>
          </p:contentPart>
        </mc:Choice>
        <mc:Fallback xmlns="">
          <p:pic>
            <p:nvPicPr>
              <p:cNvPr id="80" name="墨迹 79"/>
            </p:nvPicPr>
            <p:blipFill>
              <a:blip/>
            </p:blipFill>
            <p:spPr>
              <a:xfrm>
                <a:off x="1032933" y="5882314"/>
                <a:ext cx="158044" cy="383506"/>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81" name="墨迹 80"/>
              <p14:cNvContentPartPr/>
              <p14:nvPr/>
            </p14:nvContentPartPr>
            <p14:xfrm>
              <a:off x="1162755" y="6102266"/>
              <a:ext cx="70556" cy="53578"/>
            </p14:xfrm>
          </p:contentPart>
        </mc:Choice>
        <mc:Fallback xmlns="">
          <p:pic>
            <p:nvPicPr>
              <p:cNvPr id="81" name="墨迹 80"/>
            </p:nvPicPr>
            <p:blipFill>
              <a:blip/>
            </p:blipFill>
            <p:spPr>
              <a:xfrm>
                <a:off x="1162755" y="6102266"/>
                <a:ext cx="70556" cy="53578"/>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82" name="墨迹 81"/>
              <p14:cNvContentPartPr/>
              <p14:nvPr/>
            </p14:nvContentPartPr>
            <p14:xfrm>
              <a:off x="1219200" y="5859755"/>
              <a:ext cx="256822" cy="332748"/>
            </p14:xfrm>
          </p:contentPart>
        </mc:Choice>
        <mc:Fallback xmlns="">
          <p:pic>
            <p:nvPicPr>
              <p:cNvPr id="82" name="墨迹 81"/>
            </p:nvPicPr>
            <p:blipFill>
              <a:blip/>
            </p:blipFill>
            <p:spPr>
              <a:xfrm>
                <a:off x="1219200" y="5859755"/>
                <a:ext cx="256822" cy="332748"/>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83" name="墨迹 82"/>
              <p14:cNvContentPartPr/>
              <p14:nvPr/>
            </p14:nvContentPartPr>
            <p14:xfrm>
              <a:off x="1490133" y="5921792"/>
              <a:ext cx="42333" cy="600640"/>
            </p14:xfrm>
          </p:contentPart>
        </mc:Choice>
        <mc:Fallback xmlns="">
          <p:pic>
            <p:nvPicPr>
              <p:cNvPr id="83" name="墨迹 82"/>
            </p:nvPicPr>
            <p:blipFill>
              <a:blip/>
            </p:blipFill>
            <p:spPr>
              <a:xfrm>
                <a:off x="1490133" y="5921792"/>
                <a:ext cx="42333" cy="600640"/>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84" name="墨迹 83"/>
              <p14:cNvContentPartPr/>
              <p14:nvPr/>
            </p14:nvContentPartPr>
            <p14:xfrm>
              <a:off x="1619955" y="5904873"/>
              <a:ext cx="352778" cy="327108"/>
            </p14:xfrm>
          </p:contentPart>
        </mc:Choice>
        <mc:Fallback xmlns="">
          <p:pic>
            <p:nvPicPr>
              <p:cNvPr id="84" name="墨迹 83"/>
            </p:nvPicPr>
            <p:blipFill>
              <a:blip/>
            </p:blipFill>
            <p:spPr>
              <a:xfrm>
                <a:off x="1619955" y="5904873"/>
                <a:ext cx="352778" cy="327108"/>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85" name="墨迹 84"/>
              <p14:cNvContentPartPr/>
              <p14:nvPr/>
            </p14:nvContentPartPr>
            <p14:xfrm>
              <a:off x="1972733" y="6028949"/>
              <a:ext cx="87489" cy="112796"/>
            </p14:xfrm>
          </p:contentPart>
        </mc:Choice>
        <mc:Fallback xmlns="">
          <p:pic>
            <p:nvPicPr>
              <p:cNvPr id="85" name="墨迹 84"/>
            </p:nvPicPr>
            <p:blipFill>
              <a:blip/>
            </p:blipFill>
            <p:spPr>
              <a:xfrm>
                <a:off x="1972733" y="6028949"/>
                <a:ext cx="87489" cy="112796"/>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86" name="墨迹 85"/>
              <p14:cNvContentPartPr/>
              <p14:nvPr/>
            </p14:nvContentPartPr>
            <p14:xfrm>
              <a:off x="1981200" y="5859755"/>
              <a:ext cx="189088" cy="355307"/>
            </p14:xfrm>
          </p:contentPart>
        </mc:Choice>
        <mc:Fallback xmlns="">
          <p:pic>
            <p:nvPicPr>
              <p:cNvPr id="86" name="墨迹 85"/>
            </p:nvPicPr>
            <p:blipFill>
              <a:blip/>
            </p:blipFill>
            <p:spPr>
              <a:xfrm>
                <a:off x="1981200" y="5859755"/>
                <a:ext cx="189088" cy="355307"/>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87" name="墨迹 86"/>
              <p14:cNvContentPartPr/>
              <p14:nvPr/>
            </p14:nvContentPartPr>
            <p14:xfrm>
              <a:off x="2218266" y="5707480"/>
              <a:ext cx="287867" cy="225592"/>
            </p14:xfrm>
          </p:contentPart>
        </mc:Choice>
        <mc:Fallback xmlns="">
          <p:pic>
            <p:nvPicPr>
              <p:cNvPr id="87" name="墨迹 86"/>
            </p:nvPicPr>
            <p:blipFill>
              <a:blip/>
            </p:blipFill>
            <p:spPr>
              <a:xfrm>
                <a:off x="2218266" y="5707480"/>
                <a:ext cx="287867" cy="225592"/>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88" name="墨迹 87"/>
              <p14:cNvContentPartPr/>
              <p14:nvPr/>
            </p14:nvContentPartPr>
            <p14:xfrm>
              <a:off x="2269066" y="5949991"/>
              <a:ext cx="285045" cy="197393"/>
            </p14:xfrm>
          </p:contentPart>
        </mc:Choice>
        <mc:Fallback xmlns="">
          <p:pic>
            <p:nvPicPr>
              <p:cNvPr id="88" name="墨迹 87"/>
            </p:nvPicPr>
            <p:blipFill>
              <a:blip/>
            </p:blipFill>
            <p:spPr>
              <a:xfrm>
                <a:off x="2269066" y="5949991"/>
                <a:ext cx="285045" cy="197393"/>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89" name="墨迹 88"/>
              <p14:cNvContentPartPr/>
              <p14:nvPr/>
            </p14:nvContentPartPr>
            <p14:xfrm>
              <a:off x="1800577" y="6350417"/>
              <a:ext cx="169334" cy="203034"/>
            </p14:xfrm>
          </p:contentPart>
        </mc:Choice>
        <mc:Fallback xmlns="">
          <p:pic>
            <p:nvPicPr>
              <p:cNvPr id="89" name="墨迹 88"/>
            </p:nvPicPr>
            <p:blipFill>
              <a:blip/>
            </p:blipFill>
            <p:spPr>
              <a:xfrm>
                <a:off x="1800577" y="6350417"/>
                <a:ext cx="169334" cy="203034"/>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90" name="墨迹 89"/>
              <p14:cNvContentPartPr/>
              <p14:nvPr/>
            </p14:nvContentPartPr>
            <p14:xfrm>
              <a:off x="1890888" y="6429375"/>
              <a:ext cx="36689" cy="360947"/>
            </p14:xfrm>
          </p:contentPart>
        </mc:Choice>
        <mc:Fallback xmlns="">
          <p:pic>
            <p:nvPicPr>
              <p:cNvPr id="90" name="墨迹 89"/>
            </p:nvPicPr>
            <p:blipFill>
              <a:blip/>
            </p:blipFill>
            <p:spPr>
              <a:xfrm>
                <a:off x="1890888" y="6429375"/>
                <a:ext cx="36689" cy="360947"/>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91" name="墨迹 90"/>
              <p14:cNvContentPartPr/>
              <p14:nvPr/>
            </p14:nvContentPartPr>
            <p14:xfrm>
              <a:off x="1947333" y="6435014"/>
              <a:ext cx="121355" cy="64858"/>
            </p14:xfrm>
          </p:contentPart>
        </mc:Choice>
        <mc:Fallback xmlns="">
          <p:pic>
            <p:nvPicPr>
              <p:cNvPr id="91" name="墨迹 90"/>
            </p:nvPicPr>
            <p:blipFill>
              <a:blip/>
            </p:blipFill>
            <p:spPr>
              <a:xfrm>
                <a:off x="1947333" y="6435014"/>
                <a:ext cx="121355" cy="64858"/>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92" name="墨迹 91"/>
              <p14:cNvContentPartPr/>
              <p14:nvPr/>
            </p14:nvContentPartPr>
            <p14:xfrm>
              <a:off x="2201333" y="6248901"/>
              <a:ext cx="124178" cy="50758"/>
            </p14:xfrm>
          </p:contentPart>
        </mc:Choice>
        <mc:Fallback xmlns="">
          <p:pic>
            <p:nvPicPr>
              <p:cNvPr id="92" name="墨迹 91"/>
            </p:nvPicPr>
            <p:blipFill>
              <a:blip/>
            </p:blipFill>
            <p:spPr>
              <a:xfrm>
                <a:off x="2201333" y="6248901"/>
                <a:ext cx="124178" cy="50758"/>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93" name="墨迹 92"/>
              <p14:cNvContentPartPr/>
              <p14:nvPr/>
            </p14:nvContentPartPr>
            <p14:xfrm>
              <a:off x="2105377" y="6367337"/>
              <a:ext cx="62089" cy="169194"/>
            </p14:xfrm>
          </p:contentPart>
        </mc:Choice>
        <mc:Fallback xmlns="">
          <p:pic>
            <p:nvPicPr>
              <p:cNvPr id="93" name="墨迹 92"/>
            </p:nvPicPr>
            <p:blipFill>
              <a:blip/>
            </p:blipFill>
            <p:spPr>
              <a:xfrm>
                <a:off x="2105377" y="6367337"/>
                <a:ext cx="62089" cy="169194"/>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94" name="墨迹 93"/>
              <p14:cNvContentPartPr/>
              <p14:nvPr/>
            </p14:nvContentPartPr>
            <p14:xfrm>
              <a:off x="2088444" y="6350417"/>
              <a:ext cx="290689" cy="321469"/>
            </p14:xfrm>
          </p:contentPart>
        </mc:Choice>
        <mc:Fallback xmlns="">
          <p:pic>
            <p:nvPicPr>
              <p:cNvPr id="94" name="墨迹 93"/>
            </p:nvPicPr>
            <p:blipFill>
              <a:blip/>
            </p:blipFill>
            <p:spPr>
              <a:xfrm>
                <a:off x="2088444" y="6350417"/>
                <a:ext cx="290689" cy="321469"/>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95" name="墨迹 94"/>
              <p14:cNvContentPartPr/>
              <p14:nvPr/>
            </p14:nvContentPartPr>
            <p14:xfrm>
              <a:off x="2427111" y="6305299"/>
              <a:ext cx="152400" cy="276350"/>
            </p14:xfrm>
          </p:contentPart>
        </mc:Choice>
        <mc:Fallback xmlns="">
          <p:pic>
            <p:nvPicPr>
              <p:cNvPr id="95" name="墨迹 94"/>
            </p:nvPicPr>
            <p:blipFill>
              <a:blip/>
            </p:blipFill>
            <p:spPr>
              <a:xfrm>
                <a:off x="2427111" y="6305299"/>
                <a:ext cx="152400" cy="276350"/>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96" name="墨迹 95"/>
              <p14:cNvContentPartPr/>
              <p14:nvPr/>
            </p14:nvContentPartPr>
            <p14:xfrm>
              <a:off x="2331155" y="6559090"/>
              <a:ext cx="273756" cy="101516"/>
            </p14:xfrm>
          </p:contentPart>
        </mc:Choice>
        <mc:Fallback xmlns="">
          <p:pic>
            <p:nvPicPr>
              <p:cNvPr id="96" name="墨迹 95"/>
            </p:nvPicPr>
            <p:blipFill>
              <a:blip/>
            </p:blipFill>
            <p:spPr>
              <a:xfrm>
                <a:off x="2331155" y="6559090"/>
                <a:ext cx="273756" cy="101516"/>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97" name="墨迹 96"/>
              <p14:cNvContentPartPr/>
              <p14:nvPr/>
            </p14:nvContentPartPr>
            <p14:xfrm>
              <a:off x="2545644" y="6248901"/>
              <a:ext cx="282222" cy="578079"/>
            </p14:xfrm>
          </p:contentPart>
        </mc:Choice>
        <mc:Fallback xmlns="">
          <p:pic>
            <p:nvPicPr>
              <p:cNvPr id="97" name="墨迹 96"/>
            </p:nvPicPr>
            <p:blipFill>
              <a:blip/>
            </p:blipFill>
            <p:spPr>
              <a:xfrm>
                <a:off x="2545644" y="6248901"/>
                <a:ext cx="282222" cy="578079"/>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98" name="墨迹 97"/>
              <p14:cNvContentPartPr/>
              <p14:nvPr/>
            </p14:nvContentPartPr>
            <p14:xfrm>
              <a:off x="2619022" y="6576009"/>
              <a:ext cx="124178" cy="78957"/>
            </p14:xfrm>
          </p:contentPart>
        </mc:Choice>
        <mc:Fallback xmlns="">
          <p:pic>
            <p:nvPicPr>
              <p:cNvPr id="98" name="墨迹 97"/>
            </p:nvPicPr>
            <p:blipFill>
              <a:blip/>
            </p:blipFill>
            <p:spPr>
              <a:xfrm>
                <a:off x="2619022" y="6576009"/>
                <a:ext cx="124178" cy="78957"/>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99" name="墨迹 98"/>
              <p14:cNvContentPartPr/>
              <p14:nvPr/>
            </p14:nvContentPartPr>
            <p14:xfrm>
              <a:off x="10888132" y="4004259"/>
              <a:ext cx="28223" cy="992605"/>
            </p14:xfrm>
          </p:contentPart>
        </mc:Choice>
        <mc:Fallback xmlns="">
          <p:pic>
            <p:nvPicPr>
              <p:cNvPr id="99" name="墨迹 98"/>
            </p:nvPicPr>
            <p:blipFill>
              <a:blip/>
            </p:blipFill>
            <p:spPr>
              <a:xfrm>
                <a:off x="10888132" y="4004259"/>
                <a:ext cx="28223" cy="992605"/>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100" name="墨迹 99"/>
              <p14:cNvContentPartPr/>
              <p14:nvPr/>
            </p14:nvContentPartPr>
            <p14:xfrm>
              <a:off x="11187288" y="3936582"/>
              <a:ext cx="39512" cy="1218197"/>
            </p14:xfrm>
          </p:contentPart>
        </mc:Choice>
        <mc:Fallback xmlns="">
          <p:pic>
            <p:nvPicPr>
              <p:cNvPr id="100" name="墨迹 99"/>
            </p:nvPicPr>
            <p:blipFill>
              <a:blip/>
            </p:blipFill>
            <p:spPr>
              <a:xfrm>
                <a:off x="11187288" y="3936582"/>
                <a:ext cx="39512" cy="1218197"/>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101" name="墨迹 100"/>
              <p14:cNvContentPartPr/>
              <p14:nvPr/>
            </p14:nvContentPartPr>
            <p14:xfrm>
              <a:off x="10826044" y="4204472"/>
              <a:ext cx="530577" cy="25380"/>
            </p14:xfrm>
          </p:contentPart>
        </mc:Choice>
        <mc:Fallback xmlns="">
          <p:pic>
            <p:nvPicPr>
              <p:cNvPr id="101" name="墨迹 100"/>
            </p:nvPicPr>
            <p:blipFill>
              <a:blip/>
            </p:blipFill>
            <p:spPr>
              <a:xfrm>
                <a:off x="10826044" y="4204472"/>
                <a:ext cx="530577" cy="25380"/>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102" name="墨迹 101"/>
              <p14:cNvContentPartPr/>
              <p14:nvPr/>
            </p14:nvContentPartPr>
            <p14:xfrm>
              <a:off x="11418711" y="4100136"/>
              <a:ext cx="129823" cy="157914"/>
            </p14:xfrm>
          </p:contentPart>
        </mc:Choice>
        <mc:Fallback xmlns="">
          <p:pic>
            <p:nvPicPr>
              <p:cNvPr id="102" name="墨迹 101"/>
            </p:nvPicPr>
            <p:blipFill>
              <a:blip/>
            </p:blipFill>
            <p:spPr>
              <a:xfrm>
                <a:off x="11418711" y="4100136"/>
                <a:ext cx="129823" cy="157914"/>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103" name="墨迹 102"/>
              <p14:cNvContentPartPr/>
              <p14:nvPr/>
            </p14:nvContentPartPr>
            <p14:xfrm>
              <a:off x="10865555" y="4850230"/>
              <a:ext cx="22577" cy="298909"/>
            </p14:xfrm>
          </p:contentPart>
        </mc:Choice>
        <mc:Fallback xmlns="">
          <p:pic>
            <p:nvPicPr>
              <p:cNvPr id="103" name="墨迹 102"/>
            </p:nvPicPr>
            <p:blipFill>
              <a:blip/>
            </p:blipFill>
            <p:spPr>
              <a:xfrm>
                <a:off x="10865555" y="4850230"/>
                <a:ext cx="22577" cy="298909"/>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104" name="墨迹 103"/>
              <p14:cNvContentPartPr/>
              <p14:nvPr/>
            </p14:nvContentPartPr>
            <p14:xfrm>
              <a:off x="10741377" y="4968666"/>
              <a:ext cx="598311" cy="33838"/>
            </p14:xfrm>
          </p:contentPart>
        </mc:Choice>
        <mc:Fallback xmlns="">
          <p:pic>
            <p:nvPicPr>
              <p:cNvPr id="104" name="墨迹 103"/>
            </p:nvPicPr>
            <p:blipFill>
              <a:blip/>
            </p:blipFill>
            <p:spPr>
              <a:xfrm>
                <a:off x="10741377" y="4968666"/>
                <a:ext cx="598311" cy="33838"/>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105" name="墨迹 104"/>
              <p14:cNvContentPartPr/>
              <p14:nvPr/>
            </p14:nvContentPartPr>
            <p14:xfrm>
              <a:off x="11418711" y="4900988"/>
              <a:ext cx="158044" cy="186114"/>
            </p14:xfrm>
          </p:contentPart>
        </mc:Choice>
        <mc:Fallback xmlns="">
          <p:pic>
            <p:nvPicPr>
              <p:cNvPr id="105" name="墨迹 104"/>
            </p:nvPicPr>
            <p:blipFill>
              <a:blip/>
            </p:blipFill>
            <p:spPr>
              <a:xfrm>
                <a:off x="11418711" y="4900988"/>
                <a:ext cx="158044" cy="186114"/>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106" name="墨迹 105"/>
              <p14:cNvContentPartPr/>
              <p14:nvPr/>
            </p14:nvContentPartPr>
            <p14:xfrm>
              <a:off x="11576755" y="4917907"/>
              <a:ext cx="70556" cy="11280"/>
            </p14:xfrm>
          </p:contentPart>
        </mc:Choice>
        <mc:Fallback xmlns="">
          <p:pic>
            <p:nvPicPr>
              <p:cNvPr id="106" name="墨迹 105"/>
            </p:nvPicPr>
            <p:blipFill>
              <a:blip/>
            </p:blipFill>
            <p:spPr>
              <a:xfrm>
                <a:off x="11576755" y="4917907"/>
                <a:ext cx="70556" cy="11280"/>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107" name="墨迹 106"/>
              <p14:cNvContentPartPr/>
              <p14:nvPr/>
            </p14:nvContentPartPr>
            <p14:xfrm>
              <a:off x="11621911" y="5030704"/>
              <a:ext cx="36689" cy="11279"/>
            </p14:xfrm>
          </p:contentPart>
        </mc:Choice>
        <mc:Fallback xmlns="">
          <p:pic>
            <p:nvPicPr>
              <p:cNvPr id="107" name="墨迹 106"/>
            </p:nvPicPr>
            <p:blipFill>
              <a:blip/>
            </p:blipFill>
            <p:spPr>
              <a:xfrm>
                <a:off x="11621911" y="5030704"/>
                <a:ext cx="36689" cy="11279"/>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108" name="墨迹 107"/>
              <p14:cNvContentPartPr/>
              <p14:nvPr/>
            </p14:nvContentPartPr>
            <p14:xfrm>
              <a:off x="11729155" y="4979945"/>
              <a:ext cx="33867" cy="45119"/>
            </p14:xfrm>
          </p:contentPart>
        </mc:Choice>
        <mc:Fallback xmlns="">
          <p:pic>
            <p:nvPicPr>
              <p:cNvPr id="108" name="墨迹 107"/>
            </p:nvPicPr>
            <p:blipFill>
              <a:blip/>
            </p:blipFill>
            <p:spPr>
              <a:xfrm>
                <a:off x="11729155" y="4979945"/>
                <a:ext cx="33867" cy="45119"/>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109" name="墨迹 108"/>
              <p14:cNvContentPartPr/>
              <p14:nvPr/>
            </p14:nvContentPartPr>
            <p14:xfrm>
              <a:off x="11825111" y="4991225"/>
              <a:ext cx="62089" cy="28199"/>
            </p14:xfrm>
          </p:contentPart>
        </mc:Choice>
        <mc:Fallback xmlns="">
          <p:pic>
            <p:nvPicPr>
              <p:cNvPr id="109" name="墨迹 108"/>
            </p:nvPicPr>
            <p:blipFill>
              <a:blip/>
            </p:blipFill>
            <p:spPr>
              <a:xfrm>
                <a:off x="11825111" y="4991225"/>
                <a:ext cx="62089" cy="28199"/>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110" name="墨迹 109"/>
              <p14:cNvContentPartPr/>
              <p14:nvPr/>
            </p14:nvContentPartPr>
            <p14:xfrm>
              <a:off x="11181644" y="4514662"/>
              <a:ext cx="19756" cy="19739"/>
            </p14:xfrm>
          </p:contentPart>
        </mc:Choice>
        <mc:Fallback xmlns="">
          <p:pic>
            <p:nvPicPr>
              <p:cNvPr id="110" name="墨迹 109"/>
            </p:nvPicPr>
            <p:blipFill>
              <a:blip/>
            </p:blipFill>
            <p:spPr>
              <a:xfrm>
                <a:off x="11181644" y="4514662"/>
                <a:ext cx="19756" cy="19739"/>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111" name="墨迹 110"/>
              <p14:cNvContentPartPr/>
              <p14:nvPr/>
            </p14:nvContentPartPr>
            <p14:xfrm>
              <a:off x="11147777" y="4404685"/>
              <a:ext cx="50800" cy="389147"/>
            </p14:xfrm>
          </p:contentPart>
        </mc:Choice>
        <mc:Fallback xmlns="">
          <p:pic>
            <p:nvPicPr>
              <p:cNvPr id="111" name="墨迹 110"/>
            </p:nvPicPr>
            <p:blipFill>
              <a:blip/>
            </p:blipFill>
            <p:spPr>
              <a:xfrm>
                <a:off x="11147777" y="4404685"/>
                <a:ext cx="50800" cy="389147"/>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112" name="墨迹 111"/>
              <p14:cNvContentPartPr/>
              <p14:nvPr/>
            </p14:nvContentPartPr>
            <p14:xfrm>
              <a:off x="10882488" y="4325728"/>
              <a:ext cx="67733" cy="293270"/>
            </p14:xfrm>
          </p:contentPart>
        </mc:Choice>
        <mc:Fallback xmlns="">
          <p:pic>
            <p:nvPicPr>
              <p:cNvPr id="112" name="墨迹 111"/>
            </p:nvPicPr>
            <p:blipFill>
              <a:blip/>
            </p:blipFill>
            <p:spPr>
              <a:xfrm>
                <a:off x="10882488" y="4325728"/>
                <a:ext cx="67733" cy="293270"/>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113" name="墨迹 112"/>
              <p14:cNvContentPartPr/>
              <p14:nvPr/>
            </p14:nvContentPartPr>
            <p14:xfrm>
              <a:off x="10888132" y="4731794"/>
              <a:ext cx="50800" cy="146635"/>
            </p14:xfrm>
          </p:contentPart>
        </mc:Choice>
        <mc:Fallback xmlns="">
          <p:pic>
            <p:nvPicPr>
              <p:cNvPr id="113" name="墨迹 112"/>
            </p:nvPicPr>
            <p:blipFill>
              <a:blip/>
            </p:blipFill>
            <p:spPr>
              <a:xfrm>
                <a:off x="10888132" y="4731794"/>
                <a:ext cx="50800" cy="146635"/>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114" name="墨迹 113"/>
              <p14:cNvContentPartPr/>
              <p14:nvPr/>
            </p14:nvContentPartPr>
            <p14:xfrm>
              <a:off x="10588977" y="5312694"/>
              <a:ext cx="146755" cy="174833"/>
            </p14:xfrm>
          </p:contentPart>
        </mc:Choice>
        <mc:Fallback xmlns="">
          <p:pic>
            <p:nvPicPr>
              <p:cNvPr id="114" name="墨迹 113"/>
            </p:nvPicPr>
            <p:blipFill>
              <a:blip/>
            </p:blipFill>
            <p:spPr>
              <a:xfrm>
                <a:off x="10588977" y="5312694"/>
                <a:ext cx="146755" cy="174833"/>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115" name="墨迹 114"/>
              <p14:cNvContentPartPr/>
              <p14:nvPr/>
            </p14:nvContentPartPr>
            <p14:xfrm>
              <a:off x="10772422" y="5256296"/>
              <a:ext cx="31045" cy="174834"/>
            </p14:xfrm>
          </p:contentPart>
        </mc:Choice>
        <mc:Fallback xmlns="">
          <p:pic>
            <p:nvPicPr>
              <p:cNvPr id="115" name="墨迹 114"/>
            </p:nvPicPr>
            <p:blipFill>
              <a:blip/>
            </p:blipFill>
            <p:spPr>
              <a:xfrm>
                <a:off x="10772422" y="5256296"/>
                <a:ext cx="31045" cy="174834"/>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116" name="墨迹 115"/>
              <p14:cNvContentPartPr/>
              <p14:nvPr/>
            </p14:nvContentPartPr>
            <p14:xfrm>
              <a:off x="10690577" y="5369091"/>
              <a:ext cx="84667" cy="129716"/>
            </p14:xfrm>
          </p:contentPart>
        </mc:Choice>
        <mc:Fallback xmlns="">
          <p:pic>
            <p:nvPicPr>
              <p:cNvPr id="116" name="墨迹 115"/>
            </p:nvPicPr>
            <p:blipFill>
              <a:blip/>
            </p:blipFill>
            <p:spPr>
              <a:xfrm>
                <a:off x="10690577" y="5369091"/>
                <a:ext cx="84667" cy="129716"/>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117" name="墨迹 116"/>
              <p14:cNvContentPartPr/>
              <p14:nvPr/>
            </p14:nvContentPartPr>
            <p14:xfrm>
              <a:off x="10747022" y="5453689"/>
              <a:ext cx="98778" cy="45118"/>
            </p14:xfrm>
          </p:contentPart>
        </mc:Choice>
        <mc:Fallback xmlns="">
          <p:pic>
            <p:nvPicPr>
              <p:cNvPr id="117" name="墨迹 116"/>
            </p:nvPicPr>
            <p:blipFill>
              <a:blip/>
            </p:blipFill>
            <p:spPr>
              <a:xfrm>
                <a:off x="10747022" y="5453689"/>
                <a:ext cx="98778" cy="45118"/>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118" name="墨迹 117"/>
              <p14:cNvContentPartPr/>
              <p14:nvPr/>
            </p14:nvContentPartPr>
            <p14:xfrm>
              <a:off x="10882488" y="5298594"/>
              <a:ext cx="95956" cy="31019"/>
            </p14:xfrm>
          </p:contentPart>
        </mc:Choice>
        <mc:Fallback xmlns="">
          <p:pic>
            <p:nvPicPr>
              <p:cNvPr id="118" name="墨迹 117"/>
            </p:nvPicPr>
            <p:blipFill>
              <a:blip/>
            </p:blipFill>
            <p:spPr>
              <a:xfrm>
                <a:off x="10882488" y="5298594"/>
                <a:ext cx="95956" cy="31019"/>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119" name="墨迹 118"/>
              <p14:cNvContentPartPr/>
              <p14:nvPr/>
            </p14:nvContentPartPr>
            <p14:xfrm>
              <a:off x="10831688" y="5233736"/>
              <a:ext cx="129823" cy="203034"/>
            </p14:xfrm>
          </p:contentPart>
        </mc:Choice>
        <mc:Fallback xmlns="">
          <p:pic>
            <p:nvPicPr>
              <p:cNvPr id="119" name="墨迹 118"/>
            </p:nvPicPr>
            <p:blipFill>
              <a:blip/>
            </p:blipFill>
            <p:spPr>
              <a:xfrm>
                <a:off x="10831688" y="5233736"/>
                <a:ext cx="129823" cy="203034"/>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120" name="墨迹 119"/>
              <p14:cNvContentPartPr/>
              <p14:nvPr/>
            </p14:nvContentPartPr>
            <p14:xfrm>
              <a:off x="10868377" y="5391651"/>
              <a:ext cx="19755" cy="124075"/>
            </p14:xfrm>
          </p:contentPart>
        </mc:Choice>
        <mc:Fallback xmlns="">
          <p:pic>
            <p:nvPicPr>
              <p:cNvPr id="120" name="墨迹 119"/>
            </p:nvPicPr>
            <p:blipFill>
              <a:blip/>
            </p:blipFill>
            <p:spPr>
              <a:xfrm>
                <a:off x="10868377" y="5391651"/>
                <a:ext cx="19755" cy="124075"/>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121" name="墨迹 120"/>
              <p14:cNvContentPartPr/>
              <p14:nvPr/>
            </p14:nvContentPartPr>
            <p14:xfrm>
              <a:off x="10893777" y="5414210"/>
              <a:ext cx="84667" cy="22559"/>
            </p14:xfrm>
          </p:contentPart>
        </mc:Choice>
        <mc:Fallback xmlns="">
          <p:pic>
            <p:nvPicPr>
              <p:cNvPr id="121" name="墨迹 120"/>
            </p:nvPicPr>
            <p:blipFill>
              <a:blip/>
            </p:blipFill>
            <p:spPr>
              <a:xfrm>
                <a:off x="10893777" y="5414210"/>
                <a:ext cx="84667" cy="22559"/>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122" name="墨迹 121"/>
              <p14:cNvContentPartPr/>
              <p14:nvPr/>
            </p14:nvContentPartPr>
            <p14:xfrm>
              <a:off x="10944577" y="5369091"/>
              <a:ext cx="36688" cy="140995"/>
            </p14:xfrm>
          </p:contentPart>
        </mc:Choice>
        <mc:Fallback xmlns="">
          <p:pic>
            <p:nvPicPr>
              <p:cNvPr id="122" name="墨迹 121"/>
            </p:nvPicPr>
            <p:blipFill>
              <a:blip/>
            </p:blipFill>
            <p:spPr>
              <a:xfrm>
                <a:off x="10944577" y="5369091"/>
                <a:ext cx="36688" cy="140995"/>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123" name="墨迹 122"/>
              <p14:cNvContentPartPr/>
              <p14:nvPr/>
            </p14:nvContentPartPr>
            <p14:xfrm>
              <a:off x="11057467" y="5233736"/>
              <a:ext cx="73377" cy="248152"/>
            </p14:xfrm>
          </p:contentPart>
        </mc:Choice>
        <mc:Fallback xmlns="">
          <p:pic>
            <p:nvPicPr>
              <p:cNvPr id="123" name="墨迹 122"/>
            </p:nvPicPr>
            <p:blipFill>
              <a:blip/>
            </p:blipFill>
            <p:spPr>
              <a:xfrm>
                <a:off x="11057467" y="5233736"/>
                <a:ext cx="73377" cy="248152"/>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124" name="墨迹 123"/>
              <p14:cNvContentPartPr/>
              <p14:nvPr/>
            </p14:nvContentPartPr>
            <p14:xfrm>
              <a:off x="11192932" y="5219637"/>
              <a:ext cx="79023" cy="25379"/>
            </p14:xfrm>
          </p:contentPart>
        </mc:Choice>
        <mc:Fallback xmlns="">
          <p:pic>
            <p:nvPicPr>
              <p:cNvPr id="124" name="墨迹 123"/>
            </p:nvPicPr>
            <p:blipFill>
              <a:blip/>
            </p:blipFill>
            <p:spPr>
              <a:xfrm>
                <a:off x="11192932" y="5219637"/>
                <a:ext cx="79023" cy="25379"/>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125" name="墨迹 124"/>
              <p14:cNvContentPartPr/>
              <p14:nvPr/>
            </p14:nvContentPartPr>
            <p14:xfrm>
              <a:off x="11125200" y="5166059"/>
              <a:ext cx="174977" cy="265071"/>
            </p14:xfrm>
          </p:contentPart>
        </mc:Choice>
        <mc:Fallback xmlns="">
          <p:pic>
            <p:nvPicPr>
              <p:cNvPr id="125" name="墨迹 124"/>
            </p:nvPicPr>
            <p:blipFill>
              <a:blip/>
            </p:blipFill>
            <p:spPr>
              <a:xfrm>
                <a:off x="11125200" y="5166059"/>
                <a:ext cx="174977" cy="265071"/>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126" name="墨迹 125"/>
              <p14:cNvContentPartPr/>
              <p14:nvPr/>
            </p14:nvContentPartPr>
            <p14:xfrm>
              <a:off x="11156244" y="5329613"/>
              <a:ext cx="132644" cy="183293"/>
            </p14:xfrm>
          </p:contentPart>
        </mc:Choice>
        <mc:Fallback xmlns="">
          <p:pic>
            <p:nvPicPr>
              <p:cNvPr id="126" name="墨迹 125"/>
            </p:nvPicPr>
            <p:blipFill>
              <a:blip/>
            </p:blipFill>
            <p:spPr>
              <a:xfrm>
                <a:off x="11156244" y="5329613"/>
                <a:ext cx="132644" cy="183293"/>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127" name="墨迹 126"/>
              <p14:cNvContentPartPr/>
              <p14:nvPr/>
            </p14:nvContentPartPr>
            <p14:xfrm>
              <a:off x="11271955" y="5442409"/>
              <a:ext cx="50800" cy="64857"/>
            </p14:xfrm>
          </p:contentPart>
        </mc:Choice>
        <mc:Fallback xmlns="">
          <p:pic>
            <p:nvPicPr>
              <p:cNvPr id="127" name="墨迹 126"/>
            </p:nvPicPr>
            <p:blipFill>
              <a:blip/>
            </p:blipFill>
            <p:spPr>
              <a:xfrm>
                <a:off x="11271955" y="5442409"/>
                <a:ext cx="50800" cy="64857"/>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128" name="墨迹 127"/>
              <p14:cNvContentPartPr/>
              <p14:nvPr/>
            </p14:nvContentPartPr>
            <p14:xfrm>
              <a:off x="11492088" y="5295774"/>
              <a:ext cx="141112" cy="152275"/>
            </p14:xfrm>
          </p:contentPart>
        </mc:Choice>
        <mc:Fallback xmlns="">
          <p:pic>
            <p:nvPicPr>
              <p:cNvPr id="128" name="墨迹 127"/>
            </p:nvPicPr>
            <p:blipFill>
              <a:blip/>
            </p:blipFill>
            <p:spPr>
              <a:xfrm>
                <a:off x="11492088" y="5295774"/>
                <a:ext cx="141112" cy="152275"/>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129" name="墨迹 128"/>
              <p14:cNvContentPartPr/>
              <p14:nvPr/>
            </p14:nvContentPartPr>
            <p14:xfrm>
              <a:off x="11633200" y="5307054"/>
              <a:ext cx="70555" cy="14099"/>
            </p14:xfrm>
          </p:contentPart>
        </mc:Choice>
        <mc:Fallback xmlns="">
          <p:pic>
            <p:nvPicPr>
              <p:cNvPr id="129" name="墨迹 128"/>
            </p:nvPicPr>
            <p:blipFill>
              <a:blip/>
            </p:blipFill>
            <p:spPr>
              <a:xfrm>
                <a:off x="11633200" y="5307054"/>
                <a:ext cx="70555" cy="14099"/>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130" name="墨迹 129"/>
              <p14:cNvContentPartPr/>
              <p14:nvPr/>
            </p14:nvContentPartPr>
            <p14:xfrm>
              <a:off x="11678355" y="5402930"/>
              <a:ext cx="36689" cy="28200"/>
            </p14:xfrm>
          </p:contentPart>
        </mc:Choice>
        <mc:Fallback xmlns="">
          <p:pic>
            <p:nvPicPr>
              <p:cNvPr id="130" name="墨迹 129"/>
            </p:nvPicPr>
            <p:blipFill>
              <a:blip/>
            </p:blipFill>
            <p:spPr>
              <a:xfrm>
                <a:off x="11678355" y="5402930"/>
                <a:ext cx="36689" cy="28200"/>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131" name="墨迹 130"/>
              <p14:cNvContentPartPr/>
              <p14:nvPr/>
            </p14:nvContentPartPr>
            <p14:xfrm>
              <a:off x="11768667" y="5369091"/>
              <a:ext cx="45155" cy="56398"/>
            </p14:xfrm>
          </p:contentPart>
        </mc:Choice>
        <mc:Fallback xmlns="">
          <p:pic>
            <p:nvPicPr>
              <p:cNvPr id="131" name="墨迹 130"/>
            </p:nvPicPr>
            <p:blipFill>
              <a:blip/>
            </p:blipFill>
            <p:spPr>
              <a:xfrm>
                <a:off x="11768667" y="5369091"/>
                <a:ext cx="45155" cy="56398"/>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132" name="墨迹 131"/>
              <p14:cNvContentPartPr/>
              <p14:nvPr/>
            </p14:nvContentPartPr>
            <p14:xfrm>
              <a:off x="11875911" y="5371912"/>
              <a:ext cx="56444" cy="53578"/>
            </p14:xfrm>
          </p:contentPart>
        </mc:Choice>
        <mc:Fallback xmlns="">
          <p:pic>
            <p:nvPicPr>
              <p:cNvPr id="132" name="墨迹 131"/>
            </p:nvPicPr>
            <p:blipFill>
              <a:blip/>
            </p:blipFill>
            <p:spPr>
              <a:xfrm>
                <a:off x="11875911" y="5371912"/>
                <a:ext cx="56444" cy="53578"/>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133" name="墨迹 132"/>
              <p14:cNvContentPartPr/>
              <p14:nvPr/>
            </p14:nvContentPartPr>
            <p14:xfrm>
              <a:off x="10713155" y="5662361"/>
              <a:ext cx="39512" cy="64858"/>
            </p14:xfrm>
          </p:contentPart>
        </mc:Choice>
        <mc:Fallback xmlns="">
          <p:pic>
            <p:nvPicPr>
              <p:cNvPr id="133" name="墨迹 132"/>
            </p:nvPicPr>
            <p:blipFill>
              <a:blip/>
            </p:blipFill>
            <p:spPr>
              <a:xfrm>
                <a:off x="10713155" y="5662361"/>
                <a:ext cx="39512" cy="64858"/>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134" name="墨迹 133"/>
              <p14:cNvContentPartPr/>
              <p14:nvPr/>
            </p14:nvContentPartPr>
            <p14:xfrm>
              <a:off x="10718800" y="5741319"/>
              <a:ext cx="50800" cy="140994"/>
            </p14:xfrm>
          </p:contentPart>
        </mc:Choice>
        <mc:Fallback xmlns="">
          <p:pic>
            <p:nvPicPr>
              <p:cNvPr id="134" name="墨迹 133"/>
            </p:nvPicPr>
            <p:blipFill>
              <a:blip/>
            </p:blipFill>
            <p:spPr>
              <a:xfrm>
                <a:off x="10718800" y="5741319"/>
                <a:ext cx="50800" cy="140994"/>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135" name="墨迹 134"/>
              <p14:cNvContentPartPr/>
              <p14:nvPr/>
            </p14:nvContentPartPr>
            <p14:xfrm>
              <a:off x="10775244" y="5611603"/>
              <a:ext cx="152400" cy="242512"/>
            </p14:xfrm>
          </p:contentPart>
        </mc:Choice>
        <mc:Fallback xmlns="">
          <p:pic>
            <p:nvPicPr>
              <p:cNvPr id="135" name="墨迹 134"/>
            </p:nvPicPr>
            <p:blipFill>
              <a:blip/>
            </p:blipFill>
            <p:spPr>
              <a:xfrm>
                <a:off x="10775244" y="5611603"/>
                <a:ext cx="152400" cy="242512"/>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136" name="墨迹 135"/>
              <p14:cNvContentPartPr/>
              <p14:nvPr/>
            </p14:nvContentPartPr>
            <p14:xfrm>
              <a:off x="10780888" y="5820276"/>
              <a:ext cx="177800" cy="50758"/>
            </p14:xfrm>
          </p:contentPart>
        </mc:Choice>
        <mc:Fallback xmlns="">
          <p:pic>
            <p:nvPicPr>
              <p:cNvPr id="136" name="墨迹 135"/>
            </p:nvPicPr>
            <p:blipFill>
              <a:blip/>
            </p:blipFill>
            <p:spPr>
              <a:xfrm>
                <a:off x="10780888" y="5820276"/>
                <a:ext cx="177800" cy="50758"/>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137" name="墨迹 136"/>
              <p14:cNvContentPartPr/>
              <p14:nvPr/>
            </p14:nvContentPartPr>
            <p14:xfrm>
              <a:off x="10955867" y="5628522"/>
              <a:ext cx="90311" cy="214313"/>
            </p14:xfrm>
          </p:contentPart>
        </mc:Choice>
        <mc:Fallback xmlns="">
          <p:pic>
            <p:nvPicPr>
              <p:cNvPr id="137" name="墨迹 136"/>
            </p:nvPicPr>
            <p:blipFill>
              <a:blip/>
            </p:blipFill>
            <p:spPr>
              <a:xfrm>
                <a:off x="10955867" y="5628522"/>
                <a:ext cx="90311" cy="214313"/>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138" name="墨迹 137"/>
              <p14:cNvContentPartPr/>
              <p14:nvPr/>
            </p14:nvContentPartPr>
            <p14:xfrm>
              <a:off x="11012311" y="5684921"/>
              <a:ext cx="160867" cy="50758"/>
            </p14:xfrm>
          </p:contentPart>
        </mc:Choice>
        <mc:Fallback xmlns="">
          <p:pic>
            <p:nvPicPr>
              <p:cNvPr id="138" name="墨迹 137"/>
            </p:nvPicPr>
            <p:blipFill>
              <a:blip/>
            </p:blipFill>
            <p:spPr>
              <a:xfrm>
                <a:off x="11012311" y="5684921"/>
                <a:ext cx="160867" cy="50758"/>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139" name="墨迹 138"/>
              <p14:cNvContentPartPr/>
              <p14:nvPr/>
            </p14:nvContentPartPr>
            <p14:xfrm>
              <a:off x="11094155" y="5600324"/>
              <a:ext cx="31045" cy="487843"/>
            </p14:xfrm>
          </p:contentPart>
        </mc:Choice>
        <mc:Fallback xmlns="">
          <p:pic>
            <p:nvPicPr>
              <p:cNvPr id="139" name="墨迹 138"/>
            </p:nvPicPr>
            <p:blipFill>
              <a:blip/>
            </p:blipFill>
            <p:spPr>
              <a:xfrm>
                <a:off x="11094155" y="5600324"/>
                <a:ext cx="31045" cy="487843"/>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140" name="墨迹 139"/>
              <p14:cNvContentPartPr/>
              <p14:nvPr/>
            </p14:nvContentPartPr>
            <p14:xfrm>
              <a:off x="11009488" y="5718759"/>
              <a:ext cx="104423" cy="118436"/>
            </p14:xfrm>
          </p:contentPart>
        </mc:Choice>
        <mc:Fallback xmlns="">
          <p:pic>
            <p:nvPicPr>
              <p:cNvPr id="140" name="墨迹 139"/>
            </p:nvPicPr>
            <p:blipFill>
              <a:blip/>
            </p:blipFill>
            <p:spPr>
              <a:xfrm>
                <a:off x="11009488" y="5718759"/>
                <a:ext cx="104423" cy="118436"/>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141" name="墨迹 140"/>
              <p14:cNvContentPartPr/>
              <p14:nvPr/>
            </p14:nvContentPartPr>
            <p14:xfrm>
              <a:off x="11147777" y="5730039"/>
              <a:ext cx="70555" cy="36659"/>
            </p14:xfrm>
          </p:contentPart>
        </mc:Choice>
        <mc:Fallback xmlns="">
          <p:pic>
            <p:nvPicPr>
              <p:cNvPr id="141" name="墨迹 140"/>
            </p:nvPicPr>
            <p:blipFill>
              <a:blip/>
            </p:blipFill>
            <p:spPr>
              <a:xfrm>
                <a:off x="11147777" y="5730039"/>
                <a:ext cx="70555" cy="36659"/>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142" name="墨迹 141"/>
              <p14:cNvContentPartPr/>
              <p14:nvPr/>
            </p14:nvContentPartPr>
            <p14:xfrm>
              <a:off x="11023600" y="5811816"/>
              <a:ext cx="135467" cy="8460"/>
            </p14:xfrm>
          </p:contentPart>
        </mc:Choice>
        <mc:Fallback xmlns="">
          <p:pic>
            <p:nvPicPr>
              <p:cNvPr id="142" name="墨迹 141"/>
            </p:nvPicPr>
            <p:blipFill>
              <a:blip/>
            </p:blipFill>
            <p:spPr>
              <a:xfrm>
                <a:off x="11023600" y="5811816"/>
                <a:ext cx="135467" cy="8460"/>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143" name="墨迹 142"/>
              <p14:cNvContentPartPr/>
              <p14:nvPr/>
            </p14:nvContentPartPr>
            <p14:xfrm>
              <a:off x="11277600" y="5662361"/>
              <a:ext cx="33867" cy="76138"/>
            </p14:xfrm>
          </p:contentPart>
        </mc:Choice>
        <mc:Fallback xmlns="">
          <p:pic>
            <p:nvPicPr>
              <p:cNvPr id="143" name="墨迹 142"/>
            </p:nvPicPr>
            <p:blipFill>
              <a:blip/>
            </p:blipFill>
            <p:spPr>
              <a:xfrm>
                <a:off x="11277600" y="5662361"/>
                <a:ext cx="33867" cy="76138"/>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144" name="墨迹 143"/>
              <p14:cNvContentPartPr/>
              <p14:nvPr/>
            </p14:nvContentPartPr>
            <p14:xfrm>
              <a:off x="11266311" y="5721580"/>
              <a:ext cx="67733" cy="138175"/>
            </p14:xfrm>
          </p:contentPart>
        </mc:Choice>
        <mc:Fallback xmlns="">
          <p:pic>
            <p:nvPicPr>
              <p:cNvPr id="144" name="墨迹 143"/>
            </p:nvPicPr>
            <p:blipFill>
              <a:blip/>
            </p:blipFill>
            <p:spPr>
              <a:xfrm>
                <a:off x="11266311" y="5721580"/>
                <a:ext cx="67733" cy="138175"/>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145" name="墨迹 144"/>
              <p14:cNvContentPartPr/>
              <p14:nvPr/>
            </p14:nvContentPartPr>
            <p14:xfrm>
              <a:off x="11373555" y="5605963"/>
              <a:ext cx="39512" cy="95877"/>
            </p14:xfrm>
          </p:contentPart>
        </mc:Choice>
        <mc:Fallback xmlns="">
          <p:pic>
            <p:nvPicPr>
              <p:cNvPr id="145" name="墨迹 144"/>
            </p:nvPicPr>
            <p:blipFill>
              <a:blip/>
            </p:blipFill>
            <p:spPr>
              <a:xfrm>
                <a:off x="11373555" y="5605963"/>
                <a:ext cx="39512" cy="95877"/>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146" name="墨迹 145"/>
              <p14:cNvContentPartPr/>
              <p14:nvPr/>
            </p14:nvContentPartPr>
            <p14:xfrm>
              <a:off x="11370732" y="5577764"/>
              <a:ext cx="132645" cy="143816"/>
            </p14:xfrm>
          </p:contentPart>
        </mc:Choice>
        <mc:Fallback xmlns="">
          <p:pic>
            <p:nvPicPr>
              <p:cNvPr id="146" name="墨迹 145"/>
            </p:nvPicPr>
            <p:blipFill>
              <a:blip/>
            </p:blipFill>
            <p:spPr>
              <a:xfrm>
                <a:off x="11370732" y="5577764"/>
                <a:ext cx="132645" cy="143816"/>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147" name="墨迹 146"/>
              <p14:cNvContentPartPr/>
              <p14:nvPr/>
            </p14:nvContentPartPr>
            <p14:xfrm>
              <a:off x="11317111" y="5713119"/>
              <a:ext cx="152400" cy="203033"/>
            </p14:xfrm>
          </p:contentPart>
        </mc:Choice>
        <mc:Fallback xmlns="">
          <p:pic>
            <p:nvPicPr>
              <p:cNvPr id="147" name="墨迹 146"/>
            </p:nvPicPr>
            <p:blipFill>
              <a:blip/>
            </p:blipFill>
            <p:spPr>
              <a:xfrm>
                <a:off x="11317111" y="5713119"/>
                <a:ext cx="152400" cy="203033"/>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148" name="墨迹 147"/>
              <p14:cNvContentPartPr/>
              <p14:nvPr/>
            </p14:nvContentPartPr>
            <p14:xfrm>
              <a:off x="11542888" y="5645442"/>
              <a:ext cx="79023" cy="16919"/>
            </p14:xfrm>
          </p:contentPart>
        </mc:Choice>
        <mc:Fallback xmlns="">
          <p:pic>
            <p:nvPicPr>
              <p:cNvPr id="148" name="墨迹 147"/>
            </p:nvPicPr>
            <p:blipFill>
              <a:blip/>
            </p:blipFill>
            <p:spPr>
              <a:xfrm>
                <a:off x="11542888" y="5645442"/>
                <a:ext cx="79023" cy="16919"/>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149" name="墨迹 148"/>
              <p14:cNvContentPartPr/>
              <p14:nvPr/>
            </p14:nvContentPartPr>
            <p14:xfrm>
              <a:off x="11548532" y="5684921"/>
              <a:ext cx="39512" cy="329928"/>
            </p14:xfrm>
          </p:contentPart>
        </mc:Choice>
        <mc:Fallback xmlns="">
          <p:pic>
            <p:nvPicPr>
              <p:cNvPr id="149" name="墨迹 148"/>
            </p:nvPicPr>
            <p:blipFill>
              <a:blip/>
            </p:blipFill>
            <p:spPr>
              <a:xfrm>
                <a:off x="11548532" y="5684921"/>
                <a:ext cx="39512" cy="329928"/>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150" name="墨迹 149"/>
              <p14:cNvContentPartPr/>
              <p14:nvPr/>
            </p14:nvContentPartPr>
            <p14:xfrm>
              <a:off x="11520311" y="5752598"/>
              <a:ext cx="95956" cy="16920"/>
            </p14:xfrm>
          </p:contentPart>
        </mc:Choice>
        <mc:Fallback xmlns="">
          <p:pic>
            <p:nvPicPr>
              <p:cNvPr id="150" name="墨迹 149"/>
            </p:nvPicPr>
            <p:blipFill>
              <a:blip/>
            </p:blipFill>
            <p:spPr>
              <a:xfrm>
                <a:off x="11520311" y="5752598"/>
                <a:ext cx="95956" cy="16920"/>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151" name="墨迹 150"/>
              <p14:cNvContentPartPr/>
              <p14:nvPr/>
            </p14:nvContentPartPr>
            <p14:xfrm>
              <a:off x="11593688" y="5645442"/>
              <a:ext cx="169333" cy="152275"/>
            </p14:xfrm>
          </p:contentPart>
        </mc:Choice>
        <mc:Fallback xmlns="">
          <p:pic>
            <p:nvPicPr>
              <p:cNvPr id="151" name="墨迹 150"/>
            </p:nvPicPr>
            <p:blipFill>
              <a:blip/>
            </p:blipFill>
            <p:spPr>
              <a:xfrm>
                <a:off x="11593688" y="5645442"/>
                <a:ext cx="169333" cy="152275"/>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152" name="墨迹 151"/>
              <p14:cNvContentPartPr/>
              <p14:nvPr/>
            </p14:nvContentPartPr>
            <p14:xfrm>
              <a:off x="11692467" y="5583404"/>
              <a:ext cx="19755" cy="380687"/>
            </p14:xfrm>
          </p:contentPart>
        </mc:Choice>
        <mc:Fallback xmlns="">
          <p:pic>
            <p:nvPicPr>
              <p:cNvPr id="152" name="墨迹 151"/>
            </p:nvPicPr>
            <p:blipFill>
              <a:blip/>
            </p:blipFill>
            <p:spPr>
              <a:xfrm>
                <a:off x="11692467" y="5583404"/>
                <a:ext cx="19755" cy="380687"/>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153" name="墨迹 152"/>
              <p14:cNvContentPartPr/>
              <p14:nvPr/>
            </p14:nvContentPartPr>
            <p14:xfrm>
              <a:off x="11630377" y="5786437"/>
              <a:ext cx="81844" cy="62038"/>
            </p14:xfrm>
          </p:contentPart>
        </mc:Choice>
        <mc:Fallback xmlns="">
          <p:pic>
            <p:nvPicPr>
              <p:cNvPr id="153" name="墨迹 152"/>
            </p:nvPicPr>
            <p:blipFill>
              <a:blip/>
            </p:blipFill>
            <p:spPr>
              <a:xfrm>
                <a:off x="11630377" y="5786437"/>
                <a:ext cx="81844" cy="62038"/>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154" name="墨迹 153"/>
              <p14:cNvContentPartPr/>
              <p14:nvPr/>
            </p14:nvContentPartPr>
            <p14:xfrm>
              <a:off x="11734800" y="5803356"/>
              <a:ext cx="84667" cy="47938"/>
            </p14:xfrm>
          </p:contentPart>
        </mc:Choice>
        <mc:Fallback xmlns="">
          <p:pic>
            <p:nvPicPr>
              <p:cNvPr id="154" name="墨迹 153"/>
            </p:nvPicPr>
            <p:blipFill>
              <a:blip/>
            </p:blipFill>
            <p:spPr>
              <a:xfrm>
                <a:off x="11734800" y="5803356"/>
                <a:ext cx="84667" cy="47938"/>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157" name="墨迹 156"/>
              <p14:cNvContentPartPr/>
              <p14:nvPr/>
            </p14:nvContentPartPr>
            <p14:xfrm>
              <a:off x="11847688" y="5730039"/>
              <a:ext cx="104423" cy="129716"/>
            </p14:xfrm>
          </p:contentPart>
        </mc:Choice>
        <mc:Fallback xmlns="">
          <p:pic>
            <p:nvPicPr>
              <p:cNvPr id="157" name="墨迹 156"/>
            </p:nvPicPr>
            <p:blipFill>
              <a:blip/>
            </p:blipFill>
            <p:spPr>
              <a:xfrm>
                <a:off x="11847688" y="5730039"/>
                <a:ext cx="104423" cy="129716"/>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158" name="墨迹 157"/>
              <p14:cNvContentPartPr/>
              <p14:nvPr/>
            </p14:nvContentPartPr>
            <p14:xfrm>
              <a:off x="11906955" y="5735679"/>
              <a:ext cx="98777" cy="219952"/>
            </p14:xfrm>
          </p:contentPart>
        </mc:Choice>
        <mc:Fallback xmlns="">
          <p:pic>
            <p:nvPicPr>
              <p:cNvPr id="158" name="墨迹 157"/>
            </p:nvPicPr>
            <p:blipFill>
              <a:blip/>
            </p:blipFill>
            <p:spPr>
              <a:xfrm>
                <a:off x="11906955" y="5735679"/>
                <a:ext cx="98777" cy="219952"/>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159" name="墨迹 158"/>
              <p14:cNvContentPartPr/>
              <p14:nvPr/>
            </p14:nvContentPartPr>
            <p14:xfrm>
              <a:off x="11994444" y="5854115"/>
              <a:ext cx="39511" cy="45118"/>
            </p14:xfrm>
          </p:contentPart>
        </mc:Choice>
        <mc:Fallback xmlns="">
          <p:pic>
            <p:nvPicPr>
              <p:cNvPr id="159" name="墨迹 158"/>
            </p:nvPicPr>
            <p:blipFill>
              <a:blip/>
            </p:blipFill>
            <p:spPr>
              <a:xfrm>
                <a:off x="11994444" y="5854115"/>
                <a:ext cx="39511" cy="45118"/>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160" name="墨迹 159"/>
              <p14:cNvContentPartPr/>
              <p14:nvPr/>
            </p14:nvContentPartPr>
            <p14:xfrm>
              <a:off x="12050888" y="5820276"/>
              <a:ext cx="141112" cy="84597"/>
            </p14:xfrm>
          </p:contentPart>
        </mc:Choice>
        <mc:Fallback xmlns="">
          <p:pic>
            <p:nvPicPr>
              <p:cNvPr id="160" name="墨迹 159"/>
            </p:nvPicPr>
            <p:blipFill>
              <a:blip/>
            </p:blipFill>
            <p:spPr>
              <a:xfrm>
                <a:off x="12050888" y="5820276"/>
                <a:ext cx="141112" cy="84597"/>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161" name="墨迹 160"/>
              <p14:cNvContentPartPr/>
              <p14:nvPr/>
            </p14:nvContentPartPr>
            <p14:xfrm>
              <a:off x="9042400" y="5115301"/>
              <a:ext cx="67733" cy="76137"/>
            </p14:xfrm>
          </p:contentPart>
        </mc:Choice>
        <mc:Fallback xmlns="">
          <p:pic>
            <p:nvPicPr>
              <p:cNvPr id="161" name="墨迹 160"/>
            </p:nvPicPr>
            <p:blipFill>
              <a:blip/>
            </p:blipFill>
            <p:spPr>
              <a:xfrm>
                <a:off x="9042400" y="5115301"/>
                <a:ext cx="67733" cy="76137"/>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162" name="墨迹 161"/>
              <p14:cNvContentPartPr/>
              <p14:nvPr/>
            </p14:nvContentPartPr>
            <p14:xfrm>
              <a:off x="8997244" y="5273215"/>
              <a:ext cx="73378" cy="180474"/>
            </p14:xfrm>
          </p:contentPart>
        </mc:Choice>
        <mc:Fallback xmlns="">
          <p:pic>
            <p:nvPicPr>
              <p:cNvPr id="162" name="墨迹 161"/>
            </p:nvPicPr>
            <p:blipFill>
              <a:blip/>
            </p:blipFill>
            <p:spPr>
              <a:xfrm>
                <a:off x="8997244" y="5273215"/>
                <a:ext cx="73378" cy="180474"/>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163" name="墨迹 162"/>
              <p14:cNvContentPartPr/>
              <p14:nvPr/>
            </p14:nvContentPartPr>
            <p14:xfrm>
              <a:off x="9076266" y="5036343"/>
              <a:ext cx="220134" cy="470923"/>
            </p14:xfrm>
          </p:contentPart>
        </mc:Choice>
        <mc:Fallback xmlns="">
          <p:pic>
            <p:nvPicPr>
              <p:cNvPr id="163" name="墨迹 162"/>
            </p:nvPicPr>
            <p:blipFill>
              <a:blip/>
            </p:blipFill>
            <p:spPr>
              <a:xfrm>
                <a:off x="9076266" y="5036343"/>
                <a:ext cx="220134" cy="470923"/>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164" name="墨迹 163"/>
              <p14:cNvContentPartPr/>
              <p14:nvPr/>
            </p14:nvContentPartPr>
            <p14:xfrm>
              <a:off x="9239955" y="5419850"/>
              <a:ext cx="79022" cy="42299"/>
            </p14:xfrm>
          </p:contentPart>
        </mc:Choice>
        <mc:Fallback xmlns="">
          <p:pic>
            <p:nvPicPr>
              <p:cNvPr id="164" name="墨迹 163"/>
            </p:nvPicPr>
            <p:blipFill>
              <a:blip/>
            </p:blipFill>
            <p:spPr>
              <a:xfrm>
                <a:off x="9239955" y="5419850"/>
                <a:ext cx="79022" cy="42299"/>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165" name="墨迹 164"/>
              <p14:cNvContentPartPr/>
              <p14:nvPr/>
            </p14:nvContentPartPr>
            <p14:xfrm>
              <a:off x="9262533" y="5070182"/>
              <a:ext cx="310444" cy="389146"/>
            </p14:xfrm>
          </p:contentPart>
        </mc:Choice>
        <mc:Fallback xmlns="">
          <p:pic>
            <p:nvPicPr>
              <p:cNvPr id="165" name="墨迹 164"/>
            </p:nvPicPr>
            <p:blipFill>
              <a:blip/>
            </p:blipFill>
            <p:spPr>
              <a:xfrm>
                <a:off x="9262533" y="5070182"/>
                <a:ext cx="310444" cy="389146"/>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166" name="墨迹 165"/>
              <p14:cNvContentPartPr/>
              <p14:nvPr/>
            </p14:nvContentPartPr>
            <p14:xfrm>
              <a:off x="9606844" y="5081462"/>
              <a:ext cx="79022" cy="338388"/>
            </p14:xfrm>
          </p:contentPart>
        </mc:Choice>
        <mc:Fallback xmlns="">
          <p:pic>
            <p:nvPicPr>
              <p:cNvPr id="166" name="墨迹 165"/>
            </p:nvPicPr>
            <p:blipFill>
              <a:blip/>
            </p:blipFill>
            <p:spPr>
              <a:xfrm>
                <a:off x="9606844" y="5081462"/>
                <a:ext cx="79022" cy="338388"/>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167" name="墨迹 166"/>
              <p14:cNvContentPartPr/>
              <p14:nvPr/>
            </p14:nvContentPartPr>
            <p14:xfrm>
              <a:off x="9663288" y="5087101"/>
              <a:ext cx="225778" cy="355308"/>
            </p14:xfrm>
          </p:contentPart>
        </mc:Choice>
        <mc:Fallback xmlns="">
          <p:pic>
            <p:nvPicPr>
              <p:cNvPr id="167" name="墨迹 166"/>
            </p:nvPicPr>
            <p:blipFill>
              <a:blip/>
            </p:blipFill>
            <p:spPr>
              <a:xfrm>
                <a:off x="9663288" y="5087101"/>
                <a:ext cx="225778" cy="355308"/>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168" name="墨迹 167"/>
              <p14:cNvContentPartPr/>
              <p14:nvPr/>
            </p14:nvContentPartPr>
            <p14:xfrm>
              <a:off x="9798755" y="5284494"/>
              <a:ext cx="5645" cy="358128"/>
            </p14:xfrm>
          </p:contentPart>
        </mc:Choice>
        <mc:Fallback xmlns="">
          <p:pic>
            <p:nvPicPr>
              <p:cNvPr id="168" name="墨迹 167"/>
            </p:nvPicPr>
            <p:blipFill>
              <a:blip/>
            </p:blipFill>
            <p:spPr>
              <a:xfrm>
                <a:off x="9798755" y="5284494"/>
                <a:ext cx="5645" cy="358128"/>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169" name="墨迹 168"/>
              <p14:cNvContentPartPr/>
              <p14:nvPr/>
            </p14:nvContentPartPr>
            <p14:xfrm>
              <a:off x="9886244" y="5132220"/>
              <a:ext cx="189088" cy="327108"/>
            </p14:xfrm>
          </p:contentPart>
        </mc:Choice>
        <mc:Fallback xmlns="">
          <p:pic>
            <p:nvPicPr>
              <p:cNvPr id="169" name="墨迹 168"/>
            </p:nvPicPr>
            <p:blipFill>
              <a:blip/>
            </p:blipFill>
            <p:spPr>
              <a:xfrm>
                <a:off x="9886244" y="5132220"/>
                <a:ext cx="189088" cy="327108"/>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170" name="墨迹 169"/>
              <p14:cNvContentPartPr/>
              <p14:nvPr/>
            </p14:nvContentPartPr>
            <p14:xfrm>
              <a:off x="10024533" y="5352172"/>
              <a:ext cx="135467" cy="135355"/>
            </p14:xfrm>
          </p:contentPart>
        </mc:Choice>
        <mc:Fallback xmlns="">
          <p:pic>
            <p:nvPicPr>
              <p:cNvPr id="170" name="墨迹 169"/>
            </p:nvPicPr>
            <p:blipFill>
              <a:blip/>
            </p:blipFill>
            <p:spPr>
              <a:xfrm>
                <a:off x="10024533" y="5352172"/>
                <a:ext cx="135467" cy="135355"/>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171" name="墨迹 170"/>
              <p14:cNvContentPartPr/>
              <p14:nvPr/>
            </p14:nvContentPartPr>
            <p14:xfrm>
              <a:off x="6824133" y="3727909"/>
              <a:ext cx="146756" cy="315829"/>
            </p14:xfrm>
          </p:contentPart>
        </mc:Choice>
        <mc:Fallback xmlns="">
          <p:pic>
            <p:nvPicPr>
              <p:cNvPr id="171" name="墨迹 170"/>
            </p:nvPicPr>
            <p:blipFill>
              <a:blip/>
            </p:blipFill>
            <p:spPr>
              <a:xfrm>
                <a:off x="6824133" y="3727909"/>
                <a:ext cx="146756" cy="315829"/>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172" name="墨迹 171"/>
              <p14:cNvContentPartPr/>
              <p14:nvPr/>
            </p14:nvContentPartPr>
            <p14:xfrm>
              <a:off x="6948311" y="3744829"/>
              <a:ext cx="39511" cy="304549"/>
            </p14:xfrm>
          </p:contentPart>
        </mc:Choice>
        <mc:Fallback xmlns="">
          <p:pic>
            <p:nvPicPr>
              <p:cNvPr id="172" name="墨迹 171"/>
            </p:nvPicPr>
            <p:blipFill>
              <a:blip/>
            </p:blipFill>
            <p:spPr>
              <a:xfrm>
                <a:off x="6948311" y="3744829"/>
                <a:ext cx="39511" cy="304549"/>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173" name="墨迹 172"/>
              <p14:cNvContentPartPr/>
              <p14:nvPr/>
            </p14:nvContentPartPr>
            <p14:xfrm>
              <a:off x="6852355" y="3911203"/>
              <a:ext cx="169334" cy="8459"/>
            </p14:xfrm>
          </p:contentPart>
        </mc:Choice>
        <mc:Fallback xmlns="">
          <p:pic>
            <p:nvPicPr>
              <p:cNvPr id="173" name="墨迹 172"/>
            </p:nvPicPr>
            <p:blipFill>
              <a:blip/>
            </p:blipFill>
            <p:spPr>
              <a:xfrm>
                <a:off x="6852355" y="3911203"/>
                <a:ext cx="169334" cy="8459"/>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174" name="墨迹 173"/>
              <p14:cNvContentPartPr/>
              <p14:nvPr/>
            </p14:nvContentPartPr>
            <p14:xfrm>
              <a:off x="7117644" y="3823786"/>
              <a:ext cx="28222" cy="157914"/>
            </p14:xfrm>
          </p:contentPart>
        </mc:Choice>
        <mc:Fallback xmlns="">
          <p:pic>
            <p:nvPicPr>
              <p:cNvPr id="174" name="墨迹 173"/>
            </p:nvPicPr>
            <p:blipFill>
              <a:blip/>
            </p:blipFill>
            <p:spPr>
              <a:xfrm>
                <a:off x="7117644" y="3823786"/>
                <a:ext cx="28222" cy="157914"/>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175" name="墨迹 174"/>
              <p14:cNvContentPartPr/>
              <p14:nvPr/>
            </p14:nvContentPartPr>
            <p14:xfrm>
              <a:off x="7112000" y="3750468"/>
              <a:ext cx="174977" cy="313009"/>
            </p14:xfrm>
          </p:contentPart>
        </mc:Choice>
        <mc:Fallback xmlns="">
          <p:pic>
            <p:nvPicPr>
              <p:cNvPr id="175" name="墨迹 174"/>
            </p:nvPicPr>
            <p:blipFill>
              <a:blip/>
            </p:blipFill>
            <p:spPr>
              <a:xfrm>
                <a:off x="7112000" y="3750468"/>
                <a:ext cx="174977" cy="313009"/>
              </a:xfrm>
              <a:prstGeom prst="rect"/>
            </p:spPr>
          </p:pic>
        </mc:Fallback>
      </mc:AlternateContent>
    </p:spTree>
    <p:custDataLst>
      <p:tags r:id="rId158"/>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rcRect b="78300"/>
          <a:stretch>
            <a:fillRect/>
          </a:stretch>
        </p:blipFill>
        <p:spPr>
          <a:xfrm>
            <a:off x="391795" y="211455"/>
            <a:ext cx="10977880" cy="619125"/>
          </a:xfrm>
          <a:prstGeom prst="rect">
            <a:avLst/>
          </a:prstGeom>
        </p:spPr>
      </p:pic>
      <p:pic>
        <p:nvPicPr>
          <p:cNvPr id="4" name="图片 3"/>
          <p:cNvPicPr>
            <a:picLocks noChangeAspect="1"/>
          </p:cNvPicPr>
          <p:nvPr/>
        </p:nvPicPr>
        <p:blipFill>
          <a:blip r:embed="rId2"/>
          <a:srcRect l="49556" t="-18263"/>
          <a:stretch>
            <a:fillRect/>
          </a:stretch>
        </p:blipFill>
        <p:spPr>
          <a:xfrm>
            <a:off x="770890" y="4630420"/>
            <a:ext cx="5838825" cy="501650"/>
          </a:xfrm>
          <a:prstGeom prst="rect">
            <a:avLst/>
          </a:prstGeom>
        </p:spPr>
      </p:pic>
      <p:pic>
        <p:nvPicPr>
          <p:cNvPr id="5" name="图片 4"/>
          <p:cNvPicPr>
            <a:picLocks noChangeAspect="1"/>
          </p:cNvPicPr>
          <p:nvPr/>
        </p:nvPicPr>
        <p:blipFill>
          <a:blip r:embed="rId3"/>
          <a:stretch>
            <a:fillRect/>
          </a:stretch>
        </p:blipFill>
        <p:spPr>
          <a:xfrm>
            <a:off x="9102090" y="2479040"/>
            <a:ext cx="1144905" cy="3402965"/>
          </a:xfrm>
          <a:prstGeom prst="rect">
            <a:avLst/>
          </a:prstGeom>
        </p:spPr>
      </p:pic>
      <p:pic>
        <p:nvPicPr>
          <p:cNvPr id="6" name="图片 5"/>
          <p:cNvPicPr>
            <a:picLocks noChangeAspect="1"/>
          </p:cNvPicPr>
          <p:nvPr/>
        </p:nvPicPr>
        <p:blipFill>
          <a:blip r:embed="rId2"/>
          <a:srcRect r="51542" b="-13024"/>
          <a:stretch>
            <a:fillRect/>
          </a:stretch>
        </p:blipFill>
        <p:spPr>
          <a:xfrm>
            <a:off x="379095" y="4211320"/>
            <a:ext cx="5608955" cy="479425"/>
          </a:xfrm>
          <a:prstGeom prst="rect">
            <a:avLst/>
          </a:prstGeom>
        </p:spPr>
      </p:pic>
      <p:pic>
        <p:nvPicPr>
          <p:cNvPr id="7" name="图片 6"/>
          <p:cNvPicPr>
            <a:picLocks noChangeAspect="1"/>
          </p:cNvPicPr>
          <p:nvPr/>
        </p:nvPicPr>
        <p:blipFill>
          <a:blip r:embed="rId1"/>
          <a:srcRect l="25749" t="17956" r="18662"/>
          <a:stretch>
            <a:fillRect/>
          </a:stretch>
        </p:blipFill>
        <p:spPr>
          <a:xfrm>
            <a:off x="662305" y="672465"/>
            <a:ext cx="6911975" cy="2477135"/>
          </a:xfrm>
          <a:prstGeom prst="rect">
            <a:avLst/>
          </a:prstGeom>
        </p:spPr>
      </p:pic>
      <mc:AlternateContent xmlns:mc="http://schemas.openxmlformats.org/markup-compatibility/2006" xmlns:p14="http://schemas.microsoft.com/office/powerpoint/2010/main">
        <mc:Choice Requires="p14">
          <p:contentPart r:id="rId4" p14:bwMode="auto">
            <p14:nvContentPartPr>
              <p14:cNvPr id="2" name="墨迹 1"/>
              <p14:cNvContentPartPr/>
              <p14:nvPr/>
            </p14:nvContentPartPr>
            <p14:xfrm>
              <a:off x="1130300" y="1435100"/>
              <a:ext cx="685800" cy="698500"/>
            </p14:xfrm>
          </p:contentPart>
        </mc:Choice>
        <mc:Fallback xmlns="">
          <p:pic>
            <p:nvPicPr>
              <p:cNvPr id="2" name="墨迹 1"/>
            </p:nvPicPr>
            <p:blipFill>
              <a:blip/>
            </p:blipFill>
            <p:spPr>
              <a:xfrm>
                <a:off x="1130300" y="1435100"/>
                <a:ext cx="685800" cy="69850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8" name="墨迹 7"/>
              <p14:cNvContentPartPr/>
              <p14:nvPr/>
            </p14:nvContentPartPr>
            <p14:xfrm>
              <a:off x="1428750" y="2152650"/>
              <a:ext cx="196850" cy="273050"/>
            </p14:xfrm>
          </p:contentPart>
        </mc:Choice>
        <mc:Fallback xmlns="">
          <p:pic>
            <p:nvPicPr>
              <p:cNvPr id="8" name="墨迹 7"/>
            </p:nvPicPr>
            <p:blipFill>
              <a:blip/>
            </p:blipFill>
            <p:spPr>
              <a:xfrm>
                <a:off x="1428750" y="2152650"/>
                <a:ext cx="196850" cy="27305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9" name="墨迹 8"/>
              <p14:cNvContentPartPr/>
              <p14:nvPr/>
            </p14:nvContentPartPr>
            <p14:xfrm>
              <a:off x="1422400" y="2216150"/>
              <a:ext cx="279400" cy="273050"/>
            </p14:xfrm>
          </p:contentPart>
        </mc:Choice>
        <mc:Fallback xmlns="">
          <p:pic>
            <p:nvPicPr>
              <p:cNvPr id="9" name="墨迹 8"/>
            </p:nvPicPr>
            <p:blipFill>
              <a:blip/>
            </p:blipFill>
            <p:spPr>
              <a:xfrm>
                <a:off x="1422400" y="2216150"/>
                <a:ext cx="279400" cy="27305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10" name="墨迹 9"/>
              <p14:cNvContentPartPr/>
              <p14:nvPr/>
            </p14:nvContentPartPr>
            <p14:xfrm>
              <a:off x="6540500" y="1276350"/>
              <a:ext cx="965200" cy="927100"/>
            </p14:xfrm>
          </p:contentPart>
        </mc:Choice>
        <mc:Fallback xmlns="">
          <p:pic>
            <p:nvPicPr>
              <p:cNvPr id="10" name="墨迹 9"/>
            </p:nvPicPr>
            <p:blipFill>
              <a:blip/>
            </p:blipFill>
            <p:spPr>
              <a:xfrm>
                <a:off x="6540500" y="1276350"/>
                <a:ext cx="965200" cy="92710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1" name="墨迹 10"/>
              <p14:cNvContentPartPr/>
              <p14:nvPr/>
            </p14:nvContentPartPr>
            <p14:xfrm>
              <a:off x="7016750" y="1917700"/>
              <a:ext cx="260350" cy="273050"/>
            </p14:xfrm>
          </p:contentPart>
        </mc:Choice>
        <mc:Fallback xmlns="">
          <p:pic>
            <p:nvPicPr>
              <p:cNvPr id="11" name="墨迹 10"/>
            </p:nvPicPr>
            <p:blipFill>
              <a:blip/>
            </p:blipFill>
            <p:spPr>
              <a:xfrm>
                <a:off x="7016750" y="1917700"/>
                <a:ext cx="260350" cy="273050"/>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2" name="墨迹 11"/>
              <p14:cNvContentPartPr/>
              <p14:nvPr/>
            </p14:nvContentPartPr>
            <p14:xfrm>
              <a:off x="7080250" y="1943100"/>
              <a:ext cx="228600" cy="330200"/>
            </p14:xfrm>
          </p:contentPart>
        </mc:Choice>
        <mc:Fallback xmlns="">
          <p:pic>
            <p:nvPicPr>
              <p:cNvPr id="12" name="墨迹 11"/>
            </p:nvPicPr>
            <p:blipFill>
              <a:blip/>
            </p:blipFill>
            <p:spPr>
              <a:xfrm>
                <a:off x="7080250" y="1943100"/>
                <a:ext cx="228600" cy="33020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3" name="墨迹 12"/>
              <p14:cNvContentPartPr/>
              <p14:nvPr/>
            </p14:nvContentPartPr>
            <p14:xfrm>
              <a:off x="2641600" y="501650"/>
              <a:ext cx="2374900" cy="88900"/>
            </p14:xfrm>
          </p:contentPart>
        </mc:Choice>
        <mc:Fallback xmlns="">
          <p:pic>
            <p:nvPicPr>
              <p:cNvPr id="13" name="墨迹 12"/>
            </p:nvPicPr>
            <p:blipFill>
              <a:blip/>
            </p:blipFill>
            <p:spPr>
              <a:xfrm>
                <a:off x="2641600" y="501650"/>
                <a:ext cx="2374900" cy="88900"/>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4" name="墨迹 13"/>
              <p14:cNvContentPartPr/>
              <p14:nvPr/>
            </p14:nvContentPartPr>
            <p14:xfrm>
              <a:off x="5073650" y="3086100"/>
              <a:ext cx="228600" cy="292100"/>
            </p14:xfrm>
          </p:contentPart>
        </mc:Choice>
        <mc:Fallback xmlns="">
          <p:pic>
            <p:nvPicPr>
              <p:cNvPr id="14" name="墨迹 13"/>
            </p:nvPicPr>
            <p:blipFill>
              <a:blip/>
            </p:blipFill>
            <p:spPr>
              <a:xfrm>
                <a:off x="5073650" y="3086100"/>
                <a:ext cx="228600" cy="292100"/>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5" name="墨迹 14"/>
              <p14:cNvContentPartPr/>
              <p14:nvPr/>
            </p14:nvContentPartPr>
            <p14:xfrm>
              <a:off x="5156200" y="3181350"/>
              <a:ext cx="196850" cy="215900"/>
            </p14:xfrm>
          </p:contentPart>
        </mc:Choice>
        <mc:Fallback xmlns="">
          <p:pic>
            <p:nvPicPr>
              <p:cNvPr id="15" name="墨迹 14"/>
            </p:nvPicPr>
            <p:blipFill>
              <a:blip/>
            </p:blipFill>
            <p:spPr>
              <a:xfrm>
                <a:off x="5156200" y="3181350"/>
                <a:ext cx="196850" cy="215900"/>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6" name="墨迹 15"/>
              <p14:cNvContentPartPr/>
              <p14:nvPr/>
            </p14:nvContentPartPr>
            <p14:xfrm>
              <a:off x="6997700" y="3175000"/>
              <a:ext cx="120650" cy="222250"/>
            </p14:xfrm>
          </p:contentPart>
        </mc:Choice>
        <mc:Fallback xmlns="">
          <p:pic>
            <p:nvPicPr>
              <p:cNvPr id="16" name="墨迹 15"/>
            </p:nvPicPr>
            <p:blipFill>
              <a:blip/>
            </p:blipFill>
            <p:spPr>
              <a:xfrm>
                <a:off x="6997700" y="3175000"/>
                <a:ext cx="120650" cy="222250"/>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7" name="墨迹 16"/>
              <p14:cNvContentPartPr/>
              <p14:nvPr/>
            </p14:nvContentPartPr>
            <p14:xfrm>
              <a:off x="7080250" y="3213100"/>
              <a:ext cx="254000" cy="190500"/>
            </p14:xfrm>
          </p:contentPart>
        </mc:Choice>
        <mc:Fallback xmlns="">
          <p:pic>
            <p:nvPicPr>
              <p:cNvPr id="17" name="墨迹 16"/>
            </p:nvPicPr>
            <p:blipFill>
              <a:blip/>
            </p:blipFill>
            <p:spPr>
              <a:xfrm>
                <a:off x="7080250" y="3213100"/>
                <a:ext cx="254000" cy="190500"/>
              </a:xfrm>
              <a:prstGeom prst="rect"/>
            </p:spPr>
          </p:pic>
        </mc:Fallback>
      </mc:AlternateContent>
      <p:cxnSp>
        <p:nvCxnSpPr>
          <p:cNvPr id="18" name="直接连接符 17"/>
          <p:cNvCxnSpPr/>
          <p:nvPr/>
        </p:nvCxnSpPr>
        <p:spPr>
          <a:xfrm>
            <a:off x="8898255" y="3563620"/>
            <a:ext cx="1409700" cy="0"/>
          </a:xfrm>
          <a:prstGeom prst="line">
            <a:avLst/>
          </a:prstGeom>
        </p:spPr>
        <p:style>
          <a:lnRef idx="2">
            <a:schemeClr val="accent1"/>
          </a:lnRef>
          <a:fillRef idx="0">
            <a:srgbClr val="FFFFFF"/>
          </a:fillRef>
          <a:effectRef idx="0">
            <a:srgbClr val="FFFFFF"/>
          </a:effectRef>
          <a:fontRef idx="minor">
            <a:schemeClr val="tx1"/>
          </a:fontRef>
        </p:style>
      </p:cxnSp>
      <mc:AlternateContent xmlns:mc="http://schemas.openxmlformats.org/markup-compatibility/2006" xmlns:p14="http://schemas.microsoft.com/office/powerpoint/2010/main">
        <mc:Choice Requires="p14">
          <p:contentPart r:id="rId15" p14:bwMode="auto">
            <p14:nvContentPartPr>
              <p14:cNvPr id="24" name="墨迹 23"/>
              <p14:cNvContentPartPr/>
              <p14:nvPr/>
            </p14:nvContentPartPr>
            <p14:xfrm>
              <a:off x="10515600" y="3462838"/>
              <a:ext cx="118532" cy="146635"/>
            </p14:xfrm>
          </p:contentPart>
        </mc:Choice>
        <mc:Fallback xmlns="">
          <p:pic>
            <p:nvPicPr>
              <p:cNvPr id="24" name="墨迹 23"/>
            </p:nvPicPr>
            <p:blipFill>
              <a:blip/>
            </p:blipFill>
            <p:spPr>
              <a:xfrm>
                <a:off x="10515600" y="3462838"/>
                <a:ext cx="118532" cy="146635"/>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25" name="墨迹 24"/>
              <p14:cNvContentPartPr/>
              <p14:nvPr/>
            </p14:nvContentPartPr>
            <p14:xfrm>
              <a:off x="10668000" y="3530516"/>
              <a:ext cx="47977" cy="62038"/>
            </p14:xfrm>
          </p:contentPart>
        </mc:Choice>
        <mc:Fallback xmlns="">
          <p:pic>
            <p:nvPicPr>
              <p:cNvPr id="25" name="墨迹 24"/>
            </p:nvPicPr>
            <p:blipFill>
              <a:blip/>
            </p:blipFill>
            <p:spPr>
              <a:xfrm>
                <a:off x="10668000" y="3530516"/>
                <a:ext cx="47977" cy="62038"/>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26" name="墨迹 25"/>
              <p14:cNvContentPartPr/>
              <p14:nvPr/>
            </p14:nvContentPartPr>
            <p14:xfrm>
              <a:off x="10792177" y="3259805"/>
              <a:ext cx="163688" cy="366588"/>
            </p14:xfrm>
          </p:contentPart>
        </mc:Choice>
        <mc:Fallback xmlns="">
          <p:pic>
            <p:nvPicPr>
              <p:cNvPr id="26" name="墨迹 25"/>
            </p:nvPicPr>
            <p:blipFill>
              <a:blip/>
            </p:blipFill>
            <p:spPr>
              <a:xfrm>
                <a:off x="10792177" y="3259805"/>
                <a:ext cx="163688" cy="366588"/>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27" name="墨迹 26"/>
              <p14:cNvContentPartPr/>
              <p14:nvPr/>
            </p14:nvContentPartPr>
            <p14:xfrm>
              <a:off x="10964332" y="3479758"/>
              <a:ext cx="121356" cy="129715"/>
            </p14:xfrm>
          </p:contentPart>
        </mc:Choice>
        <mc:Fallback xmlns="">
          <p:pic>
            <p:nvPicPr>
              <p:cNvPr id="27" name="墨迹 26"/>
            </p:nvPicPr>
            <p:blipFill>
              <a:blip/>
            </p:blipFill>
            <p:spPr>
              <a:xfrm>
                <a:off x="10964332" y="3479758"/>
                <a:ext cx="121356" cy="129715"/>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28" name="墨迹 27"/>
              <p14:cNvContentPartPr/>
              <p14:nvPr/>
            </p14:nvContentPartPr>
            <p14:xfrm>
              <a:off x="5616222" y="4850230"/>
              <a:ext cx="79022" cy="112796"/>
            </p14:xfrm>
          </p:contentPart>
        </mc:Choice>
        <mc:Fallback xmlns="">
          <p:pic>
            <p:nvPicPr>
              <p:cNvPr id="28" name="墨迹 27"/>
            </p:nvPicPr>
            <p:blipFill>
              <a:blip/>
            </p:blipFill>
            <p:spPr>
              <a:xfrm>
                <a:off x="5616222" y="4850230"/>
                <a:ext cx="79022" cy="112796"/>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29" name="墨迹 28"/>
              <p14:cNvContentPartPr/>
              <p14:nvPr/>
            </p14:nvContentPartPr>
            <p14:xfrm>
              <a:off x="5734755" y="4889708"/>
              <a:ext cx="50800" cy="28199"/>
            </p14:xfrm>
          </p:contentPart>
        </mc:Choice>
        <mc:Fallback xmlns="">
          <p:pic>
            <p:nvPicPr>
              <p:cNvPr id="29" name="墨迹 28"/>
            </p:nvPicPr>
            <p:blipFill>
              <a:blip/>
            </p:blipFill>
            <p:spPr>
              <a:xfrm>
                <a:off x="5734755" y="4889708"/>
                <a:ext cx="50800" cy="28199"/>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30" name="墨迹 29"/>
              <p14:cNvContentPartPr/>
              <p14:nvPr/>
            </p14:nvContentPartPr>
            <p14:xfrm>
              <a:off x="5830711" y="4686676"/>
              <a:ext cx="84666" cy="287629"/>
            </p14:xfrm>
          </p:contentPart>
        </mc:Choice>
        <mc:Fallback xmlns="">
          <p:pic>
            <p:nvPicPr>
              <p:cNvPr id="30" name="墨迹 29"/>
            </p:nvPicPr>
            <p:blipFill>
              <a:blip/>
            </p:blipFill>
            <p:spPr>
              <a:xfrm>
                <a:off x="5830711" y="4686676"/>
                <a:ext cx="84666" cy="287629"/>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31" name="墨迹 30"/>
              <p14:cNvContentPartPr/>
              <p14:nvPr/>
            </p14:nvContentPartPr>
            <p14:xfrm>
              <a:off x="5960533" y="4816391"/>
              <a:ext cx="112889" cy="90237"/>
            </p14:xfrm>
          </p:contentPart>
        </mc:Choice>
        <mc:Fallback xmlns="">
          <p:pic>
            <p:nvPicPr>
              <p:cNvPr id="31" name="墨迹 30"/>
            </p:nvPicPr>
            <p:blipFill>
              <a:blip/>
            </p:blipFill>
            <p:spPr>
              <a:xfrm>
                <a:off x="5960533" y="4816391"/>
                <a:ext cx="112889" cy="90237"/>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32" name="墨迹 31"/>
              <p14:cNvContentPartPr/>
              <p14:nvPr/>
            </p14:nvContentPartPr>
            <p14:xfrm>
              <a:off x="9429044" y="101516"/>
              <a:ext cx="228600" cy="496303"/>
            </p14:xfrm>
          </p:contentPart>
        </mc:Choice>
        <mc:Fallback xmlns="">
          <p:pic>
            <p:nvPicPr>
              <p:cNvPr id="32" name="墨迹 31"/>
            </p:nvPicPr>
            <p:blipFill>
              <a:blip/>
            </p:blipFill>
            <p:spPr>
              <a:xfrm>
                <a:off x="9429044" y="101516"/>
                <a:ext cx="228600" cy="496303"/>
              </a:xfrm>
              <a:prstGeom prst="rect"/>
            </p:spPr>
          </p:pic>
        </mc:Fallback>
      </mc:AlternateContent>
    </p:spTree>
    <p:custDataLst>
      <p:tags r:id="rId24"/>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rcRect t="32541"/>
          <a:stretch>
            <a:fillRect/>
          </a:stretch>
        </p:blipFill>
        <p:spPr>
          <a:xfrm>
            <a:off x="271145" y="188595"/>
            <a:ext cx="7311390" cy="1129030"/>
          </a:xfrm>
          <a:prstGeom prst="rect">
            <a:avLst/>
          </a:prstGeom>
          <a:ln>
            <a:solidFill>
              <a:schemeClr val="accent1"/>
            </a:solidFill>
          </a:ln>
        </p:spPr>
      </p:pic>
      <p:pic>
        <p:nvPicPr>
          <p:cNvPr id="3" name="图片 2"/>
          <p:cNvPicPr>
            <a:picLocks noChangeAspect="1"/>
          </p:cNvPicPr>
          <p:nvPr/>
        </p:nvPicPr>
        <p:blipFill>
          <a:blip r:embed="rId2"/>
          <a:stretch>
            <a:fillRect/>
          </a:stretch>
        </p:blipFill>
        <p:spPr>
          <a:xfrm>
            <a:off x="688975" y="1578610"/>
            <a:ext cx="9075420" cy="4896485"/>
          </a:xfrm>
          <a:prstGeom prst="rect">
            <a:avLst/>
          </a:prstGeom>
        </p:spPr>
      </p:pic>
      <p:sp>
        <p:nvSpPr>
          <p:cNvPr id="4" name="文本框 3"/>
          <p:cNvSpPr txBox="1"/>
          <p:nvPr/>
        </p:nvSpPr>
        <p:spPr>
          <a:xfrm>
            <a:off x="8089265" y="188595"/>
            <a:ext cx="6268085" cy="1450340"/>
          </a:xfrm>
          <a:prstGeom prst="rect">
            <a:avLst/>
          </a:prstGeom>
        </p:spPr>
        <p:txBody>
          <a:bodyPr wrap="square">
            <a:spAutoFit/>
          </a:bodyPr>
          <a:p>
            <a:pPr>
              <a:lnSpc>
                <a:spcPct val="130000"/>
              </a:lnSpc>
            </a:pPr>
            <a:r>
              <a:rPr lang="en-US" altLang="zh-CN" sz="2400">
                <a:solidFill>
                  <a:srgbClr val="000000"/>
                </a:solidFill>
                <a:latin typeface="Times New Roman"/>
                <a:ea typeface="Times New Roman"/>
              </a:rPr>
              <a:t>(1) A </a:t>
            </a:r>
            <a:r>
              <a:rPr lang="zh-CN" altLang="en-US" sz="2000">
                <a:solidFill>
                  <a:srgbClr val="000000"/>
                </a:solidFill>
                <a:latin typeface="宋体" charset="-122"/>
                <a:ea typeface="宋体" charset="-122"/>
              </a:rPr>
              <a:t>的结构简式为</a:t>
            </a:r>
            <a:r>
              <a:rPr lang="en-US" altLang="zh-CN" sz="2000" u="sng">
                <a:solidFill>
                  <a:srgbClr val="000000"/>
                </a:solidFill>
                <a:latin typeface="宋体" charset="-122"/>
                <a:ea typeface="宋体" charset="-122"/>
              </a:rPr>
              <a:t>     </a:t>
            </a:r>
            <a:r>
              <a:rPr lang="zh-CN" altLang="en-US" sz="2000">
                <a:solidFill>
                  <a:srgbClr val="000000"/>
                </a:solidFill>
                <a:latin typeface="宋体" charset="-122"/>
                <a:ea typeface="宋体" charset="-122"/>
              </a:rPr>
              <a:t>；</a:t>
            </a:r>
            <a:endParaRPr lang="zh-CN" altLang="en-US" sz="2000">
              <a:solidFill>
                <a:srgbClr val="000000"/>
              </a:solidFill>
              <a:latin typeface="宋体" charset="-122"/>
              <a:ea typeface="宋体" charset="-122"/>
            </a:endParaRPr>
          </a:p>
          <a:p>
            <a:pPr>
              <a:lnSpc>
                <a:spcPct val="130000"/>
              </a:lnSpc>
            </a:pPr>
            <a:r>
              <a:rPr lang="zh-CN" altLang="en-US" sz="2000">
                <a:solidFill>
                  <a:srgbClr val="000000"/>
                </a:solidFill>
                <a:latin typeface="宋体" charset="-122"/>
                <a:ea typeface="宋体" charset="-122"/>
              </a:rPr>
              <a:t> </a:t>
            </a:r>
            <a:r>
              <a:rPr lang="en-US" altLang="zh-CN" sz="2000">
                <a:solidFill>
                  <a:srgbClr val="000000"/>
                </a:solidFill>
                <a:latin typeface="宋体" charset="-122"/>
                <a:ea typeface="宋体" charset="-122"/>
              </a:rPr>
              <a:t>  </a:t>
            </a:r>
            <a:r>
              <a:rPr lang="en-US" altLang="zh-CN" sz="2000">
                <a:solidFill>
                  <a:srgbClr val="000000"/>
                </a:solidFill>
                <a:latin typeface="Times New Roman"/>
                <a:ea typeface="Times New Roman"/>
              </a:rPr>
              <a:t>E </a:t>
            </a:r>
            <a:r>
              <a:rPr lang="zh-CN" altLang="en-US" sz="2000">
                <a:solidFill>
                  <a:srgbClr val="000000"/>
                </a:solidFill>
                <a:latin typeface="宋体" charset="-122"/>
                <a:ea typeface="宋体" charset="-122"/>
              </a:rPr>
              <a:t>中含氧官能团的名称为</a:t>
            </a:r>
            <a:r>
              <a:rPr lang="en-US" altLang="zh-CN" sz="2000" u="sng">
                <a:solidFill>
                  <a:srgbClr val="000000"/>
                </a:solidFill>
                <a:latin typeface="宋体" charset="-122"/>
                <a:ea typeface="宋体" charset="-122"/>
              </a:rPr>
              <a:t>    </a:t>
            </a:r>
            <a:r>
              <a:rPr lang="zh-CN" altLang="en-US" sz="2000">
                <a:solidFill>
                  <a:srgbClr val="000000"/>
                </a:solidFill>
                <a:latin typeface="宋体" charset="-122"/>
                <a:ea typeface="宋体" charset="-122"/>
              </a:rPr>
              <a:t>。 </a:t>
            </a:r>
            <a:endParaRPr lang="zh-CN" altLang="en-US" sz="2000">
              <a:solidFill>
                <a:srgbClr val="000000"/>
              </a:solidFill>
              <a:latin typeface="宋体" charset="-122"/>
              <a:ea typeface="宋体" charset="-122"/>
            </a:endParaRPr>
          </a:p>
          <a:p>
            <a:pPr>
              <a:lnSpc>
                <a:spcPct val="130000"/>
              </a:lnSpc>
            </a:pPr>
            <a:r>
              <a:rPr lang="en-US" altLang="zh-CN" sz="2400">
                <a:solidFill>
                  <a:srgbClr val="000000"/>
                </a:solidFill>
                <a:latin typeface="Times New Roman"/>
                <a:ea typeface="Times New Roman"/>
              </a:rPr>
              <a:t>(2)E→F </a:t>
            </a:r>
            <a:r>
              <a:rPr lang="zh-CN" altLang="en-US" sz="2000">
                <a:solidFill>
                  <a:srgbClr val="000000"/>
                </a:solidFill>
                <a:latin typeface="宋体" charset="-122"/>
                <a:ea typeface="宋体" charset="-122"/>
              </a:rPr>
              <a:t>的化学方程式为</a:t>
            </a:r>
            <a:r>
              <a:rPr lang="zh-CN" altLang="en-US" sz="2000" u="sng">
                <a:solidFill>
                  <a:srgbClr val="000000"/>
                </a:solidFill>
                <a:latin typeface="宋体" charset="-122"/>
                <a:ea typeface="宋体" charset="-122"/>
              </a:rPr>
              <a:t> </a:t>
            </a:r>
            <a:r>
              <a:rPr lang="en-US" altLang="zh-CN" sz="2000" u="sng">
                <a:solidFill>
                  <a:srgbClr val="000000"/>
                </a:solidFill>
                <a:latin typeface="宋体" charset="-122"/>
                <a:ea typeface="宋体" charset="-122"/>
              </a:rPr>
              <a:t>       </a:t>
            </a:r>
            <a:r>
              <a:rPr lang="zh-CN" altLang="en-US" sz="2000">
                <a:solidFill>
                  <a:srgbClr val="000000"/>
                </a:solidFill>
                <a:latin typeface="宋体" charset="-122"/>
                <a:ea typeface="宋体" charset="-122"/>
              </a:rPr>
              <a:t>。</a:t>
            </a:r>
            <a:endParaRPr lang="zh-CN" altLang="en-US" sz="2000">
              <a:solidFill>
                <a:srgbClr val="000000"/>
              </a:solidFill>
              <a:latin typeface="宋体" charset="-122"/>
              <a:ea typeface="宋体" charset="-122"/>
            </a:endParaRPr>
          </a:p>
        </p:txBody>
      </p:sp>
      <mc:AlternateContent xmlns:mc="http://schemas.openxmlformats.org/markup-compatibility/2006" xmlns:p14="http://schemas.microsoft.com/office/powerpoint/2010/main">
        <mc:Choice Requires="p14">
          <p:contentPart r:id="rId3" p14:bwMode="auto">
            <p14:nvContentPartPr>
              <p14:cNvPr id="5" name="墨迹 4"/>
              <p14:cNvContentPartPr/>
              <p14:nvPr/>
            </p14:nvContentPartPr>
            <p14:xfrm>
              <a:off x="7550150" y="2457450"/>
              <a:ext cx="1225550" cy="355600"/>
            </p14:xfrm>
          </p:contentPart>
        </mc:Choice>
        <mc:Fallback xmlns="">
          <p:pic>
            <p:nvPicPr>
              <p:cNvPr id="5" name="墨迹 4"/>
            </p:nvPicPr>
            <p:blipFill>
              <a:blip/>
            </p:blipFill>
            <p:spPr>
              <a:xfrm>
                <a:off x="7550150" y="2457450"/>
                <a:ext cx="1225550" cy="35560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6" name="墨迹 5"/>
              <p14:cNvContentPartPr/>
              <p14:nvPr/>
            </p14:nvContentPartPr>
            <p14:xfrm>
              <a:off x="5187950" y="1612900"/>
              <a:ext cx="1212850" cy="412750"/>
            </p14:xfrm>
          </p:contentPart>
        </mc:Choice>
        <mc:Fallback xmlns="">
          <p:pic>
            <p:nvPicPr>
              <p:cNvPr id="6" name="墨迹 5"/>
            </p:nvPicPr>
            <p:blipFill>
              <a:blip/>
            </p:blipFill>
            <p:spPr>
              <a:xfrm>
                <a:off x="5187950" y="1612900"/>
                <a:ext cx="1212850" cy="41275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7" name="墨迹 6"/>
              <p14:cNvContentPartPr/>
              <p14:nvPr/>
            </p14:nvContentPartPr>
            <p14:xfrm>
              <a:off x="1511300" y="2235200"/>
              <a:ext cx="196850" cy="19050"/>
            </p14:xfrm>
          </p:contentPart>
        </mc:Choice>
        <mc:Fallback xmlns="">
          <p:pic>
            <p:nvPicPr>
              <p:cNvPr id="7" name="墨迹 6"/>
            </p:nvPicPr>
            <p:blipFill>
              <a:blip/>
            </p:blipFill>
            <p:spPr>
              <a:xfrm>
                <a:off x="1511300" y="2235200"/>
                <a:ext cx="196850" cy="1905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8" name="墨迹 7"/>
              <p14:cNvContentPartPr/>
              <p14:nvPr/>
            </p14:nvContentPartPr>
            <p14:xfrm>
              <a:off x="1511300" y="2317750"/>
              <a:ext cx="228600" cy="6350"/>
            </p14:xfrm>
          </p:contentPart>
        </mc:Choice>
        <mc:Fallback xmlns="">
          <p:pic>
            <p:nvPicPr>
              <p:cNvPr id="8" name="墨迹 7"/>
            </p:nvPicPr>
            <p:blipFill>
              <a:blip/>
            </p:blipFill>
            <p:spPr>
              <a:xfrm>
                <a:off x="1511300" y="2317750"/>
                <a:ext cx="228600" cy="635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12" name="墨迹 11"/>
              <p14:cNvContentPartPr/>
              <p14:nvPr/>
            </p14:nvContentPartPr>
            <p14:xfrm>
              <a:off x="1924050" y="2222500"/>
              <a:ext cx="139700" cy="88900"/>
            </p14:xfrm>
          </p:contentPart>
        </mc:Choice>
        <mc:Fallback xmlns="">
          <p:pic>
            <p:nvPicPr>
              <p:cNvPr id="12" name="墨迹 11"/>
            </p:nvPicPr>
            <p:blipFill>
              <a:blip/>
            </p:blipFill>
            <p:spPr>
              <a:xfrm>
                <a:off x="1924050" y="2222500"/>
                <a:ext cx="139700" cy="88900"/>
              </a:xfrm>
              <a:prstGeom prst="rect"/>
            </p:spPr>
          </p:pic>
        </mc:Fallback>
      </mc:AlternateContent>
      <p:pic>
        <p:nvPicPr>
          <p:cNvPr id="13" name="图片 12"/>
          <p:cNvPicPr>
            <a:picLocks noChangeAspect="1"/>
          </p:cNvPicPr>
          <p:nvPr/>
        </p:nvPicPr>
        <p:blipFill>
          <a:blip r:embed="rId8"/>
          <a:stretch>
            <a:fillRect/>
          </a:stretch>
        </p:blipFill>
        <p:spPr>
          <a:xfrm>
            <a:off x="0" y="2273300"/>
            <a:ext cx="1257300" cy="930275"/>
          </a:xfrm>
          <a:prstGeom prst="rect">
            <a:avLst/>
          </a:prstGeom>
          <a:ln>
            <a:solidFill>
              <a:srgbClr val="FF0000"/>
            </a:solidFill>
          </a:ln>
        </p:spPr>
      </p:pic>
      <mc:AlternateContent xmlns:mc="http://schemas.openxmlformats.org/markup-compatibility/2006" xmlns:p14="http://schemas.microsoft.com/office/powerpoint/2010/main">
        <mc:Choice Requires="p14">
          <p:contentPart r:id="rId9" p14:bwMode="auto">
            <p14:nvContentPartPr>
              <p14:cNvPr id="15" name="墨迹 14"/>
              <p14:cNvContentPartPr/>
              <p14:nvPr/>
            </p14:nvContentPartPr>
            <p14:xfrm>
              <a:off x="1924050" y="508000"/>
              <a:ext cx="1911350" cy="57150"/>
            </p14:xfrm>
          </p:contentPart>
        </mc:Choice>
        <mc:Fallback xmlns="">
          <p:pic>
            <p:nvPicPr>
              <p:cNvPr id="15" name="墨迹 14"/>
            </p:nvPicPr>
            <p:blipFill>
              <a:blip/>
            </p:blipFill>
            <p:spPr>
              <a:xfrm>
                <a:off x="1924050" y="508000"/>
                <a:ext cx="1911350" cy="5715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6" name="墨迹 15"/>
              <p14:cNvContentPartPr/>
              <p14:nvPr/>
            </p14:nvContentPartPr>
            <p14:xfrm>
              <a:off x="1657350" y="539750"/>
              <a:ext cx="266700" cy="19050"/>
            </p14:xfrm>
          </p:contentPart>
        </mc:Choice>
        <mc:Fallback xmlns="">
          <p:pic>
            <p:nvPicPr>
              <p:cNvPr id="16" name="墨迹 15"/>
            </p:nvPicPr>
            <p:blipFill>
              <a:blip/>
            </p:blipFill>
            <p:spPr>
              <a:xfrm>
                <a:off x="1657350" y="539750"/>
                <a:ext cx="266700" cy="19050"/>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7" name="墨迹 16"/>
              <p14:cNvContentPartPr/>
              <p14:nvPr/>
            </p14:nvContentPartPr>
            <p14:xfrm>
              <a:off x="2070100" y="133350"/>
              <a:ext cx="44450" cy="546100"/>
            </p14:xfrm>
          </p:contentPart>
        </mc:Choice>
        <mc:Fallback xmlns="">
          <p:pic>
            <p:nvPicPr>
              <p:cNvPr id="17" name="墨迹 16"/>
            </p:nvPicPr>
            <p:blipFill>
              <a:blip/>
            </p:blipFill>
            <p:spPr>
              <a:xfrm>
                <a:off x="2070100" y="133350"/>
                <a:ext cx="44450" cy="546100"/>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8" name="墨迹 17"/>
              <p14:cNvContentPartPr/>
              <p14:nvPr/>
            </p14:nvContentPartPr>
            <p14:xfrm>
              <a:off x="1060450" y="495300"/>
              <a:ext cx="190500" cy="177800"/>
            </p14:xfrm>
          </p:contentPart>
        </mc:Choice>
        <mc:Fallback xmlns="">
          <p:pic>
            <p:nvPicPr>
              <p:cNvPr id="18" name="墨迹 17"/>
            </p:nvPicPr>
            <p:blipFill>
              <a:blip/>
            </p:blipFill>
            <p:spPr>
              <a:xfrm>
                <a:off x="1060450" y="495300"/>
                <a:ext cx="190500" cy="177800"/>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9" name="墨迹 18"/>
              <p14:cNvContentPartPr/>
              <p14:nvPr/>
            </p14:nvContentPartPr>
            <p14:xfrm>
              <a:off x="5080000" y="114300"/>
              <a:ext cx="19050" cy="508000"/>
            </p14:xfrm>
          </p:contentPart>
        </mc:Choice>
        <mc:Fallback xmlns="">
          <p:pic>
            <p:nvPicPr>
              <p:cNvPr id="19" name="墨迹 18"/>
            </p:nvPicPr>
            <p:blipFill>
              <a:blip/>
            </p:blipFill>
            <p:spPr>
              <a:xfrm>
                <a:off x="5080000" y="114300"/>
                <a:ext cx="19050" cy="508000"/>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20" name="墨迹 19"/>
              <p14:cNvContentPartPr/>
              <p14:nvPr/>
            </p14:nvContentPartPr>
            <p14:xfrm>
              <a:off x="7346950" y="514350"/>
              <a:ext cx="152400" cy="133350"/>
            </p14:xfrm>
          </p:contentPart>
        </mc:Choice>
        <mc:Fallback xmlns="">
          <p:pic>
            <p:nvPicPr>
              <p:cNvPr id="20" name="墨迹 19"/>
            </p:nvPicPr>
            <p:blipFill>
              <a:blip/>
            </p:blipFill>
            <p:spPr>
              <a:xfrm>
                <a:off x="7346950" y="514350"/>
                <a:ext cx="152400" cy="133350"/>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21" name="墨迹 20"/>
              <p14:cNvContentPartPr/>
              <p14:nvPr/>
            </p14:nvContentPartPr>
            <p14:xfrm>
              <a:off x="6959600" y="533400"/>
              <a:ext cx="438150" cy="6350"/>
            </p14:xfrm>
          </p:contentPart>
        </mc:Choice>
        <mc:Fallback xmlns="">
          <p:pic>
            <p:nvPicPr>
              <p:cNvPr id="21" name="墨迹 20"/>
            </p:nvPicPr>
            <p:blipFill>
              <a:blip/>
            </p:blipFill>
            <p:spPr>
              <a:xfrm>
                <a:off x="6959600" y="533400"/>
                <a:ext cx="438150" cy="6350"/>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22" name="墨迹 21"/>
              <p14:cNvContentPartPr/>
              <p14:nvPr/>
            </p14:nvContentPartPr>
            <p14:xfrm>
              <a:off x="5073650" y="469900"/>
              <a:ext cx="1663700" cy="63500"/>
            </p14:xfrm>
          </p:contentPart>
        </mc:Choice>
        <mc:Fallback xmlns="">
          <p:pic>
            <p:nvPicPr>
              <p:cNvPr id="22" name="墨迹 21"/>
            </p:nvPicPr>
            <p:blipFill>
              <a:blip/>
            </p:blipFill>
            <p:spPr>
              <a:xfrm>
                <a:off x="5073650" y="469900"/>
                <a:ext cx="1663700" cy="63500"/>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23" name="墨迹 22"/>
              <p14:cNvContentPartPr/>
              <p14:nvPr/>
            </p14:nvContentPartPr>
            <p14:xfrm>
              <a:off x="3683000" y="3663950"/>
              <a:ext cx="165100" cy="88900"/>
            </p14:xfrm>
          </p:contentPart>
        </mc:Choice>
        <mc:Fallback xmlns="">
          <p:pic>
            <p:nvPicPr>
              <p:cNvPr id="23" name="墨迹 22"/>
            </p:nvPicPr>
            <p:blipFill>
              <a:blip/>
            </p:blipFill>
            <p:spPr>
              <a:xfrm>
                <a:off x="3683000" y="3663950"/>
                <a:ext cx="165100" cy="88900"/>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24" name="墨迹 23"/>
              <p14:cNvContentPartPr/>
              <p14:nvPr/>
            </p14:nvContentPartPr>
            <p14:xfrm>
              <a:off x="4565650" y="3009900"/>
              <a:ext cx="88900" cy="641350"/>
            </p14:xfrm>
          </p:contentPart>
        </mc:Choice>
        <mc:Fallback xmlns="">
          <p:pic>
            <p:nvPicPr>
              <p:cNvPr id="24" name="墨迹 23"/>
            </p:nvPicPr>
            <p:blipFill>
              <a:blip/>
            </p:blipFill>
            <p:spPr>
              <a:xfrm>
                <a:off x="4565650" y="3009900"/>
                <a:ext cx="88900" cy="641350"/>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25" name="墨迹 24"/>
              <p14:cNvContentPartPr/>
              <p14:nvPr/>
            </p14:nvContentPartPr>
            <p14:xfrm>
              <a:off x="1079500" y="571500"/>
              <a:ext cx="1174750" cy="342900"/>
            </p14:xfrm>
          </p:contentPart>
        </mc:Choice>
        <mc:Fallback xmlns="">
          <p:pic>
            <p:nvPicPr>
              <p:cNvPr id="25" name="墨迹 24"/>
            </p:nvPicPr>
            <p:blipFill>
              <a:blip/>
            </p:blipFill>
            <p:spPr>
              <a:xfrm>
                <a:off x="1079500" y="571500"/>
                <a:ext cx="1174750" cy="342900"/>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26" name="墨迹 25"/>
              <p14:cNvContentPartPr/>
              <p14:nvPr/>
            </p14:nvContentPartPr>
            <p14:xfrm>
              <a:off x="3530600" y="2851150"/>
              <a:ext cx="1308100" cy="615950"/>
            </p14:xfrm>
          </p:contentPart>
        </mc:Choice>
        <mc:Fallback xmlns="">
          <p:pic>
            <p:nvPicPr>
              <p:cNvPr id="26" name="墨迹 25"/>
            </p:nvPicPr>
            <p:blipFill>
              <a:blip/>
            </p:blipFill>
            <p:spPr>
              <a:xfrm>
                <a:off x="3530600" y="2851150"/>
                <a:ext cx="1308100" cy="615950"/>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27" name="墨迹 26"/>
              <p14:cNvContentPartPr/>
              <p14:nvPr/>
            </p14:nvContentPartPr>
            <p14:xfrm>
              <a:off x="3467100" y="3340100"/>
              <a:ext cx="171450" cy="120650"/>
            </p14:xfrm>
          </p:contentPart>
        </mc:Choice>
        <mc:Fallback xmlns="">
          <p:pic>
            <p:nvPicPr>
              <p:cNvPr id="27" name="墨迹 26"/>
            </p:nvPicPr>
            <p:blipFill>
              <a:blip/>
            </p:blipFill>
            <p:spPr>
              <a:xfrm>
                <a:off x="3467100" y="3340100"/>
                <a:ext cx="171450" cy="120650"/>
              </a:xfrm>
              <a:prstGeom prst="rect"/>
            </p:spPr>
          </p:pic>
        </mc:Fallback>
      </mc:AlternateContent>
      <p:pic>
        <p:nvPicPr>
          <p:cNvPr id="28" name="图片 27" descr="1729930499103"/>
          <p:cNvPicPr>
            <a:picLocks noChangeAspect="1"/>
          </p:cNvPicPr>
          <p:nvPr/>
        </p:nvPicPr>
        <p:blipFill>
          <a:blip r:embed="rId22">
            <a:lum bright="-30000" contrast="72000"/>
          </a:blip>
          <a:srcRect l="13566" t="5259" r="9645" b="67870"/>
          <a:stretch>
            <a:fillRect/>
          </a:stretch>
        </p:blipFill>
        <p:spPr>
          <a:xfrm>
            <a:off x="4838700" y="4044950"/>
            <a:ext cx="3148330" cy="1480820"/>
          </a:xfrm>
          <a:prstGeom prst="rect">
            <a:avLst/>
          </a:prstGeom>
          <a:ln>
            <a:solidFill>
              <a:srgbClr val="00B0F0"/>
            </a:solidFill>
          </a:ln>
        </p:spPr>
      </p:pic>
      <p:pic>
        <p:nvPicPr>
          <p:cNvPr id="29" name="图片 28" descr="1729930499103"/>
          <p:cNvPicPr>
            <a:picLocks noChangeAspect="1"/>
          </p:cNvPicPr>
          <p:nvPr/>
        </p:nvPicPr>
        <p:blipFill>
          <a:blip r:embed="rId22">
            <a:lum bright="-18000" contrast="60000"/>
          </a:blip>
          <a:srcRect l="16577" t="33759" r="15457" b="33778"/>
          <a:stretch>
            <a:fillRect/>
          </a:stretch>
        </p:blipFill>
        <p:spPr>
          <a:xfrm>
            <a:off x="8462010" y="3752850"/>
            <a:ext cx="3467735" cy="2226310"/>
          </a:xfrm>
          <a:prstGeom prst="rect">
            <a:avLst/>
          </a:prstGeom>
          <a:ln>
            <a:solidFill>
              <a:srgbClr val="00B0F0"/>
            </a:solidFill>
          </a:ln>
        </p:spPr>
      </p:pic>
      <mc:AlternateContent xmlns:mc="http://schemas.openxmlformats.org/markup-compatibility/2006" xmlns:p14="http://schemas.microsoft.com/office/powerpoint/2010/main">
        <mc:Choice Requires="p14">
          <p:contentPart r:id="rId23" p14:bwMode="auto">
            <p14:nvContentPartPr>
              <p14:cNvPr id="30" name="墨迹 29"/>
              <p14:cNvContentPartPr/>
              <p14:nvPr/>
            </p14:nvContentPartPr>
            <p14:xfrm>
              <a:off x="6502400" y="3143250"/>
              <a:ext cx="1676400" cy="762000"/>
            </p14:xfrm>
          </p:contentPart>
        </mc:Choice>
        <mc:Fallback xmlns="">
          <p:pic>
            <p:nvPicPr>
              <p:cNvPr id="30" name="墨迹 29"/>
            </p:nvPicPr>
            <p:blipFill>
              <a:blip/>
            </p:blipFill>
            <p:spPr>
              <a:xfrm>
                <a:off x="6502400" y="3143250"/>
                <a:ext cx="1676400" cy="762000"/>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31" name="墨迹 30"/>
              <p14:cNvContentPartPr/>
              <p14:nvPr/>
            </p14:nvContentPartPr>
            <p14:xfrm>
              <a:off x="2089150" y="723900"/>
              <a:ext cx="1333500" cy="558800"/>
            </p14:xfrm>
          </p:contentPart>
        </mc:Choice>
        <mc:Fallback xmlns="">
          <p:pic>
            <p:nvPicPr>
              <p:cNvPr id="31" name="墨迹 30"/>
            </p:nvPicPr>
            <p:blipFill>
              <a:blip/>
            </p:blipFill>
            <p:spPr>
              <a:xfrm>
                <a:off x="2089150" y="723900"/>
                <a:ext cx="1333500" cy="558800"/>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32" name="墨迹 31"/>
              <p14:cNvContentPartPr/>
              <p14:nvPr/>
            </p14:nvContentPartPr>
            <p14:xfrm>
              <a:off x="1371600" y="1054100"/>
              <a:ext cx="374650" cy="82550"/>
            </p14:xfrm>
          </p:contentPart>
        </mc:Choice>
        <mc:Fallback xmlns="">
          <p:pic>
            <p:nvPicPr>
              <p:cNvPr id="32" name="墨迹 31"/>
            </p:nvPicPr>
            <p:blipFill>
              <a:blip/>
            </p:blipFill>
            <p:spPr>
              <a:xfrm>
                <a:off x="1371600" y="1054100"/>
                <a:ext cx="374650" cy="82550"/>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33" name="墨迹 32"/>
              <p14:cNvContentPartPr/>
              <p14:nvPr/>
            </p14:nvContentPartPr>
            <p14:xfrm>
              <a:off x="1352550" y="1085850"/>
              <a:ext cx="400050" cy="114300"/>
            </p14:xfrm>
          </p:contentPart>
        </mc:Choice>
        <mc:Fallback xmlns="">
          <p:pic>
            <p:nvPicPr>
              <p:cNvPr id="33" name="墨迹 32"/>
            </p:nvPicPr>
            <p:blipFill>
              <a:blip/>
            </p:blipFill>
            <p:spPr>
              <a:xfrm>
                <a:off x="1352550" y="1085850"/>
                <a:ext cx="400050" cy="114300"/>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34" name="墨迹 33"/>
              <p14:cNvContentPartPr/>
              <p14:nvPr/>
            </p14:nvContentPartPr>
            <p14:xfrm>
              <a:off x="4229100" y="990600"/>
              <a:ext cx="304800" cy="19050"/>
            </p14:xfrm>
          </p:contentPart>
        </mc:Choice>
        <mc:Fallback xmlns="">
          <p:pic>
            <p:nvPicPr>
              <p:cNvPr id="34" name="墨迹 33"/>
            </p:nvPicPr>
            <p:blipFill>
              <a:blip/>
            </p:blipFill>
            <p:spPr>
              <a:xfrm>
                <a:off x="4229100" y="990600"/>
                <a:ext cx="304800" cy="19050"/>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35" name="墨迹 34"/>
              <p14:cNvContentPartPr/>
              <p14:nvPr/>
            </p14:nvContentPartPr>
            <p14:xfrm>
              <a:off x="4178300" y="1047750"/>
              <a:ext cx="361950" cy="38100"/>
            </p14:xfrm>
          </p:contentPart>
        </mc:Choice>
        <mc:Fallback xmlns="">
          <p:pic>
            <p:nvPicPr>
              <p:cNvPr id="35" name="墨迹 34"/>
            </p:nvPicPr>
            <p:blipFill>
              <a:blip/>
            </p:blipFill>
            <p:spPr>
              <a:xfrm>
                <a:off x="4178300" y="1047750"/>
                <a:ext cx="361950" cy="38100"/>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36" name="墨迹 35"/>
              <p14:cNvContentPartPr/>
              <p14:nvPr/>
            </p14:nvContentPartPr>
            <p14:xfrm>
              <a:off x="4730750" y="3460750"/>
              <a:ext cx="889000" cy="63500"/>
            </p14:xfrm>
          </p:contentPart>
        </mc:Choice>
        <mc:Fallback xmlns="">
          <p:pic>
            <p:nvPicPr>
              <p:cNvPr id="36" name="墨迹 35"/>
            </p:nvPicPr>
            <p:blipFill>
              <a:blip/>
            </p:blipFill>
            <p:spPr>
              <a:xfrm>
                <a:off x="4730750" y="3460750"/>
                <a:ext cx="889000" cy="63500"/>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37" name="墨迹 36"/>
              <p14:cNvContentPartPr/>
              <p14:nvPr/>
            </p14:nvContentPartPr>
            <p14:xfrm>
              <a:off x="4838700" y="3511550"/>
              <a:ext cx="819150" cy="88900"/>
            </p14:xfrm>
          </p:contentPart>
        </mc:Choice>
        <mc:Fallback xmlns="">
          <p:pic>
            <p:nvPicPr>
              <p:cNvPr id="37" name="墨迹 36"/>
            </p:nvPicPr>
            <p:blipFill>
              <a:blip/>
            </p:blipFill>
            <p:spPr>
              <a:xfrm>
                <a:off x="4838700" y="3511550"/>
                <a:ext cx="819150" cy="88900"/>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38" name="墨迹 37"/>
              <p14:cNvContentPartPr/>
              <p14:nvPr/>
            </p14:nvContentPartPr>
            <p14:xfrm>
              <a:off x="1151466" y="4212932"/>
              <a:ext cx="158045" cy="112796"/>
            </p14:xfrm>
          </p:contentPart>
        </mc:Choice>
        <mc:Fallback xmlns="">
          <p:pic>
            <p:nvPicPr>
              <p:cNvPr id="38" name="墨迹 37"/>
            </p:nvPicPr>
            <p:blipFill>
              <a:blip/>
            </p:blipFill>
            <p:spPr>
              <a:xfrm>
                <a:off x="1151466" y="4212932"/>
                <a:ext cx="158045" cy="112796"/>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39" name="墨迹 38"/>
              <p14:cNvContentPartPr/>
              <p14:nvPr/>
            </p14:nvContentPartPr>
            <p14:xfrm>
              <a:off x="1303866" y="4229851"/>
              <a:ext cx="135467" cy="358128"/>
            </p14:xfrm>
          </p:contentPart>
        </mc:Choice>
        <mc:Fallback xmlns="">
          <p:pic>
            <p:nvPicPr>
              <p:cNvPr id="39" name="墨迹 38"/>
            </p:nvPicPr>
            <p:blipFill>
              <a:blip/>
            </p:blipFill>
            <p:spPr>
              <a:xfrm>
                <a:off x="1303866" y="4229851"/>
                <a:ext cx="135467" cy="358128"/>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40" name="墨迹 39"/>
              <p14:cNvContentPartPr/>
              <p14:nvPr/>
            </p14:nvContentPartPr>
            <p14:xfrm>
              <a:off x="1111955" y="4342648"/>
              <a:ext cx="301978" cy="377866"/>
            </p14:xfrm>
          </p:contentPart>
        </mc:Choice>
        <mc:Fallback xmlns="">
          <p:pic>
            <p:nvPicPr>
              <p:cNvPr id="40" name="墨迹 39"/>
            </p:nvPicPr>
            <p:blipFill>
              <a:blip/>
            </p:blipFill>
            <p:spPr>
              <a:xfrm>
                <a:off x="1111955" y="4342648"/>
                <a:ext cx="301978" cy="377866"/>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41" name="墨迹 40"/>
              <p14:cNvContentPartPr/>
              <p14:nvPr/>
            </p14:nvContentPartPr>
            <p14:xfrm>
              <a:off x="1174044" y="4291889"/>
              <a:ext cx="112889" cy="138175"/>
            </p14:xfrm>
          </p:contentPart>
        </mc:Choice>
        <mc:Fallback xmlns="">
          <p:pic>
            <p:nvPicPr>
              <p:cNvPr id="41" name="墨迹 40"/>
            </p:nvPicPr>
            <p:blipFill>
              <a:blip/>
            </p:blipFill>
            <p:spPr>
              <a:xfrm>
                <a:off x="1174044" y="4291889"/>
                <a:ext cx="112889" cy="138175"/>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42" name="墨迹 41"/>
              <p14:cNvContentPartPr/>
              <p14:nvPr/>
            </p14:nvContentPartPr>
            <p14:xfrm>
              <a:off x="1196622" y="4540041"/>
              <a:ext cx="76200" cy="39478"/>
            </p14:xfrm>
          </p:contentPart>
        </mc:Choice>
        <mc:Fallback xmlns="">
          <p:pic>
            <p:nvPicPr>
              <p:cNvPr id="42" name="墨迹 41"/>
            </p:nvPicPr>
            <p:blipFill>
              <a:blip/>
            </p:blipFill>
            <p:spPr>
              <a:xfrm>
                <a:off x="1196622" y="4540041"/>
                <a:ext cx="76200" cy="39478"/>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43" name="墨迹 42"/>
              <p14:cNvContentPartPr/>
              <p14:nvPr/>
            </p14:nvContentPartPr>
            <p14:xfrm>
              <a:off x="1371600" y="4399045"/>
              <a:ext cx="16933" cy="109977"/>
            </p14:xfrm>
          </p:contentPart>
        </mc:Choice>
        <mc:Fallback xmlns="">
          <p:pic>
            <p:nvPicPr>
              <p:cNvPr id="43" name="墨迹 42"/>
            </p:nvPicPr>
            <p:blipFill>
              <a:blip/>
            </p:blipFill>
            <p:spPr>
              <a:xfrm>
                <a:off x="1371600" y="4399045"/>
                <a:ext cx="16933" cy="109977"/>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44" name="墨迹 43"/>
              <p14:cNvContentPartPr/>
              <p14:nvPr/>
            </p14:nvContentPartPr>
            <p14:xfrm>
              <a:off x="982133" y="4224212"/>
              <a:ext cx="124178" cy="81777"/>
            </p14:xfrm>
          </p:contentPart>
        </mc:Choice>
        <mc:Fallback xmlns="">
          <p:pic>
            <p:nvPicPr>
              <p:cNvPr id="44" name="墨迹 43"/>
            </p:nvPicPr>
            <p:blipFill>
              <a:blip/>
            </p:blipFill>
            <p:spPr>
              <a:xfrm>
                <a:off x="982133" y="4224212"/>
                <a:ext cx="124178" cy="81777"/>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45" name="墨迹 44"/>
              <p14:cNvContentPartPr/>
              <p14:nvPr/>
            </p14:nvContentPartPr>
            <p14:xfrm>
              <a:off x="784577" y="4021179"/>
              <a:ext cx="112889" cy="59218"/>
            </p14:xfrm>
          </p:contentPart>
        </mc:Choice>
        <mc:Fallback xmlns="">
          <p:pic>
            <p:nvPicPr>
              <p:cNvPr id="45" name="墨迹 44"/>
            </p:nvPicPr>
            <p:blipFill>
              <a:blip/>
            </p:blipFill>
            <p:spPr>
              <a:xfrm>
                <a:off x="784577" y="4021179"/>
                <a:ext cx="112889" cy="59218"/>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46" name="墨迹 45"/>
              <p14:cNvContentPartPr/>
              <p14:nvPr/>
            </p14:nvContentPartPr>
            <p14:xfrm>
              <a:off x="795866" y="4128335"/>
              <a:ext cx="33867" cy="205853"/>
            </p14:xfrm>
          </p:contentPart>
        </mc:Choice>
        <mc:Fallback xmlns="">
          <p:pic>
            <p:nvPicPr>
              <p:cNvPr id="46" name="墨迹 45"/>
            </p:nvPicPr>
            <p:blipFill>
              <a:blip/>
            </p:blipFill>
            <p:spPr>
              <a:xfrm>
                <a:off x="795866" y="4128335"/>
                <a:ext cx="33867" cy="205853"/>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47" name="墨迹 46"/>
              <p14:cNvContentPartPr/>
              <p14:nvPr/>
            </p14:nvContentPartPr>
            <p14:xfrm>
              <a:off x="818444" y="4196013"/>
              <a:ext cx="112889" cy="19739"/>
            </p14:xfrm>
          </p:contentPart>
        </mc:Choice>
        <mc:Fallback xmlns="">
          <p:pic>
            <p:nvPicPr>
              <p:cNvPr id="47" name="墨迹 46"/>
            </p:nvPicPr>
            <p:blipFill>
              <a:blip/>
            </p:blipFill>
            <p:spPr>
              <a:xfrm>
                <a:off x="818444" y="4196013"/>
                <a:ext cx="112889" cy="19739"/>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48" name="墨迹 47"/>
              <p14:cNvContentPartPr/>
              <p14:nvPr/>
            </p14:nvContentPartPr>
            <p14:xfrm>
              <a:off x="990600" y="4556960"/>
              <a:ext cx="138288" cy="109976"/>
            </p14:xfrm>
          </p:contentPart>
        </mc:Choice>
        <mc:Fallback xmlns="">
          <p:pic>
            <p:nvPicPr>
              <p:cNvPr id="48" name="墨迹 47"/>
            </p:nvPicPr>
            <p:blipFill>
              <a:blip/>
            </p:blipFill>
            <p:spPr>
              <a:xfrm>
                <a:off x="990600" y="4556960"/>
                <a:ext cx="138288" cy="109976"/>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49" name="墨迹 48"/>
              <p14:cNvContentPartPr/>
              <p14:nvPr/>
            </p14:nvContentPartPr>
            <p14:xfrm>
              <a:off x="739422" y="4540041"/>
              <a:ext cx="124178" cy="19739"/>
            </p14:xfrm>
          </p:contentPart>
        </mc:Choice>
        <mc:Fallback xmlns="">
          <p:pic>
            <p:nvPicPr>
              <p:cNvPr id="49" name="墨迹 48"/>
            </p:nvPicPr>
            <p:blipFill>
              <a:blip/>
            </p:blipFill>
            <p:spPr>
              <a:xfrm>
                <a:off x="739422" y="4540041"/>
                <a:ext cx="124178" cy="19739"/>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50" name="墨迹 49"/>
              <p14:cNvContentPartPr/>
              <p14:nvPr/>
            </p14:nvContentPartPr>
            <p14:xfrm>
              <a:off x="728133" y="4596439"/>
              <a:ext cx="33867" cy="313009"/>
            </p14:xfrm>
          </p:contentPart>
        </mc:Choice>
        <mc:Fallback xmlns="">
          <p:pic>
            <p:nvPicPr>
              <p:cNvPr id="50" name="墨迹 49"/>
            </p:nvPicPr>
            <p:blipFill>
              <a:blip/>
            </p:blipFill>
            <p:spPr>
              <a:xfrm>
                <a:off x="728133" y="4596439"/>
                <a:ext cx="33867" cy="313009"/>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51" name="墨迹 50"/>
              <p14:cNvContentPartPr/>
              <p14:nvPr/>
            </p14:nvContentPartPr>
            <p14:xfrm>
              <a:off x="767644" y="4703595"/>
              <a:ext cx="112889" cy="28199"/>
            </p14:xfrm>
          </p:contentPart>
        </mc:Choice>
        <mc:Fallback xmlns="">
          <p:pic>
            <p:nvPicPr>
              <p:cNvPr id="51" name="墨迹 50"/>
            </p:nvPicPr>
            <p:blipFill>
              <a:blip/>
            </p:blipFill>
            <p:spPr>
              <a:xfrm>
                <a:off x="767644" y="4703595"/>
                <a:ext cx="112889" cy="28199"/>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52" name="墨迹 51"/>
              <p14:cNvContentPartPr/>
              <p14:nvPr/>
            </p14:nvContentPartPr>
            <p14:xfrm>
              <a:off x="1298222" y="4754353"/>
              <a:ext cx="11289" cy="115616"/>
            </p14:xfrm>
          </p:contentPart>
        </mc:Choice>
        <mc:Fallback xmlns="">
          <p:pic>
            <p:nvPicPr>
              <p:cNvPr id="52" name="墨迹 51"/>
            </p:nvPicPr>
            <p:blipFill>
              <a:blip/>
            </p:blipFill>
            <p:spPr>
              <a:xfrm>
                <a:off x="1298222" y="4754353"/>
                <a:ext cx="11289" cy="115616"/>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53" name="墨迹 52"/>
              <p14:cNvContentPartPr/>
              <p14:nvPr/>
            </p14:nvContentPartPr>
            <p14:xfrm>
              <a:off x="1270000" y="4900988"/>
              <a:ext cx="129822" cy="146635"/>
            </p14:xfrm>
          </p:contentPart>
        </mc:Choice>
        <mc:Fallback xmlns="">
          <p:pic>
            <p:nvPicPr>
              <p:cNvPr id="53" name="墨迹 52"/>
            </p:nvPicPr>
            <p:blipFill>
              <a:blip/>
            </p:blipFill>
            <p:spPr>
              <a:xfrm>
                <a:off x="1270000" y="4900988"/>
                <a:ext cx="129822" cy="146635"/>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54" name="墨迹 53"/>
              <p14:cNvContentPartPr/>
              <p14:nvPr/>
            </p14:nvContentPartPr>
            <p14:xfrm>
              <a:off x="1461911" y="4898168"/>
              <a:ext cx="191911" cy="14100"/>
            </p14:xfrm>
          </p:contentPart>
        </mc:Choice>
        <mc:Fallback xmlns="">
          <p:pic>
            <p:nvPicPr>
              <p:cNvPr id="54" name="墨迹 53"/>
            </p:nvPicPr>
            <p:blipFill>
              <a:blip/>
            </p:blipFill>
            <p:spPr>
              <a:xfrm>
                <a:off x="1461911" y="4898168"/>
                <a:ext cx="191911" cy="14100"/>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55" name="墨迹 54"/>
              <p14:cNvContentPartPr/>
              <p14:nvPr/>
            </p14:nvContentPartPr>
            <p14:xfrm>
              <a:off x="1682044" y="4861509"/>
              <a:ext cx="135467" cy="146635"/>
            </p14:xfrm>
          </p:contentPart>
        </mc:Choice>
        <mc:Fallback xmlns="">
          <p:pic>
            <p:nvPicPr>
              <p:cNvPr id="55" name="墨迹 54"/>
            </p:nvPicPr>
            <p:blipFill>
              <a:blip/>
            </p:blipFill>
            <p:spPr>
              <a:xfrm>
                <a:off x="1682044" y="4861509"/>
                <a:ext cx="135467" cy="146635"/>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56" name="墨迹 55"/>
              <p14:cNvContentPartPr/>
              <p14:nvPr/>
            </p14:nvContentPartPr>
            <p14:xfrm>
              <a:off x="1811866" y="4909448"/>
              <a:ext cx="62089" cy="19739"/>
            </p14:xfrm>
          </p:contentPart>
        </mc:Choice>
        <mc:Fallback xmlns="">
          <p:pic>
            <p:nvPicPr>
              <p:cNvPr id="56" name="墨迹 55"/>
            </p:nvPicPr>
            <p:blipFill>
              <a:blip/>
            </p:blipFill>
            <p:spPr>
              <a:xfrm>
                <a:off x="1811866" y="4909448"/>
                <a:ext cx="62089" cy="19739"/>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57" name="墨迹 56"/>
              <p14:cNvContentPartPr/>
              <p14:nvPr/>
            </p14:nvContentPartPr>
            <p14:xfrm>
              <a:off x="1857022" y="4816391"/>
              <a:ext cx="22578" cy="279170"/>
            </p14:xfrm>
          </p:contentPart>
        </mc:Choice>
        <mc:Fallback xmlns="">
          <p:pic>
            <p:nvPicPr>
              <p:cNvPr id="57" name="墨迹 56"/>
            </p:nvPicPr>
            <p:blipFill>
              <a:blip/>
            </p:blipFill>
            <p:spPr>
              <a:xfrm>
                <a:off x="1857022" y="4816391"/>
                <a:ext cx="22578" cy="279170"/>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58" name="墨迹 57"/>
              <p14:cNvContentPartPr/>
              <p14:nvPr/>
            </p14:nvContentPartPr>
            <p14:xfrm>
              <a:off x="1873955" y="4923547"/>
              <a:ext cx="104422" cy="101517"/>
            </p14:xfrm>
          </p:contentPart>
        </mc:Choice>
        <mc:Fallback xmlns="">
          <p:pic>
            <p:nvPicPr>
              <p:cNvPr id="58" name="墨迹 57"/>
            </p:nvPicPr>
            <p:blipFill>
              <a:blip/>
            </p:blipFill>
            <p:spPr>
              <a:xfrm>
                <a:off x="1873955" y="4923547"/>
                <a:ext cx="104422" cy="101517"/>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59" name="墨迹 58"/>
              <p14:cNvContentPartPr/>
              <p14:nvPr/>
            </p14:nvContentPartPr>
            <p14:xfrm>
              <a:off x="2116666" y="4884069"/>
              <a:ext cx="104422" cy="129715"/>
            </p14:xfrm>
          </p:contentPart>
        </mc:Choice>
        <mc:Fallback xmlns="">
          <p:pic>
            <p:nvPicPr>
              <p:cNvPr id="59" name="墨迹 58"/>
            </p:nvPicPr>
            <p:blipFill>
              <a:blip/>
            </p:blipFill>
            <p:spPr>
              <a:xfrm>
                <a:off x="2116666" y="4884069"/>
                <a:ext cx="104422" cy="129715"/>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60" name="墨迹 59"/>
              <p14:cNvContentPartPr/>
              <p14:nvPr/>
            </p14:nvContentPartPr>
            <p14:xfrm>
              <a:off x="2127955" y="4743073"/>
              <a:ext cx="5645" cy="93057"/>
            </p14:xfrm>
          </p:contentPart>
        </mc:Choice>
        <mc:Fallback xmlns="">
          <p:pic>
            <p:nvPicPr>
              <p:cNvPr id="60" name="墨迹 59"/>
            </p:nvPicPr>
            <p:blipFill>
              <a:blip/>
            </p:blipFill>
            <p:spPr>
              <a:xfrm>
                <a:off x="2127955" y="4743073"/>
                <a:ext cx="5645" cy="93057"/>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61" name="墨迹 60"/>
              <p14:cNvContentPartPr/>
              <p14:nvPr/>
            </p14:nvContentPartPr>
            <p14:xfrm>
              <a:off x="2192866" y="4720514"/>
              <a:ext cx="14111" cy="95877"/>
            </p14:xfrm>
          </p:contentPart>
        </mc:Choice>
        <mc:Fallback xmlns="">
          <p:pic>
            <p:nvPicPr>
              <p:cNvPr id="61" name="墨迹 60"/>
            </p:nvPicPr>
            <p:blipFill>
              <a:blip/>
            </p:blipFill>
            <p:spPr>
              <a:xfrm>
                <a:off x="2192866" y="4720514"/>
                <a:ext cx="14111" cy="95877"/>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62" name="墨迹 61"/>
              <p14:cNvContentPartPr/>
              <p14:nvPr/>
            </p14:nvContentPartPr>
            <p14:xfrm>
              <a:off x="2088444" y="4585159"/>
              <a:ext cx="101600" cy="135355"/>
            </p14:xfrm>
          </p:contentPart>
        </mc:Choice>
        <mc:Fallback xmlns="">
          <p:pic>
            <p:nvPicPr>
              <p:cNvPr id="62" name="墨迹 61"/>
            </p:nvPicPr>
            <p:blipFill>
              <a:blip/>
            </p:blipFill>
            <p:spPr>
              <a:xfrm>
                <a:off x="2088444" y="4585159"/>
                <a:ext cx="101600" cy="135355"/>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63" name="墨迹 62"/>
              <p14:cNvContentPartPr/>
              <p14:nvPr/>
            </p14:nvContentPartPr>
            <p14:xfrm>
              <a:off x="2252133" y="4912268"/>
              <a:ext cx="143933" cy="5639"/>
            </p14:xfrm>
          </p:contentPart>
        </mc:Choice>
        <mc:Fallback xmlns="">
          <p:pic>
            <p:nvPicPr>
              <p:cNvPr id="63" name="墨迹 62"/>
            </p:nvPicPr>
            <p:blipFill>
              <a:blip/>
            </p:blipFill>
            <p:spPr>
              <a:xfrm>
                <a:off x="2252133" y="4912268"/>
                <a:ext cx="143933" cy="5639"/>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64" name="墨迹 63"/>
              <p14:cNvContentPartPr/>
              <p14:nvPr/>
            </p14:nvContentPartPr>
            <p14:xfrm>
              <a:off x="1924755" y="4971486"/>
              <a:ext cx="101600" cy="19739"/>
            </p14:xfrm>
          </p:contentPart>
        </mc:Choice>
        <mc:Fallback xmlns="">
          <p:pic>
            <p:nvPicPr>
              <p:cNvPr id="64" name="墨迹 63"/>
            </p:nvPicPr>
            <p:blipFill>
              <a:blip/>
            </p:blipFill>
            <p:spPr>
              <a:xfrm>
                <a:off x="1924755" y="4971486"/>
                <a:ext cx="101600" cy="19739"/>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65" name="墨迹 64"/>
              <p14:cNvContentPartPr/>
              <p14:nvPr/>
            </p14:nvContentPartPr>
            <p14:xfrm>
              <a:off x="1969911" y="4960206"/>
              <a:ext cx="95955" cy="36659"/>
            </p14:xfrm>
          </p:contentPart>
        </mc:Choice>
        <mc:Fallback xmlns="">
          <p:pic>
            <p:nvPicPr>
              <p:cNvPr id="65" name="墨迹 64"/>
            </p:nvPicPr>
            <p:blipFill>
              <a:blip/>
            </p:blipFill>
            <p:spPr>
              <a:xfrm>
                <a:off x="1969911" y="4960206"/>
                <a:ext cx="95955" cy="36659"/>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66" name="墨迹 65"/>
              <p14:cNvContentPartPr/>
              <p14:nvPr/>
            </p14:nvContentPartPr>
            <p14:xfrm>
              <a:off x="2444044" y="4810751"/>
              <a:ext cx="135467" cy="157915"/>
            </p14:xfrm>
          </p:contentPart>
        </mc:Choice>
        <mc:Fallback xmlns="">
          <p:pic>
            <p:nvPicPr>
              <p:cNvPr id="66" name="墨迹 65"/>
            </p:nvPicPr>
            <p:blipFill>
              <a:blip/>
            </p:blipFill>
            <p:spPr>
              <a:xfrm>
                <a:off x="2444044" y="4810751"/>
                <a:ext cx="135467" cy="157915"/>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67" name="墨迹 66"/>
              <p14:cNvContentPartPr/>
              <p14:nvPr/>
            </p14:nvContentPartPr>
            <p14:xfrm>
              <a:off x="2573866" y="4861509"/>
              <a:ext cx="76200" cy="16920"/>
            </p14:xfrm>
          </p:contentPart>
        </mc:Choice>
        <mc:Fallback xmlns="">
          <p:pic>
            <p:nvPicPr>
              <p:cNvPr id="67" name="墨迹 66"/>
            </p:nvPicPr>
            <p:blipFill>
              <a:blip/>
            </p:blipFill>
            <p:spPr>
              <a:xfrm>
                <a:off x="2573866" y="4861509"/>
                <a:ext cx="76200" cy="16920"/>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68" name="墨迹 67"/>
              <p14:cNvContentPartPr/>
              <p14:nvPr/>
            </p14:nvContentPartPr>
            <p14:xfrm>
              <a:off x="2655711" y="4754353"/>
              <a:ext cx="19755" cy="332748"/>
            </p14:xfrm>
          </p:contentPart>
        </mc:Choice>
        <mc:Fallback xmlns="">
          <p:pic>
            <p:nvPicPr>
              <p:cNvPr id="68" name="墨迹 67"/>
            </p:nvPicPr>
            <p:blipFill>
              <a:blip/>
            </p:blipFill>
            <p:spPr>
              <a:xfrm>
                <a:off x="2655711" y="4754353"/>
                <a:ext cx="19755" cy="332748"/>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69" name="墨迹 68"/>
              <p14:cNvContentPartPr/>
              <p14:nvPr/>
            </p14:nvContentPartPr>
            <p14:xfrm>
              <a:off x="2672644" y="4872789"/>
              <a:ext cx="87489" cy="214312"/>
            </p14:xfrm>
          </p:contentPart>
        </mc:Choice>
        <mc:Fallback xmlns="">
          <p:pic>
            <p:nvPicPr>
              <p:cNvPr id="69" name="墨迹 68"/>
            </p:nvPicPr>
            <p:blipFill>
              <a:blip/>
            </p:blipFill>
            <p:spPr>
              <a:xfrm>
                <a:off x="2672644" y="4872789"/>
                <a:ext cx="87489" cy="214312"/>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70" name="墨迹 69"/>
              <p14:cNvContentPartPr/>
              <p14:nvPr/>
            </p14:nvContentPartPr>
            <p14:xfrm>
              <a:off x="1444977" y="4514662"/>
              <a:ext cx="225778" cy="47938"/>
            </p14:xfrm>
          </p:contentPart>
        </mc:Choice>
        <mc:Fallback xmlns="">
          <p:pic>
            <p:nvPicPr>
              <p:cNvPr id="70" name="墨迹 69"/>
            </p:nvPicPr>
            <p:blipFill>
              <a:blip/>
            </p:blipFill>
            <p:spPr>
              <a:xfrm>
                <a:off x="1444977" y="4514662"/>
                <a:ext cx="225778" cy="47938"/>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71" name="墨迹 70"/>
              <p14:cNvContentPartPr/>
              <p14:nvPr/>
            </p14:nvContentPartPr>
            <p14:xfrm>
              <a:off x="1828800" y="4399045"/>
              <a:ext cx="62088" cy="118436"/>
            </p14:xfrm>
          </p:contentPart>
        </mc:Choice>
        <mc:Fallback xmlns="">
          <p:pic>
            <p:nvPicPr>
              <p:cNvPr id="71" name="墨迹 70"/>
            </p:nvPicPr>
            <p:blipFill>
              <a:blip/>
            </p:blipFill>
            <p:spPr>
              <a:xfrm>
                <a:off x="1828800" y="4399045"/>
                <a:ext cx="62088" cy="118436"/>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72" name="墨迹 71"/>
              <p14:cNvContentPartPr/>
              <p14:nvPr/>
            </p14:nvContentPartPr>
            <p14:xfrm>
              <a:off x="1873955" y="4384946"/>
              <a:ext cx="141111" cy="166374"/>
            </p14:xfrm>
          </p:contentPart>
        </mc:Choice>
        <mc:Fallback xmlns="">
          <p:pic>
            <p:nvPicPr>
              <p:cNvPr id="72" name="墨迹 71"/>
            </p:nvPicPr>
            <p:blipFill>
              <a:blip/>
            </p:blipFill>
            <p:spPr>
              <a:xfrm>
                <a:off x="1873955" y="4384946"/>
                <a:ext cx="141111" cy="166374"/>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73" name="墨迹 72"/>
              <p14:cNvContentPartPr/>
              <p14:nvPr/>
            </p14:nvContentPartPr>
            <p14:xfrm>
              <a:off x="2079977" y="4342648"/>
              <a:ext cx="14111" cy="163554"/>
            </p14:xfrm>
          </p:contentPart>
        </mc:Choice>
        <mc:Fallback xmlns="">
          <p:pic>
            <p:nvPicPr>
              <p:cNvPr id="73" name="墨迹 72"/>
            </p:nvPicPr>
            <p:blipFill>
              <a:blip/>
            </p:blipFill>
            <p:spPr>
              <a:xfrm>
                <a:off x="2079977" y="4342648"/>
                <a:ext cx="14111" cy="163554"/>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74" name="墨迹 73"/>
              <p14:cNvContentPartPr/>
              <p14:nvPr/>
            </p14:nvContentPartPr>
            <p14:xfrm>
              <a:off x="2099733" y="4410325"/>
              <a:ext cx="73378" cy="11280"/>
            </p14:xfrm>
          </p:contentPart>
        </mc:Choice>
        <mc:Fallback xmlns="">
          <p:pic>
            <p:nvPicPr>
              <p:cNvPr id="74" name="墨迹 73"/>
            </p:nvPicPr>
            <p:blipFill>
              <a:blip/>
            </p:blipFill>
            <p:spPr>
              <a:xfrm>
                <a:off x="2099733" y="4410325"/>
                <a:ext cx="73378" cy="11280"/>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75" name="墨迹 74"/>
              <p14:cNvContentPartPr/>
              <p14:nvPr/>
            </p14:nvContentPartPr>
            <p14:xfrm>
              <a:off x="2190044" y="4252411"/>
              <a:ext cx="11289" cy="267890"/>
            </p14:xfrm>
          </p:contentPart>
        </mc:Choice>
        <mc:Fallback xmlns="">
          <p:pic>
            <p:nvPicPr>
              <p:cNvPr id="75" name="墨迹 74"/>
            </p:nvPicPr>
            <p:blipFill>
              <a:blip/>
            </p:blipFill>
            <p:spPr>
              <a:xfrm>
                <a:off x="2190044" y="4252411"/>
                <a:ext cx="11289" cy="267890"/>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76" name="墨迹 75"/>
              <p14:cNvContentPartPr/>
              <p14:nvPr/>
            </p14:nvContentPartPr>
            <p14:xfrm>
              <a:off x="2274711" y="4365207"/>
              <a:ext cx="146755" cy="118436"/>
            </p14:xfrm>
          </p:contentPart>
        </mc:Choice>
        <mc:Fallback xmlns="">
          <p:pic>
            <p:nvPicPr>
              <p:cNvPr id="76" name="墨迹 75"/>
            </p:nvPicPr>
            <p:blipFill>
              <a:blip/>
            </p:blipFill>
            <p:spPr>
              <a:xfrm>
                <a:off x="2274711" y="4365207"/>
                <a:ext cx="146755" cy="118436"/>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77" name="墨迹 76"/>
              <p14:cNvContentPartPr/>
              <p14:nvPr/>
            </p14:nvContentPartPr>
            <p14:xfrm>
              <a:off x="2506133" y="2081087"/>
              <a:ext cx="352778" cy="39478"/>
            </p14:xfrm>
          </p:contentPart>
        </mc:Choice>
        <mc:Fallback xmlns="">
          <p:pic>
            <p:nvPicPr>
              <p:cNvPr id="77" name="墨迹 76"/>
            </p:nvPicPr>
            <p:blipFill>
              <a:blip/>
            </p:blipFill>
            <p:spPr>
              <a:xfrm>
                <a:off x="2506133" y="2081087"/>
                <a:ext cx="352778" cy="39478"/>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78" name="墨迹 77"/>
              <p14:cNvContentPartPr/>
              <p14:nvPr/>
            </p14:nvContentPartPr>
            <p14:xfrm>
              <a:off x="2664177" y="2413835"/>
              <a:ext cx="177800" cy="253791"/>
            </p14:xfrm>
          </p:contentPart>
        </mc:Choice>
        <mc:Fallback xmlns="">
          <p:pic>
            <p:nvPicPr>
              <p:cNvPr id="78" name="墨迹 77"/>
            </p:nvPicPr>
            <p:blipFill>
              <a:blip/>
            </p:blipFill>
            <p:spPr>
              <a:xfrm>
                <a:off x="2664177" y="2413835"/>
                <a:ext cx="177800" cy="253791"/>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79" name="墨迹 78"/>
              <p14:cNvContentPartPr/>
              <p14:nvPr/>
            </p14:nvContentPartPr>
            <p14:xfrm>
              <a:off x="2873022" y="2391276"/>
              <a:ext cx="163689" cy="242511"/>
            </p14:xfrm>
          </p:contentPart>
        </mc:Choice>
        <mc:Fallback xmlns="">
          <p:pic>
            <p:nvPicPr>
              <p:cNvPr id="79" name="墨迹 78"/>
            </p:nvPicPr>
            <p:blipFill>
              <a:blip/>
            </p:blipFill>
            <p:spPr>
              <a:xfrm>
                <a:off x="2873022" y="2391276"/>
                <a:ext cx="163689" cy="242511"/>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80" name="墨迹 79"/>
              <p14:cNvContentPartPr/>
              <p14:nvPr/>
            </p14:nvContentPartPr>
            <p14:xfrm>
              <a:off x="2997200" y="2492792"/>
              <a:ext cx="16933" cy="301730"/>
            </p14:xfrm>
          </p:contentPart>
        </mc:Choice>
        <mc:Fallback xmlns="">
          <p:pic>
            <p:nvPicPr>
              <p:cNvPr id="80" name="墨迹 79"/>
            </p:nvPicPr>
            <p:blipFill>
              <a:blip/>
            </p:blipFill>
            <p:spPr>
              <a:xfrm>
                <a:off x="2997200" y="2492792"/>
                <a:ext cx="16933" cy="301730"/>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99" name="墨迹 98"/>
              <p14:cNvContentPartPr/>
              <p14:nvPr/>
            </p14:nvContentPartPr>
            <p14:xfrm>
              <a:off x="4114800" y="1280235"/>
              <a:ext cx="129822" cy="107156"/>
            </p14:xfrm>
          </p:contentPart>
        </mc:Choice>
        <mc:Fallback xmlns="">
          <p:pic>
            <p:nvPicPr>
              <p:cNvPr id="99" name="墨迹 98"/>
            </p:nvPicPr>
            <p:blipFill>
              <a:blip/>
            </p:blipFill>
            <p:spPr>
              <a:xfrm>
                <a:off x="4114800" y="1280235"/>
                <a:ext cx="129822" cy="107156"/>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100" name="墨迹 99"/>
              <p14:cNvContentPartPr/>
              <p14:nvPr/>
            </p14:nvContentPartPr>
            <p14:xfrm>
              <a:off x="4261555" y="1257676"/>
              <a:ext cx="135467" cy="313009"/>
            </p14:xfrm>
          </p:contentPart>
        </mc:Choice>
        <mc:Fallback xmlns="">
          <p:pic>
            <p:nvPicPr>
              <p:cNvPr id="100" name="墨迹 99"/>
            </p:nvPicPr>
            <p:blipFill>
              <a:blip/>
            </p:blipFill>
            <p:spPr>
              <a:xfrm>
                <a:off x="4261555" y="1257676"/>
                <a:ext cx="135467" cy="313009"/>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101" name="墨迹 100"/>
              <p14:cNvContentPartPr/>
              <p14:nvPr/>
            </p14:nvContentPartPr>
            <p14:xfrm>
              <a:off x="4109155" y="1393031"/>
              <a:ext cx="270933" cy="304549"/>
            </p14:xfrm>
          </p:contentPart>
        </mc:Choice>
        <mc:Fallback xmlns="">
          <p:pic>
            <p:nvPicPr>
              <p:cNvPr id="101" name="墨迹 100"/>
            </p:nvPicPr>
            <p:blipFill>
              <a:blip/>
            </p:blipFill>
            <p:spPr>
              <a:xfrm>
                <a:off x="4109155" y="1393031"/>
                <a:ext cx="270933" cy="304549"/>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102" name="墨迹 101"/>
              <p14:cNvContentPartPr/>
              <p14:nvPr/>
            </p14:nvContentPartPr>
            <p14:xfrm>
              <a:off x="4227688" y="1426870"/>
              <a:ext cx="67734" cy="90236"/>
            </p14:xfrm>
          </p:contentPart>
        </mc:Choice>
        <mc:Fallback xmlns="">
          <p:pic>
            <p:nvPicPr>
              <p:cNvPr id="102" name="墨迹 101"/>
            </p:nvPicPr>
            <p:blipFill>
              <a:blip/>
            </p:blipFill>
            <p:spPr>
              <a:xfrm>
                <a:off x="4227688" y="1426870"/>
                <a:ext cx="67734" cy="90236"/>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103" name="墨迹 102"/>
              <p14:cNvContentPartPr/>
              <p14:nvPr/>
            </p14:nvContentPartPr>
            <p14:xfrm>
              <a:off x="4284133" y="1714500"/>
              <a:ext cx="360" cy="81777"/>
            </p14:xfrm>
          </p:contentPart>
        </mc:Choice>
        <mc:Fallback xmlns="">
          <p:pic>
            <p:nvPicPr>
              <p:cNvPr id="103" name="墨迹 102"/>
            </p:nvPicPr>
            <p:blipFill>
              <a:blip/>
            </p:blipFill>
            <p:spPr>
              <a:xfrm>
                <a:off x="4284133" y="1714500"/>
                <a:ext cx="360" cy="81777"/>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104" name="墨迹 103"/>
              <p14:cNvContentPartPr/>
              <p14:nvPr/>
            </p14:nvContentPartPr>
            <p14:xfrm>
              <a:off x="4233333" y="1804736"/>
              <a:ext cx="211667" cy="129716"/>
            </p14:xfrm>
          </p:contentPart>
        </mc:Choice>
        <mc:Fallback xmlns="">
          <p:pic>
            <p:nvPicPr>
              <p:cNvPr id="104" name="墨迹 103"/>
            </p:nvPicPr>
            <p:blipFill>
              <a:blip/>
            </p:blipFill>
            <p:spPr>
              <a:xfrm>
                <a:off x="4233333" y="1804736"/>
                <a:ext cx="211667" cy="129716"/>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105" name="墨迹 104"/>
              <p14:cNvContentPartPr/>
              <p14:nvPr/>
            </p14:nvContentPartPr>
            <p14:xfrm>
              <a:off x="4464755" y="1770897"/>
              <a:ext cx="8467" cy="228412"/>
            </p14:xfrm>
          </p:contentPart>
        </mc:Choice>
        <mc:Fallback xmlns="">
          <p:pic>
            <p:nvPicPr>
              <p:cNvPr id="105" name="墨迹 104"/>
            </p:nvPicPr>
            <p:blipFill>
              <a:blip/>
            </p:blipFill>
            <p:spPr>
              <a:xfrm>
                <a:off x="4464755" y="1770897"/>
                <a:ext cx="8467" cy="228412"/>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106" name="墨迹 105"/>
              <p14:cNvContentPartPr/>
              <p14:nvPr/>
            </p14:nvContentPartPr>
            <p14:xfrm>
              <a:off x="4413955" y="1534026"/>
              <a:ext cx="172156" cy="76137"/>
            </p14:xfrm>
          </p:contentPart>
        </mc:Choice>
        <mc:Fallback xmlns="">
          <p:pic>
            <p:nvPicPr>
              <p:cNvPr id="106" name="墨迹 105"/>
            </p:nvPicPr>
            <p:blipFill>
              <a:blip/>
            </p:blipFill>
            <p:spPr>
              <a:xfrm>
                <a:off x="4413955" y="1534026"/>
                <a:ext cx="172156" cy="76137"/>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107" name="墨迹 106"/>
              <p14:cNvContentPartPr/>
              <p14:nvPr/>
            </p14:nvContentPartPr>
            <p14:xfrm>
              <a:off x="4611511" y="1488907"/>
              <a:ext cx="95955" cy="180474"/>
            </p14:xfrm>
          </p:contentPart>
        </mc:Choice>
        <mc:Fallback xmlns="">
          <p:pic>
            <p:nvPicPr>
              <p:cNvPr id="107" name="墨迹 106"/>
            </p:nvPicPr>
            <p:blipFill>
              <a:blip/>
            </p:blipFill>
            <p:spPr>
              <a:xfrm>
                <a:off x="4611511" y="1488907"/>
                <a:ext cx="95955" cy="180474"/>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108" name="墨迹 107"/>
              <p14:cNvContentPartPr/>
              <p14:nvPr/>
            </p14:nvContentPartPr>
            <p14:xfrm>
              <a:off x="4690533" y="1528386"/>
              <a:ext cx="197555" cy="135355"/>
            </p14:xfrm>
          </p:contentPart>
        </mc:Choice>
        <mc:Fallback xmlns="">
          <p:pic>
            <p:nvPicPr>
              <p:cNvPr id="108" name="墨迹 107"/>
            </p:nvPicPr>
            <p:blipFill>
              <a:blip/>
            </p:blipFill>
            <p:spPr>
              <a:xfrm>
                <a:off x="4690533" y="1528386"/>
                <a:ext cx="197555" cy="135355"/>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109" name="墨迹 108"/>
              <p14:cNvContentPartPr/>
              <p14:nvPr/>
            </p14:nvContentPartPr>
            <p14:xfrm>
              <a:off x="4905022" y="1584784"/>
              <a:ext cx="129822" cy="135355"/>
            </p14:xfrm>
          </p:contentPart>
        </mc:Choice>
        <mc:Fallback xmlns="">
          <p:pic>
            <p:nvPicPr>
              <p:cNvPr id="109" name="墨迹 108"/>
            </p:nvPicPr>
            <p:blipFill>
              <a:blip/>
            </p:blipFill>
            <p:spPr>
              <a:xfrm>
                <a:off x="4905022" y="1584784"/>
                <a:ext cx="129822" cy="135355"/>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110" name="墨迹 109"/>
              <p14:cNvContentPartPr/>
              <p14:nvPr/>
            </p14:nvContentPartPr>
            <p14:xfrm>
              <a:off x="3993444" y="1641182"/>
              <a:ext cx="98778" cy="101517"/>
            </p14:xfrm>
          </p:contentPart>
        </mc:Choice>
        <mc:Fallback xmlns="">
          <p:pic>
            <p:nvPicPr>
              <p:cNvPr id="110" name="墨迹 109"/>
            </p:nvPicPr>
            <p:blipFill>
              <a:blip/>
            </p:blipFill>
            <p:spPr>
              <a:xfrm>
                <a:off x="3993444" y="1641182"/>
                <a:ext cx="98778" cy="101517"/>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111" name="墨迹 110"/>
              <p14:cNvContentPartPr/>
              <p14:nvPr/>
            </p14:nvContentPartPr>
            <p14:xfrm>
              <a:off x="3725333" y="1635542"/>
              <a:ext cx="118533" cy="31019"/>
            </p14:xfrm>
          </p:contentPart>
        </mc:Choice>
        <mc:Fallback xmlns="">
          <p:pic>
            <p:nvPicPr>
              <p:cNvPr id="111" name="墨迹 110"/>
            </p:nvPicPr>
            <p:blipFill>
              <a:blip/>
            </p:blipFill>
            <p:spPr>
              <a:xfrm>
                <a:off x="3725333" y="1635542"/>
                <a:ext cx="118533" cy="31019"/>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112" name="墨迹 111"/>
              <p14:cNvContentPartPr/>
              <p14:nvPr/>
            </p14:nvContentPartPr>
            <p14:xfrm>
              <a:off x="3708400" y="1703220"/>
              <a:ext cx="22577" cy="236872"/>
            </p14:xfrm>
          </p:contentPart>
        </mc:Choice>
        <mc:Fallback xmlns="">
          <p:pic>
            <p:nvPicPr>
              <p:cNvPr id="112" name="墨迹 111"/>
            </p:nvPicPr>
            <p:blipFill>
              <a:blip/>
            </p:blipFill>
            <p:spPr>
              <a:xfrm>
                <a:off x="3708400" y="1703220"/>
                <a:ext cx="22577" cy="236872"/>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113" name="墨迹 112"/>
              <p14:cNvContentPartPr/>
              <p14:nvPr/>
            </p14:nvContentPartPr>
            <p14:xfrm>
              <a:off x="3697111" y="1751158"/>
              <a:ext cx="135466" cy="36659"/>
            </p14:xfrm>
          </p:contentPart>
        </mc:Choice>
        <mc:Fallback xmlns="">
          <p:pic>
            <p:nvPicPr>
              <p:cNvPr id="113" name="墨迹 112"/>
            </p:nvPicPr>
            <p:blipFill>
              <a:blip/>
            </p:blipFill>
            <p:spPr>
              <a:xfrm>
                <a:off x="3697111" y="1751158"/>
                <a:ext cx="135466" cy="36659"/>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114" name="墨迹 113"/>
              <p14:cNvContentPartPr/>
              <p14:nvPr/>
            </p14:nvContentPartPr>
            <p14:xfrm>
              <a:off x="3973688" y="1336633"/>
              <a:ext cx="132645" cy="42298"/>
            </p14:xfrm>
          </p:contentPart>
        </mc:Choice>
        <mc:Fallback xmlns="">
          <p:pic>
            <p:nvPicPr>
              <p:cNvPr id="114" name="墨迹 113"/>
            </p:nvPicPr>
            <p:blipFill>
              <a:blip/>
            </p:blipFill>
            <p:spPr>
              <a:xfrm>
                <a:off x="3973688" y="1336633"/>
                <a:ext cx="132645" cy="42298"/>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115" name="墨迹 114"/>
              <p14:cNvContentPartPr/>
              <p14:nvPr/>
            </p14:nvContentPartPr>
            <p14:xfrm>
              <a:off x="3821288" y="1178718"/>
              <a:ext cx="107245" cy="31019"/>
            </p14:xfrm>
          </p:contentPart>
        </mc:Choice>
        <mc:Fallback xmlns="">
          <p:pic>
            <p:nvPicPr>
              <p:cNvPr id="115" name="墨迹 114"/>
            </p:nvPicPr>
            <p:blipFill>
              <a:blip/>
            </p:blipFill>
            <p:spPr>
              <a:xfrm>
                <a:off x="3821288" y="1178718"/>
                <a:ext cx="107245" cy="31019"/>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116" name="墨迹 115"/>
              <p14:cNvContentPartPr/>
              <p14:nvPr/>
            </p14:nvContentPartPr>
            <p14:xfrm>
              <a:off x="3821288" y="1240756"/>
              <a:ext cx="33867" cy="222772"/>
            </p14:xfrm>
          </p:contentPart>
        </mc:Choice>
        <mc:Fallback xmlns="">
          <p:pic>
            <p:nvPicPr>
              <p:cNvPr id="116" name="墨迹 115"/>
            </p:nvPicPr>
            <p:blipFill>
              <a:blip/>
            </p:blipFill>
            <p:spPr>
              <a:xfrm>
                <a:off x="3821288" y="1240756"/>
                <a:ext cx="33867" cy="222772"/>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117" name="墨迹 116"/>
              <p14:cNvContentPartPr/>
              <p14:nvPr/>
            </p14:nvContentPartPr>
            <p14:xfrm>
              <a:off x="3838222" y="1314074"/>
              <a:ext cx="152400" cy="45118"/>
            </p14:xfrm>
          </p:contentPart>
        </mc:Choice>
        <mc:Fallback xmlns="">
          <p:pic>
            <p:nvPicPr>
              <p:cNvPr id="117" name="墨迹 116"/>
            </p:nvPicPr>
            <p:blipFill>
              <a:blip/>
            </p:blipFill>
            <p:spPr>
              <a:xfrm>
                <a:off x="3838222" y="1314074"/>
                <a:ext cx="152400" cy="45118"/>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118" name="墨迹 117"/>
              <p14:cNvContentPartPr/>
              <p14:nvPr/>
            </p14:nvContentPartPr>
            <p14:xfrm>
              <a:off x="5667022" y="4399045"/>
              <a:ext cx="138288" cy="67678"/>
            </p14:xfrm>
          </p:contentPart>
        </mc:Choice>
        <mc:Fallback xmlns="">
          <p:pic>
            <p:nvPicPr>
              <p:cNvPr id="118" name="墨迹 117"/>
            </p:nvPicPr>
            <p:blipFill>
              <a:blip/>
            </p:blipFill>
            <p:spPr>
              <a:xfrm>
                <a:off x="5667022" y="4399045"/>
                <a:ext cx="138288" cy="67678"/>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119" name="墨迹 118"/>
              <p14:cNvContentPartPr/>
              <p14:nvPr/>
            </p14:nvContentPartPr>
            <p14:xfrm>
              <a:off x="5870222" y="4235491"/>
              <a:ext cx="28222" cy="208673"/>
            </p14:xfrm>
          </p:contentPart>
        </mc:Choice>
        <mc:Fallback xmlns="">
          <p:pic>
            <p:nvPicPr>
              <p:cNvPr id="119" name="墨迹 118"/>
            </p:nvPicPr>
            <p:blipFill>
              <a:blip/>
            </p:blipFill>
            <p:spPr>
              <a:xfrm>
                <a:off x="5870222" y="4235491"/>
                <a:ext cx="28222" cy="208673"/>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120" name="墨迹 119"/>
              <p14:cNvContentPartPr/>
              <p14:nvPr/>
            </p14:nvContentPartPr>
            <p14:xfrm>
              <a:off x="5887155" y="4305989"/>
              <a:ext cx="98778" cy="36659"/>
            </p14:xfrm>
          </p:contentPart>
        </mc:Choice>
        <mc:Fallback xmlns="">
          <p:pic>
            <p:nvPicPr>
              <p:cNvPr id="120" name="墨迹 119"/>
            </p:nvPicPr>
            <p:blipFill>
              <a:blip/>
            </p:blipFill>
            <p:spPr>
              <a:xfrm>
                <a:off x="5887155" y="4305989"/>
                <a:ext cx="98778" cy="36659"/>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121" name="墨迹 120"/>
              <p14:cNvContentPartPr/>
              <p14:nvPr/>
            </p14:nvContentPartPr>
            <p14:xfrm>
              <a:off x="6002866" y="4150894"/>
              <a:ext cx="25400" cy="318649"/>
            </p14:xfrm>
          </p:contentPart>
        </mc:Choice>
        <mc:Fallback xmlns="">
          <p:pic>
            <p:nvPicPr>
              <p:cNvPr id="121" name="墨迹 120"/>
            </p:nvPicPr>
            <p:blipFill>
              <a:blip/>
            </p:blipFill>
            <p:spPr>
              <a:xfrm>
                <a:off x="6002866" y="4150894"/>
                <a:ext cx="25400" cy="318649"/>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122" name="墨迹 121"/>
              <p14:cNvContentPartPr/>
              <p14:nvPr/>
            </p14:nvContentPartPr>
            <p14:xfrm>
              <a:off x="5887155" y="4201652"/>
              <a:ext cx="22578" cy="259431"/>
            </p14:xfrm>
          </p:contentPart>
        </mc:Choice>
        <mc:Fallback xmlns="">
          <p:pic>
            <p:nvPicPr>
              <p:cNvPr id="122" name="墨迹 121"/>
            </p:nvPicPr>
            <p:blipFill>
              <a:blip/>
            </p:blipFill>
            <p:spPr>
              <a:xfrm>
                <a:off x="5887155" y="4201652"/>
                <a:ext cx="22578" cy="259431"/>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123" name="墨迹 122"/>
              <p14:cNvContentPartPr/>
              <p14:nvPr/>
            </p14:nvContentPartPr>
            <p14:xfrm>
              <a:off x="5932311" y="4294709"/>
              <a:ext cx="81844" cy="47939"/>
            </p14:xfrm>
          </p:contentPart>
        </mc:Choice>
        <mc:Fallback xmlns="">
          <p:pic>
            <p:nvPicPr>
              <p:cNvPr id="123" name="墨迹 122"/>
            </p:nvPicPr>
            <p:blipFill>
              <a:blip/>
            </p:blipFill>
            <p:spPr>
              <a:xfrm>
                <a:off x="5932311" y="4294709"/>
                <a:ext cx="81844" cy="47939"/>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124" name="墨迹 123"/>
              <p14:cNvContentPartPr/>
              <p14:nvPr/>
            </p14:nvContentPartPr>
            <p14:xfrm>
              <a:off x="6042377" y="4156534"/>
              <a:ext cx="2823" cy="287630"/>
            </p14:xfrm>
          </p:contentPart>
        </mc:Choice>
        <mc:Fallback xmlns="">
          <p:pic>
            <p:nvPicPr>
              <p:cNvPr id="124" name="墨迹 123"/>
            </p:nvPicPr>
            <p:blipFill>
              <a:blip/>
            </p:blipFill>
            <p:spPr>
              <a:xfrm>
                <a:off x="6042377" y="4156534"/>
                <a:ext cx="2823" cy="287630"/>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125" name="墨迹 124"/>
              <p14:cNvContentPartPr/>
              <p14:nvPr/>
            </p14:nvContentPartPr>
            <p14:xfrm>
              <a:off x="5672666" y="4368027"/>
              <a:ext cx="214489" cy="104336"/>
            </p14:xfrm>
          </p:contentPart>
        </mc:Choice>
        <mc:Fallback xmlns="">
          <p:pic>
            <p:nvPicPr>
              <p:cNvPr id="125" name="墨迹 124"/>
            </p:nvPicPr>
            <p:blipFill>
              <a:blip/>
            </p:blipFill>
            <p:spPr>
              <a:xfrm>
                <a:off x="5672666" y="4368027"/>
                <a:ext cx="214489" cy="104336"/>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126" name="墨迹 125"/>
              <p14:cNvContentPartPr/>
              <p14:nvPr/>
            </p14:nvContentPartPr>
            <p14:xfrm>
              <a:off x="7078133" y="4314448"/>
              <a:ext cx="482600" cy="56399"/>
            </p14:xfrm>
          </p:contentPart>
        </mc:Choice>
        <mc:Fallback xmlns="">
          <p:pic>
            <p:nvPicPr>
              <p:cNvPr id="126" name="墨迹 125"/>
            </p:nvPicPr>
            <p:blipFill>
              <a:blip/>
            </p:blipFill>
            <p:spPr>
              <a:xfrm>
                <a:off x="7078133" y="4314448"/>
                <a:ext cx="482600" cy="56399"/>
              </a:xfrm>
              <a:prstGeom prst="rect"/>
            </p:spPr>
          </p:pic>
        </mc:Fallback>
      </mc:AlternateContent>
    </p:spTree>
    <p:custDataLst>
      <p:tags r:id="rId102"/>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688975" y="1578610"/>
            <a:ext cx="9075420" cy="4896485"/>
          </a:xfrm>
          <a:prstGeom prst="rect">
            <a:avLst/>
          </a:prstGeom>
        </p:spPr>
      </p:pic>
      <mc:AlternateContent xmlns:mc="http://schemas.openxmlformats.org/markup-compatibility/2006" xmlns:p14="http://schemas.microsoft.com/office/powerpoint/2010/main">
        <mc:Choice Requires="p14">
          <p:contentPart r:id="rId2" p14:bwMode="auto">
            <p14:nvContentPartPr>
              <p14:cNvPr id="5" name="墨迹 4"/>
              <p14:cNvContentPartPr/>
              <p14:nvPr/>
            </p14:nvContentPartPr>
            <p14:xfrm>
              <a:off x="7550150" y="2457450"/>
              <a:ext cx="1225550" cy="355600"/>
            </p14:xfrm>
          </p:contentPart>
        </mc:Choice>
        <mc:Fallback xmlns="">
          <p:pic>
            <p:nvPicPr>
              <p:cNvPr id="5" name="墨迹 4"/>
            </p:nvPicPr>
            <p:blipFill>
              <a:blip/>
            </p:blipFill>
            <p:spPr>
              <a:xfrm>
                <a:off x="7550150" y="2457450"/>
                <a:ext cx="1225550" cy="355600"/>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7" name="墨迹 6"/>
              <p14:cNvContentPartPr/>
              <p14:nvPr/>
            </p14:nvContentPartPr>
            <p14:xfrm>
              <a:off x="1511300" y="2235200"/>
              <a:ext cx="196850" cy="19050"/>
            </p14:xfrm>
          </p:contentPart>
        </mc:Choice>
        <mc:Fallback xmlns="">
          <p:pic>
            <p:nvPicPr>
              <p:cNvPr id="7" name="墨迹 6"/>
            </p:nvPicPr>
            <p:blipFill>
              <a:blip/>
            </p:blipFill>
            <p:spPr>
              <a:xfrm>
                <a:off x="1511300" y="2235200"/>
                <a:ext cx="196850" cy="1905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8" name="墨迹 7"/>
              <p14:cNvContentPartPr/>
              <p14:nvPr/>
            </p14:nvContentPartPr>
            <p14:xfrm>
              <a:off x="1511300" y="2317750"/>
              <a:ext cx="228600" cy="6350"/>
            </p14:xfrm>
          </p:contentPart>
        </mc:Choice>
        <mc:Fallback xmlns="">
          <p:pic>
            <p:nvPicPr>
              <p:cNvPr id="8" name="墨迹 7"/>
            </p:nvPicPr>
            <p:blipFill>
              <a:blip/>
            </p:blipFill>
            <p:spPr>
              <a:xfrm>
                <a:off x="1511300" y="2317750"/>
                <a:ext cx="228600" cy="635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9" name="墨迹 8"/>
              <p14:cNvContentPartPr/>
              <p14:nvPr/>
            </p14:nvContentPartPr>
            <p14:xfrm>
              <a:off x="4159250" y="2254250"/>
              <a:ext cx="234950" cy="19050"/>
            </p14:xfrm>
          </p:contentPart>
        </mc:Choice>
        <mc:Fallback xmlns="">
          <p:pic>
            <p:nvPicPr>
              <p:cNvPr id="9" name="墨迹 8"/>
            </p:nvPicPr>
            <p:blipFill>
              <a:blip/>
            </p:blipFill>
            <p:spPr>
              <a:xfrm>
                <a:off x="4159250" y="2254250"/>
                <a:ext cx="234950" cy="1905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10" name="墨迹 9"/>
              <p14:cNvContentPartPr/>
              <p14:nvPr/>
            </p14:nvContentPartPr>
            <p14:xfrm>
              <a:off x="4121150" y="2324100"/>
              <a:ext cx="228600" cy="12700"/>
            </p14:xfrm>
          </p:contentPart>
        </mc:Choice>
        <mc:Fallback xmlns="">
          <p:pic>
            <p:nvPicPr>
              <p:cNvPr id="10" name="墨迹 9"/>
            </p:nvPicPr>
            <p:blipFill>
              <a:blip/>
            </p:blipFill>
            <p:spPr>
              <a:xfrm>
                <a:off x="4121150" y="2324100"/>
                <a:ext cx="228600" cy="1270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11" name="墨迹 10"/>
              <p14:cNvContentPartPr/>
              <p14:nvPr/>
            </p14:nvContentPartPr>
            <p14:xfrm>
              <a:off x="4597400" y="2273300"/>
              <a:ext cx="107950" cy="88900"/>
            </p14:xfrm>
          </p:contentPart>
        </mc:Choice>
        <mc:Fallback xmlns="">
          <p:pic>
            <p:nvPicPr>
              <p:cNvPr id="11" name="墨迹 10"/>
            </p:nvPicPr>
            <p:blipFill>
              <a:blip/>
            </p:blipFill>
            <p:spPr>
              <a:xfrm>
                <a:off x="4597400" y="2273300"/>
                <a:ext cx="107950" cy="8890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2" name="墨迹 11"/>
              <p14:cNvContentPartPr/>
              <p14:nvPr/>
            </p14:nvContentPartPr>
            <p14:xfrm>
              <a:off x="1924050" y="2222500"/>
              <a:ext cx="139700" cy="88900"/>
            </p14:xfrm>
          </p:contentPart>
        </mc:Choice>
        <mc:Fallback xmlns="">
          <p:pic>
            <p:nvPicPr>
              <p:cNvPr id="12" name="墨迹 11"/>
            </p:nvPicPr>
            <p:blipFill>
              <a:blip/>
            </p:blipFill>
            <p:spPr>
              <a:xfrm>
                <a:off x="1924050" y="2222500"/>
                <a:ext cx="139700" cy="88900"/>
              </a:xfrm>
              <a:prstGeom prst="rect"/>
            </p:spPr>
          </p:pic>
        </mc:Fallback>
      </mc:AlternateContent>
      <p:pic>
        <p:nvPicPr>
          <p:cNvPr id="13" name="图片 12"/>
          <p:cNvPicPr>
            <a:picLocks noChangeAspect="1"/>
          </p:cNvPicPr>
          <p:nvPr/>
        </p:nvPicPr>
        <p:blipFill>
          <a:blip r:embed="rId9"/>
          <a:stretch>
            <a:fillRect/>
          </a:stretch>
        </p:blipFill>
        <p:spPr>
          <a:xfrm>
            <a:off x="0" y="2273300"/>
            <a:ext cx="1257300" cy="930275"/>
          </a:xfrm>
          <a:prstGeom prst="rect">
            <a:avLst/>
          </a:prstGeom>
          <a:ln>
            <a:solidFill>
              <a:srgbClr val="FF0000"/>
            </a:solidFill>
          </a:ln>
        </p:spPr>
      </p:pic>
      <mc:AlternateContent xmlns:mc="http://schemas.openxmlformats.org/markup-compatibility/2006" xmlns:p14="http://schemas.microsoft.com/office/powerpoint/2010/main">
        <mc:Choice Requires="p14">
          <p:contentPart r:id="rId10" p14:bwMode="auto">
            <p14:nvContentPartPr>
              <p14:cNvPr id="23" name="墨迹 22"/>
              <p14:cNvContentPartPr/>
              <p14:nvPr/>
            </p14:nvContentPartPr>
            <p14:xfrm>
              <a:off x="3683000" y="3663950"/>
              <a:ext cx="165100" cy="88900"/>
            </p14:xfrm>
          </p:contentPart>
        </mc:Choice>
        <mc:Fallback xmlns="">
          <p:pic>
            <p:nvPicPr>
              <p:cNvPr id="23" name="墨迹 22"/>
            </p:nvPicPr>
            <p:blipFill>
              <a:blip/>
            </p:blipFill>
            <p:spPr>
              <a:xfrm>
                <a:off x="3683000" y="3663950"/>
                <a:ext cx="165100" cy="88900"/>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24" name="墨迹 23"/>
              <p14:cNvContentPartPr/>
              <p14:nvPr/>
            </p14:nvContentPartPr>
            <p14:xfrm>
              <a:off x="4565650" y="3009900"/>
              <a:ext cx="88900" cy="641350"/>
            </p14:xfrm>
          </p:contentPart>
        </mc:Choice>
        <mc:Fallback xmlns="">
          <p:pic>
            <p:nvPicPr>
              <p:cNvPr id="24" name="墨迹 23"/>
            </p:nvPicPr>
            <p:blipFill>
              <a:blip/>
            </p:blipFill>
            <p:spPr>
              <a:xfrm>
                <a:off x="4565650" y="3009900"/>
                <a:ext cx="88900" cy="641350"/>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26" name="墨迹 25"/>
              <p14:cNvContentPartPr/>
              <p14:nvPr/>
            </p14:nvContentPartPr>
            <p14:xfrm>
              <a:off x="3530600" y="2851150"/>
              <a:ext cx="1308100" cy="615950"/>
            </p14:xfrm>
          </p:contentPart>
        </mc:Choice>
        <mc:Fallback xmlns="">
          <p:pic>
            <p:nvPicPr>
              <p:cNvPr id="26" name="墨迹 25"/>
            </p:nvPicPr>
            <p:blipFill>
              <a:blip/>
            </p:blipFill>
            <p:spPr>
              <a:xfrm>
                <a:off x="3530600" y="2851150"/>
                <a:ext cx="1308100" cy="615950"/>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27" name="墨迹 26"/>
              <p14:cNvContentPartPr/>
              <p14:nvPr/>
            </p14:nvContentPartPr>
            <p14:xfrm>
              <a:off x="3467100" y="3340100"/>
              <a:ext cx="171450" cy="120650"/>
            </p14:xfrm>
          </p:contentPart>
        </mc:Choice>
        <mc:Fallback xmlns="">
          <p:pic>
            <p:nvPicPr>
              <p:cNvPr id="27" name="墨迹 26"/>
            </p:nvPicPr>
            <p:blipFill>
              <a:blip/>
            </p:blipFill>
            <p:spPr>
              <a:xfrm>
                <a:off x="3467100" y="3340100"/>
                <a:ext cx="171450" cy="120650"/>
              </a:xfrm>
              <a:prstGeom prst="rect"/>
            </p:spPr>
          </p:pic>
        </mc:Fallback>
      </mc:AlternateContent>
      <p:pic>
        <p:nvPicPr>
          <p:cNvPr id="28" name="图片 27" descr="1729930499103"/>
          <p:cNvPicPr>
            <a:picLocks noChangeAspect="1"/>
          </p:cNvPicPr>
          <p:nvPr/>
        </p:nvPicPr>
        <p:blipFill>
          <a:blip r:embed="rId14">
            <a:lum bright="-30000" contrast="72000"/>
          </a:blip>
          <a:srcRect l="13566" t="5259" r="9645" b="67870"/>
          <a:stretch>
            <a:fillRect/>
          </a:stretch>
        </p:blipFill>
        <p:spPr>
          <a:xfrm>
            <a:off x="4838700" y="4044950"/>
            <a:ext cx="3148330" cy="1480820"/>
          </a:xfrm>
          <a:prstGeom prst="rect">
            <a:avLst/>
          </a:prstGeom>
          <a:ln>
            <a:solidFill>
              <a:srgbClr val="00B0F0"/>
            </a:solidFill>
          </a:ln>
        </p:spPr>
      </p:pic>
      <p:pic>
        <p:nvPicPr>
          <p:cNvPr id="29" name="图片 28" descr="1729930499103"/>
          <p:cNvPicPr>
            <a:picLocks noChangeAspect="1"/>
          </p:cNvPicPr>
          <p:nvPr/>
        </p:nvPicPr>
        <p:blipFill>
          <a:blip r:embed="rId14">
            <a:lum bright="-18000" contrast="60000"/>
          </a:blip>
          <a:srcRect l="16577" t="33759" r="15457" b="33778"/>
          <a:stretch>
            <a:fillRect/>
          </a:stretch>
        </p:blipFill>
        <p:spPr>
          <a:xfrm>
            <a:off x="8462010" y="3752850"/>
            <a:ext cx="3467735" cy="2226310"/>
          </a:xfrm>
          <a:prstGeom prst="rect">
            <a:avLst/>
          </a:prstGeom>
          <a:ln>
            <a:solidFill>
              <a:srgbClr val="00B0F0"/>
            </a:solidFill>
          </a:ln>
        </p:spPr>
      </p:pic>
      <mc:AlternateContent xmlns:mc="http://schemas.openxmlformats.org/markup-compatibility/2006" xmlns:p14="http://schemas.microsoft.com/office/powerpoint/2010/main">
        <mc:Choice Requires="p14">
          <p:contentPart r:id="rId15" p14:bwMode="auto">
            <p14:nvContentPartPr>
              <p14:cNvPr id="30" name="墨迹 29"/>
              <p14:cNvContentPartPr/>
              <p14:nvPr/>
            </p14:nvContentPartPr>
            <p14:xfrm>
              <a:off x="6502400" y="3143250"/>
              <a:ext cx="1676400" cy="762000"/>
            </p14:xfrm>
          </p:contentPart>
        </mc:Choice>
        <mc:Fallback xmlns="">
          <p:pic>
            <p:nvPicPr>
              <p:cNvPr id="30" name="墨迹 29"/>
            </p:nvPicPr>
            <p:blipFill>
              <a:blip/>
            </p:blipFill>
            <p:spPr>
              <a:xfrm>
                <a:off x="6502400" y="3143250"/>
                <a:ext cx="1676400" cy="762000"/>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36" name="墨迹 35"/>
              <p14:cNvContentPartPr/>
              <p14:nvPr/>
            </p14:nvContentPartPr>
            <p14:xfrm>
              <a:off x="4730750" y="3460750"/>
              <a:ext cx="889000" cy="63500"/>
            </p14:xfrm>
          </p:contentPart>
        </mc:Choice>
        <mc:Fallback xmlns="">
          <p:pic>
            <p:nvPicPr>
              <p:cNvPr id="36" name="墨迹 35"/>
            </p:nvPicPr>
            <p:blipFill>
              <a:blip/>
            </p:blipFill>
            <p:spPr>
              <a:xfrm>
                <a:off x="4730750" y="3460750"/>
                <a:ext cx="889000" cy="63500"/>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37" name="墨迹 36"/>
              <p14:cNvContentPartPr/>
              <p14:nvPr/>
            </p14:nvContentPartPr>
            <p14:xfrm>
              <a:off x="4838700" y="3511550"/>
              <a:ext cx="819150" cy="88900"/>
            </p14:xfrm>
          </p:contentPart>
        </mc:Choice>
        <mc:Fallback xmlns="">
          <p:pic>
            <p:nvPicPr>
              <p:cNvPr id="37" name="墨迹 36"/>
            </p:nvPicPr>
            <p:blipFill>
              <a:blip/>
            </p:blipFill>
            <p:spPr>
              <a:xfrm>
                <a:off x="4838700" y="3511550"/>
                <a:ext cx="819150" cy="88900"/>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38" name="墨迹 37"/>
              <p14:cNvContentPartPr/>
              <p14:nvPr/>
            </p14:nvContentPartPr>
            <p14:xfrm>
              <a:off x="1151466" y="4212932"/>
              <a:ext cx="158045" cy="112796"/>
            </p14:xfrm>
          </p:contentPart>
        </mc:Choice>
        <mc:Fallback xmlns="">
          <p:pic>
            <p:nvPicPr>
              <p:cNvPr id="38" name="墨迹 37"/>
            </p:nvPicPr>
            <p:blipFill>
              <a:blip/>
            </p:blipFill>
            <p:spPr>
              <a:xfrm>
                <a:off x="1151466" y="4212932"/>
                <a:ext cx="158045" cy="112796"/>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39" name="墨迹 38"/>
              <p14:cNvContentPartPr/>
              <p14:nvPr/>
            </p14:nvContentPartPr>
            <p14:xfrm>
              <a:off x="1303866" y="4229851"/>
              <a:ext cx="135467" cy="358128"/>
            </p14:xfrm>
          </p:contentPart>
        </mc:Choice>
        <mc:Fallback xmlns="">
          <p:pic>
            <p:nvPicPr>
              <p:cNvPr id="39" name="墨迹 38"/>
            </p:nvPicPr>
            <p:blipFill>
              <a:blip/>
            </p:blipFill>
            <p:spPr>
              <a:xfrm>
                <a:off x="1303866" y="4229851"/>
                <a:ext cx="135467" cy="358128"/>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40" name="墨迹 39"/>
              <p14:cNvContentPartPr/>
              <p14:nvPr/>
            </p14:nvContentPartPr>
            <p14:xfrm>
              <a:off x="1111955" y="4342648"/>
              <a:ext cx="301978" cy="377866"/>
            </p14:xfrm>
          </p:contentPart>
        </mc:Choice>
        <mc:Fallback xmlns="">
          <p:pic>
            <p:nvPicPr>
              <p:cNvPr id="40" name="墨迹 39"/>
            </p:nvPicPr>
            <p:blipFill>
              <a:blip/>
            </p:blipFill>
            <p:spPr>
              <a:xfrm>
                <a:off x="1111955" y="4342648"/>
                <a:ext cx="301978" cy="377866"/>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41" name="墨迹 40"/>
              <p14:cNvContentPartPr/>
              <p14:nvPr/>
            </p14:nvContentPartPr>
            <p14:xfrm>
              <a:off x="1174044" y="4291889"/>
              <a:ext cx="112889" cy="138175"/>
            </p14:xfrm>
          </p:contentPart>
        </mc:Choice>
        <mc:Fallback xmlns="">
          <p:pic>
            <p:nvPicPr>
              <p:cNvPr id="41" name="墨迹 40"/>
            </p:nvPicPr>
            <p:blipFill>
              <a:blip/>
            </p:blipFill>
            <p:spPr>
              <a:xfrm>
                <a:off x="1174044" y="4291889"/>
                <a:ext cx="112889" cy="138175"/>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42" name="墨迹 41"/>
              <p14:cNvContentPartPr/>
              <p14:nvPr/>
            </p14:nvContentPartPr>
            <p14:xfrm>
              <a:off x="1196622" y="4540041"/>
              <a:ext cx="76200" cy="39478"/>
            </p14:xfrm>
          </p:contentPart>
        </mc:Choice>
        <mc:Fallback xmlns="">
          <p:pic>
            <p:nvPicPr>
              <p:cNvPr id="42" name="墨迹 41"/>
            </p:nvPicPr>
            <p:blipFill>
              <a:blip/>
            </p:blipFill>
            <p:spPr>
              <a:xfrm>
                <a:off x="1196622" y="4540041"/>
                <a:ext cx="76200" cy="39478"/>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43" name="墨迹 42"/>
              <p14:cNvContentPartPr/>
              <p14:nvPr/>
            </p14:nvContentPartPr>
            <p14:xfrm>
              <a:off x="1371600" y="4399045"/>
              <a:ext cx="16933" cy="109977"/>
            </p14:xfrm>
          </p:contentPart>
        </mc:Choice>
        <mc:Fallback xmlns="">
          <p:pic>
            <p:nvPicPr>
              <p:cNvPr id="43" name="墨迹 42"/>
            </p:nvPicPr>
            <p:blipFill>
              <a:blip/>
            </p:blipFill>
            <p:spPr>
              <a:xfrm>
                <a:off x="1371600" y="4399045"/>
                <a:ext cx="16933" cy="109977"/>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44" name="墨迹 43"/>
              <p14:cNvContentPartPr/>
              <p14:nvPr/>
            </p14:nvContentPartPr>
            <p14:xfrm>
              <a:off x="982133" y="4224212"/>
              <a:ext cx="124178" cy="81777"/>
            </p14:xfrm>
          </p:contentPart>
        </mc:Choice>
        <mc:Fallback xmlns="">
          <p:pic>
            <p:nvPicPr>
              <p:cNvPr id="44" name="墨迹 43"/>
            </p:nvPicPr>
            <p:blipFill>
              <a:blip/>
            </p:blipFill>
            <p:spPr>
              <a:xfrm>
                <a:off x="982133" y="4224212"/>
                <a:ext cx="124178" cy="81777"/>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45" name="墨迹 44"/>
              <p14:cNvContentPartPr/>
              <p14:nvPr/>
            </p14:nvContentPartPr>
            <p14:xfrm>
              <a:off x="784577" y="4021179"/>
              <a:ext cx="112889" cy="59218"/>
            </p14:xfrm>
          </p:contentPart>
        </mc:Choice>
        <mc:Fallback xmlns="">
          <p:pic>
            <p:nvPicPr>
              <p:cNvPr id="45" name="墨迹 44"/>
            </p:nvPicPr>
            <p:blipFill>
              <a:blip/>
            </p:blipFill>
            <p:spPr>
              <a:xfrm>
                <a:off x="784577" y="4021179"/>
                <a:ext cx="112889" cy="59218"/>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46" name="墨迹 45"/>
              <p14:cNvContentPartPr/>
              <p14:nvPr/>
            </p14:nvContentPartPr>
            <p14:xfrm>
              <a:off x="795866" y="4128335"/>
              <a:ext cx="33867" cy="205853"/>
            </p14:xfrm>
          </p:contentPart>
        </mc:Choice>
        <mc:Fallback xmlns="">
          <p:pic>
            <p:nvPicPr>
              <p:cNvPr id="46" name="墨迹 45"/>
            </p:nvPicPr>
            <p:blipFill>
              <a:blip/>
            </p:blipFill>
            <p:spPr>
              <a:xfrm>
                <a:off x="795866" y="4128335"/>
                <a:ext cx="33867" cy="205853"/>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47" name="墨迹 46"/>
              <p14:cNvContentPartPr/>
              <p14:nvPr/>
            </p14:nvContentPartPr>
            <p14:xfrm>
              <a:off x="818444" y="4196013"/>
              <a:ext cx="112889" cy="19739"/>
            </p14:xfrm>
          </p:contentPart>
        </mc:Choice>
        <mc:Fallback xmlns="">
          <p:pic>
            <p:nvPicPr>
              <p:cNvPr id="47" name="墨迹 46"/>
            </p:nvPicPr>
            <p:blipFill>
              <a:blip/>
            </p:blipFill>
            <p:spPr>
              <a:xfrm>
                <a:off x="818444" y="4196013"/>
                <a:ext cx="112889" cy="19739"/>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48" name="墨迹 47"/>
              <p14:cNvContentPartPr/>
              <p14:nvPr/>
            </p14:nvContentPartPr>
            <p14:xfrm>
              <a:off x="990600" y="4556960"/>
              <a:ext cx="138288" cy="109976"/>
            </p14:xfrm>
          </p:contentPart>
        </mc:Choice>
        <mc:Fallback xmlns="">
          <p:pic>
            <p:nvPicPr>
              <p:cNvPr id="48" name="墨迹 47"/>
            </p:nvPicPr>
            <p:blipFill>
              <a:blip/>
            </p:blipFill>
            <p:spPr>
              <a:xfrm>
                <a:off x="990600" y="4556960"/>
                <a:ext cx="138288" cy="109976"/>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49" name="墨迹 48"/>
              <p14:cNvContentPartPr/>
              <p14:nvPr/>
            </p14:nvContentPartPr>
            <p14:xfrm>
              <a:off x="739422" y="4540041"/>
              <a:ext cx="124178" cy="19739"/>
            </p14:xfrm>
          </p:contentPart>
        </mc:Choice>
        <mc:Fallback xmlns="">
          <p:pic>
            <p:nvPicPr>
              <p:cNvPr id="49" name="墨迹 48"/>
            </p:nvPicPr>
            <p:blipFill>
              <a:blip/>
            </p:blipFill>
            <p:spPr>
              <a:xfrm>
                <a:off x="739422" y="4540041"/>
                <a:ext cx="124178" cy="19739"/>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50" name="墨迹 49"/>
              <p14:cNvContentPartPr/>
              <p14:nvPr/>
            </p14:nvContentPartPr>
            <p14:xfrm>
              <a:off x="728133" y="4596439"/>
              <a:ext cx="33867" cy="313009"/>
            </p14:xfrm>
          </p:contentPart>
        </mc:Choice>
        <mc:Fallback xmlns="">
          <p:pic>
            <p:nvPicPr>
              <p:cNvPr id="50" name="墨迹 49"/>
            </p:nvPicPr>
            <p:blipFill>
              <a:blip/>
            </p:blipFill>
            <p:spPr>
              <a:xfrm>
                <a:off x="728133" y="4596439"/>
                <a:ext cx="33867" cy="313009"/>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51" name="墨迹 50"/>
              <p14:cNvContentPartPr/>
              <p14:nvPr/>
            </p14:nvContentPartPr>
            <p14:xfrm>
              <a:off x="767644" y="4703595"/>
              <a:ext cx="112889" cy="28199"/>
            </p14:xfrm>
          </p:contentPart>
        </mc:Choice>
        <mc:Fallback xmlns="">
          <p:pic>
            <p:nvPicPr>
              <p:cNvPr id="51" name="墨迹 50"/>
            </p:nvPicPr>
            <p:blipFill>
              <a:blip/>
            </p:blipFill>
            <p:spPr>
              <a:xfrm>
                <a:off x="767644" y="4703595"/>
                <a:ext cx="112889" cy="28199"/>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52" name="墨迹 51"/>
              <p14:cNvContentPartPr/>
              <p14:nvPr/>
            </p14:nvContentPartPr>
            <p14:xfrm>
              <a:off x="1298222" y="4754353"/>
              <a:ext cx="11289" cy="115616"/>
            </p14:xfrm>
          </p:contentPart>
        </mc:Choice>
        <mc:Fallback xmlns="">
          <p:pic>
            <p:nvPicPr>
              <p:cNvPr id="52" name="墨迹 51"/>
            </p:nvPicPr>
            <p:blipFill>
              <a:blip/>
            </p:blipFill>
            <p:spPr>
              <a:xfrm>
                <a:off x="1298222" y="4754353"/>
                <a:ext cx="11289" cy="115616"/>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53" name="墨迹 52"/>
              <p14:cNvContentPartPr/>
              <p14:nvPr/>
            </p14:nvContentPartPr>
            <p14:xfrm>
              <a:off x="1270000" y="4900988"/>
              <a:ext cx="129822" cy="146635"/>
            </p14:xfrm>
          </p:contentPart>
        </mc:Choice>
        <mc:Fallback xmlns="">
          <p:pic>
            <p:nvPicPr>
              <p:cNvPr id="53" name="墨迹 52"/>
            </p:nvPicPr>
            <p:blipFill>
              <a:blip/>
            </p:blipFill>
            <p:spPr>
              <a:xfrm>
                <a:off x="1270000" y="4900988"/>
                <a:ext cx="129822" cy="146635"/>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54" name="墨迹 53"/>
              <p14:cNvContentPartPr/>
              <p14:nvPr/>
            </p14:nvContentPartPr>
            <p14:xfrm>
              <a:off x="1461911" y="4898168"/>
              <a:ext cx="191911" cy="14100"/>
            </p14:xfrm>
          </p:contentPart>
        </mc:Choice>
        <mc:Fallback xmlns="">
          <p:pic>
            <p:nvPicPr>
              <p:cNvPr id="54" name="墨迹 53"/>
            </p:nvPicPr>
            <p:blipFill>
              <a:blip/>
            </p:blipFill>
            <p:spPr>
              <a:xfrm>
                <a:off x="1461911" y="4898168"/>
                <a:ext cx="191911" cy="14100"/>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55" name="墨迹 54"/>
              <p14:cNvContentPartPr/>
              <p14:nvPr/>
            </p14:nvContentPartPr>
            <p14:xfrm>
              <a:off x="1682044" y="4861509"/>
              <a:ext cx="135467" cy="146635"/>
            </p14:xfrm>
          </p:contentPart>
        </mc:Choice>
        <mc:Fallback xmlns="">
          <p:pic>
            <p:nvPicPr>
              <p:cNvPr id="55" name="墨迹 54"/>
            </p:nvPicPr>
            <p:blipFill>
              <a:blip/>
            </p:blipFill>
            <p:spPr>
              <a:xfrm>
                <a:off x="1682044" y="4861509"/>
                <a:ext cx="135467" cy="146635"/>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56" name="墨迹 55"/>
              <p14:cNvContentPartPr/>
              <p14:nvPr/>
            </p14:nvContentPartPr>
            <p14:xfrm>
              <a:off x="1811866" y="4909448"/>
              <a:ext cx="62089" cy="19739"/>
            </p14:xfrm>
          </p:contentPart>
        </mc:Choice>
        <mc:Fallback xmlns="">
          <p:pic>
            <p:nvPicPr>
              <p:cNvPr id="56" name="墨迹 55"/>
            </p:nvPicPr>
            <p:blipFill>
              <a:blip/>
            </p:blipFill>
            <p:spPr>
              <a:xfrm>
                <a:off x="1811866" y="4909448"/>
                <a:ext cx="62089" cy="19739"/>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57" name="墨迹 56"/>
              <p14:cNvContentPartPr/>
              <p14:nvPr/>
            </p14:nvContentPartPr>
            <p14:xfrm>
              <a:off x="1857022" y="4816391"/>
              <a:ext cx="22578" cy="279170"/>
            </p14:xfrm>
          </p:contentPart>
        </mc:Choice>
        <mc:Fallback xmlns="">
          <p:pic>
            <p:nvPicPr>
              <p:cNvPr id="57" name="墨迹 56"/>
            </p:nvPicPr>
            <p:blipFill>
              <a:blip/>
            </p:blipFill>
            <p:spPr>
              <a:xfrm>
                <a:off x="1857022" y="4816391"/>
                <a:ext cx="22578" cy="279170"/>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58" name="墨迹 57"/>
              <p14:cNvContentPartPr/>
              <p14:nvPr/>
            </p14:nvContentPartPr>
            <p14:xfrm>
              <a:off x="1873955" y="4923547"/>
              <a:ext cx="104422" cy="101517"/>
            </p14:xfrm>
          </p:contentPart>
        </mc:Choice>
        <mc:Fallback xmlns="">
          <p:pic>
            <p:nvPicPr>
              <p:cNvPr id="58" name="墨迹 57"/>
            </p:nvPicPr>
            <p:blipFill>
              <a:blip/>
            </p:blipFill>
            <p:spPr>
              <a:xfrm>
                <a:off x="1873955" y="4923547"/>
                <a:ext cx="104422" cy="101517"/>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59" name="墨迹 58"/>
              <p14:cNvContentPartPr/>
              <p14:nvPr/>
            </p14:nvContentPartPr>
            <p14:xfrm>
              <a:off x="2116666" y="4884069"/>
              <a:ext cx="104422" cy="129715"/>
            </p14:xfrm>
          </p:contentPart>
        </mc:Choice>
        <mc:Fallback xmlns="">
          <p:pic>
            <p:nvPicPr>
              <p:cNvPr id="59" name="墨迹 58"/>
            </p:nvPicPr>
            <p:blipFill>
              <a:blip/>
            </p:blipFill>
            <p:spPr>
              <a:xfrm>
                <a:off x="2116666" y="4884069"/>
                <a:ext cx="104422" cy="129715"/>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60" name="墨迹 59"/>
              <p14:cNvContentPartPr/>
              <p14:nvPr/>
            </p14:nvContentPartPr>
            <p14:xfrm>
              <a:off x="2127955" y="4743073"/>
              <a:ext cx="5645" cy="93057"/>
            </p14:xfrm>
          </p:contentPart>
        </mc:Choice>
        <mc:Fallback xmlns="">
          <p:pic>
            <p:nvPicPr>
              <p:cNvPr id="60" name="墨迹 59"/>
            </p:nvPicPr>
            <p:blipFill>
              <a:blip/>
            </p:blipFill>
            <p:spPr>
              <a:xfrm>
                <a:off x="2127955" y="4743073"/>
                <a:ext cx="5645" cy="93057"/>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61" name="墨迹 60"/>
              <p14:cNvContentPartPr/>
              <p14:nvPr/>
            </p14:nvContentPartPr>
            <p14:xfrm>
              <a:off x="2192866" y="4720514"/>
              <a:ext cx="14111" cy="95877"/>
            </p14:xfrm>
          </p:contentPart>
        </mc:Choice>
        <mc:Fallback xmlns="">
          <p:pic>
            <p:nvPicPr>
              <p:cNvPr id="61" name="墨迹 60"/>
            </p:nvPicPr>
            <p:blipFill>
              <a:blip/>
            </p:blipFill>
            <p:spPr>
              <a:xfrm>
                <a:off x="2192866" y="4720514"/>
                <a:ext cx="14111" cy="95877"/>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62" name="墨迹 61"/>
              <p14:cNvContentPartPr/>
              <p14:nvPr/>
            </p14:nvContentPartPr>
            <p14:xfrm>
              <a:off x="2088444" y="4585159"/>
              <a:ext cx="101600" cy="135355"/>
            </p14:xfrm>
          </p:contentPart>
        </mc:Choice>
        <mc:Fallback xmlns="">
          <p:pic>
            <p:nvPicPr>
              <p:cNvPr id="62" name="墨迹 61"/>
            </p:nvPicPr>
            <p:blipFill>
              <a:blip/>
            </p:blipFill>
            <p:spPr>
              <a:xfrm>
                <a:off x="2088444" y="4585159"/>
                <a:ext cx="101600" cy="135355"/>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63" name="墨迹 62"/>
              <p14:cNvContentPartPr/>
              <p14:nvPr/>
            </p14:nvContentPartPr>
            <p14:xfrm>
              <a:off x="2252133" y="4912268"/>
              <a:ext cx="143933" cy="5639"/>
            </p14:xfrm>
          </p:contentPart>
        </mc:Choice>
        <mc:Fallback xmlns="">
          <p:pic>
            <p:nvPicPr>
              <p:cNvPr id="63" name="墨迹 62"/>
            </p:nvPicPr>
            <p:blipFill>
              <a:blip/>
            </p:blipFill>
            <p:spPr>
              <a:xfrm>
                <a:off x="2252133" y="4912268"/>
                <a:ext cx="143933" cy="5639"/>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64" name="墨迹 63"/>
              <p14:cNvContentPartPr/>
              <p14:nvPr/>
            </p14:nvContentPartPr>
            <p14:xfrm>
              <a:off x="1924755" y="4971486"/>
              <a:ext cx="101600" cy="19739"/>
            </p14:xfrm>
          </p:contentPart>
        </mc:Choice>
        <mc:Fallback xmlns="">
          <p:pic>
            <p:nvPicPr>
              <p:cNvPr id="64" name="墨迹 63"/>
            </p:nvPicPr>
            <p:blipFill>
              <a:blip/>
            </p:blipFill>
            <p:spPr>
              <a:xfrm>
                <a:off x="1924755" y="4971486"/>
                <a:ext cx="101600" cy="19739"/>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65" name="墨迹 64"/>
              <p14:cNvContentPartPr/>
              <p14:nvPr/>
            </p14:nvContentPartPr>
            <p14:xfrm>
              <a:off x="1969911" y="4960206"/>
              <a:ext cx="95955" cy="36659"/>
            </p14:xfrm>
          </p:contentPart>
        </mc:Choice>
        <mc:Fallback xmlns="">
          <p:pic>
            <p:nvPicPr>
              <p:cNvPr id="65" name="墨迹 64"/>
            </p:nvPicPr>
            <p:blipFill>
              <a:blip/>
            </p:blipFill>
            <p:spPr>
              <a:xfrm>
                <a:off x="1969911" y="4960206"/>
                <a:ext cx="95955" cy="36659"/>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66" name="墨迹 65"/>
              <p14:cNvContentPartPr/>
              <p14:nvPr/>
            </p14:nvContentPartPr>
            <p14:xfrm>
              <a:off x="2444044" y="4810751"/>
              <a:ext cx="135467" cy="157915"/>
            </p14:xfrm>
          </p:contentPart>
        </mc:Choice>
        <mc:Fallback xmlns="">
          <p:pic>
            <p:nvPicPr>
              <p:cNvPr id="66" name="墨迹 65"/>
            </p:nvPicPr>
            <p:blipFill>
              <a:blip/>
            </p:blipFill>
            <p:spPr>
              <a:xfrm>
                <a:off x="2444044" y="4810751"/>
                <a:ext cx="135467" cy="157915"/>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67" name="墨迹 66"/>
              <p14:cNvContentPartPr/>
              <p14:nvPr/>
            </p14:nvContentPartPr>
            <p14:xfrm>
              <a:off x="2573866" y="4861509"/>
              <a:ext cx="76200" cy="16920"/>
            </p14:xfrm>
          </p:contentPart>
        </mc:Choice>
        <mc:Fallback xmlns="">
          <p:pic>
            <p:nvPicPr>
              <p:cNvPr id="67" name="墨迹 66"/>
            </p:nvPicPr>
            <p:blipFill>
              <a:blip/>
            </p:blipFill>
            <p:spPr>
              <a:xfrm>
                <a:off x="2573866" y="4861509"/>
                <a:ext cx="76200" cy="16920"/>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68" name="墨迹 67"/>
              <p14:cNvContentPartPr/>
              <p14:nvPr/>
            </p14:nvContentPartPr>
            <p14:xfrm>
              <a:off x="2655711" y="4754353"/>
              <a:ext cx="19755" cy="332748"/>
            </p14:xfrm>
          </p:contentPart>
        </mc:Choice>
        <mc:Fallback xmlns="">
          <p:pic>
            <p:nvPicPr>
              <p:cNvPr id="68" name="墨迹 67"/>
            </p:nvPicPr>
            <p:blipFill>
              <a:blip/>
            </p:blipFill>
            <p:spPr>
              <a:xfrm>
                <a:off x="2655711" y="4754353"/>
                <a:ext cx="19755" cy="332748"/>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69" name="墨迹 68"/>
              <p14:cNvContentPartPr/>
              <p14:nvPr/>
            </p14:nvContentPartPr>
            <p14:xfrm>
              <a:off x="2672644" y="4872789"/>
              <a:ext cx="87489" cy="214312"/>
            </p14:xfrm>
          </p:contentPart>
        </mc:Choice>
        <mc:Fallback xmlns="">
          <p:pic>
            <p:nvPicPr>
              <p:cNvPr id="69" name="墨迹 68"/>
            </p:nvPicPr>
            <p:blipFill>
              <a:blip/>
            </p:blipFill>
            <p:spPr>
              <a:xfrm>
                <a:off x="2672644" y="4872789"/>
                <a:ext cx="87489" cy="214312"/>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70" name="墨迹 69"/>
              <p14:cNvContentPartPr/>
              <p14:nvPr/>
            </p14:nvContentPartPr>
            <p14:xfrm>
              <a:off x="1444977" y="4514662"/>
              <a:ext cx="225778" cy="47938"/>
            </p14:xfrm>
          </p:contentPart>
        </mc:Choice>
        <mc:Fallback xmlns="">
          <p:pic>
            <p:nvPicPr>
              <p:cNvPr id="70" name="墨迹 69"/>
            </p:nvPicPr>
            <p:blipFill>
              <a:blip/>
            </p:blipFill>
            <p:spPr>
              <a:xfrm>
                <a:off x="1444977" y="4514662"/>
                <a:ext cx="225778" cy="47938"/>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71" name="墨迹 70"/>
              <p14:cNvContentPartPr/>
              <p14:nvPr/>
            </p14:nvContentPartPr>
            <p14:xfrm>
              <a:off x="1828800" y="4399045"/>
              <a:ext cx="62088" cy="118436"/>
            </p14:xfrm>
          </p:contentPart>
        </mc:Choice>
        <mc:Fallback xmlns="">
          <p:pic>
            <p:nvPicPr>
              <p:cNvPr id="71" name="墨迹 70"/>
            </p:nvPicPr>
            <p:blipFill>
              <a:blip/>
            </p:blipFill>
            <p:spPr>
              <a:xfrm>
                <a:off x="1828800" y="4399045"/>
                <a:ext cx="62088" cy="118436"/>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72" name="墨迹 71"/>
              <p14:cNvContentPartPr/>
              <p14:nvPr/>
            </p14:nvContentPartPr>
            <p14:xfrm>
              <a:off x="1873955" y="4384946"/>
              <a:ext cx="141111" cy="166374"/>
            </p14:xfrm>
          </p:contentPart>
        </mc:Choice>
        <mc:Fallback xmlns="">
          <p:pic>
            <p:nvPicPr>
              <p:cNvPr id="72" name="墨迹 71"/>
            </p:nvPicPr>
            <p:blipFill>
              <a:blip/>
            </p:blipFill>
            <p:spPr>
              <a:xfrm>
                <a:off x="1873955" y="4384946"/>
                <a:ext cx="141111" cy="166374"/>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73" name="墨迹 72"/>
              <p14:cNvContentPartPr/>
              <p14:nvPr/>
            </p14:nvContentPartPr>
            <p14:xfrm>
              <a:off x="2079977" y="4342648"/>
              <a:ext cx="14111" cy="163554"/>
            </p14:xfrm>
          </p:contentPart>
        </mc:Choice>
        <mc:Fallback xmlns="">
          <p:pic>
            <p:nvPicPr>
              <p:cNvPr id="73" name="墨迹 72"/>
            </p:nvPicPr>
            <p:blipFill>
              <a:blip/>
            </p:blipFill>
            <p:spPr>
              <a:xfrm>
                <a:off x="2079977" y="4342648"/>
                <a:ext cx="14111" cy="163554"/>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74" name="墨迹 73"/>
              <p14:cNvContentPartPr/>
              <p14:nvPr/>
            </p14:nvContentPartPr>
            <p14:xfrm>
              <a:off x="2099733" y="4410325"/>
              <a:ext cx="73378" cy="11280"/>
            </p14:xfrm>
          </p:contentPart>
        </mc:Choice>
        <mc:Fallback xmlns="">
          <p:pic>
            <p:nvPicPr>
              <p:cNvPr id="74" name="墨迹 73"/>
            </p:nvPicPr>
            <p:blipFill>
              <a:blip/>
            </p:blipFill>
            <p:spPr>
              <a:xfrm>
                <a:off x="2099733" y="4410325"/>
                <a:ext cx="73378" cy="11280"/>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75" name="墨迹 74"/>
              <p14:cNvContentPartPr/>
              <p14:nvPr/>
            </p14:nvContentPartPr>
            <p14:xfrm>
              <a:off x="2190044" y="4252411"/>
              <a:ext cx="11289" cy="267890"/>
            </p14:xfrm>
          </p:contentPart>
        </mc:Choice>
        <mc:Fallback xmlns="">
          <p:pic>
            <p:nvPicPr>
              <p:cNvPr id="75" name="墨迹 74"/>
            </p:nvPicPr>
            <p:blipFill>
              <a:blip/>
            </p:blipFill>
            <p:spPr>
              <a:xfrm>
                <a:off x="2190044" y="4252411"/>
                <a:ext cx="11289" cy="267890"/>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76" name="墨迹 75"/>
              <p14:cNvContentPartPr/>
              <p14:nvPr/>
            </p14:nvContentPartPr>
            <p14:xfrm>
              <a:off x="2274711" y="4365207"/>
              <a:ext cx="146755" cy="118436"/>
            </p14:xfrm>
          </p:contentPart>
        </mc:Choice>
        <mc:Fallback xmlns="">
          <p:pic>
            <p:nvPicPr>
              <p:cNvPr id="76" name="墨迹 75"/>
            </p:nvPicPr>
            <p:blipFill>
              <a:blip/>
            </p:blipFill>
            <p:spPr>
              <a:xfrm>
                <a:off x="2274711" y="4365207"/>
                <a:ext cx="146755" cy="118436"/>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14" name="墨迹 13"/>
              <p14:cNvContentPartPr/>
              <p14:nvPr/>
            </p14:nvContentPartPr>
            <p14:xfrm>
              <a:off x="1907822" y="197393"/>
              <a:ext cx="186266" cy="298909"/>
            </p14:xfrm>
          </p:contentPart>
        </mc:Choice>
        <mc:Fallback xmlns="">
          <p:pic>
            <p:nvPicPr>
              <p:cNvPr id="14" name="墨迹 13"/>
            </p:nvPicPr>
            <p:blipFill>
              <a:blip/>
            </p:blipFill>
            <p:spPr>
              <a:xfrm>
                <a:off x="1907822" y="197393"/>
                <a:ext cx="186266" cy="298909"/>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77" name="墨迹 76"/>
              <p14:cNvContentPartPr/>
              <p14:nvPr/>
            </p14:nvContentPartPr>
            <p14:xfrm>
              <a:off x="2212622" y="355307"/>
              <a:ext cx="31044" cy="121256"/>
            </p14:xfrm>
          </p:contentPart>
        </mc:Choice>
        <mc:Fallback xmlns="">
          <p:pic>
            <p:nvPicPr>
              <p:cNvPr id="77" name="墨迹 76"/>
            </p:nvPicPr>
            <p:blipFill>
              <a:blip/>
            </p:blipFill>
            <p:spPr>
              <a:xfrm>
                <a:off x="2212622" y="355307"/>
                <a:ext cx="31044" cy="121256"/>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78" name="墨迹 77"/>
              <p14:cNvContentPartPr/>
              <p14:nvPr/>
            </p14:nvContentPartPr>
            <p14:xfrm>
              <a:off x="1840088" y="659856"/>
              <a:ext cx="39512" cy="242512"/>
            </p14:xfrm>
          </p:contentPart>
        </mc:Choice>
        <mc:Fallback xmlns="">
          <p:pic>
            <p:nvPicPr>
              <p:cNvPr id="78" name="墨迹 77"/>
            </p:nvPicPr>
            <p:blipFill>
              <a:blip/>
            </p:blipFill>
            <p:spPr>
              <a:xfrm>
                <a:off x="1840088" y="659856"/>
                <a:ext cx="39512" cy="242512"/>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79" name="墨迹 78"/>
              <p14:cNvContentPartPr/>
              <p14:nvPr/>
            </p14:nvContentPartPr>
            <p14:xfrm>
              <a:off x="1885244" y="631657"/>
              <a:ext cx="158044" cy="259431"/>
            </p14:xfrm>
          </p:contentPart>
        </mc:Choice>
        <mc:Fallback xmlns="">
          <p:pic>
            <p:nvPicPr>
              <p:cNvPr id="79" name="墨迹 78"/>
            </p:nvPicPr>
            <p:blipFill>
              <a:blip/>
            </p:blipFill>
            <p:spPr>
              <a:xfrm>
                <a:off x="1885244" y="631657"/>
                <a:ext cx="158044" cy="259431"/>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80" name="墨迹 79"/>
              <p14:cNvContentPartPr/>
              <p14:nvPr/>
            </p14:nvContentPartPr>
            <p14:xfrm>
              <a:off x="2116666" y="772652"/>
              <a:ext cx="132645" cy="107157"/>
            </p14:xfrm>
          </p:contentPart>
        </mc:Choice>
        <mc:Fallback xmlns="">
          <p:pic>
            <p:nvPicPr>
              <p:cNvPr id="80" name="墨迹 79"/>
            </p:nvPicPr>
            <p:blipFill>
              <a:blip/>
            </p:blipFill>
            <p:spPr>
              <a:xfrm>
                <a:off x="2116666" y="772652"/>
                <a:ext cx="132645" cy="107157"/>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81" name="墨迹 80"/>
              <p14:cNvContentPartPr/>
              <p14:nvPr/>
            </p14:nvContentPartPr>
            <p14:xfrm>
              <a:off x="2348088" y="524501"/>
              <a:ext cx="110067" cy="50758"/>
            </p14:xfrm>
          </p:contentPart>
        </mc:Choice>
        <mc:Fallback xmlns="">
          <p:pic>
            <p:nvPicPr>
              <p:cNvPr id="81" name="墨迹 80"/>
            </p:nvPicPr>
            <p:blipFill>
              <a:blip/>
            </p:blipFill>
            <p:spPr>
              <a:xfrm>
                <a:off x="2348088" y="524501"/>
                <a:ext cx="110067" cy="50758"/>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82" name="墨迹 81"/>
              <p14:cNvContentPartPr/>
              <p14:nvPr/>
            </p14:nvContentPartPr>
            <p14:xfrm>
              <a:off x="2274711" y="631657"/>
              <a:ext cx="163689" cy="152275"/>
            </p14:xfrm>
          </p:contentPart>
        </mc:Choice>
        <mc:Fallback xmlns="">
          <p:pic>
            <p:nvPicPr>
              <p:cNvPr id="82" name="墨迹 81"/>
            </p:nvPicPr>
            <p:blipFill>
              <a:blip/>
            </p:blipFill>
            <p:spPr>
              <a:xfrm>
                <a:off x="2274711" y="631657"/>
                <a:ext cx="163689" cy="152275"/>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83" name="墨迹 82"/>
              <p14:cNvContentPartPr/>
              <p14:nvPr/>
            </p14:nvContentPartPr>
            <p14:xfrm>
              <a:off x="2489200" y="507582"/>
              <a:ext cx="101600" cy="152274"/>
            </p14:xfrm>
          </p:contentPart>
        </mc:Choice>
        <mc:Fallback xmlns="">
          <p:pic>
            <p:nvPicPr>
              <p:cNvPr id="83" name="墨迹 82"/>
            </p:nvPicPr>
            <p:blipFill>
              <a:blip/>
            </p:blipFill>
            <p:spPr>
              <a:xfrm>
                <a:off x="2489200" y="507582"/>
                <a:ext cx="101600" cy="152274"/>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84" name="墨迹 83"/>
              <p14:cNvContentPartPr/>
              <p14:nvPr/>
            </p14:nvContentPartPr>
            <p14:xfrm>
              <a:off x="2562577" y="476563"/>
              <a:ext cx="169334" cy="200213"/>
            </p14:xfrm>
          </p:contentPart>
        </mc:Choice>
        <mc:Fallback xmlns="">
          <p:pic>
            <p:nvPicPr>
              <p:cNvPr id="84" name="墨迹 83"/>
            </p:nvPicPr>
            <p:blipFill>
              <a:blip/>
            </p:blipFill>
            <p:spPr>
              <a:xfrm>
                <a:off x="2562577" y="476563"/>
                <a:ext cx="169334" cy="200213"/>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85" name="墨迹 84"/>
              <p14:cNvContentPartPr/>
              <p14:nvPr/>
            </p14:nvContentPartPr>
            <p14:xfrm>
              <a:off x="2777066" y="530141"/>
              <a:ext cx="206022" cy="22559"/>
            </p14:xfrm>
          </p:contentPart>
        </mc:Choice>
        <mc:Fallback xmlns="">
          <p:pic>
            <p:nvPicPr>
              <p:cNvPr id="85" name="墨迹 84"/>
            </p:nvPicPr>
            <p:blipFill>
              <a:blip/>
            </p:blipFill>
            <p:spPr>
              <a:xfrm>
                <a:off x="2777066" y="530141"/>
                <a:ext cx="206022" cy="22559"/>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86" name="墨迹 85"/>
              <p14:cNvContentPartPr/>
              <p14:nvPr/>
            </p14:nvContentPartPr>
            <p14:xfrm>
              <a:off x="2977444" y="434264"/>
              <a:ext cx="36689" cy="194573"/>
            </p14:xfrm>
          </p:contentPart>
        </mc:Choice>
        <mc:Fallback xmlns="">
          <p:pic>
            <p:nvPicPr>
              <p:cNvPr id="86" name="墨迹 85"/>
            </p:nvPicPr>
            <p:blipFill>
              <a:blip/>
            </p:blipFill>
            <p:spPr>
              <a:xfrm>
                <a:off x="2977444" y="434264"/>
                <a:ext cx="36689" cy="194573"/>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87" name="墨迹 86"/>
              <p14:cNvContentPartPr/>
              <p14:nvPr/>
            </p14:nvContentPartPr>
            <p14:xfrm>
              <a:off x="3014133" y="518861"/>
              <a:ext cx="73378" cy="11280"/>
            </p14:xfrm>
          </p:contentPart>
        </mc:Choice>
        <mc:Fallback xmlns="">
          <p:pic>
            <p:nvPicPr>
              <p:cNvPr id="87" name="墨迹 86"/>
            </p:nvPicPr>
            <p:blipFill>
              <a:blip/>
            </p:blipFill>
            <p:spPr>
              <a:xfrm>
                <a:off x="3014133" y="518861"/>
                <a:ext cx="73378" cy="11280"/>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88" name="墨迹 87"/>
              <p14:cNvContentPartPr/>
              <p14:nvPr/>
            </p14:nvContentPartPr>
            <p14:xfrm>
              <a:off x="3127022" y="366587"/>
              <a:ext cx="11289" cy="352487"/>
            </p14:xfrm>
          </p:contentPart>
        </mc:Choice>
        <mc:Fallback xmlns="">
          <p:pic>
            <p:nvPicPr>
              <p:cNvPr id="88" name="墨迹 87"/>
            </p:nvPicPr>
            <p:blipFill>
              <a:blip/>
            </p:blipFill>
            <p:spPr>
              <a:xfrm>
                <a:off x="3127022" y="366587"/>
                <a:ext cx="11289" cy="352487"/>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89" name="墨迹 88"/>
              <p14:cNvContentPartPr/>
              <p14:nvPr/>
            </p14:nvContentPartPr>
            <p14:xfrm>
              <a:off x="2997200" y="428625"/>
              <a:ext cx="360" cy="95876"/>
            </p14:xfrm>
          </p:contentPart>
        </mc:Choice>
        <mc:Fallback xmlns="">
          <p:pic>
            <p:nvPicPr>
              <p:cNvPr id="89" name="墨迹 88"/>
            </p:nvPicPr>
            <p:blipFill>
              <a:blip/>
            </p:blipFill>
            <p:spPr>
              <a:xfrm>
                <a:off x="2997200" y="428625"/>
                <a:ext cx="360" cy="95876"/>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90" name="墨迹 89"/>
              <p14:cNvContentPartPr/>
              <p14:nvPr/>
            </p14:nvContentPartPr>
            <p14:xfrm>
              <a:off x="3747911" y="344027"/>
              <a:ext cx="62089" cy="287630"/>
            </p14:xfrm>
          </p:contentPart>
        </mc:Choice>
        <mc:Fallback xmlns="">
          <p:pic>
            <p:nvPicPr>
              <p:cNvPr id="90" name="墨迹 89"/>
            </p:nvPicPr>
            <p:blipFill>
              <a:blip/>
            </p:blipFill>
            <p:spPr>
              <a:xfrm>
                <a:off x="3747911" y="344027"/>
                <a:ext cx="62089" cy="287630"/>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91" name="墨迹 90"/>
              <p14:cNvContentPartPr/>
              <p14:nvPr/>
            </p14:nvContentPartPr>
            <p14:xfrm>
              <a:off x="3770488" y="344027"/>
              <a:ext cx="163689" cy="248152"/>
            </p14:xfrm>
          </p:contentPart>
        </mc:Choice>
        <mc:Fallback xmlns="">
          <p:pic>
            <p:nvPicPr>
              <p:cNvPr id="91" name="墨迹 90"/>
            </p:nvPicPr>
            <p:blipFill>
              <a:blip/>
            </p:blipFill>
            <p:spPr>
              <a:xfrm>
                <a:off x="3770488" y="344027"/>
                <a:ext cx="163689" cy="248152"/>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92" name="墨迹 91"/>
              <p14:cNvContentPartPr/>
              <p14:nvPr/>
            </p14:nvContentPartPr>
            <p14:xfrm>
              <a:off x="3945466" y="462463"/>
              <a:ext cx="67734" cy="191754"/>
            </p14:xfrm>
          </p:contentPart>
        </mc:Choice>
        <mc:Fallback xmlns="">
          <p:pic>
            <p:nvPicPr>
              <p:cNvPr id="92" name="墨迹 91"/>
            </p:nvPicPr>
            <p:blipFill>
              <a:blip/>
            </p:blipFill>
            <p:spPr>
              <a:xfrm>
                <a:off x="3945466" y="462463"/>
                <a:ext cx="67734" cy="191754"/>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93" name="墨迹 92"/>
              <p14:cNvContentPartPr/>
              <p14:nvPr/>
            </p14:nvContentPartPr>
            <p14:xfrm>
              <a:off x="4103511" y="360947"/>
              <a:ext cx="129822" cy="191753"/>
            </p14:xfrm>
          </p:contentPart>
        </mc:Choice>
        <mc:Fallback xmlns="">
          <p:pic>
            <p:nvPicPr>
              <p:cNvPr id="93" name="墨迹 92"/>
            </p:nvPicPr>
            <p:blipFill>
              <a:blip/>
            </p:blipFill>
            <p:spPr>
              <a:xfrm>
                <a:off x="4103511" y="360947"/>
                <a:ext cx="129822" cy="191753"/>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94" name="墨迹 93"/>
              <p14:cNvContentPartPr/>
              <p14:nvPr/>
            </p14:nvContentPartPr>
            <p14:xfrm>
              <a:off x="3973688" y="473743"/>
              <a:ext cx="149578" cy="5640"/>
            </p14:xfrm>
          </p:contentPart>
        </mc:Choice>
        <mc:Fallback xmlns="">
          <p:pic>
            <p:nvPicPr>
              <p:cNvPr id="94" name="墨迹 93"/>
            </p:nvPicPr>
            <p:blipFill>
              <a:blip/>
            </p:blipFill>
            <p:spPr>
              <a:xfrm>
                <a:off x="3973688" y="473743"/>
                <a:ext cx="149578" cy="5640"/>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95" name="墨迹 94"/>
              <p14:cNvContentPartPr/>
              <p14:nvPr/>
            </p14:nvContentPartPr>
            <p14:xfrm>
              <a:off x="4312355" y="448364"/>
              <a:ext cx="208845" cy="19739"/>
            </p14:xfrm>
          </p:contentPart>
        </mc:Choice>
        <mc:Fallback xmlns="">
          <p:pic>
            <p:nvPicPr>
              <p:cNvPr id="95" name="墨迹 94"/>
            </p:nvPicPr>
            <p:blipFill>
              <a:blip/>
            </p:blipFill>
            <p:spPr>
              <a:xfrm>
                <a:off x="4312355" y="448364"/>
                <a:ext cx="208845" cy="19739"/>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96" name="墨迹 95"/>
              <p14:cNvContentPartPr/>
              <p14:nvPr/>
            </p14:nvContentPartPr>
            <p14:xfrm>
              <a:off x="4758266" y="406065"/>
              <a:ext cx="5645" cy="11280"/>
            </p14:xfrm>
          </p:contentPart>
        </mc:Choice>
        <mc:Fallback xmlns="">
          <p:pic>
            <p:nvPicPr>
              <p:cNvPr id="96" name="墨迹 95"/>
            </p:nvPicPr>
            <p:blipFill>
              <a:blip/>
            </p:blipFill>
            <p:spPr>
              <a:xfrm>
                <a:off x="4758266" y="406065"/>
                <a:ext cx="5645" cy="11280"/>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97" name="墨迹 96"/>
              <p14:cNvContentPartPr/>
              <p14:nvPr/>
            </p14:nvContentPartPr>
            <p14:xfrm>
              <a:off x="4679244" y="310189"/>
              <a:ext cx="242711" cy="214312"/>
            </p14:xfrm>
          </p:contentPart>
        </mc:Choice>
        <mc:Fallback xmlns="">
          <p:pic>
            <p:nvPicPr>
              <p:cNvPr id="97" name="墨迹 96"/>
            </p:nvPicPr>
            <p:blipFill>
              <a:blip/>
            </p:blipFill>
            <p:spPr>
              <a:xfrm>
                <a:off x="4679244" y="310189"/>
                <a:ext cx="242711" cy="214312"/>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98" name="墨迹 97"/>
              <p14:cNvContentPartPr/>
              <p14:nvPr/>
            </p14:nvContentPartPr>
            <p14:xfrm>
              <a:off x="4921955" y="248151"/>
              <a:ext cx="28222" cy="329928"/>
            </p14:xfrm>
          </p:contentPart>
        </mc:Choice>
        <mc:Fallback xmlns="">
          <p:pic>
            <p:nvPicPr>
              <p:cNvPr id="98" name="墨迹 97"/>
            </p:nvPicPr>
            <p:blipFill>
              <a:blip/>
            </p:blipFill>
            <p:spPr>
              <a:xfrm>
                <a:off x="4921955" y="248151"/>
                <a:ext cx="28222" cy="329928"/>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99" name="墨迹 98"/>
              <p14:cNvContentPartPr/>
              <p14:nvPr/>
            </p14:nvContentPartPr>
            <p14:xfrm>
              <a:off x="5029200" y="349667"/>
              <a:ext cx="180622" cy="11280"/>
            </p14:xfrm>
          </p:contentPart>
        </mc:Choice>
        <mc:Fallback xmlns="">
          <p:pic>
            <p:nvPicPr>
              <p:cNvPr id="99" name="墨迹 98"/>
            </p:nvPicPr>
            <p:blipFill>
              <a:blip/>
            </p:blipFill>
            <p:spPr>
              <a:xfrm>
                <a:off x="5029200" y="349667"/>
                <a:ext cx="180622" cy="11280"/>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100" name="墨迹 99"/>
              <p14:cNvContentPartPr/>
              <p14:nvPr/>
            </p14:nvContentPartPr>
            <p14:xfrm>
              <a:off x="4967111" y="451184"/>
              <a:ext cx="217311" cy="22559"/>
            </p14:xfrm>
          </p:contentPart>
        </mc:Choice>
        <mc:Fallback xmlns="">
          <p:pic>
            <p:nvPicPr>
              <p:cNvPr id="100" name="墨迹 99"/>
            </p:nvPicPr>
            <p:blipFill>
              <a:blip/>
            </p:blipFill>
            <p:spPr>
              <a:xfrm>
                <a:off x="4967111" y="451184"/>
                <a:ext cx="217311" cy="22559"/>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101" name="墨迹 100"/>
              <p14:cNvContentPartPr/>
              <p14:nvPr/>
            </p14:nvContentPartPr>
            <p14:xfrm>
              <a:off x="5379155" y="281990"/>
              <a:ext cx="124178" cy="191753"/>
            </p14:xfrm>
          </p:contentPart>
        </mc:Choice>
        <mc:Fallback xmlns="">
          <p:pic>
            <p:nvPicPr>
              <p:cNvPr id="101" name="墨迹 100"/>
            </p:nvPicPr>
            <p:blipFill>
              <a:blip/>
            </p:blipFill>
            <p:spPr>
              <a:xfrm>
                <a:off x="5379155" y="281990"/>
                <a:ext cx="124178" cy="191753"/>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102" name="墨迹 101"/>
              <p14:cNvContentPartPr/>
              <p14:nvPr/>
            </p14:nvContentPartPr>
            <p14:xfrm>
              <a:off x="5644444" y="228412"/>
              <a:ext cx="208844" cy="53578"/>
            </p14:xfrm>
          </p:contentPart>
        </mc:Choice>
        <mc:Fallback xmlns="">
          <p:pic>
            <p:nvPicPr>
              <p:cNvPr id="102" name="墨迹 101"/>
            </p:nvPicPr>
            <p:blipFill>
              <a:blip/>
            </p:blipFill>
            <p:spPr>
              <a:xfrm>
                <a:off x="5644444" y="228412"/>
                <a:ext cx="208844" cy="53578"/>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103" name="墨迹 102"/>
              <p14:cNvContentPartPr/>
              <p14:nvPr/>
            </p14:nvContentPartPr>
            <p14:xfrm>
              <a:off x="5971822" y="146634"/>
              <a:ext cx="361244" cy="157915"/>
            </p14:xfrm>
          </p:contentPart>
        </mc:Choice>
        <mc:Fallback xmlns="">
          <p:pic>
            <p:nvPicPr>
              <p:cNvPr id="103" name="墨迹 102"/>
            </p:nvPicPr>
            <p:blipFill>
              <a:blip/>
            </p:blipFill>
            <p:spPr>
              <a:xfrm>
                <a:off x="5971822" y="146634"/>
                <a:ext cx="361244" cy="157915"/>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104" name="墨迹 103"/>
              <p14:cNvContentPartPr/>
              <p14:nvPr/>
            </p14:nvContentPartPr>
            <p14:xfrm>
              <a:off x="6378222" y="101516"/>
              <a:ext cx="138288" cy="265071"/>
            </p14:xfrm>
          </p:contentPart>
        </mc:Choice>
        <mc:Fallback xmlns="">
          <p:pic>
            <p:nvPicPr>
              <p:cNvPr id="104" name="墨迹 103"/>
            </p:nvPicPr>
            <p:blipFill>
              <a:blip/>
            </p:blipFill>
            <p:spPr>
              <a:xfrm>
                <a:off x="6378222" y="101516"/>
                <a:ext cx="138288" cy="265071"/>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105" name="墨迹 104"/>
              <p14:cNvContentPartPr/>
              <p14:nvPr/>
            </p14:nvContentPartPr>
            <p14:xfrm>
              <a:off x="6558844" y="186113"/>
              <a:ext cx="129822" cy="78957"/>
            </p14:xfrm>
          </p:contentPart>
        </mc:Choice>
        <mc:Fallback xmlns="">
          <p:pic>
            <p:nvPicPr>
              <p:cNvPr id="105" name="墨迹 104"/>
            </p:nvPicPr>
            <p:blipFill>
              <a:blip/>
            </p:blipFill>
            <p:spPr>
              <a:xfrm>
                <a:off x="6558844" y="186113"/>
                <a:ext cx="129822" cy="78957"/>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106" name="墨迹 105"/>
              <p14:cNvContentPartPr/>
              <p14:nvPr/>
            </p14:nvContentPartPr>
            <p14:xfrm>
              <a:off x="6623755" y="163554"/>
              <a:ext cx="64912" cy="194573"/>
            </p14:xfrm>
          </p:contentPart>
        </mc:Choice>
        <mc:Fallback xmlns="">
          <p:pic>
            <p:nvPicPr>
              <p:cNvPr id="106" name="墨迹 105"/>
            </p:nvPicPr>
            <p:blipFill>
              <a:blip/>
            </p:blipFill>
            <p:spPr>
              <a:xfrm>
                <a:off x="6623755" y="163554"/>
                <a:ext cx="64912" cy="194573"/>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107" name="墨迹 106"/>
              <p14:cNvContentPartPr/>
              <p14:nvPr/>
            </p14:nvContentPartPr>
            <p14:xfrm>
              <a:off x="5520266" y="518861"/>
              <a:ext cx="256822" cy="98697"/>
            </p14:xfrm>
          </p:contentPart>
        </mc:Choice>
        <mc:Fallback xmlns="">
          <p:pic>
            <p:nvPicPr>
              <p:cNvPr id="107" name="墨迹 106"/>
            </p:nvPicPr>
            <p:blipFill>
              <a:blip/>
            </p:blipFill>
            <p:spPr>
              <a:xfrm>
                <a:off x="5520266" y="518861"/>
                <a:ext cx="256822" cy="98697"/>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108" name="墨迹 107"/>
              <p14:cNvContentPartPr/>
              <p14:nvPr/>
            </p14:nvContentPartPr>
            <p14:xfrm>
              <a:off x="5875866" y="535781"/>
              <a:ext cx="395111" cy="163554"/>
            </p14:xfrm>
          </p:contentPart>
        </mc:Choice>
        <mc:Fallback xmlns="">
          <p:pic>
            <p:nvPicPr>
              <p:cNvPr id="108" name="墨迹 107"/>
            </p:nvPicPr>
            <p:blipFill>
              <a:blip/>
            </p:blipFill>
            <p:spPr>
              <a:xfrm>
                <a:off x="5875866" y="535781"/>
                <a:ext cx="395111" cy="163554"/>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109" name="墨迹 108"/>
              <p14:cNvContentPartPr/>
              <p14:nvPr/>
            </p14:nvContentPartPr>
            <p14:xfrm>
              <a:off x="6355644" y="501942"/>
              <a:ext cx="73378" cy="231232"/>
            </p14:xfrm>
          </p:contentPart>
        </mc:Choice>
        <mc:Fallback xmlns="">
          <p:pic>
            <p:nvPicPr>
              <p:cNvPr id="109" name="墨迹 108"/>
            </p:nvPicPr>
            <p:blipFill>
              <a:blip/>
            </p:blipFill>
            <p:spPr>
              <a:xfrm>
                <a:off x="6355644" y="501942"/>
                <a:ext cx="73378" cy="231232"/>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110" name="墨迹 109"/>
              <p14:cNvContentPartPr/>
              <p14:nvPr/>
            </p14:nvContentPartPr>
            <p14:xfrm>
              <a:off x="6383866" y="490662"/>
              <a:ext cx="112889" cy="231232"/>
            </p14:xfrm>
          </p:contentPart>
        </mc:Choice>
        <mc:Fallback xmlns="">
          <p:pic>
            <p:nvPicPr>
              <p:cNvPr id="110" name="墨迹 109"/>
            </p:nvPicPr>
            <p:blipFill>
              <a:blip/>
            </p:blipFill>
            <p:spPr>
              <a:xfrm>
                <a:off x="6383866" y="490662"/>
                <a:ext cx="112889" cy="231232"/>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111" name="墨迹 110"/>
              <p14:cNvContentPartPr/>
              <p14:nvPr/>
            </p14:nvContentPartPr>
            <p14:xfrm>
              <a:off x="6530622" y="597819"/>
              <a:ext cx="141111" cy="118435"/>
            </p14:xfrm>
          </p:contentPart>
        </mc:Choice>
        <mc:Fallback xmlns="">
          <p:pic>
            <p:nvPicPr>
              <p:cNvPr id="111" name="墨迹 110"/>
            </p:nvPicPr>
            <p:blipFill>
              <a:blip/>
            </p:blipFill>
            <p:spPr>
              <a:xfrm>
                <a:off x="6530622" y="597819"/>
                <a:ext cx="141111" cy="118435"/>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112" name="墨迹 111"/>
              <p14:cNvContentPartPr/>
              <p14:nvPr/>
            </p14:nvContentPartPr>
            <p14:xfrm>
              <a:off x="6581422" y="586539"/>
              <a:ext cx="84666" cy="304549"/>
            </p14:xfrm>
          </p:contentPart>
        </mc:Choice>
        <mc:Fallback xmlns="">
          <p:pic>
            <p:nvPicPr>
              <p:cNvPr id="112" name="墨迹 111"/>
            </p:nvPicPr>
            <p:blipFill>
              <a:blip/>
            </p:blipFill>
            <p:spPr>
              <a:xfrm>
                <a:off x="6581422" y="586539"/>
                <a:ext cx="84666" cy="304549"/>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113" name="墨迹 112"/>
              <p14:cNvContentPartPr/>
              <p14:nvPr/>
            </p14:nvContentPartPr>
            <p14:xfrm>
              <a:off x="7710311" y="1139240"/>
              <a:ext cx="22578" cy="50758"/>
            </p14:xfrm>
          </p:contentPart>
        </mc:Choice>
        <mc:Fallback xmlns="">
          <p:pic>
            <p:nvPicPr>
              <p:cNvPr id="113" name="墨迹 112"/>
            </p:nvPicPr>
            <p:blipFill>
              <a:blip/>
            </p:blipFill>
            <p:spPr>
              <a:xfrm>
                <a:off x="7710311" y="1139240"/>
                <a:ext cx="22578" cy="50758"/>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114" name="墨迹 113"/>
              <p14:cNvContentPartPr/>
              <p14:nvPr/>
            </p14:nvContentPartPr>
            <p14:xfrm>
              <a:off x="2898422" y="304549"/>
              <a:ext cx="42333" cy="535781"/>
            </p14:xfrm>
          </p:contentPart>
        </mc:Choice>
        <mc:Fallback xmlns="">
          <p:pic>
            <p:nvPicPr>
              <p:cNvPr id="114" name="墨迹 113"/>
            </p:nvPicPr>
            <p:blipFill>
              <a:blip/>
            </p:blipFill>
            <p:spPr>
              <a:xfrm>
                <a:off x="2898422" y="304549"/>
                <a:ext cx="42333" cy="535781"/>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115" name="墨迹 114"/>
              <p14:cNvContentPartPr/>
              <p14:nvPr/>
            </p14:nvContentPartPr>
            <p14:xfrm>
              <a:off x="3014133" y="208672"/>
              <a:ext cx="1399822" cy="592179"/>
            </p14:xfrm>
          </p:contentPart>
        </mc:Choice>
        <mc:Fallback xmlns="">
          <p:pic>
            <p:nvPicPr>
              <p:cNvPr id="115" name="墨迹 114"/>
            </p:nvPicPr>
            <p:blipFill>
              <a:blip/>
            </p:blipFill>
            <p:spPr>
              <a:xfrm>
                <a:off x="3014133" y="208672"/>
                <a:ext cx="1399822" cy="592179"/>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116" name="墨迹 115"/>
              <p14:cNvContentPartPr/>
              <p14:nvPr/>
            </p14:nvContentPartPr>
            <p14:xfrm>
              <a:off x="2952044" y="809311"/>
              <a:ext cx="1428044" cy="87417"/>
            </p14:xfrm>
          </p:contentPart>
        </mc:Choice>
        <mc:Fallback xmlns="">
          <p:pic>
            <p:nvPicPr>
              <p:cNvPr id="116" name="墨迹 115"/>
            </p:nvPicPr>
            <p:blipFill>
              <a:blip/>
            </p:blipFill>
            <p:spPr>
              <a:xfrm>
                <a:off x="2952044" y="809311"/>
                <a:ext cx="1428044" cy="87417"/>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117" name="墨迹 116"/>
              <p14:cNvContentPartPr/>
              <p14:nvPr/>
            </p14:nvContentPartPr>
            <p14:xfrm>
              <a:off x="7388577" y="496302"/>
              <a:ext cx="496712" cy="33839"/>
            </p14:xfrm>
          </p:contentPart>
        </mc:Choice>
        <mc:Fallback xmlns="">
          <p:pic>
            <p:nvPicPr>
              <p:cNvPr id="117" name="墨迹 116"/>
            </p:nvPicPr>
            <p:blipFill>
              <a:blip/>
            </p:blipFill>
            <p:spPr>
              <a:xfrm>
                <a:off x="7388577" y="496302"/>
                <a:ext cx="496712" cy="33839"/>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118" name="墨迹 117"/>
              <p14:cNvContentPartPr/>
              <p14:nvPr/>
            </p14:nvContentPartPr>
            <p14:xfrm>
              <a:off x="7893755" y="406065"/>
              <a:ext cx="200378" cy="248152"/>
            </p14:xfrm>
          </p:contentPart>
        </mc:Choice>
        <mc:Fallback xmlns="">
          <p:pic>
            <p:nvPicPr>
              <p:cNvPr id="118" name="墨迹 117"/>
            </p:nvPicPr>
            <p:blipFill>
              <a:blip/>
            </p:blipFill>
            <p:spPr>
              <a:xfrm>
                <a:off x="7893755" y="406065"/>
                <a:ext cx="200378" cy="248152"/>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119" name="墨迹 118"/>
              <p14:cNvContentPartPr/>
              <p14:nvPr/>
            </p14:nvContentPartPr>
            <p14:xfrm>
              <a:off x="3651955" y="3333123"/>
              <a:ext cx="22578" cy="535781"/>
            </p14:xfrm>
          </p:contentPart>
        </mc:Choice>
        <mc:Fallback xmlns="">
          <p:pic>
            <p:nvPicPr>
              <p:cNvPr id="119" name="墨迹 118"/>
            </p:nvPicPr>
            <p:blipFill>
              <a:blip/>
            </p:blipFill>
            <p:spPr>
              <a:xfrm>
                <a:off x="3651955" y="3333123"/>
                <a:ext cx="22578" cy="535781"/>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120" name="墨迹 119"/>
              <p14:cNvContentPartPr/>
              <p14:nvPr/>
            </p14:nvContentPartPr>
            <p14:xfrm>
              <a:off x="3680177" y="3107531"/>
              <a:ext cx="953911" cy="761373"/>
            </p14:xfrm>
          </p:contentPart>
        </mc:Choice>
        <mc:Fallback xmlns="">
          <p:pic>
            <p:nvPicPr>
              <p:cNvPr id="120" name="墨迹 119"/>
            </p:nvPicPr>
            <p:blipFill>
              <a:blip/>
            </p:blipFill>
            <p:spPr>
              <a:xfrm>
                <a:off x="3680177" y="3107531"/>
                <a:ext cx="953911" cy="761373"/>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121" name="墨迹 120"/>
              <p14:cNvContentPartPr/>
              <p14:nvPr/>
            </p14:nvContentPartPr>
            <p14:xfrm>
              <a:off x="10961511" y="4559780"/>
              <a:ext cx="931333" cy="70497"/>
            </p14:xfrm>
          </p:contentPart>
        </mc:Choice>
        <mc:Fallback xmlns="">
          <p:pic>
            <p:nvPicPr>
              <p:cNvPr id="121" name="墨迹 120"/>
            </p:nvPicPr>
            <p:blipFill>
              <a:blip/>
            </p:blipFill>
            <p:spPr>
              <a:xfrm>
                <a:off x="10961511" y="4559780"/>
                <a:ext cx="931333" cy="70497"/>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122" name="墨迹 121"/>
              <p14:cNvContentPartPr/>
              <p14:nvPr/>
            </p14:nvContentPartPr>
            <p14:xfrm>
              <a:off x="11006667" y="4568240"/>
              <a:ext cx="965200" cy="56398"/>
            </p14:xfrm>
          </p:contentPart>
        </mc:Choice>
        <mc:Fallback xmlns="">
          <p:pic>
            <p:nvPicPr>
              <p:cNvPr id="122" name="墨迹 121"/>
            </p:nvPicPr>
            <p:blipFill>
              <a:blip/>
            </p:blipFill>
            <p:spPr>
              <a:xfrm>
                <a:off x="11006667" y="4568240"/>
                <a:ext cx="965200" cy="56398"/>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123" name="墨迹 122"/>
              <p14:cNvContentPartPr/>
              <p14:nvPr/>
            </p14:nvContentPartPr>
            <p14:xfrm>
              <a:off x="9398000" y="1607343"/>
              <a:ext cx="197555" cy="146635"/>
            </p14:xfrm>
          </p:contentPart>
        </mc:Choice>
        <mc:Fallback xmlns="">
          <p:pic>
            <p:nvPicPr>
              <p:cNvPr id="123" name="墨迹 122"/>
            </p:nvPicPr>
            <p:blipFill>
              <a:blip/>
            </p:blipFill>
            <p:spPr>
              <a:xfrm>
                <a:off x="9398000" y="1607343"/>
                <a:ext cx="197555" cy="146635"/>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124" name="墨迹 123"/>
              <p14:cNvContentPartPr/>
              <p14:nvPr/>
            </p14:nvContentPartPr>
            <p14:xfrm>
              <a:off x="9606844" y="1618623"/>
              <a:ext cx="158044" cy="408886"/>
            </p14:xfrm>
          </p:contentPart>
        </mc:Choice>
        <mc:Fallback xmlns="">
          <p:pic>
            <p:nvPicPr>
              <p:cNvPr id="124" name="墨迹 123"/>
            </p:nvPicPr>
            <p:blipFill>
              <a:blip/>
            </p:blipFill>
            <p:spPr>
              <a:xfrm>
                <a:off x="9606844" y="1618623"/>
                <a:ext cx="158044" cy="408886"/>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125" name="墨迹 124"/>
              <p14:cNvContentPartPr/>
              <p14:nvPr/>
            </p14:nvContentPartPr>
            <p14:xfrm>
              <a:off x="9364133" y="1770897"/>
              <a:ext cx="381000" cy="468104"/>
            </p14:xfrm>
          </p:contentPart>
        </mc:Choice>
        <mc:Fallback xmlns="">
          <p:pic>
            <p:nvPicPr>
              <p:cNvPr id="125" name="墨迹 124"/>
            </p:nvPicPr>
            <p:blipFill>
              <a:blip/>
            </p:blipFill>
            <p:spPr>
              <a:xfrm>
                <a:off x="9364133" y="1770897"/>
                <a:ext cx="381000" cy="468104"/>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126" name="墨迹 125"/>
              <p14:cNvContentPartPr/>
              <p14:nvPr/>
            </p14:nvContentPartPr>
            <p14:xfrm>
              <a:off x="9429044" y="1765258"/>
              <a:ext cx="149578" cy="155094"/>
            </p14:xfrm>
          </p:contentPart>
        </mc:Choice>
        <mc:Fallback xmlns="">
          <p:pic>
            <p:nvPicPr>
              <p:cNvPr id="126" name="墨迹 125"/>
            </p:nvPicPr>
            <p:blipFill>
              <a:blip/>
            </p:blipFill>
            <p:spPr>
              <a:xfrm>
                <a:off x="9429044" y="1765258"/>
                <a:ext cx="149578" cy="155094"/>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127" name="墨迹 126"/>
              <p14:cNvContentPartPr/>
              <p14:nvPr/>
            </p14:nvContentPartPr>
            <p14:xfrm>
              <a:off x="9409288" y="2069807"/>
              <a:ext cx="104422" cy="39479"/>
            </p14:xfrm>
          </p:contentPart>
        </mc:Choice>
        <mc:Fallback xmlns="">
          <p:pic>
            <p:nvPicPr>
              <p:cNvPr id="127" name="墨迹 126"/>
            </p:nvPicPr>
            <p:blipFill>
              <a:blip/>
            </p:blipFill>
            <p:spPr>
              <a:xfrm>
                <a:off x="9409288" y="2069807"/>
                <a:ext cx="104422" cy="39479"/>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128" name="墨迹 127"/>
              <p14:cNvContentPartPr/>
              <p14:nvPr/>
            </p14:nvContentPartPr>
            <p14:xfrm>
              <a:off x="9657644" y="1872414"/>
              <a:ext cx="5644" cy="169194"/>
            </p14:xfrm>
          </p:contentPart>
        </mc:Choice>
        <mc:Fallback xmlns="">
          <p:pic>
            <p:nvPicPr>
              <p:cNvPr id="128" name="墨迹 127"/>
            </p:nvPicPr>
            <p:blipFill>
              <a:blip/>
            </p:blipFill>
            <p:spPr>
              <a:xfrm>
                <a:off x="9657644" y="1872414"/>
                <a:ext cx="5644" cy="169194"/>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129" name="墨迹 128"/>
              <p14:cNvContentPartPr/>
              <p14:nvPr/>
            </p14:nvContentPartPr>
            <p14:xfrm>
              <a:off x="9245600" y="1686300"/>
              <a:ext cx="104422" cy="64858"/>
            </p14:xfrm>
          </p:contentPart>
        </mc:Choice>
        <mc:Fallback xmlns="">
          <p:pic>
            <p:nvPicPr>
              <p:cNvPr id="129" name="墨迹 128"/>
            </p:nvPicPr>
            <p:blipFill>
              <a:blip/>
            </p:blipFill>
            <p:spPr>
              <a:xfrm>
                <a:off x="9245600" y="1686300"/>
                <a:ext cx="104422" cy="64858"/>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130" name="墨迹 129"/>
              <p14:cNvContentPartPr/>
              <p14:nvPr/>
            </p14:nvContentPartPr>
            <p14:xfrm>
              <a:off x="8991600" y="1449429"/>
              <a:ext cx="129822" cy="36658"/>
            </p14:xfrm>
          </p:contentPart>
        </mc:Choice>
        <mc:Fallback xmlns="">
          <p:pic>
            <p:nvPicPr>
              <p:cNvPr id="130" name="墨迹 129"/>
            </p:nvPicPr>
            <p:blipFill>
              <a:blip/>
            </p:blipFill>
            <p:spPr>
              <a:xfrm>
                <a:off x="8991600" y="1449429"/>
                <a:ext cx="129822" cy="36658"/>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131" name="墨迹 130"/>
              <p14:cNvContentPartPr/>
              <p14:nvPr/>
            </p14:nvContentPartPr>
            <p14:xfrm>
              <a:off x="8980311" y="1511467"/>
              <a:ext cx="45156" cy="267890"/>
            </p14:xfrm>
          </p:contentPart>
        </mc:Choice>
        <mc:Fallback xmlns="">
          <p:pic>
            <p:nvPicPr>
              <p:cNvPr id="131" name="墨迹 130"/>
            </p:nvPicPr>
            <p:blipFill>
              <a:blip/>
            </p:blipFill>
            <p:spPr>
              <a:xfrm>
                <a:off x="8980311" y="1511467"/>
                <a:ext cx="45156" cy="267890"/>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132" name="墨迹 131"/>
              <p14:cNvContentPartPr/>
              <p14:nvPr/>
            </p14:nvContentPartPr>
            <p14:xfrm>
              <a:off x="8997244" y="1652462"/>
              <a:ext cx="104422" cy="22559"/>
            </p14:xfrm>
          </p:contentPart>
        </mc:Choice>
        <mc:Fallback xmlns="">
          <p:pic>
            <p:nvPicPr>
              <p:cNvPr id="132" name="墨迹 131"/>
            </p:nvPicPr>
            <p:blipFill>
              <a:blip/>
            </p:blipFill>
            <p:spPr>
              <a:xfrm>
                <a:off x="8997244" y="1652462"/>
                <a:ext cx="104422" cy="22559"/>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133" name="墨迹 132"/>
              <p14:cNvContentPartPr/>
              <p14:nvPr/>
            </p14:nvContentPartPr>
            <p14:xfrm>
              <a:off x="9242777" y="2109286"/>
              <a:ext cx="132645" cy="84597"/>
            </p14:xfrm>
          </p:contentPart>
        </mc:Choice>
        <mc:Fallback xmlns="">
          <p:pic>
            <p:nvPicPr>
              <p:cNvPr id="133" name="墨迹 132"/>
            </p:nvPicPr>
            <p:blipFill>
              <a:blip/>
            </p:blipFill>
            <p:spPr>
              <a:xfrm>
                <a:off x="9242777" y="2109286"/>
                <a:ext cx="132645" cy="84597"/>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134" name="墨迹 133"/>
              <p14:cNvContentPartPr/>
              <p14:nvPr/>
            </p14:nvContentPartPr>
            <p14:xfrm>
              <a:off x="8946444" y="2041608"/>
              <a:ext cx="129822" cy="19739"/>
            </p14:xfrm>
          </p:contentPart>
        </mc:Choice>
        <mc:Fallback xmlns="">
          <p:pic>
            <p:nvPicPr>
              <p:cNvPr id="134" name="墨迹 133"/>
            </p:nvPicPr>
            <p:blipFill>
              <a:blip/>
            </p:blipFill>
            <p:spPr>
              <a:xfrm>
                <a:off x="8946444" y="2041608"/>
                <a:ext cx="129822" cy="19739"/>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135" name="墨迹 134"/>
              <p14:cNvContentPartPr/>
              <p14:nvPr/>
            </p14:nvContentPartPr>
            <p14:xfrm>
              <a:off x="8912577" y="2098006"/>
              <a:ext cx="39512" cy="335568"/>
            </p14:xfrm>
          </p:contentPart>
        </mc:Choice>
        <mc:Fallback xmlns="">
          <p:pic>
            <p:nvPicPr>
              <p:cNvPr id="135" name="墨迹 134"/>
            </p:nvPicPr>
            <p:blipFill>
              <a:blip/>
            </p:blipFill>
            <p:spPr>
              <a:xfrm>
                <a:off x="8912577" y="2098006"/>
                <a:ext cx="39512" cy="335568"/>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136" name="墨迹 135"/>
              <p14:cNvContentPartPr/>
              <p14:nvPr/>
            </p14:nvContentPartPr>
            <p14:xfrm>
              <a:off x="8935155" y="2202342"/>
              <a:ext cx="160867" cy="59218"/>
            </p14:xfrm>
          </p:contentPart>
        </mc:Choice>
        <mc:Fallback xmlns="">
          <p:pic>
            <p:nvPicPr>
              <p:cNvPr id="136" name="墨迹 135"/>
            </p:nvPicPr>
            <p:blipFill>
              <a:blip/>
            </p:blipFill>
            <p:spPr>
              <a:xfrm>
                <a:off x="8935155" y="2202342"/>
                <a:ext cx="160867" cy="59218"/>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137" name="墨迹 136"/>
              <p14:cNvContentPartPr/>
              <p14:nvPr/>
            </p14:nvContentPartPr>
            <p14:xfrm>
              <a:off x="9550400" y="2301039"/>
              <a:ext cx="11288" cy="214313"/>
            </p14:xfrm>
          </p:contentPart>
        </mc:Choice>
        <mc:Fallback xmlns="">
          <p:pic>
            <p:nvPicPr>
              <p:cNvPr id="137" name="墨迹 136"/>
            </p:nvPicPr>
            <p:blipFill>
              <a:blip/>
            </p:blipFill>
            <p:spPr>
              <a:xfrm>
                <a:off x="9550400" y="2301039"/>
                <a:ext cx="11288" cy="214313"/>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138" name="墨迹 137"/>
              <p14:cNvContentPartPr/>
              <p14:nvPr/>
            </p14:nvContentPartPr>
            <p14:xfrm>
              <a:off x="9793111" y="2030328"/>
              <a:ext cx="160866" cy="45119"/>
            </p14:xfrm>
          </p:contentPart>
        </mc:Choice>
        <mc:Fallback xmlns="">
          <p:pic>
            <p:nvPicPr>
              <p:cNvPr id="138" name="墨迹 137"/>
            </p:nvPicPr>
            <p:blipFill>
              <a:blip/>
            </p:blipFill>
            <p:spPr>
              <a:xfrm>
                <a:off x="9793111" y="2030328"/>
                <a:ext cx="160866" cy="45119"/>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139" name="墨迹 138"/>
              <p14:cNvContentPartPr/>
              <p14:nvPr/>
            </p14:nvContentPartPr>
            <p14:xfrm>
              <a:off x="9945511" y="2030328"/>
              <a:ext cx="84666" cy="140996"/>
            </p14:xfrm>
          </p:contentPart>
        </mc:Choice>
        <mc:Fallback xmlns="">
          <p:pic>
            <p:nvPicPr>
              <p:cNvPr id="139" name="墨迹 138"/>
            </p:nvPicPr>
            <p:blipFill>
              <a:blip/>
            </p:blipFill>
            <p:spPr>
              <a:xfrm>
                <a:off x="9945511" y="2030328"/>
                <a:ext cx="84666" cy="140996"/>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140" name="墨迹 139"/>
              <p14:cNvContentPartPr/>
              <p14:nvPr/>
            </p14:nvContentPartPr>
            <p14:xfrm>
              <a:off x="10041466" y="2021869"/>
              <a:ext cx="138289" cy="149455"/>
            </p14:xfrm>
          </p:contentPart>
        </mc:Choice>
        <mc:Fallback xmlns="">
          <p:pic>
            <p:nvPicPr>
              <p:cNvPr id="140" name="墨迹 139"/>
            </p:nvPicPr>
            <p:blipFill>
              <a:blip/>
            </p:blipFill>
            <p:spPr>
              <a:xfrm>
                <a:off x="10041466" y="2021869"/>
                <a:ext cx="138289" cy="149455"/>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141" name="墨迹 140"/>
              <p14:cNvContentPartPr/>
              <p14:nvPr/>
            </p14:nvContentPartPr>
            <p14:xfrm>
              <a:off x="9505244" y="2481513"/>
              <a:ext cx="141111" cy="140995"/>
            </p14:xfrm>
          </p:contentPart>
        </mc:Choice>
        <mc:Fallback xmlns="">
          <p:pic>
            <p:nvPicPr>
              <p:cNvPr id="141" name="墨迹 140"/>
            </p:nvPicPr>
            <p:blipFill>
              <a:blip/>
            </p:blipFill>
            <p:spPr>
              <a:xfrm>
                <a:off x="9505244" y="2481513"/>
                <a:ext cx="141111" cy="140995"/>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142" name="墨迹 141"/>
              <p14:cNvContentPartPr/>
              <p14:nvPr/>
            </p14:nvContentPartPr>
            <p14:xfrm>
              <a:off x="9584266" y="2611228"/>
              <a:ext cx="237066" cy="129716"/>
            </p14:xfrm>
          </p:contentPart>
        </mc:Choice>
        <mc:Fallback xmlns="">
          <p:pic>
            <p:nvPicPr>
              <p:cNvPr id="142" name="墨迹 141"/>
            </p:nvPicPr>
            <p:blipFill>
              <a:blip/>
            </p:blipFill>
            <p:spPr>
              <a:xfrm>
                <a:off x="9584266" y="2611228"/>
                <a:ext cx="237066" cy="129716"/>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143" name="墨迹 142"/>
              <p14:cNvContentPartPr/>
              <p14:nvPr/>
            </p14:nvContentPartPr>
            <p14:xfrm>
              <a:off x="9776177" y="2552010"/>
              <a:ext cx="301978" cy="183294"/>
            </p14:xfrm>
          </p:contentPart>
        </mc:Choice>
        <mc:Fallback xmlns="">
          <p:pic>
            <p:nvPicPr>
              <p:cNvPr id="143" name="墨迹 142"/>
            </p:nvPicPr>
            <p:blipFill>
              <a:blip/>
            </p:blipFill>
            <p:spPr>
              <a:xfrm>
                <a:off x="9776177" y="2552010"/>
                <a:ext cx="301978" cy="183294"/>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144" name="墨迹 143"/>
              <p14:cNvContentPartPr/>
              <p14:nvPr/>
            </p14:nvContentPartPr>
            <p14:xfrm>
              <a:off x="10086622" y="2199522"/>
              <a:ext cx="8466" cy="363768"/>
            </p14:xfrm>
          </p:contentPart>
        </mc:Choice>
        <mc:Fallback xmlns="">
          <p:pic>
            <p:nvPicPr>
              <p:cNvPr id="144" name="墨迹 143"/>
            </p:nvPicPr>
            <p:blipFill>
              <a:blip/>
            </p:blipFill>
            <p:spPr>
              <a:xfrm>
                <a:off x="10086622" y="2199522"/>
                <a:ext cx="8466" cy="363768"/>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145" name="墨迹 144"/>
              <p14:cNvContentPartPr/>
              <p14:nvPr/>
            </p14:nvContentPartPr>
            <p14:xfrm>
              <a:off x="10064044" y="2560470"/>
              <a:ext cx="299156" cy="115616"/>
            </p14:xfrm>
          </p:contentPart>
        </mc:Choice>
        <mc:Fallback xmlns="">
          <p:pic>
            <p:nvPicPr>
              <p:cNvPr id="145" name="墨迹 144"/>
            </p:nvPicPr>
            <p:blipFill>
              <a:blip/>
            </p:blipFill>
            <p:spPr>
              <a:xfrm>
                <a:off x="10064044" y="2560470"/>
                <a:ext cx="299156" cy="115616"/>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146" name="墨迹 145"/>
              <p14:cNvContentPartPr/>
              <p14:nvPr/>
            </p14:nvContentPartPr>
            <p14:xfrm>
              <a:off x="10275711" y="2019049"/>
              <a:ext cx="52578" cy="52535"/>
            </p14:xfrm>
          </p:contentPart>
        </mc:Choice>
        <mc:Fallback xmlns="">
          <p:pic>
            <p:nvPicPr>
              <p:cNvPr id="146" name="墨迹 145"/>
            </p:nvPicPr>
            <p:blipFill>
              <a:blip/>
            </p:blipFill>
            <p:spPr>
              <a:xfrm>
                <a:off x="10275711" y="2019049"/>
                <a:ext cx="52578" cy="52535"/>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147" name="墨迹 146"/>
              <p14:cNvContentPartPr/>
              <p14:nvPr/>
            </p14:nvContentPartPr>
            <p14:xfrm>
              <a:off x="10278533" y="2024689"/>
              <a:ext cx="237067" cy="5639"/>
            </p14:xfrm>
          </p:contentPart>
        </mc:Choice>
        <mc:Fallback xmlns="">
          <p:pic>
            <p:nvPicPr>
              <p:cNvPr id="147" name="墨迹 146"/>
            </p:nvPicPr>
            <p:blipFill>
              <a:blip/>
            </p:blipFill>
            <p:spPr>
              <a:xfrm>
                <a:off x="10278533" y="2024689"/>
                <a:ext cx="237067" cy="5639"/>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148" name="墨迹 147"/>
              <p14:cNvContentPartPr/>
              <p14:nvPr/>
            </p14:nvContentPartPr>
            <p14:xfrm>
              <a:off x="10509955" y="1917532"/>
              <a:ext cx="146756" cy="152275"/>
            </p14:xfrm>
          </p:contentPart>
        </mc:Choice>
        <mc:Fallback xmlns="">
          <p:pic>
            <p:nvPicPr>
              <p:cNvPr id="148" name="墨迹 147"/>
            </p:nvPicPr>
            <p:blipFill>
              <a:blip/>
            </p:blipFill>
            <p:spPr>
              <a:xfrm>
                <a:off x="10509955" y="1917532"/>
                <a:ext cx="146756" cy="152275"/>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149" name="墨迹 148"/>
              <p14:cNvContentPartPr/>
              <p14:nvPr/>
            </p14:nvContentPartPr>
            <p14:xfrm>
              <a:off x="10493022" y="1725779"/>
              <a:ext cx="90312" cy="126896"/>
            </p14:xfrm>
          </p:contentPart>
        </mc:Choice>
        <mc:Fallback xmlns="">
          <p:pic>
            <p:nvPicPr>
              <p:cNvPr id="149" name="墨迹 148"/>
            </p:nvPicPr>
            <p:blipFill>
              <a:blip/>
            </p:blipFill>
            <p:spPr>
              <a:xfrm>
                <a:off x="10493022" y="1725779"/>
                <a:ext cx="90312" cy="126896"/>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150" name="墨迹 149"/>
              <p14:cNvContentPartPr/>
              <p14:nvPr/>
            </p14:nvContentPartPr>
            <p14:xfrm>
              <a:off x="10337800" y="1629902"/>
              <a:ext cx="36688" cy="138176"/>
            </p14:xfrm>
          </p:contentPart>
        </mc:Choice>
        <mc:Fallback xmlns="">
          <p:pic>
            <p:nvPicPr>
              <p:cNvPr id="150" name="墨迹 149"/>
            </p:nvPicPr>
            <p:blipFill>
              <a:blip/>
            </p:blipFill>
            <p:spPr>
              <a:xfrm>
                <a:off x="10337800" y="1629902"/>
                <a:ext cx="36688" cy="138176"/>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151" name="墨迹 150"/>
              <p14:cNvContentPartPr/>
              <p14:nvPr/>
            </p14:nvContentPartPr>
            <p14:xfrm>
              <a:off x="10357555" y="1708860"/>
              <a:ext cx="76200" cy="5640"/>
            </p14:xfrm>
          </p:contentPart>
        </mc:Choice>
        <mc:Fallback xmlns="">
          <p:pic>
            <p:nvPicPr>
              <p:cNvPr id="151" name="墨迹 150"/>
            </p:nvPicPr>
            <p:blipFill>
              <a:blip/>
            </p:blipFill>
            <p:spPr>
              <a:xfrm>
                <a:off x="10357555" y="1708860"/>
                <a:ext cx="76200" cy="5640"/>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152" name="墨迹 151"/>
              <p14:cNvContentPartPr/>
              <p14:nvPr/>
            </p14:nvContentPartPr>
            <p14:xfrm>
              <a:off x="10445044" y="1601703"/>
              <a:ext cx="36688" cy="253792"/>
            </p14:xfrm>
          </p:contentPart>
        </mc:Choice>
        <mc:Fallback xmlns="">
          <p:pic>
            <p:nvPicPr>
              <p:cNvPr id="152" name="墨迹 151"/>
            </p:nvPicPr>
            <p:blipFill>
              <a:blip/>
            </p:blipFill>
            <p:spPr>
              <a:xfrm>
                <a:off x="10445044" y="1601703"/>
                <a:ext cx="36688" cy="253792"/>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153" name="墨迹 152"/>
              <p14:cNvContentPartPr/>
              <p14:nvPr/>
            </p14:nvContentPartPr>
            <p14:xfrm>
              <a:off x="10758311" y="1928812"/>
              <a:ext cx="225777" cy="11280"/>
            </p14:xfrm>
          </p:contentPart>
        </mc:Choice>
        <mc:Fallback xmlns="">
          <p:pic>
            <p:nvPicPr>
              <p:cNvPr id="153" name="墨迹 152"/>
            </p:nvPicPr>
            <p:blipFill>
              <a:blip/>
            </p:blipFill>
            <p:spPr>
              <a:xfrm>
                <a:off x="10758311" y="1928812"/>
                <a:ext cx="225777" cy="11280"/>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154" name="墨迹 153"/>
              <p14:cNvContentPartPr/>
              <p14:nvPr/>
            </p14:nvContentPartPr>
            <p14:xfrm>
              <a:off x="10701867" y="2019049"/>
              <a:ext cx="268111" cy="5640"/>
            </p14:xfrm>
          </p:contentPart>
        </mc:Choice>
        <mc:Fallback xmlns="">
          <p:pic>
            <p:nvPicPr>
              <p:cNvPr id="154" name="墨迹 153"/>
            </p:nvPicPr>
            <p:blipFill>
              <a:blip/>
            </p:blipFill>
            <p:spPr>
              <a:xfrm>
                <a:off x="10701867" y="2019049"/>
                <a:ext cx="268111" cy="5640"/>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155" name="墨迹 154"/>
              <p14:cNvContentPartPr/>
              <p14:nvPr/>
            </p14:nvContentPartPr>
            <p14:xfrm>
              <a:off x="10984088" y="1878054"/>
              <a:ext cx="158044" cy="163554"/>
            </p14:xfrm>
          </p:contentPart>
        </mc:Choice>
        <mc:Fallback xmlns="">
          <p:pic>
            <p:nvPicPr>
              <p:cNvPr id="155" name="墨迹 154"/>
            </p:nvPicPr>
            <p:blipFill>
              <a:blip/>
            </p:blipFill>
            <p:spPr>
              <a:xfrm>
                <a:off x="10984088" y="1878054"/>
                <a:ext cx="158044" cy="163554"/>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156" name="墨迹 155"/>
              <p14:cNvContentPartPr/>
              <p14:nvPr/>
            </p14:nvContentPartPr>
            <p14:xfrm>
              <a:off x="11156244" y="1584784"/>
              <a:ext cx="87488" cy="194573"/>
            </p14:xfrm>
          </p:contentPart>
        </mc:Choice>
        <mc:Fallback xmlns="">
          <p:pic>
            <p:nvPicPr>
              <p:cNvPr id="156" name="墨迹 155"/>
            </p:nvPicPr>
            <p:blipFill>
              <a:blip/>
            </p:blipFill>
            <p:spPr>
              <a:xfrm>
                <a:off x="11156244" y="1584784"/>
                <a:ext cx="87488" cy="194573"/>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157" name="墨迹 156"/>
              <p14:cNvContentPartPr/>
              <p14:nvPr/>
            </p14:nvContentPartPr>
            <p14:xfrm>
              <a:off x="11136488" y="1359192"/>
              <a:ext cx="468489" cy="163554"/>
            </p14:xfrm>
          </p:contentPart>
        </mc:Choice>
        <mc:Fallback xmlns="">
          <p:pic>
            <p:nvPicPr>
              <p:cNvPr id="157" name="墨迹 156"/>
            </p:nvPicPr>
            <p:blipFill>
              <a:blip/>
            </p:blipFill>
            <p:spPr>
              <a:xfrm>
                <a:off x="11136488" y="1359192"/>
                <a:ext cx="468489" cy="163554"/>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158" name="墨迹 157"/>
              <p14:cNvContentPartPr/>
              <p14:nvPr/>
            </p14:nvContentPartPr>
            <p14:xfrm>
              <a:off x="11638844" y="1376111"/>
              <a:ext cx="135467" cy="124076"/>
            </p14:xfrm>
          </p:contentPart>
        </mc:Choice>
        <mc:Fallback xmlns="">
          <p:pic>
            <p:nvPicPr>
              <p:cNvPr id="158" name="墨迹 157"/>
            </p:nvPicPr>
            <p:blipFill>
              <a:blip/>
            </p:blipFill>
            <p:spPr>
              <a:xfrm>
                <a:off x="11638844" y="1376111"/>
                <a:ext cx="135467" cy="124076"/>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159" name="墨迹 158"/>
              <p14:cNvContentPartPr/>
              <p14:nvPr/>
            </p14:nvContentPartPr>
            <p14:xfrm>
              <a:off x="11774311" y="1412770"/>
              <a:ext cx="73377" cy="31019"/>
            </p14:xfrm>
          </p:contentPart>
        </mc:Choice>
        <mc:Fallback xmlns="">
          <p:pic>
            <p:nvPicPr>
              <p:cNvPr id="159" name="墨迹 158"/>
            </p:nvPicPr>
            <p:blipFill>
              <a:blip/>
            </p:blipFill>
            <p:spPr>
              <a:xfrm>
                <a:off x="11774311" y="1412770"/>
                <a:ext cx="73377" cy="31019"/>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160" name="墨迹 159"/>
              <p14:cNvContentPartPr/>
              <p14:nvPr/>
            </p14:nvContentPartPr>
            <p14:xfrm>
              <a:off x="11805355" y="1280235"/>
              <a:ext cx="70556" cy="324288"/>
            </p14:xfrm>
          </p:contentPart>
        </mc:Choice>
        <mc:Fallback xmlns="">
          <p:pic>
            <p:nvPicPr>
              <p:cNvPr id="160" name="墨迹 159"/>
            </p:nvPicPr>
            <p:blipFill>
              <a:blip/>
            </p:blipFill>
            <p:spPr>
              <a:xfrm>
                <a:off x="11805355" y="1280235"/>
                <a:ext cx="70556" cy="324288"/>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161" name="墨迹 160"/>
              <p14:cNvContentPartPr/>
              <p14:nvPr/>
            </p14:nvContentPartPr>
            <p14:xfrm>
              <a:off x="11847688" y="1426870"/>
              <a:ext cx="95956" cy="73317"/>
            </p14:xfrm>
          </p:contentPart>
        </mc:Choice>
        <mc:Fallback xmlns="">
          <p:pic>
            <p:nvPicPr>
              <p:cNvPr id="161" name="墨迹 160"/>
            </p:nvPicPr>
            <p:blipFill>
              <a:blip/>
            </p:blipFill>
            <p:spPr>
              <a:xfrm>
                <a:off x="11847688" y="1426870"/>
                <a:ext cx="95956" cy="73317"/>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162" name="墨迹 161"/>
              <p14:cNvContentPartPr/>
              <p14:nvPr/>
            </p14:nvContentPartPr>
            <p14:xfrm>
              <a:off x="11943644" y="1376111"/>
              <a:ext cx="146756" cy="129716"/>
            </p14:xfrm>
          </p:contentPart>
        </mc:Choice>
        <mc:Fallback xmlns="">
          <p:pic>
            <p:nvPicPr>
              <p:cNvPr id="162" name="墨迹 161"/>
            </p:nvPicPr>
            <p:blipFill>
              <a:blip/>
            </p:blipFill>
            <p:spPr>
              <a:xfrm>
                <a:off x="11943644" y="1376111"/>
                <a:ext cx="146756" cy="129716"/>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163" name="墨迹 162"/>
              <p14:cNvContentPartPr/>
              <p14:nvPr/>
            </p14:nvContentPartPr>
            <p14:xfrm>
              <a:off x="12050888" y="1424050"/>
              <a:ext cx="87489" cy="31019"/>
            </p14:xfrm>
          </p:contentPart>
        </mc:Choice>
        <mc:Fallback xmlns="">
          <p:pic>
            <p:nvPicPr>
              <p:cNvPr id="163" name="墨迹 162"/>
            </p:nvPicPr>
            <p:blipFill>
              <a:blip/>
            </p:blipFill>
            <p:spPr>
              <a:xfrm>
                <a:off x="12050888" y="1424050"/>
                <a:ext cx="87489" cy="31019"/>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164" name="墨迹 163"/>
              <p14:cNvContentPartPr/>
              <p14:nvPr/>
            </p14:nvContentPartPr>
            <p14:xfrm>
              <a:off x="12062177" y="1308434"/>
              <a:ext cx="118533" cy="380686"/>
            </p14:xfrm>
          </p:contentPart>
        </mc:Choice>
        <mc:Fallback xmlns="">
          <p:pic>
            <p:nvPicPr>
              <p:cNvPr id="164" name="墨迹 163"/>
            </p:nvPicPr>
            <p:blipFill>
              <a:blip/>
            </p:blipFill>
            <p:spPr>
              <a:xfrm>
                <a:off x="12062177" y="1308434"/>
                <a:ext cx="118533" cy="380686"/>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165" name="墨迹 164"/>
              <p14:cNvContentPartPr/>
              <p14:nvPr/>
            </p14:nvContentPartPr>
            <p14:xfrm>
              <a:off x="12124267" y="1477628"/>
              <a:ext cx="62088" cy="104336"/>
            </p14:xfrm>
          </p:contentPart>
        </mc:Choice>
        <mc:Fallback xmlns="">
          <p:pic>
            <p:nvPicPr>
              <p:cNvPr id="165" name="墨迹 164"/>
            </p:nvPicPr>
            <p:blipFill>
              <a:blip/>
            </p:blipFill>
            <p:spPr>
              <a:xfrm>
                <a:off x="12124267" y="1477628"/>
                <a:ext cx="62088" cy="104336"/>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166" name="墨迹 165"/>
              <p14:cNvContentPartPr/>
              <p14:nvPr/>
            </p14:nvContentPartPr>
            <p14:xfrm>
              <a:off x="12076288" y="1652462"/>
              <a:ext cx="110067" cy="39478"/>
            </p14:xfrm>
          </p:contentPart>
        </mc:Choice>
        <mc:Fallback xmlns="">
          <p:pic>
            <p:nvPicPr>
              <p:cNvPr id="166" name="墨迹 165"/>
            </p:nvPicPr>
            <p:blipFill>
              <a:blip/>
            </p:blipFill>
            <p:spPr>
              <a:xfrm>
                <a:off x="12076288" y="1652462"/>
                <a:ext cx="110067" cy="39478"/>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167" name="墨迹 166"/>
              <p14:cNvContentPartPr/>
              <p14:nvPr/>
            </p14:nvContentPartPr>
            <p14:xfrm>
              <a:off x="11204222" y="1951371"/>
              <a:ext cx="98778" cy="98697"/>
            </p14:xfrm>
          </p:contentPart>
        </mc:Choice>
        <mc:Fallback xmlns="">
          <p:pic>
            <p:nvPicPr>
              <p:cNvPr id="167" name="墨迹 166"/>
            </p:nvPicPr>
            <p:blipFill>
              <a:blip/>
            </p:blipFill>
            <p:spPr>
              <a:xfrm>
                <a:off x="11204222" y="1951371"/>
                <a:ext cx="98778" cy="98697"/>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168" name="墨迹 167"/>
              <p14:cNvContentPartPr/>
              <p14:nvPr/>
            </p14:nvContentPartPr>
            <p14:xfrm>
              <a:off x="11317111" y="1968291"/>
              <a:ext cx="270933" cy="174834"/>
            </p14:xfrm>
          </p:contentPart>
        </mc:Choice>
        <mc:Fallback xmlns="">
          <p:pic>
            <p:nvPicPr>
              <p:cNvPr id="168" name="墨迹 167"/>
            </p:nvPicPr>
            <p:blipFill>
              <a:blip/>
            </p:blipFill>
            <p:spPr>
              <a:xfrm>
                <a:off x="11317111" y="1968291"/>
                <a:ext cx="270933" cy="174834"/>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169" name="墨迹 168"/>
              <p14:cNvContentPartPr/>
              <p14:nvPr/>
            </p14:nvContentPartPr>
            <p14:xfrm>
              <a:off x="11554177" y="2052888"/>
              <a:ext cx="124177" cy="135355"/>
            </p14:xfrm>
          </p:contentPart>
        </mc:Choice>
        <mc:Fallback xmlns="">
          <p:pic>
            <p:nvPicPr>
              <p:cNvPr id="169" name="墨迹 168"/>
            </p:nvPicPr>
            <p:blipFill>
              <a:blip/>
            </p:blipFill>
            <p:spPr>
              <a:xfrm>
                <a:off x="11554177" y="2052888"/>
                <a:ext cx="124177" cy="135355"/>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170" name="墨迹 169"/>
              <p14:cNvContentPartPr/>
              <p14:nvPr/>
            </p14:nvContentPartPr>
            <p14:xfrm>
              <a:off x="11661422" y="2100826"/>
              <a:ext cx="36689" cy="8460"/>
            </p14:xfrm>
          </p:contentPart>
        </mc:Choice>
        <mc:Fallback xmlns="">
          <p:pic>
            <p:nvPicPr>
              <p:cNvPr id="170" name="墨迹 169"/>
            </p:nvPicPr>
            <p:blipFill>
              <a:blip/>
            </p:blipFill>
            <p:spPr>
              <a:xfrm>
                <a:off x="11661422" y="2100826"/>
                <a:ext cx="36689" cy="8460"/>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171" name="墨迹 170"/>
              <p14:cNvContentPartPr/>
              <p14:nvPr/>
            </p14:nvContentPartPr>
            <p14:xfrm>
              <a:off x="11667067" y="1979570"/>
              <a:ext cx="73377" cy="313009"/>
            </p14:xfrm>
          </p:contentPart>
        </mc:Choice>
        <mc:Fallback xmlns="">
          <p:pic>
            <p:nvPicPr>
              <p:cNvPr id="171" name="墨迹 170"/>
            </p:nvPicPr>
            <p:blipFill>
              <a:blip/>
            </p:blipFill>
            <p:spPr>
              <a:xfrm>
                <a:off x="11667067" y="1979570"/>
                <a:ext cx="73377" cy="313009"/>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172" name="墨迹 171"/>
              <p14:cNvContentPartPr/>
              <p14:nvPr/>
            </p14:nvContentPartPr>
            <p14:xfrm>
              <a:off x="11700932" y="2114925"/>
              <a:ext cx="70556" cy="107157"/>
            </p14:xfrm>
          </p:contentPart>
        </mc:Choice>
        <mc:Fallback xmlns="">
          <p:pic>
            <p:nvPicPr>
              <p:cNvPr id="172" name="墨迹 171"/>
            </p:nvPicPr>
            <p:blipFill>
              <a:blip/>
            </p:blipFill>
            <p:spPr>
              <a:xfrm>
                <a:off x="11700932" y="2114925"/>
                <a:ext cx="70556" cy="107157"/>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173" name="墨迹 172"/>
              <p14:cNvContentPartPr/>
              <p14:nvPr/>
            </p14:nvContentPartPr>
            <p14:xfrm>
              <a:off x="11813822" y="2081087"/>
              <a:ext cx="191912" cy="129715"/>
            </p14:xfrm>
          </p:contentPart>
        </mc:Choice>
        <mc:Fallback xmlns="">
          <p:pic>
            <p:nvPicPr>
              <p:cNvPr id="173" name="墨迹 172"/>
            </p:nvPicPr>
            <p:blipFill>
              <a:blip/>
            </p:blipFill>
            <p:spPr>
              <a:xfrm>
                <a:off x="11813822" y="2081087"/>
                <a:ext cx="191912" cy="129715"/>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174" name="墨迹 173"/>
              <p14:cNvContentPartPr/>
              <p14:nvPr/>
            </p14:nvContentPartPr>
            <p14:xfrm>
              <a:off x="11963400" y="1985210"/>
              <a:ext cx="64911" cy="315829"/>
            </p14:xfrm>
          </p:contentPart>
        </mc:Choice>
        <mc:Fallback xmlns="">
          <p:pic>
            <p:nvPicPr>
              <p:cNvPr id="174" name="墨迹 173"/>
            </p:nvPicPr>
            <p:blipFill>
              <a:blip/>
            </p:blipFill>
            <p:spPr>
              <a:xfrm>
                <a:off x="11963400" y="1985210"/>
                <a:ext cx="64911" cy="315829"/>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175" name="墨迹 174"/>
              <p14:cNvContentPartPr/>
              <p14:nvPr/>
            </p14:nvContentPartPr>
            <p14:xfrm>
              <a:off x="12000088" y="2114925"/>
              <a:ext cx="101600" cy="219953"/>
            </p14:xfrm>
          </p:contentPart>
        </mc:Choice>
        <mc:Fallback xmlns="">
          <p:pic>
            <p:nvPicPr>
              <p:cNvPr id="175" name="墨迹 174"/>
            </p:nvPicPr>
            <p:blipFill>
              <a:blip/>
            </p:blipFill>
            <p:spPr>
              <a:xfrm>
                <a:off x="12000088" y="2114925"/>
                <a:ext cx="101600" cy="219953"/>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176" name="墨迹 175"/>
              <p14:cNvContentPartPr/>
              <p14:nvPr/>
            </p14:nvContentPartPr>
            <p14:xfrm>
              <a:off x="9781822" y="1556585"/>
              <a:ext cx="191911" cy="163554"/>
            </p14:xfrm>
          </p:contentPart>
        </mc:Choice>
        <mc:Fallback xmlns="">
          <p:pic>
            <p:nvPicPr>
              <p:cNvPr id="176" name="墨迹 175"/>
            </p:nvPicPr>
            <p:blipFill>
              <a:blip/>
            </p:blipFill>
            <p:spPr>
              <a:xfrm>
                <a:off x="9781822" y="1556585"/>
                <a:ext cx="191911" cy="163554"/>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177" name="墨迹 176"/>
              <p14:cNvContentPartPr/>
              <p14:nvPr/>
            </p14:nvContentPartPr>
            <p14:xfrm>
              <a:off x="9982200" y="1421230"/>
              <a:ext cx="14111" cy="205853"/>
            </p14:xfrm>
          </p:contentPart>
        </mc:Choice>
        <mc:Fallback xmlns="">
          <p:pic>
            <p:nvPicPr>
              <p:cNvPr id="177" name="墨迹 176"/>
            </p:nvPicPr>
            <p:blipFill>
              <a:blip/>
            </p:blipFill>
            <p:spPr>
              <a:xfrm>
                <a:off x="9982200" y="1421230"/>
                <a:ext cx="14111" cy="205853"/>
              </a:xfrm>
              <a:prstGeom prst="rect"/>
            </p:spPr>
          </p:pic>
        </mc:Fallback>
      </mc:AlternateContent>
      <mc:AlternateContent xmlns:mc="http://schemas.openxmlformats.org/markup-compatibility/2006" xmlns:p14="http://schemas.microsoft.com/office/powerpoint/2010/main">
        <mc:Choice Requires="p14">
          <p:contentPart r:id="rId159" p14:bwMode="auto">
            <p14:nvContentPartPr>
              <p14:cNvPr id="178" name="墨迹 177"/>
              <p14:cNvContentPartPr/>
              <p14:nvPr/>
            </p14:nvContentPartPr>
            <p14:xfrm>
              <a:off x="9996311" y="1486088"/>
              <a:ext cx="98778" cy="42298"/>
            </p14:xfrm>
          </p:contentPart>
        </mc:Choice>
        <mc:Fallback xmlns="">
          <p:pic>
            <p:nvPicPr>
              <p:cNvPr id="178" name="墨迹 177"/>
            </p:nvPicPr>
            <p:blipFill>
              <a:blip/>
            </p:blipFill>
            <p:spPr>
              <a:xfrm>
                <a:off x="9996311" y="1486088"/>
                <a:ext cx="98778" cy="42298"/>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179" name="墨迹 178"/>
              <p14:cNvContentPartPr/>
              <p14:nvPr/>
            </p14:nvContentPartPr>
            <p14:xfrm>
              <a:off x="10106377" y="1353552"/>
              <a:ext cx="36689" cy="321469"/>
            </p14:xfrm>
          </p:contentPart>
        </mc:Choice>
        <mc:Fallback xmlns="">
          <p:pic>
            <p:nvPicPr>
              <p:cNvPr id="179" name="墨迹 178"/>
            </p:nvPicPr>
            <p:blipFill>
              <a:blip/>
            </p:blipFill>
            <p:spPr>
              <a:xfrm>
                <a:off x="10106377" y="1353552"/>
                <a:ext cx="36689" cy="321469"/>
              </a:xfrm>
              <a:prstGeom prst="rect"/>
            </p:spPr>
          </p:pic>
        </mc:Fallback>
      </mc:AlternateContent>
      <mc:AlternateContent xmlns:mc="http://schemas.openxmlformats.org/markup-compatibility/2006" xmlns:p14="http://schemas.microsoft.com/office/powerpoint/2010/main">
        <mc:Choice Requires="p14">
          <p:contentPart r:id="rId161" p14:bwMode="auto">
            <p14:nvContentPartPr>
              <p14:cNvPr id="180" name="墨迹 179"/>
              <p14:cNvContentPartPr/>
              <p14:nvPr/>
            </p14:nvContentPartPr>
            <p14:xfrm>
              <a:off x="10569222" y="2148764"/>
              <a:ext cx="42333" cy="93057"/>
            </p14:xfrm>
          </p:contentPart>
        </mc:Choice>
        <mc:Fallback xmlns="">
          <p:pic>
            <p:nvPicPr>
              <p:cNvPr id="180" name="墨迹 179"/>
            </p:nvPicPr>
            <p:blipFill>
              <a:blip/>
            </p:blipFill>
            <p:spPr>
              <a:xfrm>
                <a:off x="10569222" y="2148764"/>
                <a:ext cx="42333" cy="93057"/>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181" name="墨迹 180"/>
              <p14:cNvContentPartPr/>
              <p14:nvPr/>
            </p14:nvContentPartPr>
            <p14:xfrm>
              <a:off x="10978444" y="2120565"/>
              <a:ext cx="112888" cy="84597"/>
            </p14:xfrm>
          </p:contentPart>
        </mc:Choice>
        <mc:Fallback xmlns="">
          <p:pic>
            <p:nvPicPr>
              <p:cNvPr id="181" name="墨迹 180"/>
            </p:nvPicPr>
            <p:blipFill>
              <a:blip/>
            </p:blipFill>
            <p:spPr>
              <a:xfrm>
                <a:off x="10978444" y="2120565"/>
                <a:ext cx="112888" cy="84597"/>
              </a:xfrm>
              <a:prstGeom prst="rect"/>
            </p:spPr>
          </p:pic>
        </mc:Fallback>
      </mc:AlternateContent>
      <mc:AlternateContent xmlns:mc="http://schemas.openxmlformats.org/markup-compatibility/2006" xmlns:p14="http://schemas.microsoft.com/office/powerpoint/2010/main">
        <mc:Choice Requires="p14">
          <p:contentPart r:id="rId163" p14:bwMode="auto">
            <p14:nvContentPartPr>
              <p14:cNvPr id="182" name="墨迹 181"/>
              <p14:cNvContentPartPr/>
              <p14:nvPr/>
            </p14:nvContentPartPr>
            <p14:xfrm>
              <a:off x="10950222" y="1381751"/>
              <a:ext cx="124178" cy="265071"/>
            </p14:xfrm>
          </p:contentPart>
        </mc:Choice>
        <mc:Fallback xmlns="">
          <p:pic>
            <p:nvPicPr>
              <p:cNvPr id="182" name="墨迹 181"/>
            </p:nvPicPr>
            <p:blipFill>
              <a:blip/>
            </p:blipFill>
            <p:spPr>
              <a:xfrm>
                <a:off x="10950222" y="1381751"/>
                <a:ext cx="124178" cy="265071"/>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183" name="墨迹 182"/>
              <p14:cNvContentPartPr/>
              <p14:nvPr/>
            </p14:nvContentPartPr>
            <p14:xfrm>
              <a:off x="11446932" y="1212557"/>
              <a:ext cx="95956" cy="411706"/>
            </p14:xfrm>
          </p:contentPart>
        </mc:Choice>
        <mc:Fallback xmlns="">
          <p:pic>
            <p:nvPicPr>
              <p:cNvPr id="183" name="墨迹 182"/>
            </p:nvPicPr>
            <p:blipFill>
              <a:blip/>
            </p:blipFill>
            <p:spPr>
              <a:xfrm>
                <a:off x="11446932" y="1212557"/>
                <a:ext cx="95956" cy="411706"/>
              </a:xfrm>
              <a:prstGeom prst="rect"/>
            </p:spPr>
          </p:pic>
        </mc:Fallback>
      </mc:AlternateContent>
      <mc:AlternateContent xmlns:mc="http://schemas.openxmlformats.org/markup-compatibility/2006" xmlns:p14="http://schemas.microsoft.com/office/powerpoint/2010/main">
        <mc:Choice Requires="p14">
          <p:contentPart r:id="rId165" p14:bwMode="auto">
            <p14:nvContentPartPr>
              <p14:cNvPr id="184" name="墨迹 183"/>
              <p14:cNvContentPartPr/>
              <p14:nvPr/>
            </p14:nvContentPartPr>
            <p14:xfrm>
              <a:off x="11537244" y="1218197"/>
              <a:ext cx="643467" cy="42298"/>
            </p14:xfrm>
          </p:contentPart>
        </mc:Choice>
        <mc:Fallback xmlns="">
          <p:pic>
            <p:nvPicPr>
              <p:cNvPr id="184" name="墨迹 183"/>
            </p:nvPicPr>
            <p:blipFill>
              <a:blip/>
            </p:blipFill>
            <p:spPr>
              <a:xfrm>
                <a:off x="11537244" y="1218197"/>
                <a:ext cx="643467" cy="42298"/>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185" name="墨迹 184"/>
              <p14:cNvContentPartPr/>
              <p14:nvPr/>
            </p14:nvContentPartPr>
            <p14:xfrm>
              <a:off x="11475155" y="1686300"/>
              <a:ext cx="697089" cy="31019"/>
            </p14:xfrm>
          </p:contentPart>
        </mc:Choice>
        <mc:Fallback xmlns="">
          <p:pic>
            <p:nvPicPr>
              <p:cNvPr id="185" name="墨迹 184"/>
            </p:nvPicPr>
            <p:blipFill>
              <a:blip/>
            </p:blipFill>
            <p:spPr>
              <a:xfrm>
                <a:off x="11475155" y="1686300"/>
                <a:ext cx="697089" cy="31019"/>
              </a:xfrm>
              <a:prstGeom prst="rect"/>
            </p:spPr>
          </p:pic>
        </mc:Fallback>
      </mc:AlternateContent>
      <mc:AlternateContent xmlns:mc="http://schemas.openxmlformats.org/markup-compatibility/2006" xmlns:p14="http://schemas.microsoft.com/office/powerpoint/2010/main">
        <mc:Choice Requires="p14">
          <p:contentPart r:id="rId167" p14:bwMode="auto">
            <p14:nvContentPartPr>
              <p14:cNvPr id="186" name="墨迹 185"/>
              <p14:cNvContentPartPr/>
              <p14:nvPr/>
            </p14:nvContentPartPr>
            <p14:xfrm>
              <a:off x="11441288" y="377866"/>
              <a:ext cx="163689" cy="33839"/>
            </p14:xfrm>
          </p:contentPart>
        </mc:Choice>
        <mc:Fallback xmlns="">
          <p:pic>
            <p:nvPicPr>
              <p:cNvPr id="186" name="墨迹 185"/>
            </p:nvPicPr>
            <p:blipFill>
              <a:blip/>
            </p:blipFill>
            <p:spPr>
              <a:xfrm>
                <a:off x="11441288" y="377866"/>
                <a:ext cx="163689" cy="33839"/>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187" name="墨迹 186"/>
              <p14:cNvContentPartPr/>
              <p14:nvPr/>
            </p14:nvContentPartPr>
            <p14:xfrm>
              <a:off x="11382022" y="473743"/>
              <a:ext cx="19756" cy="248151"/>
            </p14:xfrm>
          </p:contentPart>
        </mc:Choice>
        <mc:Fallback xmlns="">
          <p:pic>
            <p:nvPicPr>
              <p:cNvPr id="187" name="墨迹 186"/>
            </p:nvPicPr>
            <p:blipFill>
              <a:blip/>
            </p:blipFill>
            <p:spPr>
              <a:xfrm>
                <a:off x="11382022" y="473743"/>
                <a:ext cx="19756" cy="248151"/>
              </a:xfrm>
              <a:prstGeom prst="rect"/>
            </p:spPr>
          </p:pic>
        </mc:Fallback>
      </mc:AlternateContent>
      <mc:AlternateContent xmlns:mc="http://schemas.openxmlformats.org/markup-compatibility/2006" xmlns:p14="http://schemas.microsoft.com/office/powerpoint/2010/main">
        <mc:Choice Requires="p14">
          <p:contentPart r:id="rId169" p14:bwMode="auto">
            <p14:nvContentPartPr>
              <p14:cNvPr id="188" name="墨迹 187"/>
              <p14:cNvContentPartPr/>
              <p14:nvPr/>
            </p14:nvContentPartPr>
            <p14:xfrm>
              <a:off x="11418711" y="479383"/>
              <a:ext cx="141111" cy="180473"/>
            </p14:xfrm>
          </p:contentPart>
        </mc:Choice>
        <mc:Fallback xmlns="">
          <p:pic>
            <p:nvPicPr>
              <p:cNvPr id="188" name="墨迹 187"/>
            </p:nvPicPr>
            <p:blipFill>
              <a:blip/>
            </p:blipFill>
            <p:spPr>
              <a:xfrm>
                <a:off x="11418711" y="479383"/>
                <a:ext cx="141111" cy="180473"/>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189" name="墨迹 188"/>
              <p14:cNvContentPartPr/>
              <p14:nvPr/>
            </p14:nvContentPartPr>
            <p14:xfrm>
              <a:off x="11554177" y="355307"/>
              <a:ext cx="174977" cy="332748"/>
            </p14:xfrm>
          </p:contentPart>
        </mc:Choice>
        <mc:Fallback xmlns="">
          <p:pic>
            <p:nvPicPr>
              <p:cNvPr id="189" name="墨迹 188"/>
            </p:nvPicPr>
            <p:blipFill>
              <a:blip/>
            </p:blipFill>
            <p:spPr>
              <a:xfrm>
                <a:off x="11554177" y="355307"/>
                <a:ext cx="174977" cy="332748"/>
              </a:xfrm>
              <a:prstGeom prst="rect"/>
            </p:spPr>
          </p:pic>
        </mc:Fallback>
      </mc:AlternateContent>
      <mc:AlternateContent xmlns:mc="http://schemas.openxmlformats.org/markup-compatibility/2006" xmlns:p14="http://schemas.microsoft.com/office/powerpoint/2010/main">
        <mc:Choice Requires="p14">
          <p:contentPart r:id="rId171" p14:bwMode="auto">
            <p14:nvContentPartPr>
              <p14:cNvPr id="190" name="墨迹 189"/>
              <p14:cNvContentPartPr/>
              <p14:nvPr/>
            </p14:nvContentPartPr>
            <p14:xfrm>
              <a:off x="11621911" y="276350"/>
              <a:ext cx="270933" cy="332748"/>
            </p14:xfrm>
          </p:contentPart>
        </mc:Choice>
        <mc:Fallback xmlns="">
          <p:pic>
            <p:nvPicPr>
              <p:cNvPr id="190" name="墨迹 189"/>
            </p:nvPicPr>
            <p:blipFill>
              <a:blip/>
            </p:blipFill>
            <p:spPr>
              <a:xfrm>
                <a:off x="11621911" y="276350"/>
                <a:ext cx="270933" cy="332748"/>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191" name="墨迹 190"/>
              <p14:cNvContentPartPr/>
              <p14:nvPr/>
            </p14:nvContentPartPr>
            <p14:xfrm>
              <a:off x="11689644" y="439904"/>
              <a:ext cx="158044" cy="214313"/>
            </p14:xfrm>
          </p:contentPart>
        </mc:Choice>
        <mc:Fallback xmlns="">
          <p:pic>
            <p:nvPicPr>
              <p:cNvPr id="191" name="墨迹 190"/>
            </p:nvPicPr>
            <p:blipFill>
              <a:blip/>
            </p:blipFill>
            <p:spPr>
              <a:xfrm>
                <a:off x="11689644" y="439904"/>
                <a:ext cx="158044" cy="214313"/>
              </a:xfrm>
              <a:prstGeom prst="rect"/>
            </p:spPr>
          </p:pic>
        </mc:Fallback>
      </mc:AlternateContent>
      <mc:AlternateContent xmlns:mc="http://schemas.openxmlformats.org/markup-compatibility/2006" xmlns:p14="http://schemas.microsoft.com/office/powerpoint/2010/main">
        <mc:Choice Requires="p14">
          <p:contentPart r:id="rId173" p14:bwMode="auto">
            <p14:nvContentPartPr>
              <p14:cNvPr id="192" name="墨迹 191"/>
              <p14:cNvContentPartPr/>
              <p14:nvPr/>
            </p14:nvContentPartPr>
            <p14:xfrm>
              <a:off x="11638844" y="778292"/>
              <a:ext cx="39511" cy="84597"/>
            </p14:xfrm>
          </p:contentPart>
        </mc:Choice>
        <mc:Fallback xmlns="">
          <p:pic>
            <p:nvPicPr>
              <p:cNvPr id="192" name="墨迹 191"/>
            </p:nvPicPr>
            <p:blipFill>
              <a:blip/>
            </p:blipFill>
            <p:spPr>
              <a:xfrm>
                <a:off x="11638844" y="778292"/>
                <a:ext cx="39511" cy="84597"/>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193" name="墨迹 192"/>
              <p14:cNvContentPartPr/>
              <p14:nvPr/>
            </p14:nvContentPartPr>
            <p14:xfrm>
              <a:off x="11757377" y="654217"/>
              <a:ext cx="158044" cy="169194"/>
            </p14:xfrm>
          </p:contentPart>
        </mc:Choice>
        <mc:Fallback xmlns="">
          <p:pic>
            <p:nvPicPr>
              <p:cNvPr id="193" name="墨迹 192"/>
            </p:nvPicPr>
            <p:blipFill>
              <a:blip/>
            </p:blipFill>
            <p:spPr>
              <a:xfrm>
                <a:off x="11757377" y="654217"/>
                <a:ext cx="158044" cy="169194"/>
              </a:xfrm>
              <a:prstGeom prst="rect"/>
            </p:spPr>
          </p:pic>
        </mc:Fallback>
      </mc:AlternateContent>
      <mc:AlternateContent xmlns:mc="http://schemas.openxmlformats.org/markup-compatibility/2006" xmlns:p14="http://schemas.microsoft.com/office/powerpoint/2010/main">
        <mc:Choice Requires="p14">
          <p:contentPart r:id="rId175" p14:bwMode="auto">
            <p14:nvContentPartPr>
              <p14:cNvPr id="194" name="墨迹 193"/>
              <p14:cNvContentPartPr/>
              <p14:nvPr/>
            </p14:nvContentPartPr>
            <p14:xfrm>
              <a:off x="11689644" y="823411"/>
              <a:ext cx="112888" cy="112796"/>
            </p14:xfrm>
          </p:contentPart>
        </mc:Choice>
        <mc:Fallback xmlns="">
          <p:pic>
            <p:nvPicPr>
              <p:cNvPr id="194" name="墨迹 193"/>
            </p:nvPicPr>
            <p:blipFill>
              <a:blip/>
            </p:blipFill>
            <p:spPr>
              <a:xfrm>
                <a:off x="11689644" y="823411"/>
                <a:ext cx="112888" cy="112796"/>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195" name="墨迹 194"/>
              <p14:cNvContentPartPr/>
              <p14:nvPr/>
            </p14:nvContentPartPr>
            <p14:xfrm>
              <a:off x="11636022" y="823411"/>
              <a:ext cx="132645" cy="90237"/>
            </p14:xfrm>
          </p:contentPart>
        </mc:Choice>
        <mc:Fallback xmlns="">
          <p:pic>
            <p:nvPicPr>
              <p:cNvPr id="195" name="墨迹 194"/>
            </p:nvPicPr>
            <p:blipFill>
              <a:blip/>
            </p:blipFill>
            <p:spPr>
              <a:xfrm>
                <a:off x="11636022" y="823411"/>
                <a:ext cx="132645" cy="90237"/>
              </a:xfrm>
              <a:prstGeom prst="rect"/>
            </p:spPr>
          </p:pic>
        </mc:Fallback>
      </mc:AlternateContent>
      <mc:AlternateContent xmlns:mc="http://schemas.openxmlformats.org/markup-compatibility/2006" xmlns:p14="http://schemas.microsoft.com/office/powerpoint/2010/main">
        <mc:Choice Requires="p14">
          <p:contentPart r:id="rId177" p14:bwMode="auto">
            <p14:nvContentPartPr>
              <p14:cNvPr id="196" name="墨迹 195"/>
              <p14:cNvContentPartPr/>
              <p14:nvPr/>
            </p14:nvContentPartPr>
            <p14:xfrm>
              <a:off x="11932355" y="609098"/>
              <a:ext cx="73377" cy="107156"/>
            </p14:xfrm>
          </p:contentPart>
        </mc:Choice>
        <mc:Fallback xmlns="">
          <p:pic>
            <p:nvPicPr>
              <p:cNvPr id="196" name="墨迹 195"/>
            </p:nvPicPr>
            <p:blipFill>
              <a:blip/>
            </p:blipFill>
            <p:spPr>
              <a:xfrm>
                <a:off x="11932355" y="609098"/>
                <a:ext cx="73377" cy="107156"/>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197" name="墨迹 196"/>
              <p14:cNvContentPartPr/>
              <p14:nvPr/>
            </p14:nvContentPartPr>
            <p14:xfrm>
              <a:off x="11796888" y="710615"/>
              <a:ext cx="341489" cy="265070"/>
            </p14:xfrm>
          </p:contentPart>
        </mc:Choice>
        <mc:Fallback xmlns="">
          <p:pic>
            <p:nvPicPr>
              <p:cNvPr id="197" name="墨迹 196"/>
            </p:nvPicPr>
            <p:blipFill>
              <a:blip/>
            </p:blipFill>
            <p:spPr>
              <a:xfrm>
                <a:off x="11796888" y="710615"/>
                <a:ext cx="341489" cy="265070"/>
              </a:xfrm>
              <a:prstGeom prst="rect"/>
            </p:spPr>
          </p:pic>
        </mc:Fallback>
      </mc:AlternateContent>
      <mc:AlternateContent xmlns:mc="http://schemas.openxmlformats.org/markup-compatibility/2006" xmlns:p14="http://schemas.microsoft.com/office/powerpoint/2010/main">
        <mc:Choice Requires="p14">
          <p:contentPart r:id="rId179" p14:bwMode="auto">
            <p14:nvContentPartPr>
              <p14:cNvPr id="198" name="墨迹 197"/>
              <p14:cNvContentPartPr/>
              <p14:nvPr/>
            </p14:nvContentPartPr>
            <p14:xfrm>
              <a:off x="3302000" y="5605963"/>
              <a:ext cx="5644" cy="78957"/>
            </p14:xfrm>
          </p:contentPart>
        </mc:Choice>
        <mc:Fallback xmlns="">
          <p:pic>
            <p:nvPicPr>
              <p:cNvPr id="198" name="墨迹 197"/>
            </p:nvPicPr>
            <p:blipFill>
              <a:blip/>
            </p:blipFill>
            <p:spPr>
              <a:xfrm>
                <a:off x="3302000" y="5605963"/>
                <a:ext cx="5644" cy="78957"/>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199" name="墨迹 198"/>
              <p14:cNvContentPartPr/>
              <p14:nvPr/>
            </p14:nvContentPartPr>
            <p14:xfrm>
              <a:off x="3228622" y="5228097"/>
              <a:ext cx="115711" cy="112796"/>
            </p14:xfrm>
          </p:contentPart>
        </mc:Choice>
        <mc:Fallback xmlns="">
          <p:pic>
            <p:nvPicPr>
              <p:cNvPr id="199" name="墨迹 198"/>
            </p:nvPicPr>
            <p:blipFill>
              <a:blip/>
            </p:blipFill>
            <p:spPr>
              <a:xfrm>
                <a:off x="3228622" y="5228097"/>
                <a:ext cx="115711" cy="112796"/>
              </a:xfrm>
              <a:prstGeom prst="rect"/>
            </p:spPr>
          </p:pic>
        </mc:Fallback>
      </mc:AlternateContent>
      <mc:AlternateContent xmlns:mc="http://schemas.openxmlformats.org/markup-compatibility/2006" xmlns:p14="http://schemas.microsoft.com/office/powerpoint/2010/main">
        <mc:Choice Requires="p14">
          <p:contentPart r:id="rId181" p14:bwMode="auto">
            <p14:nvContentPartPr>
              <p14:cNvPr id="200" name="墨迹 199"/>
              <p14:cNvContentPartPr/>
              <p14:nvPr/>
            </p14:nvContentPartPr>
            <p14:xfrm>
              <a:off x="3036711" y="5064542"/>
              <a:ext cx="79022" cy="197393"/>
            </p14:xfrm>
          </p:contentPart>
        </mc:Choice>
        <mc:Fallback xmlns="">
          <p:pic>
            <p:nvPicPr>
              <p:cNvPr id="200" name="墨迹 199"/>
            </p:nvPicPr>
            <p:blipFill>
              <a:blip/>
            </p:blipFill>
            <p:spPr>
              <a:xfrm>
                <a:off x="3036711" y="5064542"/>
                <a:ext cx="79022" cy="197393"/>
              </a:xfrm>
              <a:prstGeom prst="rect"/>
            </p:spPr>
          </p:pic>
        </mc:Fallback>
      </mc:AlternateContent>
    </p:spTree>
    <p:custDataLst>
      <p:tags r:id="rId182"/>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407670" y="128905"/>
            <a:ext cx="10314940" cy="626110"/>
          </a:xfrm>
          <a:prstGeom prst="rect">
            <a:avLst/>
          </a:prstGeom>
          <a:ln>
            <a:solidFill>
              <a:schemeClr val="accent1"/>
            </a:solidFill>
          </a:ln>
        </p:spPr>
      </p:pic>
      <mc:AlternateContent xmlns:mc="http://schemas.openxmlformats.org/markup-compatibility/2006" xmlns:p14="http://schemas.microsoft.com/office/powerpoint/2010/main">
        <mc:Choice Requires="p14">
          <p:contentPart r:id="rId2" p14:bwMode="auto">
            <p14:nvContentPartPr>
              <p14:cNvPr id="9" name="墨迹 8"/>
              <p14:cNvContentPartPr/>
              <p14:nvPr/>
            </p14:nvContentPartPr>
            <p14:xfrm>
              <a:off x="2057400" y="546100"/>
              <a:ext cx="12700" cy="360"/>
            </p14:xfrm>
          </p:contentPart>
        </mc:Choice>
        <mc:Fallback xmlns="">
          <p:pic>
            <p:nvPicPr>
              <p:cNvPr id="9" name="墨迹 8"/>
            </p:nvPicPr>
            <p:blipFill>
              <a:blip/>
            </p:blipFill>
            <p:spPr>
              <a:xfrm>
                <a:off x="2057400" y="546100"/>
                <a:ext cx="12700" cy="360"/>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13" name="墨迹 12"/>
              <p14:cNvContentPartPr/>
              <p14:nvPr/>
            </p14:nvContentPartPr>
            <p14:xfrm>
              <a:off x="2990850" y="190500"/>
              <a:ext cx="844550" cy="603250"/>
            </p14:xfrm>
          </p:contentPart>
        </mc:Choice>
        <mc:Fallback xmlns="">
          <p:pic>
            <p:nvPicPr>
              <p:cNvPr id="13" name="墨迹 12"/>
            </p:nvPicPr>
            <p:blipFill>
              <a:blip/>
            </p:blipFill>
            <p:spPr>
              <a:xfrm>
                <a:off x="2990850" y="190500"/>
                <a:ext cx="844550" cy="60325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15" name="墨迹 14"/>
              <p14:cNvContentPartPr/>
              <p14:nvPr/>
            </p14:nvContentPartPr>
            <p14:xfrm>
              <a:off x="3359150" y="603250"/>
              <a:ext cx="107950" cy="88900"/>
            </p14:xfrm>
          </p:contentPart>
        </mc:Choice>
        <mc:Fallback xmlns="">
          <p:pic>
            <p:nvPicPr>
              <p:cNvPr id="15" name="墨迹 14"/>
            </p:nvPicPr>
            <p:blipFill>
              <a:blip/>
            </p:blipFill>
            <p:spPr>
              <a:xfrm>
                <a:off x="3359150" y="603250"/>
                <a:ext cx="107950" cy="8890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17" name="墨迹 16"/>
              <p14:cNvContentPartPr/>
              <p14:nvPr/>
            </p14:nvContentPartPr>
            <p14:xfrm>
              <a:off x="7245350" y="609600"/>
              <a:ext cx="857250" cy="38100"/>
            </p14:xfrm>
          </p:contentPart>
        </mc:Choice>
        <mc:Fallback xmlns="">
          <p:pic>
            <p:nvPicPr>
              <p:cNvPr id="17" name="墨迹 16"/>
            </p:nvPicPr>
            <p:blipFill>
              <a:blip/>
            </p:blipFill>
            <p:spPr>
              <a:xfrm>
                <a:off x="7245350" y="609600"/>
                <a:ext cx="857250" cy="3810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12" name="墨迹 11"/>
              <p14:cNvContentPartPr/>
              <p14:nvPr/>
            </p14:nvContentPartPr>
            <p14:xfrm>
              <a:off x="2353733" y="1511467"/>
              <a:ext cx="180622" cy="180473"/>
            </p14:xfrm>
          </p:contentPart>
        </mc:Choice>
        <mc:Fallback xmlns="">
          <p:pic>
            <p:nvPicPr>
              <p:cNvPr id="12" name="墨迹 11"/>
            </p:nvPicPr>
            <p:blipFill>
              <a:blip/>
            </p:blipFill>
            <p:spPr>
              <a:xfrm>
                <a:off x="2353733" y="1511467"/>
                <a:ext cx="180622" cy="180473"/>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87" name="墨迹 86"/>
              <p14:cNvContentPartPr/>
              <p14:nvPr/>
            </p14:nvContentPartPr>
            <p14:xfrm>
              <a:off x="2602088" y="1500187"/>
              <a:ext cx="217312" cy="22559"/>
            </p14:xfrm>
          </p:contentPart>
        </mc:Choice>
        <mc:Fallback xmlns="">
          <p:pic>
            <p:nvPicPr>
              <p:cNvPr id="87" name="墨迹 86"/>
            </p:nvPicPr>
            <p:blipFill>
              <a:blip/>
            </p:blipFill>
            <p:spPr>
              <a:xfrm>
                <a:off x="2602088" y="1500187"/>
                <a:ext cx="217312" cy="22559"/>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88" name="墨迹 87"/>
              <p14:cNvContentPartPr/>
              <p14:nvPr/>
            </p14:nvContentPartPr>
            <p14:xfrm>
              <a:off x="2585155" y="1624263"/>
              <a:ext cx="259645" cy="33839"/>
            </p14:xfrm>
          </p:contentPart>
        </mc:Choice>
        <mc:Fallback xmlns="">
          <p:pic>
            <p:nvPicPr>
              <p:cNvPr id="88" name="墨迹 87"/>
            </p:nvPicPr>
            <p:blipFill>
              <a:blip/>
            </p:blipFill>
            <p:spPr>
              <a:xfrm>
                <a:off x="2585155" y="1624263"/>
                <a:ext cx="259645" cy="33839"/>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89" name="墨迹 88"/>
              <p14:cNvContentPartPr/>
              <p14:nvPr/>
            </p14:nvContentPartPr>
            <p14:xfrm>
              <a:off x="2918177" y="1500187"/>
              <a:ext cx="194734" cy="174834"/>
            </p14:xfrm>
          </p:contentPart>
        </mc:Choice>
        <mc:Fallback xmlns="">
          <p:pic>
            <p:nvPicPr>
              <p:cNvPr id="89" name="墨迹 88"/>
            </p:nvPicPr>
            <p:blipFill>
              <a:blip/>
            </p:blipFill>
            <p:spPr>
              <a:xfrm>
                <a:off x="2918177" y="1500187"/>
                <a:ext cx="194734" cy="174834"/>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90" name="墨迹 89"/>
              <p14:cNvContentPartPr/>
              <p14:nvPr/>
            </p14:nvContentPartPr>
            <p14:xfrm>
              <a:off x="2156177" y="1409950"/>
              <a:ext cx="143934" cy="87417"/>
            </p14:xfrm>
          </p:contentPart>
        </mc:Choice>
        <mc:Fallback xmlns="">
          <p:pic>
            <p:nvPicPr>
              <p:cNvPr id="90" name="墨迹 89"/>
            </p:nvPicPr>
            <p:blipFill>
              <a:blip/>
            </p:blipFill>
            <p:spPr>
              <a:xfrm>
                <a:off x="2156177" y="1409950"/>
                <a:ext cx="143934" cy="87417"/>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91" name="墨迹 90"/>
              <p14:cNvContentPartPr/>
              <p14:nvPr/>
            </p14:nvContentPartPr>
            <p14:xfrm>
              <a:off x="2088444" y="1818836"/>
              <a:ext cx="189089" cy="138175"/>
            </p14:xfrm>
          </p:contentPart>
        </mc:Choice>
        <mc:Fallback xmlns="">
          <p:pic>
            <p:nvPicPr>
              <p:cNvPr id="91" name="墨迹 90"/>
            </p:nvPicPr>
            <p:blipFill>
              <a:blip/>
            </p:blipFill>
            <p:spPr>
              <a:xfrm>
                <a:off x="2088444" y="1818836"/>
                <a:ext cx="189089" cy="138175"/>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92" name="墨迹 91"/>
              <p14:cNvContentPartPr/>
              <p14:nvPr/>
            </p14:nvContentPartPr>
            <p14:xfrm>
              <a:off x="1896533" y="1195638"/>
              <a:ext cx="101600" cy="214312"/>
            </p14:xfrm>
          </p:contentPart>
        </mc:Choice>
        <mc:Fallback xmlns="">
          <p:pic>
            <p:nvPicPr>
              <p:cNvPr id="92" name="墨迹 91"/>
            </p:nvPicPr>
            <p:blipFill>
              <a:blip/>
            </p:blipFill>
            <p:spPr>
              <a:xfrm>
                <a:off x="1896533" y="1195638"/>
                <a:ext cx="101600" cy="214312"/>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93" name="墨迹 92"/>
              <p14:cNvContentPartPr/>
              <p14:nvPr/>
            </p14:nvContentPartPr>
            <p14:xfrm>
              <a:off x="1851377" y="1212557"/>
              <a:ext cx="191911" cy="188933"/>
            </p14:xfrm>
          </p:contentPart>
        </mc:Choice>
        <mc:Fallback xmlns="">
          <p:pic>
            <p:nvPicPr>
              <p:cNvPr id="93" name="墨迹 92"/>
            </p:nvPicPr>
            <p:blipFill>
              <a:blip/>
            </p:blipFill>
            <p:spPr>
              <a:xfrm>
                <a:off x="1851377" y="1212557"/>
                <a:ext cx="191911" cy="188933"/>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94" name="墨迹 93"/>
              <p14:cNvContentPartPr/>
              <p14:nvPr/>
            </p14:nvContentPartPr>
            <p14:xfrm>
              <a:off x="1851377" y="1866774"/>
              <a:ext cx="146756" cy="242512"/>
            </p14:xfrm>
          </p:contentPart>
        </mc:Choice>
        <mc:Fallback xmlns="">
          <p:pic>
            <p:nvPicPr>
              <p:cNvPr id="94" name="墨迹 93"/>
            </p:nvPicPr>
            <p:blipFill>
              <a:blip/>
            </p:blipFill>
            <p:spPr>
              <a:xfrm>
                <a:off x="1851377" y="1866774"/>
                <a:ext cx="146756" cy="242512"/>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95" name="墨迹 94"/>
              <p14:cNvContentPartPr/>
              <p14:nvPr/>
            </p14:nvContentPartPr>
            <p14:xfrm>
              <a:off x="1811866" y="1923172"/>
              <a:ext cx="211667" cy="160735"/>
            </p14:xfrm>
          </p:contentPart>
        </mc:Choice>
        <mc:Fallback xmlns="">
          <p:pic>
            <p:nvPicPr>
              <p:cNvPr id="95" name="墨迹 94"/>
            </p:nvPicPr>
            <p:blipFill>
              <a:blip/>
            </p:blipFill>
            <p:spPr>
              <a:xfrm>
                <a:off x="1811866" y="1923172"/>
                <a:ext cx="211667" cy="160735"/>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96" name="墨迹 95"/>
              <p14:cNvContentPartPr/>
              <p14:nvPr/>
            </p14:nvContentPartPr>
            <p14:xfrm>
              <a:off x="3183466" y="1305614"/>
              <a:ext cx="214489" cy="177654"/>
            </p14:xfrm>
          </p:contentPart>
        </mc:Choice>
        <mc:Fallback xmlns="">
          <p:pic>
            <p:nvPicPr>
              <p:cNvPr id="96" name="墨迹 95"/>
            </p:nvPicPr>
            <p:blipFill>
              <a:blip/>
            </p:blipFill>
            <p:spPr>
              <a:xfrm>
                <a:off x="3183466" y="1305614"/>
                <a:ext cx="214489" cy="177654"/>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97" name="墨迹 96"/>
              <p14:cNvContentPartPr/>
              <p14:nvPr/>
            </p14:nvContentPartPr>
            <p14:xfrm>
              <a:off x="3488266" y="1144879"/>
              <a:ext cx="5645" cy="205853"/>
            </p14:xfrm>
          </p:contentPart>
        </mc:Choice>
        <mc:Fallback xmlns="">
          <p:pic>
            <p:nvPicPr>
              <p:cNvPr id="97" name="墨迹 96"/>
            </p:nvPicPr>
            <p:blipFill>
              <a:blip/>
            </p:blipFill>
            <p:spPr>
              <a:xfrm>
                <a:off x="3488266" y="1144879"/>
                <a:ext cx="5645" cy="205853"/>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98" name="墨迹 97"/>
              <p14:cNvContentPartPr/>
              <p14:nvPr/>
            </p14:nvContentPartPr>
            <p14:xfrm>
              <a:off x="3539066" y="1184358"/>
              <a:ext cx="87489" cy="33839"/>
            </p14:xfrm>
          </p:contentPart>
        </mc:Choice>
        <mc:Fallback xmlns="">
          <p:pic>
            <p:nvPicPr>
              <p:cNvPr id="98" name="墨迹 97"/>
            </p:nvPicPr>
            <p:blipFill>
              <a:blip/>
            </p:blipFill>
            <p:spPr>
              <a:xfrm>
                <a:off x="3539066" y="1184358"/>
                <a:ext cx="87489" cy="33839"/>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99" name="墨迹 98"/>
              <p14:cNvContentPartPr/>
              <p14:nvPr/>
            </p14:nvContentPartPr>
            <p14:xfrm>
              <a:off x="3657600" y="1116680"/>
              <a:ext cx="22577" cy="163555"/>
            </p14:xfrm>
          </p:contentPart>
        </mc:Choice>
        <mc:Fallback xmlns="">
          <p:pic>
            <p:nvPicPr>
              <p:cNvPr id="99" name="墨迹 98"/>
            </p:nvPicPr>
            <p:blipFill>
              <a:blip/>
            </p:blipFill>
            <p:spPr>
              <a:xfrm>
                <a:off x="3657600" y="1116680"/>
                <a:ext cx="22577" cy="163555"/>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00" name="墨迹 99"/>
              <p14:cNvContentPartPr/>
              <p14:nvPr/>
            </p14:nvContentPartPr>
            <p14:xfrm>
              <a:off x="3239911" y="1652462"/>
              <a:ext cx="163689" cy="166374"/>
            </p14:xfrm>
          </p:contentPart>
        </mc:Choice>
        <mc:Fallback xmlns="">
          <p:pic>
            <p:nvPicPr>
              <p:cNvPr id="100" name="墨迹 99"/>
            </p:nvPicPr>
            <p:blipFill>
              <a:blip/>
            </p:blipFill>
            <p:spPr>
              <a:xfrm>
                <a:off x="3239911" y="1652462"/>
                <a:ext cx="163689" cy="166374"/>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01" name="墨迹 100"/>
              <p14:cNvContentPartPr/>
              <p14:nvPr/>
            </p14:nvContentPartPr>
            <p14:xfrm>
              <a:off x="3589866" y="1782177"/>
              <a:ext cx="79022" cy="214313"/>
            </p14:xfrm>
          </p:contentPart>
        </mc:Choice>
        <mc:Fallback xmlns="">
          <p:pic>
            <p:nvPicPr>
              <p:cNvPr id="101" name="墨迹 100"/>
            </p:nvPicPr>
            <p:blipFill>
              <a:blip/>
            </p:blipFill>
            <p:spPr>
              <a:xfrm>
                <a:off x="3589866" y="1782177"/>
                <a:ext cx="79022" cy="214313"/>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02" name="墨迹 101"/>
              <p14:cNvContentPartPr/>
              <p14:nvPr/>
            </p14:nvContentPartPr>
            <p14:xfrm>
              <a:off x="3663244" y="1734239"/>
              <a:ext cx="160867" cy="222772"/>
            </p14:xfrm>
          </p:contentPart>
        </mc:Choice>
        <mc:Fallback xmlns="">
          <p:pic>
            <p:nvPicPr>
              <p:cNvPr id="102" name="墨迹 101"/>
            </p:nvPicPr>
            <p:blipFill>
              <a:blip/>
            </p:blipFill>
            <p:spPr>
              <a:xfrm>
                <a:off x="3663244" y="1734239"/>
                <a:ext cx="160867" cy="222772"/>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03" name="墨迹 102"/>
              <p14:cNvContentPartPr/>
              <p14:nvPr/>
            </p14:nvContentPartPr>
            <p14:xfrm>
              <a:off x="3815644" y="1539666"/>
              <a:ext cx="169333" cy="197393"/>
            </p14:xfrm>
          </p:contentPart>
        </mc:Choice>
        <mc:Fallback xmlns="">
          <p:pic>
            <p:nvPicPr>
              <p:cNvPr id="103" name="墨迹 102"/>
            </p:nvPicPr>
            <p:blipFill>
              <a:blip/>
            </p:blipFill>
            <p:spPr>
              <a:xfrm>
                <a:off x="3815644" y="1539666"/>
                <a:ext cx="169333" cy="197393"/>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04" name="墨迹 103"/>
              <p14:cNvContentPartPr/>
              <p14:nvPr/>
            </p14:nvContentPartPr>
            <p14:xfrm>
              <a:off x="4075288" y="1387391"/>
              <a:ext cx="33867" cy="191753"/>
            </p14:xfrm>
          </p:contentPart>
        </mc:Choice>
        <mc:Fallback xmlns="">
          <p:pic>
            <p:nvPicPr>
              <p:cNvPr id="104" name="墨迹 103"/>
            </p:nvPicPr>
            <p:blipFill>
              <a:blip/>
            </p:blipFill>
            <p:spPr>
              <a:xfrm>
                <a:off x="4075288" y="1387391"/>
                <a:ext cx="33867" cy="191753"/>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05" name="墨迹 104"/>
              <p14:cNvContentPartPr/>
              <p14:nvPr/>
            </p14:nvContentPartPr>
            <p14:xfrm>
              <a:off x="4097866" y="1353552"/>
              <a:ext cx="132645" cy="203033"/>
            </p14:xfrm>
          </p:contentPart>
        </mc:Choice>
        <mc:Fallback xmlns="">
          <p:pic>
            <p:nvPicPr>
              <p:cNvPr id="105" name="墨迹 104"/>
            </p:nvPicPr>
            <p:blipFill>
              <a:blip/>
            </p:blipFill>
            <p:spPr>
              <a:xfrm>
                <a:off x="4097866" y="1353552"/>
                <a:ext cx="132645" cy="203033"/>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06" name="墨迹 105"/>
              <p14:cNvContentPartPr/>
              <p14:nvPr/>
            </p14:nvContentPartPr>
            <p14:xfrm>
              <a:off x="4318000" y="1471988"/>
              <a:ext cx="28222" cy="132535"/>
            </p14:xfrm>
          </p:contentPart>
        </mc:Choice>
        <mc:Fallback xmlns="">
          <p:pic>
            <p:nvPicPr>
              <p:cNvPr id="106" name="墨迹 105"/>
            </p:nvPicPr>
            <p:blipFill>
              <a:blip/>
            </p:blipFill>
            <p:spPr>
              <a:xfrm>
                <a:off x="4318000" y="1471988"/>
                <a:ext cx="28222" cy="132535"/>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07" name="墨迹 106"/>
              <p14:cNvContentPartPr/>
              <p14:nvPr/>
            </p14:nvContentPartPr>
            <p14:xfrm>
              <a:off x="3855155" y="1923172"/>
              <a:ext cx="169333" cy="109976"/>
            </p14:xfrm>
          </p:contentPart>
        </mc:Choice>
        <mc:Fallback xmlns="">
          <p:pic>
            <p:nvPicPr>
              <p:cNvPr id="107" name="墨迹 106"/>
            </p:nvPicPr>
            <p:blipFill>
              <a:blip/>
            </p:blipFill>
            <p:spPr>
              <a:xfrm>
                <a:off x="3855155" y="1923172"/>
                <a:ext cx="169333" cy="109976"/>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08" name="墨迹 107"/>
              <p14:cNvContentPartPr/>
              <p14:nvPr/>
            </p14:nvContentPartPr>
            <p14:xfrm>
              <a:off x="4126088" y="1923172"/>
              <a:ext cx="28223" cy="152275"/>
            </p14:xfrm>
          </p:contentPart>
        </mc:Choice>
        <mc:Fallback xmlns="">
          <p:pic>
            <p:nvPicPr>
              <p:cNvPr id="108" name="墨迹 107"/>
            </p:nvPicPr>
            <p:blipFill>
              <a:blip/>
            </p:blipFill>
            <p:spPr>
              <a:xfrm>
                <a:off x="4126088" y="1923172"/>
                <a:ext cx="28223" cy="152275"/>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109" name="墨迹 108"/>
              <p14:cNvContentPartPr/>
              <p14:nvPr/>
            </p14:nvContentPartPr>
            <p14:xfrm>
              <a:off x="4148666" y="1832935"/>
              <a:ext cx="132645" cy="222773"/>
            </p14:xfrm>
          </p:contentPart>
        </mc:Choice>
        <mc:Fallback xmlns="">
          <p:pic>
            <p:nvPicPr>
              <p:cNvPr id="109" name="墨迹 108"/>
            </p:nvPicPr>
            <p:blipFill>
              <a:blip/>
            </p:blipFill>
            <p:spPr>
              <a:xfrm>
                <a:off x="4148666" y="1832935"/>
                <a:ext cx="132645" cy="222773"/>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10" name="墨迹 109"/>
              <p14:cNvContentPartPr/>
              <p14:nvPr/>
            </p14:nvContentPartPr>
            <p14:xfrm>
              <a:off x="4334933" y="1973930"/>
              <a:ext cx="112889" cy="107157"/>
            </p14:xfrm>
          </p:contentPart>
        </mc:Choice>
        <mc:Fallback xmlns="">
          <p:pic>
            <p:nvPicPr>
              <p:cNvPr id="110" name="墨迹 109"/>
            </p:nvPicPr>
            <p:blipFill>
              <a:blip/>
            </p:blipFill>
            <p:spPr>
              <a:xfrm>
                <a:off x="4334933" y="1973930"/>
                <a:ext cx="112889" cy="107157"/>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111" name="墨迹 110"/>
              <p14:cNvContentPartPr/>
              <p14:nvPr/>
            </p14:nvContentPartPr>
            <p14:xfrm>
              <a:off x="4758266" y="1646822"/>
              <a:ext cx="222956" cy="50758"/>
            </p14:xfrm>
          </p:contentPart>
        </mc:Choice>
        <mc:Fallback xmlns="">
          <p:pic>
            <p:nvPicPr>
              <p:cNvPr id="111" name="墨迹 110"/>
            </p:nvPicPr>
            <p:blipFill>
              <a:blip/>
            </p:blipFill>
            <p:spPr>
              <a:xfrm>
                <a:off x="4758266" y="1646822"/>
                <a:ext cx="222956" cy="50758"/>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12" name="墨迹 111"/>
              <p14:cNvContentPartPr/>
              <p14:nvPr/>
            </p14:nvContentPartPr>
            <p14:xfrm>
              <a:off x="4916311" y="1511467"/>
              <a:ext cx="11289" cy="239691"/>
            </p14:xfrm>
          </p:contentPart>
        </mc:Choice>
        <mc:Fallback xmlns="">
          <p:pic>
            <p:nvPicPr>
              <p:cNvPr id="112" name="墨迹 111"/>
            </p:nvPicPr>
            <p:blipFill>
              <a:blip/>
            </p:blipFill>
            <p:spPr>
              <a:xfrm>
                <a:off x="4916311" y="1511467"/>
                <a:ext cx="11289" cy="239691"/>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113" name="墨迹 112"/>
              <p14:cNvContentPartPr/>
              <p14:nvPr/>
            </p14:nvContentPartPr>
            <p14:xfrm>
              <a:off x="5542844" y="1325353"/>
              <a:ext cx="5644" cy="152275"/>
            </p14:xfrm>
          </p:contentPart>
        </mc:Choice>
        <mc:Fallback xmlns="">
          <p:pic>
            <p:nvPicPr>
              <p:cNvPr id="113" name="墨迹 112"/>
            </p:nvPicPr>
            <p:blipFill>
              <a:blip/>
            </p:blipFill>
            <p:spPr>
              <a:xfrm>
                <a:off x="5542844" y="1325353"/>
                <a:ext cx="5644" cy="152275"/>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14" name="墨迹 113"/>
              <p14:cNvContentPartPr/>
              <p14:nvPr/>
            </p14:nvContentPartPr>
            <p14:xfrm>
              <a:off x="5565422" y="1370472"/>
              <a:ext cx="81844" cy="28199"/>
            </p14:xfrm>
          </p:contentPart>
        </mc:Choice>
        <mc:Fallback xmlns="">
          <p:pic>
            <p:nvPicPr>
              <p:cNvPr id="114" name="墨迹 113"/>
            </p:nvPicPr>
            <p:blipFill>
              <a:blip/>
            </p:blipFill>
            <p:spPr>
              <a:xfrm>
                <a:off x="5565422" y="1370472"/>
                <a:ext cx="81844" cy="28199"/>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115" name="墨迹 114"/>
              <p14:cNvContentPartPr/>
              <p14:nvPr/>
            </p14:nvContentPartPr>
            <p14:xfrm>
              <a:off x="5746044" y="1212557"/>
              <a:ext cx="5644" cy="239692"/>
            </p14:xfrm>
          </p:contentPart>
        </mc:Choice>
        <mc:Fallback xmlns="">
          <p:pic>
            <p:nvPicPr>
              <p:cNvPr id="115" name="墨迹 114"/>
            </p:nvPicPr>
            <p:blipFill>
              <a:blip/>
            </p:blipFill>
            <p:spPr>
              <a:xfrm>
                <a:off x="5746044" y="1212557"/>
                <a:ext cx="5644" cy="239692"/>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116" name="墨迹 115"/>
              <p14:cNvContentPartPr/>
              <p14:nvPr/>
            </p14:nvContentPartPr>
            <p14:xfrm>
              <a:off x="5475111" y="1799097"/>
              <a:ext cx="16933" cy="208672"/>
            </p14:xfrm>
          </p:contentPart>
        </mc:Choice>
        <mc:Fallback xmlns="">
          <p:pic>
            <p:nvPicPr>
              <p:cNvPr id="116" name="墨迹 115"/>
            </p:nvPicPr>
            <p:blipFill>
              <a:blip/>
            </p:blipFill>
            <p:spPr>
              <a:xfrm>
                <a:off x="5475111" y="1799097"/>
                <a:ext cx="16933" cy="208672"/>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117" name="墨迹 116"/>
              <p14:cNvContentPartPr/>
              <p14:nvPr/>
            </p14:nvContentPartPr>
            <p14:xfrm>
              <a:off x="5525911" y="1855495"/>
              <a:ext cx="118533" cy="28199"/>
            </p14:xfrm>
          </p:contentPart>
        </mc:Choice>
        <mc:Fallback xmlns="">
          <p:pic>
            <p:nvPicPr>
              <p:cNvPr id="117" name="墨迹 116"/>
            </p:nvPicPr>
            <p:blipFill>
              <a:blip/>
            </p:blipFill>
            <p:spPr>
              <a:xfrm>
                <a:off x="5525911" y="1855495"/>
                <a:ext cx="118533" cy="28199"/>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118" name="墨迹 117"/>
              <p14:cNvContentPartPr/>
              <p14:nvPr/>
            </p14:nvContentPartPr>
            <p14:xfrm>
              <a:off x="5647266" y="1765258"/>
              <a:ext cx="19756" cy="256611"/>
            </p14:xfrm>
          </p:contentPart>
        </mc:Choice>
        <mc:Fallback xmlns="">
          <p:pic>
            <p:nvPicPr>
              <p:cNvPr id="118" name="墨迹 117"/>
            </p:nvPicPr>
            <p:blipFill>
              <a:blip/>
            </p:blipFill>
            <p:spPr>
              <a:xfrm>
                <a:off x="5647266" y="1765258"/>
                <a:ext cx="19756" cy="256611"/>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119" name="墨迹 118"/>
              <p14:cNvContentPartPr/>
              <p14:nvPr/>
            </p14:nvContentPartPr>
            <p14:xfrm>
              <a:off x="5779911" y="1528386"/>
              <a:ext cx="169333" cy="93057"/>
            </p14:xfrm>
          </p:contentPart>
        </mc:Choice>
        <mc:Fallback xmlns="">
          <p:pic>
            <p:nvPicPr>
              <p:cNvPr id="119" name="墨迹 118"/>
            </p:nvPicPr>
            <p:blipFill>
              <a:blip/>
            </p:blipFill>
            <p:spPr>
              <a:xfrm>
                <a:off x="5779911" y="1528386"/>
                <a:ext cx="169333" cy="93057"/>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120" name="墨迹 119"/>
              <p14:cNvContentPartPr/>
              <p14:nvPr/>
            </p14:nvContentPartPr>
            <p14:xfrm>
              <a:off x="5695244" y="1745518"/>
              <a:ext cx="155222" cy="104337"/>
            </p14:xfrm>
          </p:contentPart>
        </mc:Choice>
        <mc:Fallback xmlns="">
          <p:pic>
            <p:nvPicPr>
              <p:cNvPr id="120" name="墨迹 119"/>
            </p:nvPicPr>
            <p:blipFill>
              <a:blip/>
            </p:blipFill>
            <p:spPr>
              <a:xfrm>
                <a:off x="5695244" y="1745518"/>
                <a:ext cx="155222" cy="104337"/>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121" name="墨迹 120"/>
              <p14:cNvContentPartPr/>
              <p14:nvPr/>
            </p14:nvContentPartPr>
            <p14:xfrm>
              <a:off x="5932311" y="1539666"/>
              <a:ext cx="112889" cy="200213"/>
            </p14:xfrm>
          </p:contentPart>
        </mc:Choice>
        <mc:Fallback xmlns="">
          <p:pic>
            <p:nvPicPr>
              <p:cNvPr id="121" name="墨迹 120"/>
            </p:nvPicPr>
            <p:blipFill>
              <a:blip/>
            </p:blipFill>
            <p:spPr>
              <a:xfrm>
                <a:off x="5932311" y="1539666"/>
                <a:ext cx="112889" cy="200213"/>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122" name="墨迹 121"/>
              <p14:cNvContentPartPr/>
              <p14:nvPr/>
            </p14:nvContentPartPr>
            <p14:xfrm>
              <a:off x="6045200" y="1480448"/>
              <a:ext cx="222955" cy="239691"/>
            </p14:xfrm>
          </p:contentPart>
        </mc:Choice>
        <mc:Fallback xmlns="">
          <p:pic>
            <p:nvPicPr>
              <p:cNvPr id="122" name="墨迹 121"/>
            </p:nvPicPr>
            <p:blipFill>
              <a:blip/>
            </p:blipFill>
            <p:spPr>
              <a:xfrm>
                <a:off x="6045200" y="1480448"/>
                <a:ext cx="222955" cy="239691"/>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123" name="墨迹 122"/>
              <p14:cNvContentPartPr/>
              <p14:nvPr/>
            </p14:nvContentPartPr>
            <p14:xfrm>
              <a:off x="6259688" y="1542486"/>
              <a:ext cx="245534" cy="25379"/>
            </p14:xfrm>
          </p:contentPart>
        </mc:Choice>
        <mc:Fallback xmlns="">
          <p:pic>
            <p:nvPicPr>
              <p:cNvPr id="123" name="墨迹 122"/>
            </p:nvPicPr>
            <p:blipFill>
              <a:blip/>
            </p:blipFill>
            <p:spPr>
              <a:xfrm>
                <a:off x="6259688" y="1542486"/>
                <a:ext cx="245534" cy="25379"/>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124" name="墨迹 123"/>
              <p14:cNvContentPartPr/>
              <p14:nvPr/>
            </p14:nvContentPartPr>
            <p14:xfrm>
              <a:off x="6632222" y="1359192"/>
              <a:ext cx="174978" cy="293270"/>
            </p14:xfrm>
          </p:contentPart>
        </mc:Choice>
        <mc:Fallback xmlns="">
          <p:pic>
            <p:nvPicPr>
              <p:cNvPr id="124" name="墨迹 123"/>
            </p:nvPicPr>
            <p:blipFill>
              <a:blip/>
            </p:blipFill>
            <p:spPr>
              <a:xfrm>
                <a:off x="6632222" y="1359192"/>
                <a:ext cx="174978" cy="293270"/>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125" name="墨迹 124"/>
              <p14:cNvContentPartPr/>
              <p14:nvPr/>
            </p14:nvContentPartPr>
            <p14:xfrm>
              <a:off x="6841066" y="1505827"/>
              <a:ext cx="124178" cy="349668"/>
            </p14:xfrm>
          </p:contentPart>
        </mc:Choice>
        <mc:Fallback xmlns="">
          <p:pic>
            <p:nvPicPr>
              <p:cNvPr id="125" name="墨迹 124"/>
            </p:nvPicPr>
            <p:blipFill>
              <a:blip/>
            </p:blipFill>
            <p:spPr>
              <a:xfrm>
                <a:off x="6841066" y="1505827"/>
                <a:ext cx="124178" cy="349668"/>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126" name="墨迹 125"/>
              <p14:cNvContentPartPr/>
              <p14:nvPr/>
            </p14:nvContentPartPr>
            <p14:xfrm>
              <a:off x="7264400" y="1550945"/>
              <a:ext cx="824088" cy="16920"/>
            </p14:xfrm>
          </p:contentPart>
        </mc:Choice>
        <mc:Fallback xmlns="">
          <p:pic>
            <p:nvPicPr>
              <p:cNvPr id="126" name="墨迹 125"/>
            </p:nvPicPr>
            <p:blipFill>
              <a:blip/>
            </p:blipFill>
            <p:spPr>
              <a:xfrm>
                <a:off x="7264400" y="1550945"/>
                <a:ext cx="824088" cy="16920"/>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127" name="墨迹 126"/>
              <p14:cNvContentPartPr/>
              <p14:nvPr/>
            </p14:nvContentPartPr>
            <p14:xfrm>
              <a:off x="7340600" y="2436394"/>
              <a:ext cx="93133" cy="56398"/>
            </p14:xfrm>
          </p:contentPart>
        </mc:Choice>
        <mc:Fallback xmlns="">
          <p:pic>
            <p:nvPicPr>
              <p:cNvPr id="127" name="墨迹 126"/>
            </p:nvPicPr>
            <p:blipFill>
              <a:blip/>
            </p:blipFill>
            <p:spPr>
              <a:xfrm>
                <a:off x="7340600" y="2436394"/>
                <a:ext cx="93133" cy="56398"/>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128" name="墨迹 127"/>
              <p14:cNvContentPartPr/>
              <p14:nvPr/>
            </p14:nvContentPartPr>
            <p14:xfrm>
              <a:off x="2082800" y="3011654"/>
              <a:ext cx="206022" cy="287630"/>
            </p14:xfrm>
          </p:contentPart>
        </mc:Choice>
        <mc:Fallback xmlns="">
          <p:pic>
            <p:nvPicPr>
              <p:cNvPr id="128" name="墨迹 127"/>
            </p:nvPicPr>
            <p:blipFill>
              <a:blip/>
            </p:blipFill>
            <p:spPr>
              <a:xfrm>
                <a:off x="2082800" y="3011654"/>
                <a:ext cx="206022" cy="287630"/>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129" name="墨迹 128"/>
              <p14:cNvContentPartPr/>
              <p14:nvPr/>
            </p14:nvContentPartPr>
            <p14:xfrm>
              <a:off x="2336800" y="3209047"/>
              <a:ext cx="138288" cy="76138"/>
            </p14:xfrm>
          </p:contentPart>
        </mc:Choice>
        <mc:Fallback xmlns="">
          <p:pic>
            <p:nvPicPr>
              <p:cNvPr id="129" name="墨迹 128"/>
            </p:nvPicPr>
            <p:blipFill>
              <a:blip/>
            </p:blipFill>
            <p:spPr>
              <a:xfrm>
                <a:off x="2336800" y="3209047"/>
                <a:ext cx="138288" cy="76138"/>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130" name="墨迹 129"/>
              <p14:cNvContentPartPr/>
              <p14:nvPr/>
            </p14:nvContentPartPr>
            <p14:xfrm>
              <a:off x="2562577" y="3214687"/>
              <a:ext cx="141111" cy="124076"/>
            </p14:xfrm>
          </p:contentPart>
        </mc:Choice>
        <mc:Fallback xmlns="">
          <p:pic>
            <p:nvPicPr>
              <p:cNvPr id="130" name="墨迹 129"/>
            </p:nvPicPr>
            <p:blipFill>
              <a:blip/>
            </p:blipFill>
            <p:spPr>
              <a:xfrm>
                <a:off x="2562577" y="3214687"/>
                <a:ext cx="141111" cy="124076"/>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131" name="墨迹 130"/>
              <p14:cNvContentPartPr/>
              <p14:nvPr/>
            </p14:nvContentPartPr>
            <p14:xfrm>
              <a:off x="2619022" y="2989095"/>
              <a:ext cx="22578" cy="126895"/>
            </p14:xfrm>
          </p:contentPart>
        </mc:Choice>
        <mc:Fallback xmlns="">
          <p:pic>
            <p:nvPicPr>
              <p:cNvPr id="131" name="墨迹 130"/>
            </p:nvPicPr>
            <p:blipFill>
              <a:blip/>
            </p:blipFill>
            <p:spPr>
              <a:xfrm>
                <a:off x="2619022" y="2989095"/>
                <a:ext cx="22578" cy="126895"/>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132" name="墨迹 131"/>
              <p14:cNvContentPartPr/>
              <p14:nvPr/>
            </p14:nvContentPartPr>
            <p14:xfrm>
              <a:off x="2729088" y="2972176"/>
              <a:ext cx="8467" cy="149454"/>
            </p14:xfrm>
          </p:contentPart>
        </mc:Choice>
        <mc:Fallback xmlns="">
          <p:pic>
            <p:nvPicPr>
              <p:cNvPr id="132" name="墨迹 131"/>
            </p:nvPicPr>
            <p:blipFill>
              <a:blip/>
            </p:blipFill>
            <p:spPr>
              <a:xfrm>
                <a:off x="2729088" y="2972176"/>
                <a:ext cx="8467" cy="149454"/>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133" name="墨迹 132"/>
              <p14:cNvContentPartPr/>
              <p14:nvPr/>
            </p14:nvContentPartPr>
            <p14:xfrm>
              <a:off x="2647244" y="2724024"/>
              <a:ext cx="95956" cy="180474"/>
            </p14:xfrm>
          </p:contentPart>
        </mc:Choice>
        <mc:Fallback xmlns="">
          <p:pic>
            <p:nvPicPr>
              <p:cNvPr id="133" name="墨迹 132"/>
            </p:nvPicPr>
            <p:blipFill>
              <a:blip/>
            </p:blipFill>
            <p:spPr>
              <a:xfrm>
                <a:off x="2647244" y="2724024"/>
                <a:ext cx="95956" cy="180474"/>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134" name="墨迹 133"/>
              <p14:cNvContentPartPr/>
              <p14:nvPr/>
            </p14:nvContentPartPr>
            <p14:xfrm>
              <a:off x="2805288" y="3299284"/>
              <a:ext cx="189089" cy="81777"/>
            </p14:xfrm>
          </p:contentPart>
        </mc:Choice>
        <mc:Fallback xmlns="">
          <p:pic>
            <p:nvPicPr>
              <p:cNvPr id="134" name="墨迹 133"/>
            </p:nvPicPr>
            <p:blipFill>
              <a:blip/>
            </p:blipFill>
            <p:spPr>
              <a:xfrm>
                <a:off x="2805288" y="3299284"/>
                <a:ext cx="189089" cy="81777"/>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135" name="墨迹 134"/>
              <p14:cNvContentPartPr/>
              <p14:nvPr/>
            </p14:nvContentPartPr>
            <p14:xfrm>
              <a:off x="3183466" y="3344402"/>
              <a:ext cx="141111" cy="140996"/>
            </p14:xfrm>
          </p:contentPart>
        </mc:Choice>
        <mc:Fallback xmlns="">
          <p:pic>
            <p:nvPicPr>
              <p:cNvPr id="135" name="墨迹 134"/>
            </p:nvPicPr>
            <p:blipFill>
              <a:blip/>
            </p:blipFill>
            <p:spPr>
              <a:xfrm>
                <a:off x="3183466" y="3344402"/>
                <a:ext cx="141111" cy="140996"/>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136" name="墨迹 135"/>
              <p14:cNvContentPartPr/>
              <p14:nvPr/>
            </p14:nvContentPartPr>
            <p14:xfrm>
              <a:off x="3437466" y="3310564"/>
              <a:ext cx="248356" cy="16919"/>
            </p14:xfrm>
          </p:contentPart>
        </mc:Choice>
        <mc:Fallback xmlns="">
          <p:pic>
            <p:nvPicPr>
              <p:cNvPr id="136" name="墨迹 135"/>
            </p:nvPicPr>
            <p:blipFill>
              <a:blip/>
            </p:blipFill>
            <p:spPr>
              <a:xfrm>
                <a:off x="3437466" y="3310564"/>
                <a:ext cx="248356" cy="16919"/>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137" name="墨迹 136"/>
              <p14:cNvContentPartPr/>
              <p14:nvPr/>
            </p14:nvContentPartPr>
            <p14:xfrm>
              <a:off x="3431822" y="3406440"/>
              <a:ext cx="279400" cy="28199"/>
            </p14:xfrm>
          </p:contentPart>
        </mc:Choice>
        <mc:Fallback xmlns="">
          <p:pic>
            <p:nvPicPr>
              <p:cNvPr id="137" name="墨迹 136"/>
            </p:nvPicPr>
            <p:blipFill>
              <a:blip/>
            </p:blipFill>
            <p:spPr>
              <a:xfrm>
                <a:off x="3431822" y="3406440"/>
                <a:ext cx="279400" cy="28199"/>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138" name="墨迹 137"/>
              <p14:cNvContentPartPr/>
              <p14:nvPr/>
            </p14:nvContentPartPr>
            <p14:xfrm>
              <a:off x="2943577" y="3536156"/>
              <a:ext cx="160867" cy="87417"/>
            </p14:xfrm>
          </p:contentPart>
        </mc:Choice>
        <mc:Fallback xmlns="">
          <p:pic>
            <p:nvPicPr>
              <p:cNvPr id="138" name="墨迹 137"/>
            </p:nvPicPr>
            <p:blipFill>
              <a:blip/>
            </p:blipFill>
            <p:spPr>
              <a:xfrm>
                <a:off x="2943577" y="3536156"/>
                <a:ext cx="160867" cy="87417"/>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139" name="墨迹 138"/>
              <p14:cNvContentPartPr/>
              <p14:nvPr/>
            </p14:nvContentPartPr>
            <p14:xfrm>
              <a:off x="2167466" y="3677151"/>
              <a:ext cx="56445" cy="270710"/>
            </p14:xfrm>
          </p:contentPart>
        </mc:Choice>
        <mc:Fallback xmlns="">
          <p:pic>
            <p:nvPicPr>
              <p:cNvPr id="139" name="墨迹 138"/>
            </p:nvPicPr>
            <p:blipFill>
              <a:blip/>
            </p:blipFill>
            <p:spPr>
              <a:xfrm>
                <a:off x="2167466" y="3677151"/>
                <a:ext cx="56445" cy="270710"/>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140" name="墨迹 139"/>
              <p14:cNvContentPartPr/>
              <p14:nvPr/>
            </p14:nvContentPartPr>
            <p14:xfrm>
              <a:off x="2218266" y="3626393"/>
              <a:ext cx="158045" cy="287630"/>
            </p14:xfrm>
          </p:contentPart>
        </mc:Choice>
        <mc:Fallback xmlns="">
          <p:pic>
            <p:nvPicPr>
              <p:cNvPr id="140" name="墨迹 139"/>
            </p:nvPicPr>
            <p:blipFill>
              <a:blip/>
            </p:blipFill>
            <p:spPr>
              <a:xfrm>
                <a:off x="2218266" y="3626393"/>
                <a:ext cx="158045" cy="287630"/>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141" name="墨迹 140"/>
              <p14:cNvContentPartPr/>
              <p14:nvPr/>
            </p14:nvContentPartPr>
            <p14:xfrm>
              <a:off x="2365022" y="3789947"/>
              <a:ext cx="158044" cy="22559"/>
            </p14:xfrm>
          </p:contentPart>
        </mc:Choice>
        <mc:Fallback xmlns="">
          <p:pic>
            <p:nvPicPr>
              <p:cNvPr id="141" name="墨迹 140"/>
            </p:nvPicPr>
            <p:blipFill>
              <a:blip/>
            </p:blipFill>
            <p:spPr>
              <a:xfrm>
                <a:off x="2365022" y="3789947"/>
                <a:ext cx="158044" cy="22559"/>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142" name="墨迹 141"/>
              <p14:cNvContentPartPr/>
              <p14:nvPr/>
            </p14:nvContentPartPr>
            <p14:xfrm>
              <a:off x="2613377" y="3682791"/>
              <a:ext cx="118534" cy="146634"/>
            </p14:xfrm>
          </p:contentPart>
        </mc:Choice>
        <mc:Fallback xmlns="">
          <p:pic>
            <p:nvPicPr>
              <p:cNvPr id="142" name="墨迹 141"/>
            </p:nvPicPr>
            <p:blipFill>
              <a:blip/>
            </p:blipFill>
            <p:spPr>
              <a:xfrm>
                <a:off x="2613377" y="3682791"/>
                <a:ext cx="118534" cy="146634"/>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143" name="墨迹 142"/>
              <p14:cNvContentPartPr/>
              <p14:nvPr/>
            </p14:nvContentPartPr>
            <p14:xfrm>
              <a:off x="2641600" y="3902743"/>
              <a:ext cx="8466" cy="140995"/>
            </p14:xfrm>
          </p:contentPart>
        </mc:Choice>
        <mc:Fallback xmlns="">
          <p:pic>
            <p:nvPicPr>
              <p:cNvPr id="143" name="墨迹 142"/>
            </p:nvPicPr>
            <p:blipFill>
              <a:blip/>
            </p:blipFill>
            <p:spPr>
              <a:xfrm>
                <a:off x="2641600" y="3902743"/>
                <a:ext cx="8466" cy="140995"/>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144" name="墨迹 143"/>
              <p14:cNvContentPartPr/>
              <p14:nvPr/>
            </p14:nvContentPartPr>
            <p14:xfrm>
              <a:off x="2720622" y="3914023"/>
              <a:ext cx="16933" cy="124075"/>
            </p14:xfrm>
          </p:contentPart>
        </mc:Choice>
        <mc:Fallback xmlns="">
          <p:pic>
            <p:nvPicPr>
              <p:cNvPr id="144" name="墨迹 143"/>
            </p:nvPicPr>
            <p:blipFill>
              <a:blip/>
            </p:blipFill>
            <p:spPr>
              <a:xfrm>
                <a:off x="2720622" y="3914023"/>
                <a:ext cx="16933" cy="124075"/>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145" name="墨迹 144"/>
              <p14:cNvContentPartPr/>
              <p14:nvPr/>
            </p14:nvContentPartPr>
            <p14:xfrm>
              <a:off x="2658533" y="4125515"/>
              <a:ext cx="90311" cy="115616"/>
            </p14:xfrm>
          </p:contentPart>
        </mc:Choice>
        <mc:Fallback xmlns="">
          <p:pic>
            <p:nvPicPr>
              <p:cNvPr id="145" name="墨迹 144"/>
            </p:nvPicPr>
            <p:blipFill>
              <a:blip/>
            </p:blipFill>
            <p:spPr>
              <a:xfrm>
                <a:off x="2658533" y="4125515"/>
                <a:ext cx="90311" cy="115616"/>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146" name="墨迹 145"/>
              <p14:cNvContentPartPr/>
              <p14:nvPr/>
            </p14:nvContentPartPr>
            <p14:xfrm>
              <a:off x="3951111" y="3268265"/>
              <a:ext cx="8466" cy="2820"/>
            </p14:xfrm>
          </p:contentPart>
        </mc:Choice>
        <mc:Fallback xmlns="">
          <p:pic>
            <p:nvPicPr>
              <p:cNvPr id="146" name="墨迹 145"/>
            </p:nvPicPr>
            <p:blipFill>
              <a:blip/>
            </p:blipFill>
            <p:spPr>
              <a:xfrm>
                <a:off x="3951111" y="3268265"/>
                <a:ext cx="8466" cy="2820"/>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147" name="墨迹 146"/>
              <p14:cNvContentPartPr/>
              <p14:nvPr/>
            </p14:nvContentPartPr>
            <p14:xfrm>
              <a:off x="3872088" y="3242886"/>
              <a:ext cx="127000" cy="146635"/>
            </p14:xfrm>
          </p:contentPart>
        </mc:Choice>
        <mc:Fallback xmlns="">
          <p:pic>
            <p:nvPicPr>
              <p:cNvPr id="147" name="墨迹 146"/>
            </p:nvPicPr>
            <p:blipFill>
              <a:blip/>
            </p:blipFill>
            <p:spPr>
              <a:xfrm>
                <a:off x="3872088" y="3242886"/>
                <a:ext cx="127000" cy="146635"/>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148" name="墨迹 147"/>
              <p14:cNvContentPartPr/>
              <p14:nvPr/>
            </p14:nvContentPartPr>
            <p14:xfrm>
              <a:off x="4055533" y="2989095"/>
              <a:ext cx="93133" cy="172014"/>
            </p14:xfrm>
          </p:contentPart>
        </mc:Choice>
        <mc:Fallback xmlns="">
          <p:pic>
            <p:nvPicPr>
              <p:cNvPr id="148" name="墨迹 147"/>
            </p:nvPicPr>
            <p:blipFill>
              <a:blip/>
            </p:blipFill>
            <p:spPr>
              <a:xfrm>
                <a:off x="4055533" y="2989095"/>
                <a:ext cx="93133" cy="172014"/>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149" name="墨迹 148"/>
              <p14:cNvContentPartPr/>
              <p14:nvPr/>
            </p14:nvContentPartPr>
            <p14:xfrm>
              <a:off x="4137377" y="2786062"/>
              <a:ext cx="56445" cy="194573"/>
            </p14:xfrm>
          </p:contentPart>
        </mc:Choice>
        <mc:Fallback xmlns="">
          <p:pic>
            <p:nvPicPr>
              <p:cNvPr id="149" name="墨迹 148"/>
            </p:nvPicPr>
            <p:blipFill>
              <a:blip/>
            </p:blipFill>
            <p:spPr>
              <a:xfrm>
                <a:off x="4137377" y="2786062"/>
                <a:ext cx="56445" cy="194573"/>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150" name="墨迹 149"/>
              <p14:cNvContentPartPr/>
              <p14:nvPr/>
            </p14:nvContentPartPr>
            <p14:xfrm>
              <a:off x="4176888" y="2904498"/>
              <a:ext cx="81845" cy="28199"/>
            </p14:xfrm>
          </p:contentPart>
        </mc:Choice>
        <mc:Fallback xmlns="">
          <p:pic>
            <p:nvPicPr>
              <p:cNvPr id="150" name="墨迹 149"/>
            </p:nvPicPr>
            <p:blipFill>
              <a:blip/>
            </p:blipFill>
            <p:spPr>
              <a:xfrm>
                <a:off x="4176888" y="2904498"/>
                <a:ext cx="81845" cy="28199"/>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151" name="墨迹 150"/>
              <p14:cNvContentPartPr/>
              <p14:nvPr/>
            </p14:nvContentPartPr>
            <p14:xfrm>
              <a:off x="4323644" y="2808621"/>
              <a:ext cx="11289" cy="200213"/>
            </p14:xfrm>
          </p:contentPart>
        </mc:Choice>
        <mc:Fallback xmlns="">
          <p:pic>
            <p:nvPicPr>
              <p:cNvPr id="151" name="墨迹 150"/>
            </p:nvPicPr>
            <p:blipFill>
              <a:blip/>
            </p:blipFill>
            <p:spPr>
              <a:xfrm>
                <a:off x="4323644" y="2808621"/>
                <a:ext cx="11289" cy="200213"/>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152" name="墨迹 151"/>
              <p14:cNvContentPartPr/>
              <p14:nvPr/>
            </p14:nvContentPartPr>
            <p14:xfrm>
              <a:off x="4109155" y="3378241"/>
              <a:ext cx="149578" cy="124076"/>
            </p14:xfrm>
          </p:contentPart>
        </mc:Choice>
        <mc:Fallback xmlns="">
          <p:pic>
            <p:nvPicPr>
              <p:cNvPr id="152" name="墨迹 151"/>
            </p:nvPicPr>
            <p:blipFill>
              <a:blip/>
            </p:blipFill>
            <p:spPr>
              <a:xfrm>
                <a:off x="4109155" y="3378241"/>
                <a:ext cx="149578" cy="124076"/>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153" name="墨迹 152"/>
              <p14:cNvContentPartPr/>
              <p14:nvPr/>
            </p14:nvContentPartPr>
            <p14:xfrm>
              <a:off x="4278488" y="3389521"/>
              <a:ext cx="84667" cy="194573"/>
            </p14:xfrm>
          </p:contentPart>
        </mc:Choice>
        <mc:Fallback xmlns="">
          <p:pic>
            <p:nvPicPr>
              <p:cNvPr id="153" name="墨迹 152"/>
            </p:nvPicPr>
            <p:blipFill>
              <a:blip/>
            </p:blipFill>
            <p:spPr>
              <a:xfrm>
                <a:off x="4278488" y="3389521"/>
                <a:ext cx="84667" cy="194573"/>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154" name="墨迹 153"/>
              <p14:cNvContentPartPr/>
              <p14:nvPr/>
            </p14:nvContentPartPr>
            <p14:xfrm>
              <a:off x="4346222" y="3375421"/>
              <a:ext cx="143933" cy="194574"/>
            </p14:xfrm>
          </p:contentPart>
        </mc:Choice>
        <mc:Fallback xmlns="">
          <p:pic>
            <p:nvPicPr>
              <p:cNvPr id="154" name="墨迹 153"/>
            </p:nvPicPr>
            <p:blipFill>
              <a:blip/>
            </p:blipFill>
            <p:spPr>
              <a:xfrm>
                <a:off x="4346222" y="3375421"/>
                <a:ext cx="143933" cy="194574"/>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155" name="墨迹 154"/>
              <p14:cNvContentPartPr/>
              <p14:nvPr/>
            </p14:nvContentPartPr>
            <p14:xfrm>
              <a:off x="4532488" y="3307744"/>
              <a:ext cx="93134" cy="59217"/>
            </p14:xfrm>
          </p:contentPart>
        </mc:Choice>
        <mc:Fallback xmlns="">
          <p:pic>
            <p:nvPicPr>
              <p:cNvPr id="155" name="墨迹 154"/>
            </p:nvPicPr>
            <p:blipFill>
              <a:blip/>
            </p:blipFill>
            <p:spPr>
              <a:xfrm>
                <a:off x="4532488" y="3307744"/>
                <a:ext cx="93134" cy="59217"/>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156" name="墨迹 155"/>
              <p14:cNvContentPartPr/>
              <p14:nvPr/>
            </p14:nvContentPartPr>
            <p14:xfrm>
              <a:off x="4673600" y="3203407"/>
              <a:ext cx="28222" cy="146635"/>
            </p14:xfrm>
          </p:contentPart>
        </mc:Choice>
        <mc:Fallback xmlns="">
          <p:pic>
            <p:nvPicPr>
              <p:cNvPr id="156" name="墨迹 155"/>
            </p:nvPicPr>
            <p:blipFill>
              <a:blip/>
            </p:blipFill>
            <p:spPr>
              <a:xfrm>
                <a:off x="4673600" y="3203407"/>
                <a:ext cx="28222" cy="146635"/>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157" name="墨迹 156"/>
              <p14:cNvContentPartPr/>
              <p14:nvPr/>
            </p14:nvContentPartPr>
            <p14:xfrm>
              <a:off x="4718755" y="3118810"/>
              <a:ext cx="127000" cy="197394"/>
            </p14:xfrm>
          </p:contentPart>
        </mc:Choice>
        <mc:Fallback xmlns="">
          <p:pic>
            <p:nvPicPr>
              <p:cNvPr id="157" name="墨迹 156"/>
            </p:nvPicPr>
            <p:blipFill>
              <a:blip/>
            </p:blipFill>
            <p:spPr>
              <a:xfrm>
                <a:off x="4718755" y="3118810"/>
                <a:ext cx="127000" cy="197394"/>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158" name="墨迹 157"/>
              <p14:cNvContentPartPr/>
              <p14:nvPr/>
            </p14:nvContentPartPr>
            <p14:xfrm>
              <a:off x="4910666" y="3248526"/>
              <a:ext cx="25400" cy="95876"/>
            </p14:xfrm>
          </p:contentPart>
        </mc:Choice>
        <mc:Fallback xmlns="">
          <p:pic>
            <p:nvPicPr>
              <p:cNvPr id="158" name="墨迹 157"/>
            </p:nvPicPr>
            <p:blipFill>
              <a:blip/>
            </p:blipFill>
            <p:spPr>
              <a:xfrm>
                <a:off x="4910666" y="3248526"/>
                <a:ext cx="25400" cy="95876"/>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159" name="墨迹 158"/>
              <p14:cNvContentPartPr/>
              <p14:nvPr/>
            </p14:nvContentPartPr>
            <p14:xfrm>
              <a:off x="4442177" y="3615113"/>
              <a:ext cx="104423" cy="121256"/>
            </p14:xfrm>
          </p:contentPart>
        </mc:Choice>
        <mc:Fallback xmlns="">
          <p:pic>
            <p:nvPicPr>
              <p:cNvPr id="159" name="墨迹 158"/>
            </p:nvPicPr>
            <p:blipFill>
              <a:blip/>
            </p:blipFill>
            <p:spPr>
              <a:xfrm>
                <a:off x="4442177" y="3615113"/>
                <a:ext cx="104423" cy="121256"/>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160" name="墨迹 159"/>
              <p14:cNvContentPartPr/>
              <p14:nvPr/>
            </p14:nvContentPartPr>
            <p14:xfrm>
              <a:off x="4608688" y="3756108"/>
              <a:ext cx="47978" cy="169194"/>
            </p14:xfrm>
          </p:contentPart>
        </mc:Choice>
        <mc:Fallback xmlns="">
          <p:pic>
            <p:nvPicPr>
              <p:cNvPr id="160" name="墨迹 159"/>
            </p:nvPicPr>
            <p:blipFill>
              <a:blip/>
            </p:blipFill>
            <p:spPr>
              <a:xfrm>
                <a:off x="4608688" y="3756108"/>
                <a:ext cx="47978" cy="169194"/>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161" name="墨迹 160"/>
              <p14:cNvContentPartPr/>
              <p14:nvPr/>
            </p14:nvContentPartPr>
            <p14:xfrm>
              <a:off x="4656666" y="3660231"/>
              <a:ext cx="143934" cy="236872"/>
            </p14:xfrm>
          </p:contentPart>
        </mc:Choice>
        <mc:Fallback xmlns="">
          <p:pic>
            <p:nvPicPr>
              <p:cNvPr id="161" name="墨迹 160"/>
            </p:nvPicPr>
            <p:blipFill>
              <a:blip/>
            </p:blipFill>
            <p:spPr>
              <a:xfrm>
                <a:off x="4656666" y="3660231"/>
                <a:ext cx="143934" cy="236872"/>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162" name="墨迹 161"/>
              <p14:cNvContentPartPr/>
              <p14:nvPr/>
            </p14:nvContentPartPr>
            <p14:xfrm>
              <a:off x="4865511" y="3812506"/>
              <a:ext cx="118533" cy="67678"/>
            </p14:xfrm>
          </p:contentPart>
        </mc:Choice>
        <mc:Fallback xmlns="">
          <p:pic>
            <p:nvPicPr>
              <p:cNvPr id="162" name="墨迹 161"/>
            </p:nvPicPr>
            <p:blipFill>
              <a:blip/>
            </p:blipFill>
            <p:spPr>
              <a:xfrm>
                <a:off x="4865511" y="3812506"/>
                <a:ext cx="118533" cy="67678"/>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163" name="墨迹 162"/>
              <p14:cNvContentPartPr/>
              <p14:nvPr/>
            </p14:nvContentPartPr>
            <p14:xfrm>
              <a:off x="5294488" y="3350042"/>
              <a:ext cx="217312" cy="28199"/>
            </p14:xfrm>
          </p:contentPart>
        </mc:Choice>
        <mc:Fallback xmlns="">
          <p:pic>
            <p:nvPicPr>
              <p:cNvPr id="163" name="墨迹 162"/>
            </p:nvPicPr>
            <p:blipFill>
              <a:blip/>
            </p:blipFill>
            <p:spPr>
              <a:xfrm>
                <a:off x="5294488" y="3350042"/>
                <a:ext cx="217312" cy="28199"/>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164" name="墨迹 163"/>
              <p14:cNvContentPartPr/>
              <p14:nvPr/>
            </p14:nvContentPartPr>
            <p14:xfrm>
              <a:off x="5379155" y="3254166"/>
              <a:ext cx="39512" cy="231231"/>
            </p14:xfrm>
          </p:contentPart>
        </mc:Choice>
        <mc:Fallback xmlns="">
          <p:pic>
            <p:nvPicPr>
              <p:cNvPr id="164" name="墨迹 163"/>
            </p:nvPicPr>
            <p:blipFill>
              <a:blip/>
            </p:blipFill>
            <p:spPr>
              <a:xfrm>
                <a:off x="5379155" y="3254166"/>
                <a:ext cx="39512" cy="231231"/>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165" name="墨迹 164"/>
              <p14:cNvContentPartPr/>
              <p14:nvPr/>
            </p14:nvContentPartPr>
            <p14:xfrm>
              <a:off x="5974644" y="2983455"/>
              <a:ext cx="42333" cy="186114"/>
            </p14:xfrm>
          </p:contentPart>
        </mc:Choice>
        <mc:Fallback xmlns="">
          <p:pic>
            <p:nvPicPr>
              <p:cNvPr id="165" name="墨迹 164"/>
            </p:nvPicPr>
            <p:blipFill>
              <a:blip/>
            </p:blipFill>
            <p:spPr>
              <a:xfrm>
                <a:off x="5974644" y="2983455"/>
                <a:ext cx="42333" cy="186114"/>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166" name="墨迹 165"/>
              <p14:cNvContentPartPr/>
              <p14:nvPr/>
            </p14:nvContentPartPr>
            <p14:xfrm>
              <a:off x="6028266" y="3028573"/>
              <a:ext cx="104422" cy="16920"/>
            </p14:xfrm>
          </p:contentPart>
        </mc:Choice>
        <mc:Fallback xmlns="">
          <p:pic>
            <p:nvPicPr>
              <p:cNvPr id="166" name="墨迹 165"/>
            </p:nvPicPr>
            <p:blipFill>
              <a:blip/>
            </p:blipFill>
            <p:spPr>
              <a:xfrm>
                <a:off x="6028266" y="3028573"/>
                <a:ext cx="104422" cy="16920"/>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167" name="墨迹 166"/>
              <p14:cNvContentPartPr/>
              <p14:nvPr/>
            </p14:nvContentPartPr>
            <p14:xfrm>
              <a:off x="6175022" y="2943976"/>
              <a:ext cx="16933" cy="222773"/>
            </p14:xfrm>
          </p:contentPart>
        </mc:Choice>
        <mc:Fallback xmlns="">
          <p:pic>
            <p:nvPicPr>
              <p:cNvPr id="167" name="墨迹 166"/>
            </p:nvPicPr>
            <p:blipFill>
              <a:blip/>
            </p:blipFill>
            <p:spPr>
              <a:xfrm>
                <a:off x="6175022" y="2943976"/>
                <a:ext cx="16933" cy="222773"/>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168" name="墨迹 167"/>
              <p14:cNvContentPartPr/>
              <p14:nvPr/>
            </p14:nvContentPartPr>
            <p14:xfrm>
              <a:off x="5974644" y="3417720"/>
              <a:ext cx="19756" cy="205853"/>
            </p14:xfrm>
          </p:contentPart>
        </mc:Choice>
        <mc:Fallback xmlns="">
          <p:pic>
            <p:nvPicPr>
              <p:cNvPr id="168" name="墨迹 167"/>
            </p:nvPicPr>
            <p:blipFill>
              <a:blip/>
            </p:blipFill>
            <p:spPr>
              <a:xfrm>
                <a:off x="5974644" y="3417720"/>
                <a:ext cx="19756" cy="205853"/>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169" name="墨迹 168"/>
              <p14:cNvContentPartPr/>
              <p14:nvPr/>
            </p14:nvContentPartPr>
            <p14:xfrm>
              <a:off x="6000044" y="3524876"/>
              <a:ext cx="127000" cy="16919"/>
            </p14:xfrm>
          </p:contentPart>
        </mc:Choice>
        <mc:Fallback xmlns="">
          <p:pic>
            <p:nvPicPr>
              <p:cNvPr id="169" name="墨迹 168"/>
            </p:nvPicPr>
            <p:blipFill>
              <a:blip/>
            </p:blipFill>
            <p:spPr>
              <a:xfrm>
                <a:off x="6000044" y="3524876"/>
                <a:ext cx="127000" cy="16919"/>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170" name="墨迹 169"/>
              <p14:cNvContentPartPr/>
              <p14:nvPr/>
            </p14:nvContentPartPr>
            <p14:xfrm>
              <a:off x="6132688" y="3412080"/>
              <a:ext cx="14112" cy="225592"/>
            </p14:xfrm>
          </p:contentPart>
        </mc:Choice>
        <mc:Fallback xmlns="">
          <p:pic>
            <p:nvPicPr>
              <p:cNvPr id="170" name="墨迹 169"/>
            </p:nvPicPr>
            <p:blipFill>
              <a:blip/>
            </p:blipFill>
            <p:spPr>
              <a:xfrm>
                <a:off x="6132688" y="3412080"/>
                <a:ext cx="14112" cy="225592"/>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171" name="墨迹 170"/>
              <p14:cNvContentPartPr/>
              <p14:nvPr/>
            </p14:nvContentPartPr>
            <p14:xfrm>
              <a:off x="6304844" y="3163929"/>
              <a:ext cx="146756" cy="90237"/>
            </p14:xfrm>
          </p:contentPart>
        </mc:Choice>
        <mc:Fallback xmlns="">
          <p:pic>
            <p:nvPicPr>
              <p:cNvPr id="171" name="墨迹 170"/>
            </p:nvPicPr>
            <p:blipFill>
              <a:blip/>
            </p:blipFill>
            <p:spPr>
              <a:xfrm>
                <a:off x="6304844" y="3163929"/>
                <a:ext cx="146756" cy="90237"/>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172" name="墨迹 171"/>
              <p14:cNvContentPartPr/>
              <p14:nvPr/>
            </p14:nvContentPartPr>
            <p14:xfrm>
              <a:off x="6220177" y="3279545"/>
              <a:ext cx="206023" cy="126895"/>
            </p14:xfrm>
          </p:contentPart>
        </mc:Choice>
        <mc:Fallback xmlns="">
          <p:pic>
            <p:nvPicPr>
              <p:cNvPr id="172" name="墨迹 171"/>
            </p:nvPicPr>
            <p:blipFill>
              <a:blip/>
            </p:blipFill>
            <p:spPr>
              <a:xfrm>
                <a:off x="6220177" y="3279545"/>
                <a:ext cx="206023" cy="126895"/>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173" name="墨迹 172"/>
              <p14:cNvContentPartPr/>
              <p14:nvPr/>
            </p14:nvContentPartPr>
            <p14:xfrm>
              <a:off x="6457244" y="3124450"/>
              <a:ext cx="124178" cy="208673"/>
            </p14:xfrm>
          </p:contentPart>
        </mc:Choice>
        <mc:Fallback xmlns="">
          <p:pic>
            <p:nvPicPr>
              <p:cNvPr id="173" name="墨迹 172"/>
            </p:nvPicPr>
            <p:blipFill>
              <a:blip/>
            </p:blipFill>
            <p:spPr>
              <a:xfrm>
                <a:off x="6457244" y="3124450"/>
                <a:ext cx="124178" cy="208673"/>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174" name="墨迹 173"/>
              <p14:cNvContentPartPr/>
              <p14:nvPr/>
            </p14:nvContentPartPr>
            <p14:xfrm>
              <a:off x="6547555" y="3132910"/>
              <a:ext cx="197556" cy="200213"/>
            </p14:xfrm>
          </p:contentPart>
        </mc:Choice>
        <mc:Fallback xmlns="">
          <p:pic>
            <p:nvPicPr>
              <p:cNvPr id="174" name="墨迹 173"/>
            </p:nvPicPr>
            <p:blipFill>
              <a:blip/>
            </p:blipFill>
            <p:spPr>
              <a:xfrm>
                <a:off x="6547555" y="3132910"/>
                <a:ext cx="197556" cy="200213"/>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175" name="墨迹 174"/>
              <p14:cNvContentPartPr/>
              <p14:nvPr/>
            </p14:nvContentPartPr>
            <p14:xfrm>
              <a:off x="6807200" y="3169569"/>
              <a:ext cx="251177" cy="39478"/>
            </p14:xfrm>
          </p:contentPart>
        </mc:Choice>
        <mc:Fallback xmlns="">
          <p:pic>
            <p:nvPicPr>
              <p:cNvPr id="175" name="墨迹 174"/>
            </p:nvPicPr>
            <p:blipFill>
              <a:blip/>
            </p:blipFill>
            <p:spPr>
              <a:xfrm>
                <a:off x="6807200" y="3169569"/>
                <a:ext cx="251177" cy="39478"/>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176" name="墨迹 175"/>
              <p14:cNvContentPartPr/>
              <p14:nvPr/>
            </p14:nvContentPartPr>
            <p14:xfrm>
              <a:off x="7100711" y="3045493"/>
              <a:ext cx="33866" cy="236872"/>
            </p14:xfrm>
          </p:contentPart>
        </mc:Choice>
        <mc:Fallback xmlns="">
          <p:pic>
            <p:nvPicPr>
              <p:cNvPr id="176" name="墨迹 175"/>
            </p:nvPicPr>
            <p:blipFill>
              <a:blip/>
            </p:blipFill>
            <p:spPr>
              <a:xfrm>
                <a:off x="7100711" y="3045493"/>
                <a:ext cx="33866" cy="236872"/>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177" name="墨迹 176"/>
              <p14:cNvContentPartPr/>
              <p14:nvPr/>
            </p14:nvContentPartPr>
            <p14:xfrm>
              <a:off x="7151511" y="2977815"/>
              <a:ext cx="211666" cy="265071"/>
            </p14:xfrm>
          </p:contentPart>
        </mc:Choice>
        <mc:Fallback xmlns="">
          <p:pic>
            <p:nvPicPr>
              <p:cNvPr id="177" name="墨迹 176"/>
            </p:nvPicPr>
            <p:blipFill>
              <a:blip/>
            </p:blipFill>
            <p:spPr>
              <a:xfrm>
                <a:off x="7151511" y="2977815"/>
                <a:ext cx="211666" cy="265071"/>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178" name="墨迹 177"/>
              <p14:cNvContentPartPr/>
              <p14:nvPr/>
            </p14:nvContentPartPr>
            <p14:xfrm>
              <a:off x="7343422" y="3101891"/>
              <a:ext cx="129822" cy="335568"/>
            </p14:xfrm>
          </p:contentPart>
        </mc:Choice>
        <mc:Fallback xmlns="">
          <p:pic>
            <p:nvPicPr>
              <p:cNvPr id="178" name="墨迹 177"/>
            </p:nvPicPr>
            <p:blipFill>
              <a:blip/>
            </p:blipFill>
            <p:spPr>
              <a:xfrm>
                <a:off x="7343422" y="3101891"/>
                <a:ext cx="129822" cy="335568"/>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179" name="墨迹 178"/>
              <p14:cNvContentPartPr/>
              <p14:nvPr/>
            </p14:nvContentPartPr>
            <p14:xfrm>
              <a:off x="2116666" y="4979945"/>
              <a:ext cx="50800" cy="276351"/>
            </p14:xfrm>
          </p:contentPart>
        </mc:Choice>
        <mc:Fallback xmlns="">
          <p:pic>
            <p:nvPicPr>
              <p:cNvPr id="179" name="墨迹 178"/>
            </p:nvPicPr>
            <p:blipFill>
              <a:blip/>
            </p:blipFill>
            <p:spPr>
              <a:xfrm>
                <a:off x="2116666" y="4979945"/>
                <a:ext cx="50800" cy="276351"/>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180" name="墨迹 179"/>
              <p14:cNvContentPartPr/>
              <p14:nvPr/>
            </p14:nvContentPartPr>
            <p14:xfrm>
              <a:off x="2111022" y="4940467"/>
              <a:ext cx="160866" cy="321469"/>
            </p14:xfrm>
          </p:contentPart>
        </mc:Choice>
        <mc:Fallback xmlns="">
          <p:pic>
            <p:nvPicPr>
              <p:cNvPr id="180" name="墨迹 179"/>
            </p:nvPicPr>
            <p:blipFill>
              <a:blip/>
            </p:blipFill>
            <p:spPr>
              <a:xfrm>
                <a:off x="2111022" y="4940467"/>
                <a:ext cx="160866" cy="321469"/>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181" name="墨迹 180"/>
              <p14:cNvContentPartPr/>
              <p14:nvPr/>
            </p14:nvContentPartPr>
            <p14:xfrm>
              <a:off x="2421466" y="5047623"/>
              <a:ext cx="107245" cy="135355"/>
            </p14:xfrm>
          </p:contentPart>
        </mc:Choice>
        <mc:Fallback xmlns="">
          <p:pic>
            <p:nvPicPr>
              <p:cNvPr id="181" name="墨迹 180"/>
            </p:nvPicPr>
            <p:blipFill>
              <a:blip/>
            </p:blipFill>
            <p:spPr>
              <a:xfrm>
                <a:off x="2421466" y="5047623"/>
                <a:ext cx="107245" cy="135355"/>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182" name="墨迹 181"/>
              <p14:cNvContentPartPr/>
              <p14:nvPr/>
            </p14:nvContentPartPr>
            <p14:xfrm>
              <a:off x="2602088" y="5075822"/>
              <a:ext cx="183445" cy="16919"/>
            </p14:xfrm>
          </p:contentPart>
        </mc:Choice>
        <mc:Fallback xmlns="">
          <p:pic>
            <p:nvPicPr>
              <p:cNvPr id="182" name="墨迹 181"/>
            </p:nvPicPr>
            <p:blipFill>
              <a:blip/>
            </p:blipFill>
            <p:spPr>
              <a:xfrm>
                <a:off x="2602088" y="5075822"/>
                <a:ext cx="183445" cy="16919"/>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183" name="墨迹 182"/>
              <p14:cNvContentPartPr/>
              <p14:nvPr/>
            </p14:nvContentPartPr>
            <p14:xfrm>
              <a:off x="2856088" y="4974305"/>
              <a:ext cx="163689" cy="163555"/>
            </p14:xfrm>
          </p:contentPart>
        </mc:Choice>
        <mc:Fallback xmlns="">
          <p:pic>
            <p:nvPicPr>
              <p:cNvPr id="183" name="墨迹 182"/>
            </p:nvPicPr>
            <p:blipFill>
              <a:blip/>
            </p:blipFill>
            <p:spPr>
              <a:xfrm>
                <a:off x="2856088" y="4974305"/>
                <a:ext cx="163689" cy="163555"/>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184" name="墨迹 183"/>
              <p14:cNvContentPartPr/>
              <p14:nvPr/>
            </p14:nvContentPartPr>
            <p14:xfrm>
              <a:off x="2912533" y="4765633"/>
              <a:ext cx="33867" cy="101516"/>
            </p14:xfrm>
          </p:contentPart>
        </mc:Choice>
        <mc:Fallback xmlns="">
          <p:pic>
            <p:nvPicPr>
              <p:cNvPr id="184" name="墨迹 183"/>
            </p:nvPicPr>
            <p:blipFill>
              <a:blip/>
            </p:blipFill>
            <p:spPr>
              <a:xfrm>
                <a:off x="2912533" y="4765633"/>
                <a:ext cx="33867" cy="101516"/>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185" name="墨迹 184"/>
              <p14:cNvContentPartPr/>
              <p14:nvPr/>
            </p14:nvContentPartPr>
            <p14:xfrm>
              <a:off x="2994377" y="4771273"/>
              <a:ext cx="8467" cy="109976"/>
            </p14:xfrm>
          </p:contentPart>
        </mc:Choice>
        <mc:Fallback xmlns="">
          <p:pic>
            <p:nvPicPr>
              <p:cNvPr id="185" name="墨迹 184"/>
            </p:nvPicPr>
            <p:blipFill>
              <a:blip/>
            </p:blipFill>
            <p:spPr>
              <a:xfrm>
                <a:off x="2994377" y="4771273"/>
                <a:ext cx="8467" cy="109976"/>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186" name="墨迹 185"/>
              <p14:cNvContentPartPr/>
              <p14:nvPr/>
            </p14:nvContentPartPr>
            <p14:xfrm>
              <a:off x="2918177" y="4517481"/>
              <a:ext cx="135467" cy="157915"/>
            </p14:xfrm>
          </p:contentPart>
        </mc:Choice>
        <mc:Fallback xmlns="">
          <p:pic>
            <p:nvPicPr>
              <p:cNvPr id="186" name="墨迹 185"/>
            </p:nvPicPr>
            <p:blipFill>
              <a:blip/>
            </p:blipFill>
            <p:spPr>
              <a:xfrm>
                <a:off x="2918177" y="4517481"/>
                <a:ext cx="135467" cy="157915"/>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187" name="墨迹 186"/>
              <p14:cNvContentPartPr/>
              <p14:nvPr/>
            </p14:nvContentPartPr>
            <p14:xfrm>
              <a:off x="2105377" y="5735679"/>
              <a:ext cx="206023" cy="253791"/>
            </p14:xfrm>
          </p:contentPart>
        </mc:Choice>
        <mc:Fallback xmlns="">
          <p:pic>
            <p:nvPicPr>
              <p:cNvPr id="187" name="墨迹 186"/>
            </p:nvPicPr>
            <p:blipFill>
              <a:blip/>
            </p:blipFill>
            <p:spPr>
              <a:xfrm>
                <a:off x="2105377" y="5735679"/>
                <a:ext cx="206023" cy="253791"/>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188" name="墨迹 187"/>
              <p14:cNvContentPartPr/>
              <p14:nvPr/>
            </p14:nvContentPartPr>
            <p14:xfrm>
              <a:off x="2438400" y="5786437"/>
              <a:ext cx="112888" cy="163554"/>
            </p14:xfrm>
          </p:contentPart>
        </mc:Choice>
        <mc:Fallback xmlns="">
          <p:pic>
            <p:nvPicPr>
              <p:cNvPr id="188" name="墨迹 187"/>
            </p:nvPicPr>
            <p:blipFill>
              <a:blip/>
            </p:blipFill>
            <p:spPr>
              <a:xfrm>
                <a:off x="2438400" y="5786437"/>
                <a:ext cx="112888" cy="163554"/>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189" name="墨迹 188"/>
              <p14:cNvContentPartPr/>
              <p14:nvPr/>
            </p14:nvContentPartPr>
            <p14:xfrm>
              <a:off x="2652888" y="5803356"/>
              <a:ext cx="197556" cy="16920"/>
            </p14:xfrm>
          </p:contentPart>
        </mc:Choice>
        <mc:Fallback xmlns="">
          <p:pic>
            <p:nvPicPr>
              <p:cNvPr id="189" name="墨迹 188"/>
            </p:nvPicPr>
            <p:blipFill>
              <a:blip/>
            </p:blipFill>
            <p:spPr>
              <a:xfrm>
                <a:off x="2652888" y="5803356"/>
                <a:ext cx="197556" cy="16920"/>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190" name="墨迹 189"/>
              <p14:cNvContentPartPr/>
              <p14:nvPr/>
            </p14:nvContentPartPr>
            <p14:xfrm>
              <a:off x="2923822" y="5690560"/>
              <a:ext cx="163689" cy="146635"/>
            </p14:xfrm>
          </p:contentPart>
        </mc:Choice>
        <mc:Fallback xmlns="">
          <p:pic>
            <p:nvPicPr>
              <p:cNvPr id="190" name="墨迹 189"/>
            </p:nvPicPr>
            <p:blipFill>
              <a:blip/>
            </p:blipFill>
            <p:spPr>
              <a:xfrm>
                <a:off x="2923822" y="5690560"/>
                <a:ext cx="163689" cy="146635"/>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191" name="墨迹 190"/>
              <p14:cNvContentPartPr/>
              <p14:nvPr/>
            </p14:nvContentPartPr>
            <p14:xfrm>
              <a:off x="2997200" y="5893593"/>
              <a:ext cx="28222" cy="138175"/>
            </p14:xfrm>
          </p:contentPart>
        </mc:Choice>
        <mc:Fallback xmlns="">
          <p:pic>
            <p:nvPicPr>
              <p:cNvPr id="191" name="墨迹 190"/>
            </p:nvPicPr>
            <p:blipFill>
              <a:blip/>
            </p:blipFill>
            <p:spPr>
              <a:xfrm>
                <a:off x="2997200" y="5893593"/>
                <a:ext cx="28222" cy="138175"/>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192" name="墨迹 191"/>
              <p14:cNvContentPartPr/>
              <p14:nvPr/>
            </p14:nvContentPartPr>
            <p14:xfrm>
              <a:off x="3076222" y="5944352"/>
              <a:ext cx="5644" cy="109976"/>
            </p14:xfrm>
          </p:contentPart>
        </mc:Choice>
        <mc:Fallback xmlns="">
          <p:pic>
            <p:nvPicPr>
              <p:cNvPr id="192" name="墨迹 191"/>
            </p:nvPicPr>
            <p:blipFill>
              <a:blip/>
            </p:blipFill>
            <p:spPr>
              <a:xfrm>
                <a:off x="3076222" y="5944352"/>
                <a:ext cx="5644" cy="109976"/>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193" name="墨迹 192"/>
              <p14:cNvContentPartPr/>
              <p14:nvPr/>
            </p14:nvContentPartPr>
            <p14:xfrm>
              <a:off x="3008488" y="6085347"/>
              <a:ext cx="107245" cy="152274"/>
            </p14:xfrm>
          </p:contentPart>
        </mc:Choice>
        <mc:Fallback xmlns="">
          <p:pic>
            <p:nvPicPr>
              <p:cNvPr id="193" name="墨迹 192"/>
            </p:nvPicPr>
            <p:blipFill>
              <a:blip/>
            </p:blipFill>
            <p:spPr>
              <a:xfrm>
                <a:off x="3008488" y="6085347"/>
                <a:ext cx="107245" cy="152274"/>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194" name="墨迹 193"/>
              <p14:cNvContentPartPr/>
              <p14:nvPr/>
            </p14:nvContentPartPr>
            <p14:xfrm>
              <a:off x="3110088" y="5166059"/>
              <a:ext cx="248356" cy="126896"/>
            </p14:xfrm>
          </p:contentPart>
        </mc:Choice>
        <mc:Fallback xmlns="">
          <p:pic>
            <p:nvPicPr>
              <p:cNvPr id="194" name="墨迹 193"/>
            </p:nvPicPr>
            <p:blipFill>
              <a:blip/>
            </p:blipFill>
            <p:spPr>
              <a:xfrm>
                <a:off x="3110088" y="5166059"/>
                <a:ext cx="248356" cy="126896"/>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195" name="墨迹 194"/>
              <p14:cNvContentPartPr/>
              <p14:nvPr/>
            </p14:nvContentPartPr>
            <p14:xfrm>
              <a:off x="3110088" y="5442409"/>
              <a:ext cx="237067" cy="265071"/>
            </p14:xfrm>
          </p:contentPart>
        </mc:Choice>
        <mc:Fallback xmlns="">
          <p:pic>
            <p:nvPicPr>
              <p:cNvPr id="195" name="墨迹 194"/>
            </p:nvPicPr>
            <p:blipFill>
              <a:blip/>
            </p:blipFill>
            <p:spPr>
              <a:xfrm>
                <a:off x="3110088" y="5442409"/>
                <a:ext cx="237067" cy="265071"/>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196" name="墨迹 195"/>
              <p14:cNvContentPartPr/>
              <p14:nvPr/>
            </p14:nvContentPartPr>
            <p14:xfrm>
              <a:off x="3397955" y="5261935"/>
              <a:ext cx="158045" cy="180474"/>
            </p14:xfrm>
          </p:contentPart>
        </mc:Choice>
        <mc:Fallback xmlns="">
          <p:pic>
            <p:nvPicPr>
              <p:cNvPr id="196" name="墨迹 195"/>
            </p:nvPicPr>
            <p:blipFill>
              <a:blip/>
            </p:blipFill>
            <p:spPr>
              <a:xfrm>
                <a:off x="3397955" y="5261935"/>
                <a:ext cx="158045" cy="180474"/>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197" name="墨迹 196"/>
              <p14:cNvContentPartPr/>
              <p14:nvPr/>
            </p14:nvContentPartPr>
            <p14:xfrm>
              <a:off x="3601155" y="5273215"/>
              <a:ext cx="234245" cy="33839"/>
            </p14:xfrm>
          </p:contentPart>
        </mc:Choice>
        <mc:Fallback xmlns="">
          <p:pic>
            <p:nvPicPr>
              <p:cNvPr id="197" name="墨迹 196"/>
            </p:nvPicPr>
            <p:blipFill>
              <a:blip/>
            </p:blipFill>
            <p:spPr>
              <a:xfrm>
                <a:off x="3601155" y="5273215"/>
                <a:ext cx="234245" cy="33839"/>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198" name="墨迹 197"/>
              <p14:cNvContentPartPr/>
              <p14:nvPr/>
            </p14:nvContentPartPr>
            <p14:xfrm>
              <a:off x="3561644" y="5391651"/>
              <a:ext cx="318911" cy="5640"/>
            </p14:xfrm>
          </p:contentPart>
        </mc:Choice>
        <mc:Fallback xmlns="">
          <p:pic>
            <p:nvPicPr>
              <p:cNvPr id="198" name="墨迹 197"/>
            </p:nvPicPr>
            <p:blipFill>
              <a:blip/>
            </p:blipFill>
            <p:spPr>
              <a:xfrm>
                <a:off x="3561644" y="5391651"/>
                <a:ext cx="318911" cy="5640"/>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199" name="墨迹 198"/>
              <p14:cNvContentPartPr/>
              <p14:nvPr/>
            </p14:nvContentPartPr>
            <p14:xfrm>
              <a:off x="4052711" y="5166059"/>
              <a:ext cx="141111" cy="203033"/>
            </p14:xfrm>
          </p:contentPart>
        </mc:Choice>
        <mc:Fallback xmlns="">
          <p:pic>
            <p:nvPicPr>
              <p:cNvPr id="199" name="墨迹 198"/>
            </p:nvPicPr>
            <p:blipFill>
              <a:blip/>
            </p:blipFill>
            <p:spPr>
              <a:xfrm>
                <a:off x="4052711" y="5166059"/>
                <a:ext cx="141111" cy="203033"/>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200" name="墨迹 199"/>
              <p14:cNvContentPartPr/>
              <p14:nvPr/>
            </p14:nvContentPartPr>
            <p14:xfrm>
              <a:off x="4298244" y="4867149"/>
              <a:ext cx="138289" cy="217133"/>
            </p14:xfrm>
          </p:contentPart>
        </mc:Choice>
        <mc:Fallback xmlns="">
          <p:pic>
            <p:nvPicPr>
              <p:cNvPr id="200" name="墨迹 199"/>
            </p:nvPicPr>
            <p:blipFill>
              <a:blip/>
            </p:blipFill>
            <p:spPr>
              <a:xfrm>
                <a:off x="4298244" y="4867149"/>
                <a:ext cx="138289" cy="217133"/>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201" name="墨迹 200"/>
              <p14:cNvContentPartPr/>
              <p14:nvPr/>
            </p14:nvContentPartPr>
            <p14:xfrm>
              <a:off x="4382911" y="4579519"/>
              <a:ext cx="53622" cy="211493"/>
            </p14:xfrm>
          </p:contentPart>
        </mc:Choice>
        <mc:Fallback xmlns="">
          <p:pic>
            <p:nvPicPr>
              <p:cNvPr id="201" name="墨迹 200"/>
            </p:nvPicPr>
            <p:blipFill>
              <a:blip/>
            </p:blipFill>
            <p:spPr>
              <a:xfrm>
                <a:off x="4382911" y="4579519"/>
                <a:ext cx="53622" cy="211493"/>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202" name="墨迹 201"/>
              <p14:cNvContentPartPr/>
              <p14:nvPr/>
            </p14:nvContentPartPr>
            <p14:xfrm>
              <a:off x="4413955" y="4697955"/>
              <a:ext cx="95956" cy="39479"/>
            </p14:xfrm>
          </p:contentPart>
        </mc:Choice>
        <mc:Fallback xmlns="">
          <p:pic>
            <p:nvPicPr>
              <p:cNvPr id="202" name="墨迹 201"/>
            </p:nvPicPr>
            <p:blipFill>
              <a:blip/>
            </p:blipFill>
            <p:spPr>
              <a:xfrm>
                <a:off x="4413955" y="4697955"/>
                <a:ext cx="95956" cy="39479"/>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203" name="墨迹 202"/>
              <p14:cNvContentPartPr/>
              <p14:nvPr/>
            </p14:nvContentPartPr>
            <p14:xfrm>
              <a:off x="4594577" y="4585159"/>
              <a:ext cx="11289" cy="242511"/>
            </p14:xfrm>
          </p:contentPart>
        </mc:Choice>
        <mc:Fallback xmlns="">
          <p:pic>
            <p:nvPicPr>
              <p:cNvPr id="203" name="墨迹 202"/>
            </p:nvPicPr>
            <p:blipFill>
              <a:blip/>
            </p:blipFill>
            <p:spPr>
              <a:xfrm>
                <a:off x="4594577" y="4585159"/>
                <a:ext cx="11289" cy="242511"/>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204" name="墨迹 203"/>
              <p14:cNvContentPartPr/>
              <p14:nvPr/>
            </p14:nvContentPartPr>
            <p14:xfrm>
              <a:off x="4318000" y="5363452"/>
              <a:ext cx="158044" cy="93057"/>
            </p14:xfrm>
          </p:contentPart>
        </mc:Choice>
        <mc:Fallback xmlns="">
          <p:pic>
            <p:nvPicPr>
              <p:cNvPr id="204" name="墨迹 203"/>
            </p:nvPicPr>
            <p:blipFill>
              <a:blip/>
            </p:blipFill>
            <p:spPr>
              <a:xfrm>
                <a:off x="4318000" y="5363452"/>
                <a:ext cx="158044" cy="93057"/>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205" name="墨迹 204"/>
              <p14:cNvContentPartPr/>
              <p14:nvPr/>
            </p14:nvContentPartPr>
            <p14:xfrm>
              <a:off x="4622800" y="5374731"/>
              <a:ext cx="62088" cy="174834"/>
            </p14:xfrm>
          </p:contentPart>
        </mc:Choice>
        <mc:Fallback xmlns="">
          <p:pic>
            <p:nvPicPr>
              <p:cNvPr id="205" name="墨迹 204"/>
            </p:nvPicPr>
            <p:blipFill>
              <a:blip/>
            </p:blipFill>
            <p:spPr>
              <a:xfrm>
                <a:off x="4622800" y="5374731"/>
                <a:ext cx="62088" cy="174834"/>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206" name="墨迹 205"/>
              <p14:cNvContentPartPr/>
              <p14:nvPr/>
            </p14:nvContentPartPr>
            <p14:xfrm>
              <a:off x="4696177" y="5315513"/>
              <a:ext cx="172156" cy="194573"/>
            </p14:xfrm>
          </p:contentPart>
        </mc:Choice>
        <mc:Fallback xmlns="">
          <p:pic>
            <p:nvPicPr>
              <p:cNvPr id="206" name="墨迹 205"/>
            </p:nvPicPr>
            <p:blipFill>
              <a:blip/>
            </p:blipFill>
            <p:spPr>
              <a:xfrm>
                <a:off x="4696177" y="5315513"/>
                <a:ext cx="172156" cy="194573"/>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207" name="墨迹 206"/>
              <p14:cNvContentPartPr/>
              <p14:nvPr/>
            </p14:nvContentPartPr>
            <p14:xfrm>
              <a:off x="4933244" y="5084282"/>
              <a:ext cx="225778" cy="217132"/>
            </p14:xfrm>
          </p:contentPart>
        </mc:Choice>
        <mc:Fallback xmlns="">
          <p:pic>
            <p:nvPicPr>
              <p:cNvPr id="207" name="墨迹 206"/>
            </p:nvPicPr>
            <p:blipFill>
              <a:blip/>
            </p:blipFill>
            <p:spPr>
              <a:xfrm>
                <a:off x="4933244" y="5084282"/>
                <a:ext cx="225778" cy="217132"/>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208" name="墨迹 207"/>
              <p14:cNvContentPartPr/>
              <p14:nvPr/>
            </p14:nvContentPartPr>
            <p14:xfrm>
              <a:off x="5153377" y="4985585"/>
              <a:ext cx="73378" cy="236872"/>
            </p14:xfrm>
          </p:contentPart>
        </mc:Choice>
        <mc:Fallback xmlns="">
          <p:pic>
            <p:nvPicPr>
              <p:cNvPr id="208" name="墨迹 207"/>
            </p:nvPicPr>
            <p:blipFill>
              <a:blip/>
            </p:blipFill>
            <p:spPr>
              <a:xfrm>
                <a:off x="5153377" y="4985585"/>
                <a:ext cx="73378" cy="236872"/>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209" name="墨迹 208"/>
              <p14:cNvContentPartPr/>
              <p14:nvPr/>
            </p14:nvContentPartPr>
            <p14:xfrm>
              <a:off x="5170311" y="4979945"/>
              <a:ext cx="152400" cy="183294"/>
            </p14:xfrm>
          </p:contentPart>
        </mc:Choice>
        <mc:Fallback xmlns="">
          <p:pic>
            <p:nvPicPr>
              <p:cNvPr id="209" name="墨迹 208"/>
            </p:nvPicPr>
            <p:blipFill>
              <a:blip/>
            </p:blipFill>
            <p:spPr>
              <a:xfrm>
                <a:off x="5170311" y="4979945"/>
                <a:ext cx="152400" cy="183294"/>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210" name="墨迹 209"/>
              <p14:cNvContentPartPr/>
              <p14:nvPr/>
            </p14:nvContentPartPr>
            <p14:xfrm>
              <a:off x="5407377" y="5126580"/>
              <a:ext cx="28223" cy="126896"/>
            </p14:xfrm>
          </p:contentPart>
        </mc:Choice>
        <mc:Fallback xmlns="">
          <p:pic>
            <p:nvPicPr>
              <p:cNvPr id="210" name="墨迹 209"/>
            </p:nvPicPr>
            <p:blipFill>
              <a:blip/>
            </p:blipFill>
            <p:spPr>
              <a:xfrm>
                <a:off x="5407377" y="5126580"/>
                <a:ext cx="28223" cy="126896"/>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211" name="墨迹 210"/>
              <p14:cNvContentPartPr/>
              <p14:nvPr/>
            </p14:nvContentPartPr>
            <p14:xfrm>
              <a:off x="4902200" y="5583404"/>
              <a:ext cx="53622" cy="197393"/>
            </p14:xfrm>
          </p:contentPart>
        </mc:Choice>
        <mc:Fallback xmlns="">
          <p:pic>
            <p:nvPicPr>
              <p:cNvPr id="211" name="墨迹 210"/>
            </p:nvPicPr>
            <p:blipFill>
              <a:blip/>
            </p:blipFill>
            <p:spPr>
              <a:xfrm>
                <a:off x="4902200" y="5583404"/>
                <a:ext cx="53622" cy="197393"/>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212" name="墨迹 211"/>
              <p14:cNvContentPartPr/>
              <p14:nvPr/>
            </p14:nvContentPartPr>
            <p14:xfrm>
              <a:off x="4905022" y="5577764"/>
              <a:ext cx="174978" cy="177654"/>
            </p14:xfrm>
          </p:contentPart>
        </mc:Choice>
        <mc:Fallback xmlns="">
          <p:pic>
            <p:nvPicPr>
              <p:cNvPr id="212" name="墨迹 211"/>
            </p:nvPicPr>
            <p:blipFill>
              <a:blip/>
            </p:blipFill>
            <p:spPr>
              <a:xfrm>
                <a:off x="4905022" y="5577764"/>
                <a:ext cx="174978" cy="177654"/>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213" name="墨迹 212"/>
              <p14:cNvContentPartPr/>
              <p14:nvPr/>
            </p14:nvContentPartPr>
            <p14:xfrm>
              <a:off x="5221111" y="5696200"/>
              <a:ext cx="143933" cy="118436"/>
            </p14:xfrm>
          </p:contentPart>
        </mc:Choice>
        <mc:Fallback xmlns="">
          <p:pic>
            <p:nvPicPr>
              <p:cNvPr id="213" name="墨迹 212"/>
            </p:nvPicPr>
            <p:blipFill>
              <a:blip/>
            </p:blipFill>
            <p:spPr>
              <a:xfrm>
                <a:off x="5221111" y="5696200"/>
                <a:ext cx="143933" cy="118436"/>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214" name="墨迹 213"/>
              <p14:cNvContentPartPr/>
              <p14:nvPr/>
            </p14:nvContentPartPr>
            <p14:xfrm>
              <a:off x="4735688" y="5560845"/>
              <a:ext cx="90312" cy="124076"/>
            </p14:xfrm>
          </p:contentPart>
        </mc:Choice>
        <mc:Fallback xmlns="">
          <p:pic>
            <p:nvPicPr>
              <p:cNvPr id="214" name="墨迹 213"/>
            </p:nvPicPr>
            <p:blipFill>
              <a:blip/>
            </p:blipFill>
            <p:spPr>
              <a:xfrm>
                <a:off x="4735688" y="5560845"/>
                <a:ext cx="90312" cy="124076"/>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215" name="墨迹 214"/>
              <p14:cNvContentPartPr/>
              <p14:nvPr/>
            </p14:nvContentPartPr>
            <p14:xfrm>
              <a:off x="5813777" y="5273215"/>
              <a:ext cx="214489" cy="45118"/>
            </p14:xfrm>
          </p:contentPart>
        </mc:Choice>
        <mc:Fallback xmlns="">
          <p:pic>
            <p:nvPicPr>
              <p:cNvPr id="215" name="墨迹 214"/>
            </p:nvPicPr>
            <p:blipFill>
              <a:blip/>
            </p:blipFill>
            <p:spPr>
              <a:xfrm>
                <a:off x="5813777" y="5273215"/>
                <a:ext cx="214489" cy="45118"/>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216" name="墨迹 215"/>
              <p14:cNvContentPartPr/>
              <p14:nvPr/>
            </p14:nvContentPartPr>
            <p14:xfrm>
              <a:off x="5892800" y="5126580"/>
              <a:ext cx="39511" cy="296090"/>
            </p14:xfrm>
          </p:contentPart>
        </mc:Choice>
        <mc:Fallback xmlns="">
          <p:pic>
            <p:nvPicPr>
              <p:cNvPr id="216" name="墨迹 215"/>
            </p:nvPicPr>
            <p:blipFill>
              <a:blip/>
            </p:blipFill>
            <p:spPr>
              <a:xfrm>
                <a:off x="5892800" y="5126580"/>
                <a:ext cx="39511" cy="296090"/>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217" name="墨迹 216"/>
              <p14:cNvContentPartPr/>
              <p14:nvPr/>
            </p14:nvContentPartPr>
            <p14:xfrm>
              <a:off x="6471355" y="4889708"/>
              <a:ext cx="31045" cy="166375"/>
            </p14:xfrm>
          </p:contentPart>
        </mc:Choice>
        <mc:Fallback xmlns="">
          <p:pic>
            <p:nvPicPr>
              <p:cNvPr id="217" name="墨迹 216"/>
            </p:nvPicPr>
            <p:blipFill>
              <a:blip/>
            </p:blipFill>
            <p:spPr>
              <a:xfrm>
                <a:off x="6471355" y="4889708"/>
                <a:ext cx="31045" cy="166375"/>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218" name="墨迹 217"/>
              <p14:cNvContentPartPr/>
              <p14:nvPr/>
            </p14:nvContentPartPr>
            <p14:xfrm>
              <a:off x="6502400" y="4923547"/>
              <a:ext cx="87488" cy="22560"/>
            </p14:xfrm>
          </p:contentPart>
        </mc:Choice>
        <mc:Fallback xmlns="">
          <p:pic>
            <p:nvPicPr>
              <p:cNvPr id="218" name="墨迹 217"/>
            </p:nvPicPr>
            <p:blipFill>
              <a:blip/>
            </p:blipFill>
            <p:spPr>
              <a:xfrm>
                <a:off x="6502400" y="4923547"/>
                <a:ext cx="87488" cy="22560"/>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219" name="墨迹 218"/>
              <p14:cNvContentPartPr/>
              <p14:nvPr/>
            </p14:nvContentPartPr>
            <p14:xfrm>
              <a:off x="6618111" y="4844590"/>
              <a:ext cx="36689" cy="259431"/>
            </p14:xfrm>
          </p:contentPart>
        </mc:Choice>
        <mc:Fallback xmlns="">
          <p:pic>
            <p:nvPicPr>
              <p:cNvPr id="219" name="墨迹 218"/>
            </p:nvPicPr>
            <p:blipFill>
              <a:blip/>
            </p:blipFill>
            <p:spPr>
              <a:xfrm>
                <a:off x="6618111" y="4844590"/>
                <a:ext cx="36689" cy="259431"/>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220" name="墨迹 219"/>
              <p14:cNvContentPartPr/>
              <p14:nvPr/>
            </p14:nvContentPartPr>
            <p14:xfrm>
              <a:off x="6750755" y="5137860"/>
              <a:ext cx="127000" cy="115616"/>
            </p14:xfrm>
          </p:contentPart>
        </mc:Choice>
        <mc:Fallback xmlns="">
          <p:pic>
            <p:nvPicPr>
              <p:cNvPr id="220" name="墨迹 219"/>
            </p:nvPicPr>
            <p:blipFill>
              <a:blip/>
            </p:blipFill>
            <p:spPr>
              <a:xfrm>
                <a:off x="6750755" y="5137860"/>
                <a:ext cx="127000" cy="115616"/>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221" name="墨迹 220"/>
              <p14:cNvContentPartPr/>
              <p14:nvPr/>
            </p14:nvContentPartPr>
            <p14:xfrm>
              <a:off x="6942666" y="5228097"/>
              <a:ext cx="90311" cy="197393"/>
            </p14:xfrm>
          </p:contentPart>
        </mc:Choice>
        <mc:Fallback xmlns="">
          <p:pic>
            <p:nvPicPr>
              <p:cNvPr id="221" name="墨迹 220"/>
            </p:nvPicPr>
            <p:blipFill>
              <a:blip/>
            </p:blipFill>
            <p:spPr>
              <a:xfrm>
                <a:off x="6942666" y="5228097"/>
                <a:ext cx="90311" cy="197393"/>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222" name="墨迹 221"/>
              <p14:cNvContentPartPr/>
              <p14:nvPr/>
            </p14:nvContentPartPr>
            <p14:xfrm>
              <a:off x="7032977" y="5230916"/>
              <a:ext cx="208845" cy="177654"/>
            </p14:xfrm>
          </p:contentPart>
        </mc:Choice>
        <mc:Fallback xmlns="">
          <p:pic>
            <p:nvPicPr>
              <p:cNvPr id="222" name="墨迹 221"/>
            </p:nvPicPr>
            <p:blipFill>
              <a:blip/>
            </p:blipFill>
            <p:spPr>
              <a:xfrm>
                <a:off x="7032977" y="5230916"/>
                <a:ext cx="208845" cy="177654"/>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223" name="墨迹 222"/>
              <p14:cNvContentPartPr/>
              <p14:nvPr/>
            </p14:nvContentPartPr>
            <p14:xfrm>
              <a:off x="6657622" y="5459328"/>
              <a:ext cx="149578" cy="104337"/>
            </p14:xfrm>
          </p:contentPart>
        </mc:Choice>
        <mc:Fallback xmlns="">
          <p:pic>
            <p:nvPicPr>
              <p:cNvPr id="223" name="墨迹 222"/>
            </p:nvPicPr>
            <p:blipFill>
              <a:blip/>
            </p:blipFill>
            <p:spPr>
              <a:xfrm>
                <a:off x="6657622" y="5459328"/>
                <a:ext cx="149578" cy="104337"/>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224" name="墨迹 223"/>
              <p14:cNvContentPartPr/>
              <p14:nvPr/>
            </p14:nvContentPartPr>
            <p14:xfrm>
              <a:off x="6333066" y="5436769"/>
              <a:ext cx="67734" cy="188934"/>
            </p14:xfrm>
          </p:contentPart>
        </mc:Choice>
        <mc:Fallback xmlns="">
          <p:pic>
            <p:nvPicPr>
              <p:cNvPr id="224" name="墨迹 223"/>
            </p:nvPicPr>
            <p:blipFill>
              <a:blip/>
            </p:blipFill>
            <p:spPr>
              <a:xfrm>
                <a:off x="6333066" y="5436769"/>
                <a:ext cx="67734" cy="188934"/>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225" name="墨迹 224"/>
              <p14:cNvContentPartPr/>
              <p14:nvPr/>
            </p14:nvContentPartPr>
            <p14:xfrm>
              <a:off x="6383866" y="5493167"/>
              <a:ext cx="98778" cy="19740"/>
            </p14:xfrm>
          </p:contentPart>
        </mc:Choice>
        <mc:Fallback xmlns="">
          <p:pic>
            <p:nvPicPr>
              <p:cNvPr id="225" name="墨迹 224"/>
            </p:nvPicPr>
            <p:blipFill>
              <a:blip/>
            </p:blipFill>
            <p:spPr>
              <a:xfrm>
                <a:off x="6383866" y="5493167"/>
                <a:ext cx="98778" cy="19740"/>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226" name="墨迹 225"/>
              <p14:cNvContentPartPr/>
              <p14:nvPr/>
            </p14:nvContentPartPr>
            <p14:xfrm>
              <a:off x="6448777" y="5408570"/>
              <a:ext cx="53623" cy="304550"/>
            </p14:xfrm>
          </p:contentPart>
        </mc:Choice>
        <mc:Fallback xmlns="">
          <p:pic>
            <p:nvPicPr>
              <p:cNvPr id="226" name="墨迹 225"/>
            </p:nvPicPr>
            <p:blipFill>
              <a:blip/>
            </p:blipFill>
            <p:spPr>
              <a:xfrm>
                <a:off x="6448777" y="5408570"/>
                <a:ext cx="53623" cy="304550"/>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227" name="墨迹 226"/>
              <p14:cNvContentPartPr/>
              <p14:nvPr/>
            </p14:nvContentPartPr>
            <p14:xfrm>
              <a:off x="7343422" y="5290134"/>
              <a:ext cx="217311" cy="22560"/>
            </p14:xfrm>
          </p:contentPart>
        </mc:Choice>
        <mc:Fallback xmlns="">
          <p:pic>
            <p:nvPicPr>
              <p:cNvPr id="227" name="墨迹 226"/>
            </p:nvPicPr>
            <p:blipFill>
              <a:blip/>
            </p:blipFill>
            <p:spPr>
              <a:xfrm>
                <a:off x="7343422" y="5290134"/>
                <a:ext cx="217311" cy="22560"/>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228" name="墨迹 227"/>
              <p14:cNvContentPartPr/>
              <p14:nvPr/>
            </p14:nvContentPartPr>
            <p14:xfrm>
              <a:off x="7656688" y="5087101"/>
              <a:ext cx="70556" cy="276351"/>
            </p14:xfrm>
          </p:contentPart>
        </mc:Choice>
        <mc:Fallback xmlns="">
          <p:pic>
            <p:nvPicPr>
              <p:cNvPr id="228" name="墨迹 227"/>
            </p:nvPicPr>
            <p:blipFill>
              <a:blip/>
            </p:blipFill>
            <p:spPr>
              <a:xfrm>
                <a:off x="7656688" y="5087101"/>
                <a:ext cx="70556" cy="276351"/>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229" name="墨迹 228"/>
              <p14:cNvContentPartPr/>
              <p14:nvPr/>
            </p14:nvContentPartPr>
            <p14:xfrm>
              <a:off x="7732888" y="5064542"/>
              <a:ext cx="200378" cy="245332"/>
            </p14:xfrm>
          </p:contentPart>
        </mc:Choice>
        <mc:Fallback xmlns="">
          <p:pic>
            <p:nvPicPr>
              <p:cNvPr id="229" name="墨迹 228"/>
            </p:nvPicPr>
            <p:blipFill>
              <a:blip/>
            </p:blipFill>
            <p:spPr>
              <a:xfrm>
                <a:off x="7732888" y="5064542"/>
                <a:ext cx="200378" cy="245332"/>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230" name="墨迹 229"/>
              <p14:cNvContentPartPr/>
              <p14:nvPr/>
            </p14:nvContentPartPr>
            <p14:xfrm>
              <a:off x="7936088" y="5199898"/>
              <a:ext cx="169334" cy="422985"/>
            </p14:xfrm>
          </p:contentPart>
        </mc:Choice>
        <mc:Fallback xmlns="">
          <p:pic>
            <p:nvPicPr>
              <p:cNvPr id="230" name="墨迹 229"/>
            </p:nvPicPr>
            <p:blipFill>
              <a:blip/>
            </p:blipFill>
            <p:spPr>
              <a:xfrm>
                <a:off x="7936088" y="5199898"/>
                <a:ext cx="169334" cy="422985"/>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231" name="墨迹 230"/>
              <p14:cNvContentPartPr/>
              <p14:nvPr/>
            </p14:nvContentPartPr>
            <p14:xfrm>
              <a:off x="7885288" y="3147009"/>
              <a:ext cx="431800" cy="53578"/>
            </p14:xfrm>
          </p:contentPart>
        </mc:Choice>
        <mc:Fallback xmlns="">
          <p:pic>
            <p:nvPicPr>
              <p:cNvPr id="231" name="墨迹 230"/>
            </p:nvPicPr>
            <p:blipFill>
              <a:blip/>
            </p:blipFill>
            <p:spPr>
              <a:xfrm>
                <a:off x="7885288" y="3147009"/>
                <a:ext cx="431800" cy="53578"/>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232" name="墨迹 231"/>
              <p14:cNvContentPartPr/>
              <p14:nvPr/>
            </p14:nvContentPartPr>
            <p14:xfrm>
              <a:off x="8235244" y="5267575"/>
              <a:ext cx="378178" cy="16919"/>
            </p14:xfrm>
          </p:contentPart>
        </mc:Choice>
        <mc:Fallback xmlns="">
          <p:pic>
            <p:nvPicPr>
              <p:cNvPr id="232" name="墨迹 231"/>
            </p:nvPicPr>
            <p:blipFill>
              <a:blip/>
            </p:blipFill>
            <p:spPr>
              <a:xfrm>
                <a:off x="8235244" y="5267575"/>
                <a:ext cx="378178" cy="16919"/>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233" name="墨迹 232"/>
              <p14:cNvContentPartPr/>
              <p14:nvPr/>
            </p14:nvContentPartPr>
            <p14:xfrm>
              <a:off x="3375377" y="1612983"/>
              <a:ext cx="22578" cy="671137"/>
            </p14:xfrm>
          </p:contentPart>
        </mc:Choice>
        <mc:Fallback xmlns="">
          <p:pic>
            <p:nvPicPr>
              <p:cNvPr id="233" name="墨迹 232"/>
            </p:nvPicPr>
            <p:blipFill>
              <a:blip/>
            </p:blipFill>
            <p:spPr>
              <a:xfrm>
                <a:off x="3375377" y="1612983"/>
                <a:ext cx="22578" cy="671137"/>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234" name="墨迹 233"/>
              <p14:cNvContentPartPr/>
              <p14:nvPr/>
            </p14:nvContentPartPr>
            <p14:xfrm>
              <a:off x="3465688" y="1347912"/>
              <a:ext cx="1224845" cy="719075"/>
            </p14:xfrm>
          </p:contentPart>
        </mc:Choice>
        <mc:Fallback xmlns="">
          <p:pic>
            <p:nvPicPr>
              <p:cNvPr id="234" name="墨迹 233"/>
            </p:nvPicPr>
            <p:blipFill>
              <a:blip/>
            </p:blipFill>
            <p:spPr>
              <a:xfrm>
                <a:off x="3465688" y="1347912"/>
                <a:ext cx="1224845" cy="719075"/>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235" name="墨迹 234"/>
              <p14:cNvContentPartPr/>
              <p14:nvPr/>
            </p14:nvContentPartPr>
            <p14:xfrm>
              <a:off x="3414888" y="2193883"/>
              <a:ext cx="1089378" cy="84597"/>
            </p14:xfrm>
          </p:contentPart>
        </mc:Choice>
        <mc:Fallback xmlns="">
          <p:pic>
            <p:nvPicPr>
              <p:cNvPr id="235" name="墨迹 234"/>
            </p:nvPicPr>
            <p:blipFill>
              <a:blip/>
            </p:blipFill>
            <p:spPr>
              <a:xfrm>
                <a:off x="3414888" y="2193883"/>
                <a:ext cx="1089378" cy="84597"/>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236" name="墨迹 235"/>
              <p14:cNvContentPartPr/>
              <p14:nvPr/>
            </p14:nvContentPartPr>
            <p14:xfrm>
              <a:off x="5294488" y="1184358"/>
              <a:ext cx="28222" cy="893909"/>
            </p14:xfrm>
          </p:contentPart>
        </mc:Choice>
        <mc:Fallback xmlns="">
          <p:pic>
            <p:nvPicPr>
              <p:cNvPr id="236" name="墨迹 235"/>
            </p:nvPicPr>
            <p:blipFill>
              <a:blip/>
            </p:blipFill>
            <p:spPr>
              <a:xfrm>
                <a:off x="5294488" y="1184358"/>
                <a:ext cx="28222" cy="893909"/>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237" name="墨迹 236"/>
              <p14:cNvContentPartPr/>
              <p14:nvPr/>
            </p14:nvContentPartPr>
            <p14:xfrm>
              <a:off x="5379155" y="1133600"/>
              <a:ext cx="965200" cy="862890"/>
            </p14:xfrm>
          </p:contentPart>
        </mc:Choice>
        <mc:Fallback xmlns="">
          <p:pic>
            <p:nvPicPr>
              <p:cNvPr id="237" name="墨迹 236"/>
            </p:nvPicPr>
            <p:blipFill>
              <a:blip/>
            </p:blipFill>
            <p:spPr>
              <a:xfrm>
                <a:off x="5379155" y="1133600"/>
                <a:ext cx="965200" cy="862890"/>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238" name="墨迹 237"/>
              <p14:cNvContentPartPr/>
              <p14:nvPr/>
            </p14:nvContentPartPr>
            <p14:xfrm>
              <a:off x="5367866" y="2002129"/>
              <a:ext cx="857956" cy="45119"/>
            </p14:xfrm>
          </p:contentPart>
        </mc:Choice>
        <mc:Fallback xmlns="">
          <p:pic>
            <p:nvPicPr>
              <p:cNvPr id="238" name="墨迹 237"/>
            </p:nvPicPr>
            <p:blipFill>
              <a:blip/>
            </p:blipFill>
            <p:spPr>
              <a:xfrm>
                <a:off x="5367866" y="2002129"/>
                <a:ext cx="857956" cy="45119"/>
              </a:xfrm>
              <a:prstGeom prst="rect"/>
            </p:spPr>
          </p:pic>
        </mc:Fallback>
      </mc:AlternateContent>
      <mc:AlternateContent xmlns:mc="http://schemas.openxmlformats.org/markup-compatibility/2006" xmlns:p14="http://schemas.microsoft.com/office/powerpoint/2010/main">
        <mc:Choice Requires="p14">
          <p:contentPart r:id="rId159" p14:bwMode="auto">
            <p14:nvContentPartPr>
              <p14:cNvPr id="239" name="墨迹 238"/>
              <p14:cNvContentPartPr/>
              <p14:nvPr/>
            </p14:nvContentPartPr>
            <p14:xfrm>
              <a:off x="4272844" y="2081087"/>
              <a:ext cx="1456266" cy="485023"/>
            </p14:xfrm>
          </p:contentPart>
        </mc:Choice>
        <mc:Fallback xmlns="">
          <p:pic>
            <p:nvPicPr>
              <p:cNvPr id="239" name="墨迹 238"/>
            </p:nvPicPr>
            <p:blipFill>
              <a:blip/>
            </p:blipFill>
            <p:spPr>
              <a:xfrm>
                <a:off x="4272844" y="2081087"/>
                <a:ext cx="1456266" cy="485023"/>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240" name="墨迹 239"/>
              <p14:cNvContentPartPr/>
              <p14:nvPr/>
            </p14:nvContentPartPr>
            <p14:xfrm>
              <a:off x="4301066" y="2222082"/>
              <a:ext cx="301978" cy="56398"/>
            </p14:xfrm>
          </p:contentPart>
        </mc:Choice>
        <mc:Fallback xmlns="">
          <p:pic>
            <p:nvPicPr>
              <p:cNvPr id="240" name="墨迹 239"/>
            </p:nvPicPr>
            <p:blipFill>
              <a:blip/>
            </p:blipFill>
            <p:spPr>
              <a:xfrm>
                <a:off x="4301066" y="2222082"/>
                <a:ext cx="301978" cy="56398"/>
              </a:xfrm>
              <a:prstGeom prst="rect"/>
            </p:spPr>
          </p:pic>
        </mc:Fallback>
      </mc:AlternateContent>
      <mc:AlternateContent xmlns:mc="http://schemas.openxmlformats.org/markup-compatibility/2006" xmlns:p14="http://schemas.microsoft.com/office/powerpoint/2010/main">
        <mc:Choice Requires="p14">
          <p:contentPart r:id="rId161" p14:bwMode="auto">
            <p14:nvContentPartPr>
              <p14:cNvPr id="241" name="墨迹 240"/>
              <p14:cNvContentPartPr/>
              <p14:nvPr/>
            </p14:nvContentPartPr>
            <p14:xfrm>
              <a:off x="5842000" y="2774782"/>
              <a:ext cx="1066800" cy="840331"/>
            </p14:xfrm>
          </p:contentPart>
        </mc:Choice>
        <mc:Fallback xmlns="">
          <p:pic>
            <p:nvPicPr>
              <p:cNvPr id="241" name="墨迹 240"/>
            </p:nvPicPr>
            <p:blipFill>
              <a:blip/>
            </p:blipFill>
            <p:spPr>
              <a:xfrm>
                <a:off x="5842000" y="2774782"/>
                <a:ext cx="1066800" cy="840331"/>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242" name="墨迹 241"/>
              <p14:cNvContentPartPr/>
              <p14:nvPr/>
            </p14:nvContentPartPr>
            <p14:xfrm>
              <a:off x="5695244" y="2938337"/>
              <a:ext cx="45156" cy="721895"/>
            </p14:xfrm>
          </p:contentPart>
        </mc:Choice>
        <mc:Fallback xmlns="">
          <p:pic>
            <p:nvPicPr>
              <p:cNvPr id="242" name="墨迹 241"/>
            </p:nvPicPr>
            <p:blipFill>
              <a:blip/>
            </p:blipFill>
            <p:spPr>
              <a:xfrm>
                <a:off x="5695244" y="2938337"/>
                <a:ext cx="45156" cy="721895"/>
              </a:xfrm>
              <a:prstGeom prst="rect"/>
            </p:spPr>
          </p:pic>
        </mc:Fallback>
      </mc:AlternateContent>
      <mc:AlternateContent xmlns:mc="http://schemas.openxmlformats.org/markup-compatibility/2006" xmlns:p14="http://schemas.microsoft.com/office/powerpoint/2010/main">
        <mc:Choice Requires="p14">
          <p:contentPart r:id="rId163" p14:bwMode="auto">
            <p14:nvContentPartPr>
              <p14:cNvPr id="243" name="墨迹 242"/>
              <p14:cNvContentPartPr/>
              <p14:nvPr/>
            </p14:nvContentPartPr>
            <p14:xfrm>
              <a:off x="5717822" y="3716629"/>
              <a:ext cx="965200" cy="56398"/>
            </p14:xfrm>
          </p:contentPart>
        </mc:Choice>
        <mc:Fallback xmlns="">
          <p:pic>
            <p:nvPicPr>
              <p:cNvPr id="243" name="墨迹 242"/>
            </p:nvPicPr>
            <p:blipFill>
              <a:blip/>
            </p:blipFill>
            <p:spPr>
              <a:xfrm>
                <a:off x="5717822" y="3716629"/>
                <a:ext cx="965200" cy="56398"/>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244" name="墨迹 243"/>
              <p14:cNvContentPartPr/>
              <p14:nvPr/>
            </p14:nvContentPartPr>
            <p14:xfrm>
              <a:off x="4199466" y="3316204"/>
              <a:ext cx="47978" cy="690876"/>
            </p14:xfrm>
          </p:contentPart>
        </mc:Choice>
        <mc:Fallback xmlns="">
          <p:pic>
            <p:nvPicPr>
              <p:cNvPr id="244" name="墨迹 243"/>
            </p:nvPicPr>
            <p:blipFill>
              <a:blip/>
            </p:blipFill>
            <p:spPr>
              <a:xfrm>
                <a:off x="4199466" y="3316204"/>
                <a:ext cx="47978" cy="690876"/>
              </a:xfrm>
              <a:prstGeom prst="rect"/>
            </p:spPr>
          </p:pic>
        </mc:Fallback>
      </mc:AlternateContent>
      <mc:AlternateContent xmlns:mc="http://schemas.openxmlformats.org/markup-compatibility/2006" xmlns:p14="http://schemas.microsoft.com/office/powerpoint/2010/main">
        <mc:Choice Requires="p14">
          <p:contentPart r:id="rId165" p14:bwMode="auto">
            <p14:nvContentPartPr>
              <p14:cNvPr id="245" name="墨迹 244"/>
              <p14:cNvContentPartPr/>
              <p14:nvPr/>
            </p14:nvContentPartPr>
            <p14:xfrm>
              <a:off x="4278488" y="3028573"/>
              <a:ext cx="925689" cy="761374"/>
            </p14:xfrm>
          </p:contentPart>
        </mc:Choice>
        <mc:Fallback xmlns="">
          <p:pic>
            <p:nvPicPr>
              <p:cNvPr id="245" name="墨迹 244"/>
            </p:nvPicPr>
            <p:blipFill>
              <a:blip/>
            </p:blipFill>
            <p:spPr>
              <a:xfrm>
                <a:off x="4278488" y="3028573"/>
                <a:ext cx="925689" cy="761374"/>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246" name="墨迹 245"/>
              <p14:cNvContentPartPr/>
              <p14:nvPr/>
            </p14:nvContentPartPr>
            <p14:xfrm>
              <a:off x="4340577" y="3894283"/>
              <a:ext cx="987778" cy="126896"/>
            </p14:xfrm>
          </p:contentPart>
        </mc:Choice>
        <mc:Fallback xmlns="">
          <p:pic>
            <p:nvPicPr>
              <p:cNvPr id="246" name="墨迹 245"/>
            </p:nvPicPr>
            <p:blipFill>
              <a:blip/>
            </p:blipFill>
            <p:spPr>
              <a:xfrm>
                <a:off x="4340577" y="3894283"/>
                <a:ext cx="987778" cy="126896"/>
              </a:xfrm>
              <a:prstGeom prst="rect"/>
            </p:spPr>
          </p:pic>
        </mc:Fallback>
      </mc:AlternateContent>
      <mc:AlternateContent xmlns:mc="http://schemas.openxmlformats.org/markup-compatibility/2006" xmlns:p14="http://schemas.microsoft.com/office/powerpoint/2010/main">
        <mc:Choice Requires="p14">
          <p:contentPart r:id="rId167" p14:bwMode="auto">
            <p14:nvContentPartPr>
              <p14:cNvPr id="247" name="墨迹 246"/>
              <p14:cNvContentPartPr/>
              <p14:nvPr/>
            </p14:nvContentPartPr>
            <p14:xfrm>
              <a:off x="6107288" y="3801226"/>
              <a:ext cx="191912" cy="338388"/>
            </p14:xfrm>
          </p:contentPart>
        </mc:Choice>
        <mc:Fallback xmlns="">
          <p:pic>
            <p:nvPicPr>
              <p:cNvPr id="247" name="墨迹 246"/>
            </p:nvPicPr>
            <p:blipFill>
              <a:blip/>
            </p:blipFill>
            <p:spPr>
              <a:xfrm>
                <a:off x="6107288" y="3801226"/>
                <a:ext cx="191912" cy="338388"/>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248" name="墨迹 247"/>
              <p14:cNvContentPartPr/>
              <p14:nvPr/>
            </p14:nvContentPartPr>
            <p14:xfrm>
              <a:off x="4862688" y="4004259"/>
              <a:ext cx="889000" cy="219953"/>
            </p14:xfrm>
          </p:contentPart>
        </mc:Choice>
        <mc:Fallback xmlns="">
          <p:pic>
            <p:nvPicPr>
              <p:cNvPr id="248" name="墨迹 247"/>
            </p:nvPicPr>
            <p:blipFill>
              <a:blip/>
            </p:blipFill>
            <p:spPr>
              <a:xfrm>
                <a:off x="4862688" y="4004259"/>
                <a:ext cx="889000" cy="219953"/>
              </a:xfrm>
              <a:prstGeom prst="rect"/>
            </p:spPr>
          </p:pic>
        </mc:Fallback>
      </mc:AlternateContent>
      <mc:AlternateContent xmlns:mc="http://schemas.openxmlformats.org/markup-compatibility/2006" xmlns:p14="http://schemas.microsoft.com/office/powerpoint/2010/main">
        <mc:Choice Requires="p14">
          <p:contentPart r:id="rId169" p14:bwMode="auto">
            <p14:nvContentPartPr>
              <p14:cNvPr id="249" name="墨迹 248"/>
              <p14:cNvContentPartPr/>
              <p14:nvPr/>
            </p14:nvContentPartPr>
            <p14:xfrm>
              <a:off x="4868333" y="3987340"/>
              <a:ext cx="81844" cy="194573"/>
            </p14:xfrm>
          </p:contentPart>
        </mc:Choice>
        <mc:Fallback xmlns="">
          <p:pic>
            <p:nvPicPr>
              <p:cNvPr id="249" name="墨迹 248"/>
            </p:nvPicPr>
            <p:blipFill>
              <a:blip/>
            </p:blipFill>
            <p:spPr>
              <a:xfrm>
                <a:off x="4868333" y="3987340"/>
                <a:ext cx="81844" cy="194573"/>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250" name="墨迹 249"/>
              <p14:cNvContentPartPr/>
              <p14:nvPr/>
            </p14:nvContentPartPr>
            <p14:xfrm>
              <a:off x="4967111" y="3930942"/>
              <a:ext cx="242711" cy="39478"/>
            </p14:xfrm>
          </p:contentPart>
        </mc:Choice>
        <mc:Fallback xmlns="">
          <p:pic>
            <p:nvPicPr>
              <p:cNvPr id="250" name="墨迹 249"/>
            </p:nvPicPr>
            <p:blipFill>
              <a:blip/>
            </p:blipFill>
            <p:spPr>
              <a:xfrm>
                <a:off x="4967111" y="3930942"/>
                <a:ext cx="242711" cy="39478"/>
              </a:xfrm>
              <a:prstGeom prst="rect"/>
            </p:spPr>
          </p:pic>
        </mc:Fallback>
      </mc:AlternateContent>
      <mc:AlternateContent xmlns:mc="http://schemas.openxmlformats.org/markup-compatibility/2006" xmlns:p14="http://schemas.microsoft.com/office/powerpoint/2010/main">
        <mc:Choice Requires="p14">
          <p:contentPart r:id="rId171" p14:bwMode="auto">
            <p14:nvContentPartPr>
              <p14:cNvPr id="251" name="墨迹 250"/>
              <p14:cNvContentPartPr/>
              <p14:nvPr/>
            </p14:nvContentPartPr>
            <p14:xfrm>
              <a:off x="4464755" y="5199898"/>
              <a:ext cx="47978" cy="750094"/>
            </p14:xfrm>
          </p:contentPart>
        </mc:Choice>
        <mc:Fallback xmlns="">
          <p:pic>
            <p:nvPicPr>
              <p:cNvPr id="251" name="墨迹 250"/>
            </p:nvPicPr>
            <p:blipFill>
              <a:blip/>
            </p:blipFill>
            <p:spPr>
              <a:xfrm>
                <a:off x="4464755" y="5199898"/>
                <a:ext cx="47978" cy="750094"/>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252" name="墨迹 251"/>
              <p14:cNvContentPartPr/>
              <p14:nvPr/>
            </p14:nvContentPartPr>
            <p14:xfrm>
              <a:off x="4617155" y="4805111"/>
              <a:ext cx="1100667" cy="998245"/>
            </p14:xfrm>
          </p:contentPart>
        </mc:Choice>
        <mc:Fallback xmlns="">
          <p:pic>
            <p:nvPicPr>
              <p:cNvPr id="252" name="墨迹 251"/>
            </p:nvPicPr>
            <p:blipFill>
              <a:blip/>
            </p:blipFill>
            <p:spPr>
              <a:xfrm>
                <a:off x="4617155" y="4805111"/>
                <a:ext cx="1100667" cy="998245"/>
              </a:xfrm>
              <a:prstGeom prst="rect"/>
            </p:spPr>
          </p:pic>
        </mc:Fallback>
      </mc:AlternateContent>
      <mc:AlternateContent xmlns:mc="http://schemas.openxmlformats.org/markup-compatibility/2006" xmlns:p14="http://schemas.microsoft.com/office/powerpoint/2010/main">
        <mc:Choice Requires="p14">
          <p:contentPart r:id="rId173" p14:bwMode="auto">
            <p14:nvContentPartPr>
              <p14:cNvPr id="253" name="墨迹 252"/>
              <p14:cNvContentPartPr/>
              <p14:nvPr/>
            </p14:nvContentPartPr>
            <p14:xfrm>
              <a:off x="4577644" y="5811816"/>
              <a:ext cx="987778" cy="172014"/>
            </p14:xfrm>
          </p:contentPart>
        </mc:Choice>
        <mc:Fallback xmlns="">
          <p:pic>
            <p:nvPicPr>
              <p:cNvPr id="253" name="墨迹 252"/>
            </p:nvPicPr>
            <p:blipFill>
              <a:blip/>
            </p:blipFill>
            <p:spPr>
              <a:xfrm>
                <a:off x="4577644" y="5811816"/>
                <a:ext cx="987778" cy="172014"/>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254" name="墨迹 253"/>
              <p14:cNvContentPartPr/>
              <p14:nvPr/>
            </p14:nvContentPartPr>
            <p14:xfrm>
              <a:off x="6158088" y="4855870"/>
              <a:ext cx="39512" cy="831870"/>
            </p14:xfrm>
          </p:contentPart>
        </mc:Choice>
        <mc:Fallback xmlns="">
          <p:pic>
            <p:nvPicPr>
              <p:cNvPr id="254" name="墨迹 253"/>
            </p:nvPicPr>
            <p:blipFill>
              <a:blip/>
            </p:blipFill>
            <p:spPr>
              <a:xfrm>
                <a:off x="6158088" y="4855870"/>
                <a:ext cx="39512" cy="831870"/>
              </a:xfrm>
              <a:prstGeom prst="rect"/>
            </p:spPr>
          </p:pic>
        </mc:Fallback>
      </mc:AlternateContent>
      <mc:AlternateContent xmlns:mc="http://schemas.openxmlformats.org/markup-compatibility/2006" xmlns:p14="http://schemas.microsoft.com/office/powerpoint/2010/main">
        <mc:Choice Requires="p14">
          <p:contentPart r:id="rId175" p14:bwMode="auto">
            <p14:nvContentPartPr>
              <p14:cNvPr id="255" name="墨迹 254"/>
              <p14:cNvContentPartPr/>
              <p14:nvPr/>
            </p14:nvContentPartPr>
            <p14:xfrm>
              <a:off x="6248400" y="4635917"/>
              <a:ext cx="1058333" cy="56398"/>
            </p14:xfrm>
          </p:contentPart>
        </mc:Choice>
        <mc:Fallback xmlns="">
          <p:pic>
            <p:nvPicPr>
              <p:cNvPr id="255" name="墨迹 254"/>
            </p:nvPicPr>
            <p:blipFill>
              <a:blip/>
            </p:blipFill>
            <p:spPr>
              <a:xfrm>
                <a:off x="6248400" y="4635917"/>
                <a:ext cx="1058333" cy="56398"/>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256" name="墨迹 255"/>
              <p14:cNvContentPartPr/>
              <p14:nvPr/>
            </p14:nvContentPartPr>
            <p14:xfrm>
              <a:off x="7371644" y="4647197"/>
              <a:ext cx="16933" cy="1015164"/>
            </p14:xfrm>
          </p:contentPart>
        </mc:Choice>
        <mc:Fallback xmlns="">
          <p:pic>
            <p:nvPicPr>
              <p:cNvPr id="256" name="墨迹 255"/>
            </p:nvPicPr>
            <p:blipFill>
              <a:blip/>
            </p:blipFill>
            <p:spPr>
              <a:xfrm>
                <a:off x="7371644" y="4647197"/>
                <a:ext cx="16933" cy="1015164"/>
              </a:xfrm>
              <a:prstGeom prst="rect"/>
            </p:spPr>
          </p:pic>
        </mc:Fallback>
      </mc:AlternateContent>
      <mc:AlternateContent xmlns:mc="http://schemas.openxmlformats.org/markup-compatibility/2006" xmlns:p14="http://schemas.microsoft.com/office/powerpoint/2010/main">
        <mc:Choice Requires="p14">
          <p:contentPart r:id="rId177" p14:bwMode="auto">
            <p14:nvContentPartPr>
              <p14:cNvPr id="257" name="墨迹 256"/>
              <p14:cNvContentPartPr/>
              <p14:nvPr/>
            </p14:nvContentPartPr>
            <p14:xfrm>
              <a:off x="6186311" y="5659541"/>
              <a:ext cx="1162756" cy="87417"/>
            </p14:xfrm>
          </p:contentPart>
        </mc:Choice>
        <mc:Fallback xmlns="">
          <p:pic>
            <p:nvPicPr>
              <p:cNvPr id="257" name="墨迹 256"/>
            </p:nvPicPr>
            <p:blipFill>
              <a:blip/>
            </p:blipFill>
            <p:spPr>
              <a:xfrm>
                <a:off x="6186311" y="5659541"/>
                <a:ext cx="1162756" cy="87417"/>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258" name="墨迹 257"/>
              <p14:cNvContentPartPr/>
              <p14:nvPr/>
            </p14:nvContentPartPr>
            <p14:xfrm>
              <a:off x="5424311" y="5752598"/>
              <a:ext cx="1140178" cy="344028"/>
            </p14:xfrm>
          </p:contentPart>
        </mc:Choice>
        <mc:Fallback xmlns="">
          <p:pic>
            <p:nvPicPr>
              <p:cNvPr id="258" name="墨迹 257"/>
            </p:nvPicPr>
            <p:blipFill>
              <a:blip/>
            </p:blipFill>
            <p:spPr>
              <a:xfrm>
                <a:off x="5424311" y="5752598"/>
                <a:ext cx="1140178" cy="344028"/>
              </a:xfrm>
              <a:prstGeom prst="rect"/>
            </p:spPr>
          </p:pic>
        </mc:Fallback>
      </mc:AlternateContent>
      <mc:AlternateContent xmlns:mc="http://schemas.openxmlformats.org/markup-compatibility/2006" xmlns:p14="http://schemas.microsoft.com/office/powerpoint/2010/main">
        <mc:Choice Requires="p14">
          <p:contentPart r:id="rId179" p14:bwMode="auto">
            <p14:nvContentPartPr>
              <p14:cNvPr id="259" name="墨迹 258"/>
              <p14:cNvContentPartPr/>
              <p14:nvPr/>
            </p14:nvContentPartPr>
            <p14:xfrm>
              <a:off x="5415844" y="5938712"/>
              <a:ext cx="42333" cy="146635"/>
            </p14:xfrm>
          </p:contentPart>
        </mc:Choice>
        <mc:Fallback xmlns="">
          <p:pic>
            <p:nvPicPr>
              <p:cNvPr id="259" name="墨迹 258"/>
            </p:nvPicPr>
            <p:blipFill>
              <a:blip/>
            </p:blipFill>
            <p:spPr>
              <a:xfrm>
                <a:off x="5415844" y="5938712"/>
                <a:ext cx="42333" cy="146635"/>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260" name="墨迹 259"/>
              <p14:cNvContentPartPr/>
              <p14:nvPr/>
            </p14:nvContentPartPr>
            <p14:xfrm>
              <a:off x="5452533" y="5890774"/>
              <a:ext cx="225778" cy="31018"/>
            </p14:xfrm>
          </p:contentPart>
        </mc:Choice>
        <mc:Fallback xmlns="">
          <p:pic>
            <p:nvPicPr>
              <p:cNvPr id="260" name="墨迹 259"/>
            </p:nvPicPr>
            <p:blipFill>
              <a:blip/>
            </p:blipFill>
            <p:spPr>
              <a:xfrm>
                <a:off x="5452533" y="5890774"/>
                <a:ext cx="225778" cy="31018"/>
              </a:xfrm>
              <a:prstGeom prst="rect"/>
            </p:spPr>
          </p:pic>
        </mc:Fallback>
      </mc:AlternateContent>
      <mc:AlternateContent xmlns:mc="http://schemas.openxmlformats.org/markup-compatibility/2006" xmlns:p14="http://schemas.microsoft.com/office/powerpoint/2010/main">
        <mc:Choice Requires="p14">
          <p:contentPart r:id="rId181" p14:bwMode="auto">
            <p14:nvContentPartPr>
              <p14:cNvPr id="261" name="墨迹 260"/>
              <p14:cNvContentPartPr/>
              <p14:nvPr/>
            </p14:nvContentPartPr>
            <p14:xfrm>
              <a:off x="9347200" y="1596064"/>
              <a:ext cx="448733" cy="527321"/>
            </p14:xfrm>
          </p:contentPart>
        </mc:Choice>
        <mc:Fallback xmlns="">
          <p:pic>
            <p:nvPicPr>
              <p:cNvPr id="261" name="墨迹 260"/>
            </p:nvPicPr>
            <p:blipFill>
              <a:blip/>
            </p:blipFill>
            <p:spPr>
              <a:xfrm>
                <a:off x="9347200" y="1596064"/>
                <a:ext cx="448733" cy="527321"/>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262" name="墨迹 261"/>
              <p14:cNvContentPartPr/>
              <p14:nvPr/>
            </p14:nvContentPartPr>
            <p14:xfrm>
              <a:off x="9434688" y="1934452"/>
              <a:ext cx="194734" cy="208673"/>
            </p14:xfrm>
          </p:contentPart>
        </mc:Choice>
        <mc:Fallback xmlns="">
          <p:pic>
            <p:nvPicPr>
              <p:cNvPr id="262" name="墨迹 261"/>
            </p:nvPicPr>
            <p:blipFill>
              <a:blip/>
            </p:blipFill>
            <p:spPr>
              <a:xfrm>
                <a:off x="9434688" y="1934452"/>
                <a:ext cx="194734" cy="208673"/>
              </a:xfrm>
              <a:prstGeom prst="rect"/>
            </p:spPr>
          </p:pic>
        </mc:Fallback>
      </mc:AlternateContent>
      <mc:AlternateContent xmlns:mc="http://schemas.openxmlformats.org/markup-compatibility/2006" xmlns:p14="http://schemas.microsoft.com/office/powerpoint/2010/main">
        <mc:Choice Requires="p14">
          <p:contentPart r:id="rId183" p14:bwMode="auto">
            <p14:nvContentPartPr>
              <p14:cNvPr id="263" name="墨迹 262"/>
              <p14:cNvContentPartPr/>
              <p14:nvPr/>
            </p14:nvContentPartPr>
            <p14:xfrm>
              <a:off x="9539111" y="2058527"/>
              <a:ext cx="118533" cy="59218"/>
            </p14:xfrm>
          </p:contentPart>
        </mc:Choice>
        <mc:Fallback xmlns="">
          <p:pic>
            <p:nvPicPr>
              <p:cNvPr id="263" name="墨迹 262"/>
            </p:nvPicPr>
            <p:blipFill>
              <a:blip/>
            </p:blipFill>
            <p:spPr>
              <a:xfrm>
                <a:off x="9539111" y="2058527"/>
                <a:ext cx="118533" cy="59218"/>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264" name="墨迹 263"/>
              <p14:cNvContentPartPr/>
              <p14:nvPr/>
            </p14:nvContentPartPr>
            <p14:xfrm>
              <a:off x="9406466" y="2114925"/>
              <a:ext cx="234244" cy="205853"/>
            </p14:xfrm>
          </p:contentPart>
        </mc:Choice>
        <mc:Fallback xmlns="">
          <p:pic>
            <p:nvPicPr>
              <p:cNvPr id="264" name="墨迹 263"/>
            </p:nvPicPr>
            <p:blipFill>
              <a:blip/>
            </p:blipFill>
            <p:spPr>
              <a:xfrm>
                <a:off x="9406466" y="2114925"/>
                <a:ext cx="234244" cy="205853"/>
              </a:xfrm>
              <a:prstGeom prst="rect"/>
            </p:spPr>
          </p:pic>
        </mc:Fallback>
      </mc:AlternateContent>
      <mc:AlternateContent xmlns:mc="http://schemas.openxmlformats.org/markup-compatibility/2006" xmlns:p14="http://schemas.microsoft.com/office/powerpoint/2010/main">
        <mc:Choice Requires="p14">
          <p:contentPart r:id="rId185" p14:bwMode="auto">
            <p14:nvContentPartPr>
              <p14:cNvPr id="265" name="墨迹 264"/>
              <p14:cNvContentPartPr/>
              <p14:nvPr/>
            </p14:nvContentPartPr>
            <p14:xfrm>
              <a:off x="9572977" y="2261560"/>
              <a:ext cx="107245" cy="107157"/>
            </p14:xfrm>
          </p:contentPart>
        </mc:Choice>
        <mc:Fallback xmlns="">
          <p:pic>
            <p:nvPicPr>
              <p:cNvPr id="265" name="墨迹 264"/>
            </p:nvPicPr>
            <p:blipFill>
              <a:blip/>
            </p:blipFill>
            <p:spPr>
              <a:xfrm>
                <a:off x="9572977" y="2261560"/>
                <a:ext cx="107245" cy="107157"/>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266" name="墨迹 265"/>
              <p14:cNvContentPartPr/>
              <p14:nvPr/>
            </p14:nvContentPartPr>
            <p14:xfrm>
              <a:off x="10080977" y="1658102"/>
              <a:ext cx="90312" cy="115615"/>
            </p14:xfrm>
          </p:contentPart>
        </mc:Choice>
        <mc:Fallback xmlns="">
          <p:pic>
            <p:nvPicPr>
              <p:cNvPr id="266" name="墨迹 265"/>
            </p:nvPicPr>
            <p:blipFill>
              <a:blip/>
            </p:blipFill>
            <p:spPr>
              <a:xfrm>
                <a:off x="10080977" y="1658102"/>
                <a:ext cx="90312" cy="115615"/>
              </a:xfrm>
              <a:prstGeom prst="rect"/>
            </p:spPr>
          </p:pic>
        </mc:Fallback>
      </mc:AlternateContent>
      <mc:AlternateContent xmlns:mc="http://schemas.openxmlformats.org/markup-compatibility/2006" xmlns:p14="http://schemas.microsoft.com/office/powerpoint/2010/main">
        <mc:Choice Requires="p14">
          <p:contentPart r:id="rId187" p14:bwMode="auto">
            <p14:nvContentPartPr>
              <p14:cNvPr id="267" name="墨迹 266"/>
              <p14:cNvContentPartPr/>
              <p14:nvPr/>
            </p14:nvContentPartPr>
            <p14:xfrm>
              <a:off x="9939866" y="1849855"/>
              <a:ext cx="231422" cy="157914"/>
            </p14:xfrm>
          </p:contentPart>
        </mc:Choice>
        <mc:Fallback xmlns="">
          <p:pic>
            <p:nvPicPr>
              <p:cNvPr id="267" name="墨迹 266"/>
            </p:nvPicPr>
            <p:blipFill>
              <a:blip/>
            </p:blipFill>
            <p:spPr>
              <a:xfrm>
                <a:off x="9939866" y="1849855"/>
                <a:ext cx="231422" cy="157914"/>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268" name="墨迹 267"/>
              <p14:cNvContentPartPr/>
              <p14:nvPr/>
            </p14:nvContentPartPr>
            <p14:xfrm>
              <a:off x="9945511" y="1962651"/>
              <a:ext cx="107244" cy="101516"/>
            </p14:xfrm>
          </p:contentPart>
        </mc:Choice>
        <mc:Fallback xmlns="">
          <p:pic>
            <p:nvPicPr>
              <p:cNvPr id="268" name="墨迹 267"/>
            </p:nvPicPr>
            <p:blipFill>
              <a:blip/>
            </p:blipFill>
            <p:spPr>
              <a:xfrm>
                <a:off x="9945511" y="1962651"/>
                <a:ext cx="107244" cy="101516"/>
              </a:xfrm>
              <a:prstGeom prst="rect"/>
            </p:spPr>
          </p:pic>
        </mc:Fallback>
      </mc:AlternateContent>
      <mc:AlternateContent xmlns:mc="http://schemas.openxmlformats.org/markup-compatibility/2006" xmlns:p14="http://schemas.microsoft.com/office/powerpoint/2010/main">
        <mc:Choice Requires="p14">
          <p:contentPart r:id="rId189" p14:bwMode="auto">
            <p14:nvContentPartPr>
              <p14:cNvPr id="269" name="墨迹 268"/>
              <p14:cNvContentPartPr/>
              <p14:nvPr/>
            </p14:nvContentPartPr>
            <p14:xfrm>
              <a:off x="9863666" y="2024689"/>
              <a:ext cx="228600" cy="180473"/>
            </p14:xfrm>
          </p:contentPart>
        </mc:Choice>
        <mc:Fallback xmlns="">
          <p:pic>
            <p:nvPicPr>
              <p:cNvPr id="269" name="墨迹 268"/>
            </p:nvPicPr>
            <p:blipFill>
              <a:blip/>
            </p:blipFill>
            <p:spPr>
              <a:xfrm>
                <a:off x="9863666" y="2024689"/>
                <a:ext cx="228600" cy="180473"/>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270" name="墨迹 269"/>
              <p14:cNvContentPartPr/>
              <p14:nvPr/>
            </p14:nvContentPartPr>
            <p14:xfrm>
              <a:off x="9917288" y="2064167"/>
              <a:ext cx="237067" cy="152275"/>
            </p14:xfrm>
          </p:contentPart>
        </mc:Choice>
        <mc:Fallback xmlns="">
          <p:pic>
            <p:nvPicPr>
              <p:cNvPr id="270" name="墨迹 269"/>
            </p:nvPicPr>
            <p:blipFill>
              <a:blip/>
            </p:blipFill>
            <p:spPr>
              <a:xfrm>
                <a:off x="9917288" y="2064167"/>
                <a:ext cx="237067" cy="152275"/>
              </a:xfrm>
              <a:prstGeom prst="rect"/>
            </p:spPr>
          </p:pic>
        </mc:Fallback>
      </mc:AlternateContent>
      <mc:AlternateContent xmlns:mc="http://schemas.openxmlformats.org/markup-compatibility/2006" xmlns:p14="http://schemas.microsoft.com/office/powerpoint/2010/main">
        <mc:Choice Requires="p14">
          <p:contentPart r:id="rId191" p14:bwMode="auto">
            <p14:nvContentPartPr>
              <p14:cNvPr id="271" name="墨迹 270"/>
              <p14:cNvContentPartPr/>
              <p14:nvPr/>
            </p14:nvContentPartPr>
            <p14:xfrm>
              <a:off x="10244666" y="1776537"/>
              <a:ext cx="259645" cy="383507"/>
            </p14:xfrm>
          </p:contentPart>
        </mc:Choice>
        <mc:Fallback xmlns="">
          <p:pic>
            <p:nvPicPr>
              <p:cNvPr id="271" name="墨迹 270"/>
            </p:nvPicPr>
            <p:blipFill>
              <a:blip/>
            </p:blipFill>
            <p:spPr>
              <a:xfrm>
                <a:off x="10244666" y="1776537"/>
                <a:ext cx="259645" cy="383507"/>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272" name="墨迹 271"/>
              <p14:cNvContentPartPr/>
              <p14:nvPr/>
            </p14:nvContentPartPr>
            <p14:xfrm>
              <a:off x="10414000" y="1742699"/>
              <a:ext cx="299155" cy="321468"/>
            </p14:xfrm>
          </p:contentPart>
        </mc:Choice>
        <mc:Fallback xmlns="">
          <p:pic>
            <p:nvPicPr>
              <p:cNvPr id="272" name="墨迹 271"/>
            </p:nvPicPr>
            <p:blipFill>
              <a:blip/>
            </p:blipFill>
            <p:spPr>
              <a:xfrm>
                <a:off x="10414000" y="1742699"/>
                <a:ext cx="299155" cy="321468"/>
              </a:xfrm>
              <a:prstGeom prst="rect"/>
            </p:spPr>
          </p:pic>
        </mc:Fallback>
      </mc:AlternateContent>
      <mc:AlternateContent xmlns:mc="http://schemas.openxmlformats.org/markup-compatibility/2006" xmlns:p14="http://schemas.microsoft.com/office/powerpoint/2010/main">
        <mc:Choice Requires="p14">
          <p:contentPart r:id="rId193" p14:bwMode="auto">
            <p14:nvContentPartPr>
              <p14:cNvPr id="273" name="墨迹 272"/>
              <p14:cNvContentPartPr/>
              <p14:nvPr/>
            </p14:nvContentPartPr>
            <p14:xfrm>
              <a:off x="10371666" y="1940092"/>
              <a:ext cx="206022" cy="293269"/>
            </p14:xfrm>
          </p:contentPart>
        </mc:Choice>
        <mc:Fallback xmlns="">
          <p:pic>
            <p:nvPicPr>
              <p:cNvPr id="273" name="墨迹 272"/>
            </p:nvPicPr>
            <p:blipFill>
              <a:blip/>
            </p:blipFill>
            <p:spPr>
              <a:xfrm>
                <a:off x="10371666" y="1940092"/>
                <a:ext cx="206022" cy="293269"/>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274" name="墨迹 273"/>
              <p14:cNvContentPartPr/>
              <p14:nvPr/>
            </p14:nvContentPartPr>
            <p14:xfrm>
              <a:off x="10622844" y="2114925"/>
              <a:ext cx="118533" cy="166375"/>
            </p14:xfrm>
          </p:contentPart>
        </mc:Choice>
        <mc:Fallback xmlns="">
          <p:pic>
            <p:nvPicPr>
              <p:cNvPr id="274" name="墨迹 273"/>
            </p:nvPicPr>
            <p:blipFill>
              <a:blip/>
            </p:blipFill>
            <p:spPr>
              <a:xfrm>
                <a:off x="10622844" y="2114925"/>
                <a:ext cx="118533" cy="166375"/>
              </a:xfrm>
              <a:prstGeom prst="rect"/>
            </p:spPr>
          </p:pic>
        </mc:Fallback>
      </mc:AlternateContent>
    </p:spTree>
    <p:custDataLst>
      <p:tags r:id="rId195"/>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502285" y="140970"/>
            <a:ext cx="9351645" cy="1630045"/>
          </a:xfrm>
          <a:prstGeom prst="rect">
            <a:avLst/>
          </a:prstGeom>
        </p:spPr>
      </p:pic>
      <p:pic>
        <p:nvPicPr>
          <p:cNvPr id="3" name="图片 2"/>
          <p:cNvPicPr>
            <a:picLocks noChangeAspect="1"/>
          </p:cNvPicPr>
          <p:nvPr/>
        </p:nvPicPr>
        <p:blipFill>
          <a:blip r:embed="rId2"/>
          <a:stretch>
            <a:fillRect/>
          </a:stretch>
        </p:blipFill>
        <p:spPr>
          <a:xfrm>
            <a:off x="551180" y="1771015"/>
            <a:ext cx="10935335" cy="4366895"/>
          </a:xfrm>
          <a:prstGeom prst="rect">
            <a:avLst/>
          </a:prstGeom>
        </p:spPr>
      </p:pic>
      <mc:AlternateContent xmlns:mc="http://schemas.openxmlformats.org/markup-compatibility/2006" xmlns:p14="http://schemas.microsoft.com/office/powerpoint/2010/main">
        <mc:Choice Requires="p14">
          <p:contentPart r:id="rId3" p14:bwMode="auto">
            <p14:nvContentPartPr>
              <p14:cNvPr id="4" name="墨迹 3"/>
              <p14:cNvContentPartPr/>
              <p14:nvPr/>
            </p14:nvContentPartPr>
            <p14:xfrm>
              <a:off x="692150" y="3384550"/>
              <a:ext cx="1041400" cy="31750"/>
            </p14:xfrm>
          </p:contentPart>
        </mc:Choice>
        <mc:Fallback xmlns="">
          <p:pic>
            <p:nvPicPr>
              <p:cNvPr id="4" name="墨迹 3"/>
            </p:nvPicPr>
            <p:blipFill>
              <a:blip/>
            </p:blipFill>
            <p:spPr>
              <a:xfrm>
                <a:off x="692150" y="3384550"/>
                <a:ext cx="1041400" cy="3175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5" name="墨迹 4"/>
              <p14:cNvContentPartPr/>
              <p14:nvPr/>
            </p14:nvContentPartPr>
            <p14:xfrm>
              <a:off x="673100" y="3409950"/>
              <a:ext cx="895350" cy="63500"/>
            </p14:xfrm>
          </p:contentPart>
        </mc:Choice>
        <mc:Fallback xmlns="">
          <p:pic>
            <p:nvPicPr>
              <p:cNvPr id="5" name="墨迹 4"/>
            </p:nvPicPr>
            <p:blipFill>
              <a:blip/>
            </p:blipFill>
            <p:spPr>
              <a:xfrm>
                <a:off x="673100" y="3409950"/>
                <a:ext cx="895350" cy="6350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6" name="墨迹 5"/>
              <p14:cNvContentPartPr/>
              <p14:nvPr/>
            </p14:nvContentPartPr>
            <p14:xfrm>
              <a:off x="3441700" y="5321300"/>
              <a:ext cx="1212850" cy="50800"/>
            </p14:xfrm>
          </p:contentPart>
        </mc:Choice>
        <mc:Fallback xmlns="">
          <p:pic>
            <p:nvPicPr>
              <p:cNvPr id="6" name="墨迹 5"/>
            </p:nvPicPr>
            <p:blipFill>
              <a:blip/>
            </p:blipFill>
            <p:spPr>
              <a:xfrm>
                <a:off x="3441700" y="5321300"/>
                <a:ext cx="1212850" cy="5080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7" name="墨迹 6"/>
              <p14:cNvContentPartPr/>
              <p14:nvPr/>
            </p14:nvContentPartPr>
            <p14:xfrm>
              <a:off x="4933950" y="5041900"/>
              <a:ext cx="463550" cy="374650"/>
            </p14:xfrm>
          </p:contentPart>
        </mc:Choice>
        <mc:Fallback xmlns="">
          <p:pic>
            <p:nvPicPr>
              <p:cNvPr id="7" name="墨迹 6"/>
            </p:nvPicPr>
            <p:blipFill>
              <a:blip/>
            </p:blipFill>
            <p:spPr>
              <a:xfrm>
                <a:off x="4933950" y="5041900"/>
                <a:ext cx="463550" cy="37465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8" name="墨迹 7"/>
              <p14:cNvContentPartPr/>
              <p14:nvPr/>
            </p14:nvContentPartPr>
            <p14:xfrm>
              <a:off x="4914900" y="5111750"/>
              <a:ext cx="438150" cy="311150"/>
            </p14:xfrm>
          </p:contentPart>
        </mc:Choice>
        <mc:Fallback xmlns="">
          <p:pic>
            <p:nvPicPr>
              <p:cNvPr id="8" name="墨迹 7"/>
            </p:nvPicPr>
            <p:blipFill>
              <a:blip/>
            </p:blipFill>
            <p:spPr>
              <a:xfrm>
                <a:off x="4914900" y="5111750"/>
                <a:ext cx="438150" cy="31115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9" name="墨迹 8"/>
              <p14:cNvContentPartPr/>
              <p14:nvPr/>
            </p14:nvContentPartPr>
            <p14:xfrm>
              <a:off x="8229600" y="1720139"/>
              <a:ext cx="11288" cy="16920"/>
            </p14:xfrm>
          </p:contentPart>
        </mc:Choice>
        <mc:Fallback xmlns="">
          <p:pic>
            <p:nvPicPr>
              <p:cNvPr id="9" name="墨迹 8"/>
            </p:nvPicPr>
            <p:blipFill>
              <a:blip/>
            </p:blipFill>
            <p:spPr>
              <a:xfrm>
                <a:off x="8229600" y="1720139"/>
                <a:ext cx="11288" cy="16920"/>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0" name="墨迹 9"/>
              <p14:cNvContentPartPr/>
              <p14:nvPr/>
            </p14:nvContentPartPr>
            <p14:xfrm>
              <a:off x="2754488" y="1598884"/>
              <a:ext cx="801512" cy="87417"/>
            </p14:xfrm>
          </p:contentPart>
        </mc:Choice>
        <mc:Fallback xmlns="">
          <p:pic>
            <p:nvPicPr>
              <p:cNvPr id="10" name="墨迹 9"/>
            </p:nvPicPr>
            <p:blipFill>
              <a:blip/>
            </p:blipFill>
            <p:spPr>
              <a:xfrm>
                <a:off x="2754488" y="1598884"/>
                <a:ext cx="801512" cy="87417"/>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1" name="墨迹 10"/>
              <p14:cNvContentPartPr/>
              <p14:nvPr/>
            </p14:nvContentPartPr>
            <p14:xfrm>
              <a:off x="5334000" y="1624263"/>
              <a:ext cx="874888" cy="50758"/>
            </p14:xfrm>
          </p:contentPart>
        </mc:Choice>
        <mc:Fallback xmlns="">
          <p:pic>
            <p:nvPicPr>
              <p:cNvPr id="11" name="墨迹 10"/>
            </p:nvPicPr>
            <p:blipFill>
              <a:blip/>
            </p:blipFill>
            <p:spPr>
              <a:xfrm>
                <a:off x="5334000" y="1624263"/>
                <a:ext cx="874888" cy="50758"/>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2" name="墨迹 11"/>
              <p14:cNvContentPartPr/>
              <p14:nvPr/>
            </p14:nvContentPartPr>
            <p14:xfrm>
              <a:off x="3414888" y="1105401"/>
              <a:ext cx="191912" cy="183293"/>
            </p14:xfrm>
          </p:contentPart>
        </mc:Choice>
        <mc:Fallback xmlns="">
          <p:pic>
            <p:nvPicPr>
              <p:cNvPr id="12" name="墨迹 11"/>
            </p:nvPicPr>
            <p:blipFill>
              <a:blip/>
            </p:blipFill>
            <p:spPr>
              <a:xfrm>
                <a:off x="3414888" y="1105401"/>
                <a:ext cx="191912" cy="183293"/>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3" name="墨迹 12"/>
              <p14:cNvContentPartPr/>
              <p14:nvPr/>
            </p14:nvContentPartPr>
            <p14:xfrm>
              <a:off x="3409244" y="1252036"/>
              <a:ext cx="259644" cy="140995"/>
            </p14:xfrm>
          </p:contentPart>
        </mc:Choice>
        <mc:Fallback xmlns="">
          <p:pic>
            <p:nvPicPr>
              <p:cNvPr id="13" name="墨迹 12"/>
            </p:nvPicPr>
            <p:blipFill>
              <a:blip/>
            </p:blipFill>
            <p:spPr>
              <a:xfrm>
                <a:off x="3409244" y="1252036"/>
                <a:ext cx="259644" cy="140995"/>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4" name="墨迹 13"/>
              <p14:cNvContentPartPr/>
              <p14:nvPr/>
            </p14:nvContentPartPr>
            <p14:xfrm>
              <a:off x="3759200" y="1015164"/>
              <a:ext cx="45155" cy="73317"/>
            </p14:xfrm>
          </p:contentPart>
        </mc:Choice>
        <mc:Fallback xmlns="">
          <p:pic>
            <p:nvPicPr>
              <p:cNvPr id="14" name="墨迹 13"/>
            </p:nvPicPr>
            <p:blipFill>
              <a:blip/>
            </p:blipFill>
            <p:spPr>
              <a:xfrm>
                <a:off x="3759200" y="1015164"/>
                <a:ext cx="45155" cy="73317"/>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5" name="墨迹 14"/>
              <p14:cNvContentPartPr/>
              <p14:nvPr/>
            </p14:nvContentPartPr>
            <p14:xfrm>
              <a:off x="3708400" y="1116680"/>
              <a:ext cx="42333" cy="363768"/>
            </p14:xfrm>
          </p:contentPart>
        </mc:Choice>
        <mc:Fallback xmlns="">
          <p:pic>
            <p:nvPicPr>
              <p:cNvPr id="15" name="墨迹 14"/>
            </p:nvPicPr>
            <p:blipFill>
              <a:blip/>
            </p:blipFill>
            <p:spPr>
              <a:xfrm>
                <a:off x="3708400" y="1116680"/>
                <a:ext cx="42333" cy="363768"/>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6" name="墨迹 15"/>
              <p14:cNvContentPartPr/>
              <p14:nvPr/>
            </p14:nvContentPartPr>
            <p14:xfrm>
              <a:off x="3759200" y="1127960"/>
              <a:ext cx="231422" cy="253791"/>
            </p14:xfrm>
          </p:contentPart>
        </mc:Choice>
        <mc:Fallback xmlns="">
          <p:pic>
            <p:nvPicPr>
              <p:cNvPr id="16" name="墨迹 15"/>
            </p:nvPicPr>
            <p:blipFill>
              <a:blip/>
            </p:blipFill>
            <p:spPr>
              <a:xfrm>
                <a:off x="3759200" y="1127960"/>
                <a:ext cx="231422" cy="253791"/>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7" name="墨迹 16"/>
              <p14:cNvContentPartPr/>
              <p14:nvPr/>
            </p14:nvContentPartPr>
            <p14:xfrm>
              <a:off x="3979333" y="1173078"/>
              <a:ext cx="28222" cy="67678"/>
            </p14:xfrm>
          </p:contentPart>
        </mc:Choice>
        <mc:Fallback xmlns="">
          <p:pic>
            <p:nvPicPr>
              <p:cNvPr id="17" name="墨迹 16"/>
            </p:nvPicPr>
            <p:blipFill>
              <a:blip/>
            </p:blipFill>
            <p:spPr>
              <a:xfrm>
                <a:off x="3979333" y="1173078"/>
                <a:ext cx="28222" cy="67678"/>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8" name="墨迹 17"/>
              <p14:cNvContentPartPr/>
              <p14:nvPr/>
            </p14:nvContentPartPr>
            <p14:xfrm>
              <a:off x="4035777" y="1099761"/>
              <a:ext cx="39511" cy="290450"/>
            </p14:xfrm>
          </p:contentPart>
        </mc:Choice>
        <mc:Fallback xmlns="">
          <p:pic>
            <p:nvPicPr>
              <p:cNvPr id="18" name="墨迹 17"/>
            </p:nvPicPr>
            <p:blipFill>
              <a:blip/>
            </p:blipFill>
            <p:spPr>
              <a:xfrm>
                <a:off x="4035777" y="1099761"/>
                <a:ext cx="39511" cy="290450"/>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9" name="墨迹 18"/>
              <p14:cNvContentPartPr/>
              <p14:nvPr/>
            </p14:nvContentPartPr>
            <p14:xfrm>
              <a:off x="4018844" y="1116680"/>
              <a:ext cx="381000" cy="203033"/>
            </p14:xfrm>
          </p:contentPart>
        </mc:Choice>
        <mc:Fallback xmlns="">
          <p:pic>
            <p:nvPicPr>
              <p:cNvPr id="19" name="墨迹 18"/>
            </p:nvPicPr>
            <p:blipFill>
              <a:blip/>
            </p:blipFill>
            <p:spPr>
              <a:xfrm>
                <a:off x="4018844" y="1116680"/>
                <a:ext cx="381000" cy="203033"/>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20" name="墨迹 19"/>
              <p14:cNvContentPartPr/>
              <p14:nvPr/>
            </p14:nvContentPartPr>
            <p14:xfrm>
              <a:off x="6491111" y="3022934"/>
              <a:ext cx="107244" cy="19739"/>
            </p14:xfrm>
          </p:contentPart>
        </mc:Choice>
        <mc:Fallback xmlns="">
          <p:pic>
            <p:nvPicPr>
              <p:cNvPr id="20" name="墨迹 19"/>
            </p:nvPicPr>
            <p:blipFill>
              <a:blip/>
            </p:blipFill>
            <p:spPr>
              <a:xfrm>
                <a:off x="6491111" y="3022934"/>
                <a:ext cx="107244" cy="19739"/>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21" name="墨迹 20"/>
              <p14:cNvContentPartPr/>
              <p14:nvPr/>
            </p14:nvContentPartPr>
            <p14:xfrm>
              <a:off x="6451600" y="3079332"/>
              <a:ext cx="45155" cy="349668"/>
            </p14:xfrm>
          </p:contentPart>
        </mc:Choice>
        <mc:Fallback xmlns="">
          <p:pic>
            <p:nvPicPr>
              <p:cNvPr id="21" name="墨迹 20"/>
            </p:nvPicPr>
            <p:blipFill>
              <a:blip/>
            </p:blipFill>
            <p:spPr>
              <a:xfrm>
                <a:off x="6451600" y="3079332"/>
                <a:ext cx="45155" cy="349668"/>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22" name="墨迹 21"/>
              <p14:cNvContentPartPr/>
              <p14:nvPr/>
            </p14:nvContentPartPr>
            <p14:xfrm>
              <a:off x="6485466" y="3147009"/>
              <a:ext cx="180622" cy="174834"/>
            </p14:xfrm>
          </p:contentPart>
        </mc:Choice>
        <mc:Fallback xmlns="">
          <p:pic>
            <p:nvPicPr>
              <p:cNvPr id="22" name="墨迹 21"/>
            </p:nvPicPr>
            <p:blipFill>
              <a:blip/>
            </p:blipFill>
            <p:spPr>
              <a:xfrm>
                <a:off x="6485466" y="3147009"/>
                <a:ext cx="180622" cy="174834"/>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23" name="墨迹 22"/>
              <p14:cNvContentPartPr/>
              <p14:nvPr/>
            </p14:nvContentPartPr>
            <p14:xfrm>
              <a:off x="6716888" y="2966536"/>
              <a:ext cx="110067" cy="129715"/>
            </p14:xfrm>
          </p:contentPart>
        </mc:Choice>
        <mc:Fallback xmlns="">
          <p:pic>
            <p:nvPicPr>
              <p:cNvPr id="23" name="墨迹 22"/>
            </p:nvPicPr>
            <p:blipFill>
              <a:blip/>
            </p:blipFill>
            <p:spPr>
              <a:xfrm>
                <a:off x="6716888" y="2966536"/>
                <a:ext cx="110067" cy="129715"/>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24" name="墨迹 23"/>
              <p14:cNvContentPartPr/>
              <p14:nvPr/>
            </p14:nvContentPartPr>
            <p14:xfrm>
              <a:off x="6818488" y="3011654"/>
              <a:ext cx="98778" cy="11280"/>
            </p14:xfrm>
          </p:contentPart>
        </mc:Choice>
        <mc:Fallback xmlns="">
          <p:pic>
            <p:nvPicPr>
              <p:cNvPr id="24" name="墨迹 23"/>
            </p:nvPicPr>
            <p:blipFill>
              <a:blip/>
            </p:blipFill>
            <p:spPr>
              <a:xfrm>
                <a:off x="6818488" y="3011654"/>
                <a:ext cx="98778" cy="11280"/>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25" name="墨迹 24"/>
              <p14:cNvContentPartPr/>
              <p14:nvPr/>
            </p14:nvContentPartPr>
            <p14:xfrm>
              <a:off x="6863644" y="2932697"/>
              <a:ext cx="22578" cy="160734"/>
            </p14:xfrm>
          </p:contentPart>
        </mc:Choice>
        <mc:Fallback xmlns="">
          <p:pic>
            <p:nvPicPr>
              <p:cNvPr id="25" name="墨迹 24"/>
            </p:nvPicPr>
            <p:blipFill>
              <a:blip/>
            </p:blipFill>
            <p:spPr>
              <a:xfrm>
                <a:off x="6863644" y="2932697"/>
                <a:ext cx="22578" cy="160734"/>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26" name="墨迹 25"/>
              <p14:cNvContentPartPr/>
              <p14:nvPr/>
            </p14:nvContentPartPr>
            <p14:xfrm>
              <a:off x="6948311" y="3214687"/>
              <a:ext cx="990600" cy="39479"/>
            </p14:xfrm>
          </p:contentPart>
        </mc:Choice>
        <mc:Fallback xmlns="">
          <p:pic>
            <p:nvPicPr>
              <p:cNvPr id="26" name="墨迹 25"/>
            </p:nvPicPr>
            <p:blipFill>
              <a:blip/>
            </p:blipFill>
            <p:spPr>
              <a:xfrm>
                <a:off x="6948311" y="3214687"/>
                <a:ext cx="990600" cy="39479"/>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27" name="墨迹 26"/>
              <p14:cNvContentPartPr/>
              <p14:nvPr/>
            </p14:nvContentPartPr>
            <p14:xfrm>
              <a:off x="7326488" y="2887579"/>
              <a:ext cx="33867" cy="276350"/>
            </p14:xfrm>
          </p:contentPart>
        </mc:Choice>
        <mc:Fallback xmlns="">
          <p:pic>
            <p:nvPicPr>
              <p:cNvPr id="27" name="墨迹 26"/>
            </p:nvPicPr>
            <p:blipFill>
              <a:blip/>
            </p:blipFill>
            <p:spPr>
              <a:xfrm>
                <a:off x="7326488" y="2887579"/>
                <a:ext cx="33867" cy="276350"/>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28" name="墨迹 27"/>
              <p14:cNvContentPartPr/>
              <p14:nvPr/>
            </p14:nvContentPartPr>
            <p14:xfrm>
              <a:off x="7354711" y="2927057"/>
              <a:ext cx="132644" cy="129716"/>
            </p14:xfrm>
          </p:contentPart>
        </mc:Choice>
        <mc:Fallback xmlns="">
          <p:pic>
            <p:nvPicPr>
              <p:cNvPr id="28" name="墨迹 27"/>
            </p:nvPicPr>
            <p:blipFill>
              <a:blip/>
            </p:blipFill>
            <p:spPr>
              <a:xfrm>
                <a:off x="7354711" y="2927057"/>
                <a:ext cx="132644" cy="129716"/>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29" name="墨迹 28"/>
              <p14:cNvContentPartPr/>
              <p14:nvPr/>
            </p14:nvContentPartPr>
            <p14:xfrm>
              <a:off x="7473244" y="2932697"/>
              <a:ext cx="73378" cy="152275"/>
            </p14:xfrm>
          </p:contentPart>
        </mc:Choice>
        <mc:Fallback xmlns="">
          <p:pic>
            <p:nvPicPr>
              <p:cNvPr id="29" name="墨迹 28"/>
            </p:nvPicPr>
            <p:blipFill>
              <a:blip/>
            </p:blipFill>
            <p:spPr>
              <a:xfrm>
                <a:off x="7473244" y="2932697"/>
                <a:ext cx="73378" cy="152275"/>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30" name="墨迹 29"/>
              <p14:cNvContentPartPr/>
              <p14:nvPr/>
            </p14:nvContentPartPr>
            <p14:xfrm>
              <a:off x="7546622" y="2966536"/>
              <a:ext cx="95955" cy="146634"/>
            </p14:xfrm>
          </p:contentPart>
        </mc:Choice>
        <mc:Fallback xmlns="">
          <p:pic>
            <p:nvPicPr>
              <p:cNvPr id="30" name="墨迹 29"/>
            </p:nvPicPr>
            <p:blipFill>
              <a:blip/>
            </p:blipFill>
            <p:spPr>
              <a:xfrm>
                <a:off x="7546622" y="2966536"/>
                <a:ext cx="95955" cy="146634"/>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31" name="墨迹 30"/>
              <p14:cNvContentPartPr/>
              <p14:nvPr/>
            </p14:nvContentPartPr>
            <p14:xfrm>
              <a:off x="7693377" y="2921417"/>
              <a:ext cx="191912" cy="157915"/>
            </p14:xfrm>
          </p:contentPart>
        </mc:Choice>
        <mc:Fallback xmlns="">
          <p:pic>
            <p:nvPicPr>
              <p:cNvPr id="31" name="墨迹 30"/>
            </p:nvPicPr>
            <p:blipFill>
              <a:blip/>
            </p:blipFill>
            <p:spPr>
              <a:xfrm>
                <a:off x="7693377" y="2921417"/>
                <a:ext cx="191912" cy="157915"/>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32" name="墨迹 31"/>
              <p14:cNvContentPartPr/>
              <p14:nvPr/>
            </p14:nvContentPartPr>
            <p14:xfrm>
              <a:off x="7902222" y="2972176"/>
              <a:ext cx="87488" cy="101516"/>
            </p14:xfrm>
          </p:contentPart>
        </mc:Choice>
        <mc:Fallback xmlns="">
          <p:pic>
            <p:nvPicPr>
              <p:cNvPr id="32" name="墨迹 31"/>
            </p:nvPicPr>
            <p:blipFill>
              <a:blip/>
            </p:blipFill>
            <p:spPr>
              <a:xfrm>
                <a:off x="7902222" y="2972176"/>
                <a:ext cx="87488" cy="101516"/>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33" name="墨迹 32"/>
              <p14:cNvContentPartPr/>
              <p14:nvPr/>
            </p14:nvContentPartPr>
            <p14:xfrm>
              <a:off x="7921977" y="3000375"/>
              <a:ext cx="76200" cy="160734"/>
            </p14:xfrm>
          </p:contentPart>
        </mc:Choice>
        <mc:Fallback xmlns="">
          <p:pic>
            <p:nvPicPr>
              <p:cNvPr id="33" name="墨迹 32"/>
            </p:nvPicPr>
            <p:blipFill>
              <a:blip/>
            </p:blipFill>
            <p:spPr>
              <a:xfrm>
                <a:off x="7921977" y="3000375"/>
                <a:ext cx="76200" cy="160734"/>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34" name="墨迹 33"/>
              <p14:cNvContentPartPr/>
              <p14:nvPr/>
            </p14:nvContentPartPr>
            <p14:xfrm>
              <a:off x="8037688" y="3147009"/>
              <a:ext cx="107244" cy="138175"/>
            </p14:xfrm>
          </p:contentPart>
        </mc:Choice>
        <mc:Fallback xmlns="">
          <p:pic>
            <p:nvPicPr>
              <p:cNvPr id="34" name="墨迹 33"/>
            </p:nvPicPr>
            <p:blipFill>
              <a:blip/>
            </p:blipFill>
            <p:spPr>
              <a:xfrm>
                <a:off x="8037688" y="3147009"/>
                <a:ext cx="107244" cy="138175"/>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35" name="墨迹 34"/>
              <p14:cNvContentPartPr/>
              <p14:nvPr/>
            </p14:nvContentPartPr>
            <p14:xfrm>
              <a:off x="8331200" y="2972176"/>
              <a:ext cx="141111" cy="33838"/>
            </p14:xfrm>
          </p:contentPart>
        </mc:Choice>
        <mc:Fallback xmlns="">
          <p:pic>
            <p:nvPicPr>
              <p:cNvPr id="35" name="墨迹 34"/>
            </p:nvPicPr>
            <p:blipFill>
              <a:blip/>
            </p:blipFill>
            <p:spPr>
              <a:xfrm>
                <a:off x="8331200" y="2972176"/>
                <a:ext cx="141111" cy="33838"/>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36" name="墨迹 35"/>
              <p14:cNvContentPartPr/>
              <p14:nvPr/>
            </p14:nvContentPartPr>
            <p14:xfrm>
              <a:off x="8263466" y="3011654"/>
              <a:ext cx="95956" cy="349668"/>
            </p14:xfrm>
          </p:contentPart>
        </mc:Choice>
        <mc:Fallback xmlns="">
          <p:pic>
            <p:nvPicPr>
              <p:cNvPr id="36" name="墨迹 35"/>
            </p:nvPicPr>
            <p:blipFill>
              <a:blip/>
            </p:blipFill>
            <p:spPr>
              <a:xfrm>
                <a:off x="8263466" y="3011654"/>
                <a:ext cx="95956" cy="349668"/>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37" name="墨迹 36"/>
              <p14:cNvContentPartPr/>
              <p14:nvPr/>
            </p14:nvContentPartPr>
            <p14:xfrm>
              <a:off x="8280400" y="3135730"/>
              <a:ext cx="234244" cy="140995"/>
            </p14:xfrm>
          </p:contentPart>
        </mc:Choice>
        <mc:Fallback xmlns="">
          <p:pic>
            <p:nvPicPr>
              <p:cNvPr id="37" name="墨迹 36"/>
            </p:nvPicPr>
            <p:blipFill>
              <a:blip/>
            </p:blipFill>
            <p:spPr>
              <a:xfrm>
                <a:off x="8280400" y="3135730"/>
                <a:ext cx="234244" cy="140995"/>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38" name="墨迹 37"/>
              <p14:cNvContentPartPr/>
              <p14:nvPr/>
            </p14:nvContentPartPr>
            <p14:xfrm>
              <a:off x="8562622" y="2904498"/>
              <a:ext cx="95955" cy="180474"/>
            </p14:xfrm>
          </p:contentPart>
        </mc:Choice>
        <mc:Fallback xmlns="">
          <p:pic>
            <p:nvPicPr>
              <p:cNvPr id="38" name="墨迹 37"/>
            </p:nvPicPr>
            <p:blipFill>
              <a:blip/>
            </p:blipFill>
            <p:spPr>
              <a:xfrm>
                <a:off x="8562622" y="2904498"/>
                <a:ext cx="95955" cy="180474"/>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39" name="墨迹 38"/>
              <p14:cNvContentPartPr/>
              <p14:nvPr/>
            </p14:nvContentPartPr>
            <p14:xfrm>
              <a:off x="8658577" y="2949616"/>
              <a:ext cx="115712" cy="16920"/>
            </p14:xfrm>
          </p:contentPart>
        </mc:Choice>
        <mc:Fallback xmlns="">
          <p:pic>
            <p:nvPicPr>
              <p:cNvPr id="39" name="墨迹 38"/>
            </p:nvPicPr>
            <p:blipFill>
              <a:blip/>
            </p:blipFill>
            <p:spPr>
              <a:xfrm>
                <a:off x="8658577" y="2949616"/>
                <a:ext cx="115712" cy="16920"/>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40" name="墨迹 39"/>
              <p14:cNvContentPartPr/>
              <p14:nvPr/>
            </p14:nvContentPartPr>
            <p14:xfrm>
              <a:off x="8706555" y="2853740"/>
              <a:ext cx="36689" cy="197393"/>
            </p14:xfrm>
          </p:contentPart>
        </mc:Choice>
        <mc:Fallback xmlns="">
          <p:pic>
            <p:nvPicPr>
              <p:cNvPr id="40" name="墨迹 39"/>
            </p:nvPicPr>
            <p:blipFill>
              <a:blip/>
            </p:blipFill>
            <p:spPr>
              <a:xfrm>
                <a:off x="8706555" y="2853740"/>
                <a:ext cx="36689" cy="197393"/>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41" name="墨迹 40"/>
              <p14:cNvContentPartPr/>
              <p14:nvPr/>
            </p14:nvContentPartPr>
            <p14:xfrm>
              <a:off x="8850488" y="3234426"/>
              <a:ext cx="711200" cy="25379"/>
            </p14:xfrm>
          </p:contentPart>
        </mc:Choice>
        <mc:Fallback xmlns="">
          <p:pic>
            <p:nvPicPr>
              <p:cNvPr id="41" name="墨迹 40"/>
            </p:nvPicPr>
            <p:blipFill>
              <a:blip/>
            </p:blipFill>
            <p:spPr>
              <a:xfrm>
                <a:off x="8850488" y="3234426"/>
                <a:ext cx="711200" cy="25379"/>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42" name="墨迹 41"/>
              <p14:cNvContentPartPr/>
              <p14:nvPr/>
            </p14:nvContentPartPr>
            <p14:xfrm>
              <a:off x="9048044" y="2932697"/>
              <a:ext cx="141111" cy="236872"/>
            </p14:xfrm>
          </p:contentPart>
        </mc:Choice>
        <mc:Fallback xmlns="">
          <p:pic>
            <p:nvPicPr>
              <p:cNvPr id="42" name="墨迹 41"/>
            </p:nvPicPr>
            <p:blipFill>
              <a:blip/>
            </p:blipFill>
            <p:spPr>
              <a:xfrm>
                <a:off x="9048044" y="2932697"/>
                <a:ext cx="141111" cy="236872"/>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43" name="墨迹 42"/>
              <p14:cNvContentPartPr/>
              <p14:nvPr/>
            </p14:nvContentPartPr>
            <p14:xfrm>
              <a:off x="9228666" y="2929877"/>
              <a:ext cx="327378" cy="222772"/>
            </p14:xfrm>
          </p:contentPart>
        </mc:Choice>
        <mc:Fallback xmlns="">
          <p:pic>
            <p:nvPicPr>
              <p:cNvPr id="43" name="墨迹 42"/>
            </p:nvPicPr>
            <p:blipFill>
              <a:blip/>
            </p:blipFill>
            <p:spPr>
              <a:xfrm>
                <a:off x="9228666" y="2929877"/>
                <a:ext cx="327378" cy="222772"/>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44" name="墨迹 43"/>
              <p14:cNvContentPartPr/>
              <p14:nvPr/>
            </p14:nvContentPartPr>
            <p14:xfrm>
              <a:off x="9589911" y="2898858"/>
              <a:ext cx="107244" cy="28199"/>
            </p14:xfrm>
          </p:contentPart>
        </mc:Choice>
        <mc:Fallback xmlns="">
          <p:pic>
            <p:nvPicPr>
              <p:cNvPr id="44" name="墨迹 43"/>
            </p:nvPicPr>
            <p:blipFill>
              <a:blip/>
            </p:blipFill>
            <p:spPr>
              <a:xfrm>
                <a:off x="9589911" y="2898858"/>
                <a:ext cx="107244" cy="28199"/>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45" name="墨迹 44"/>
              <p14:cNvContentPartPr/>
              <p14:nvPr/>
            </p14:nvContentPartPr>
            <p14:xfrm>
              <a:off x="9635066" y="3152649"/>
              <a:ext cx="112889" cy="149455"/>
            </p14:xfrm>
          </p:contentPart>
        </mc:Choice>
        <mc:Fallback xmlns="">
          <p:pic>
            <p:nvPicPr>
              <p:cNvPr id="45" name="墨迹 44"/>
            </p:nvPicPr>
            <p:blipFill>
              <a:blip/>
            </p:blipFill>
            <p:spPr>
              <a:xfrm>
                <a:off x="9635066" y="3152649"/>
                <a:ext cx="112889" cy="149455"/>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46" name="墨迹 45"/>
              <p14:cNvContentPartPr/>
              <p14:nvPr/>
            </p14:nvContentPartPr>
            <p14:xfrm>
              <a:off x="9906000" y="3006014"/>
              <a:ext cx="146755" cy="355308"/>
            </p14:xfrm>
          </p:contentPart>
        </mc:Choice>
        <mc:Fallback xmlns="">
          <p:pic>
            <p:nvPicPr>
              <p:cNvPr id="46" name="墨迹 45"/>
            </p:nvPicPr>
            <p:blipFill>
              <a:blip/>
            </p:blipFill>
            <p:spPr>
              <a:xfrm>
                <a:off x="9906000" y="3006014"/>
                <a:ext cx="146755" cy="355308"/>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47" name="墨迹 46"/>
              <p14:cNvContentPartPr/>
              <p14:nvPr/>
            </p14:nvContentPartPr>
            <p14:xfrm>
              <a:off x="10013244" y="3118810"/>
              <a:ext cx="124178" cy="152275"/>
            </p14:xfrm>
          </p:contentPart>
        </mc:Choice>
        <mc:Fallback xmlns="">
          <p:pic>
            <p:nvPicPr>
              <p:cNvPr id="47" name="墨迹 46"/>
            </p:nvPicPr>
            <p:blipFill>
              <a:blip/>
            </p:blipFill>
            <p:spPr>
              <a:xfrm>
                <a:off x="10013244" y="3118810"/>
                <a:ext cx="124178" cy="152275"/>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48" name="墨迹 47"/>
              <p14:cNvContentPartPr/>
              <p14:nvPr/>
            </p14:nvContentPartPr>
            <p14:xfrm>
              <a:off x="10312400" y="2921417"/>
              <a:ext cx="22577" cy="95877"/>
            </p14:xfrm>
          </p:contentPart>
        </mc:Choice>
        <mc:Fallback xmlns="">
          <p:pic>
            <p:nvPicPr>
              <p:cNvPr id="48" name="墨迹 47"/>
            </p:nvPicPr>
            <p:blipFill>
              <a:blip/>
            </p:blipFill>
            <p:spPr>
              <a:xfrm>
                <a:off x="10312400" y="2921417"/>
                <a:ext cx="22577" cy="95877"/>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49" name="墨迹 48"/>
              <p14:cNvContentPartPr/>
              <p14:nvPr/>
            </p14:nvContentPartPr>
            <p14:xfrm>
              <a:off x="10193866" y="2921417"/>
              <a:ext cx="203200" cy="296090"/>
            </p14:xfrm>
          </p:contentPart>
        </mc:Choice>
        <mc:Fallback xmlns="">
          <p:pic>
            <p:nvPicPr>
              <p:cNvPr id="49" name="墨迹 48"/>
            </p:nvPicPr>
            <p:blipFill>
              <a:blip/>
            </p:blipFill>
            <p:spPr>
              <a:xfrm>
                <a:off x="10193866" y="2921417"/>
                <a:ext cx="203200" cy="296090"/>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50" name="墨迹 49"/>
              <p14:cNvContentPartPr/>
              <p14:nvPr/>
            </p14:nvContentPartPr>
            <p14:xfrm>
              <a:off x="10227733" y="3124450"/>
              <a:ext cx="231422" cy="174834"/>
            </p14:xfrm>
          </p:contentPart>
        </mc:Choice>
        <mc:Fallback xmlns="">
          <p:pic>
            <p:nvPicPr>
              <p:cNvPr id="50" name="墨迹 49"/>
            </p:nvPicPr>
            <p:blipFill>
              <a:blip/>
            </p:blipFill>
            <p:spPr>
              <a:xfrm>
                <a:off x="10227733" y="3124450"/>
                <a:ext cx="231422" cy="174834"/>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51" name="墨迹 50"/>
              <p14:cNvContentPartPr/>
              <p14:nvPr/>
            </p14:nvContentPartPr>
            <p14:xfrm>
              <a:off x="10696222" y="3203407"/>
              <a:ext cx="541867" cy="28199"/>
            </p14:xfrm>
          </p:contentPart>
        </mc:Choice>
        <mc:Fallback xmlns="">
          <p:pic>
            <p:nvPicPr>
              <p:cNvPr id="51" name="墨迹 50"/>
            </p:nvPicPr>
            <p:blipFill>
              <a:blip/>
            </p:blipFill>
            <p:spPr>
              <a:xfrm>
                <a:off x="10696222" y="3203407"/>
                <a:ext cx="541867" cy="28199"/>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52" name="墨迹 51"/>
              <p14:cNvContentPartPr/>
              <p14:nvPr/>
            </p14:nvContentPartPr>
            <p14:xfrm>
              <a:off x="11221155" y="3096251"/>
              <a:ext cx="141112" cy="245332"/>
            </p14:xfrm>
          </p:contentPart>
        </mc:Choice>
        <mc:Fallback xmlns="">
          <p:pic>
            <p:nvPicPr>
              <p:cNvPr id="52" name="墨迹 51"/>
            </p:nvPicPr>
            <p:blipFill>
              <a:blip/>
            </p:blipFill>
            <p:spPr>
              <a:xfrm>
                <a:off x="11221155" y="3096251"/>
                <a:ext cx="141112" cy="245332"/>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53" name="墨迹 52"/>
              <p14:cNvContentPartPr/>
              <p14:nvPr/>
            </p14:nvContentPartPr>
            <p14:xfrm>
              <a:off x="11537244" y="3028573"/>
              <a:ext cx="208844" cy="259431"/>
            </p14:xfrm>
          </p:contentPart>
        </mc:Choice>
        <mc:Fallback xmlns="">
          <p:pic>
            <p:nvPicPr>
              <p:cNvPr id="53" name="墨迹 52"/>
            </p:nvPicPr>
            <p:blipFill>
              <a:blip/>
            </p:blipFill>
            <p:spPr>
              <a:xfrm>
                <a:off x="11537244" y="3028573"/>
                <a:ext cx="208844" cy="259431"/>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54" name="墨迹 53"/>
              <p14:cNvContentPartPr/>
              <p14:nvPr/>
            </p14:nvContentPartPr>
            <p14:xfrm>
              <a:off x="11458222" y="3141370"/>
              <a:ext cx="206023" cy="197393"/>
            </p14:xfrm>
          </p:contentPart>
        </mc:Choice>
        <mc:Fallback xmlns="">
          <p:pic>
            <p:nvPicPr>
              <p:cNvPr id="54" name="墨迹 53"/>
            </p:nvPicPr>
            <p:blipFill>
              <a:blip/>
            </p:blipFill>
            <p:spPr>
              <a:xfrm>
                <a:off x="11458222" y="3141370"/>
                <a:ext cx="206023" cy="197393"/>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55" name="墨迹 54"/>
              <p14:cNvContentPartPr/>
              <p14:nvPr/>
            </p14:nvContentPartPr>
            <p14:xfrm>
              <a:off x="11825111" y="3028573"/>
              <a:ext cx="79023" cy="129716"/>
            </p14:xfrm>
          </p:contentPart>
        </mc:Choice>
        <mc:Fallback xmlns="">
          <p:pic>
            <p:nvPicPr>
              <p:cNvPr id="55" name="墨迹 54"/>
            </p:nvPicPr>
            <p:blipFill>
              <a:blip/>
            </p:blipFill>
            <p:spPr>
              <a:xfrm>
                <a:off x="11825111" y="3028573"/>
                <a:ext cx="79023" cy="129716"/>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56" name="墨迹 55"/>
              <p14:cNvContentPartPr/>
              <p14:nvPr/>
            </p14:nvContentPartPr>
            <p14:xfrm>
              <a:off x="11695288" y="3169569"/>
              <a:ext cx="327377" cy="281990"/>
            </p14:xfrm>
          </p:contentPart>
        </mc:Choice>
        <mc:Fallback xmlns="">
          <p:pic>
            <p:nvPicPr>
              <p:cNvPr id="56" name="墨迹 55"/>
            </p:nvPicPr>
            <p:blipFill>
              <a:blip/>
            </p:blipFill>
            <p:spPr>
              <a:xfrm>
                <a:off x="11695288" y="3169569"/>
                <a:ext cx="327377" cy="281990"/>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57" name="墨迹 56"/>
              <p14:cNvContentPartPr/>
              <p14:nvPr/>
            </p14:nvContentPartPr>
            <p14:xfrm>
              <a:off x="9234311" y="3321843"/>
              <a:ext cx="186266" cy="16920"/>
            </p14:xfrm>
          </p:contentPart>
        </mc:Choice>
        <mc:Fallback xmlns="">
          <p:pic>
            <p:nvPicPr>
              <p:cNvPr id="57" name="墨迹 56"/>
            </p:nvPicPr>
            <p:blipFill>
              <a:blip/>
            </p:blipFill>
            <p:spPr>
              <a:xfrm>
                <a:off x="9234311" y="3321843"/>
                <a:ext cx="186266" cy="16920"/>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58" name="墨迹 57"/>
              <p14:cNvContentPartPr/>
              <p14:nvPr/>
            </p14:nvContentPartPr>
            <p14:xfrm>
              <a:off x="8929511" y="2755043"/>
              <a:ext cx="835378" cy="589359"/>
            </p14:xfrm>
          </p:contentPart>
        </mc:Choice>
        <mc:Fallback xmlns="">
          <p:pic>
            <p:nvPicPr>
              <p:cNvPr id="58" name="墨迹 57"/>
            </p:nvPicPr>
            <p:blipFill>
              <a:blip/>
            </p:blipFill>
            <p:spPr>
              <a:xfrm>
                <a:off x="8929511" y="2755043"/>
                <a:ext cx="835378" cy="589359"/>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59" name="墨迹 58"/>
              <p14:cNvContentPartPr/>
              <p14:nvPr/>
            </p14:nvContentPartPr>
            <p14:xfrm>
              <a:off x="3640666" y="4675396"/>
              <a:ext cx="668867" cy="67678"/>
            </p14:xfrm>
          </p:contentPart>
        </mc:Choice>
        <mc:Fallback xmlns="">
          <p:pic>
            <p:nvPicPr>
              <p:cNvPr id="59" name="墨迹 58"/>
            </p:nvPicPr>
            <p:blipFill>
              <a:blip/>
            </p:blipFill>
            <p:spPr>
              <a:xfrm>
                <a:off x="3640666" y="4675396"/>
                <a:ext cx="668867" cy="67678"/>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60" name="墨迹 59"/>
              <p14:cNvContentPartPr/>
              <p14:nvPr/>
            </p14:nvContentPartPr>
            <p14:xfrm>
              <a:off x="6739466" y="4308809"/>
              <a:ext cx="67734" cy="287630"/>
            </p14:xfrm>
          </p:contentPart>
        </mc:Choice>
        <mc:Fallback xmlns="">
          <p:pic>
            <p:nvPicPr>
              <p:cNvPr id="60" name="墨迹 59"/>
            </p:nvPicPr>
            <p:blipFill>
              <a:blip/>
            </p:blipFill>
            <p:spPr>
              <a:xfrm>
                <a:off x="6739466" y="4308809"/>
                <a:ext cx="67734" cy="287630"/>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61" name="墨迹 60"/>
              <p14:cNvContentPartPr/>
              <p14:nvPr/>
            </p14:nvContentPartPr>
            <p14:xfrm>
              <a:off x="6824133" y="4258051"/>
              <a:ext cx="163689" cy="321468"/>
            </p14:xfrm>
          </p:contentPart>
        </mc:Choice>
        <mc:Fallback xmlns="">
          <p:pic>
            <p:nvPicPr>
              <p:cNvPr id="61" name="墨迹 60"/>
            </p:nvPicPr>
            <p:blipFill>
              <a:blip/>
            </p:blipFill>
            <p:spPr>
              <a:xfrm>
                <a:off x="6824133" y="4258051"/>
                <a:ext cx="163689" cy="321468"/>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62" name="墨迹 61"/>
              <p14:cNvContentPartPr/>
              <p14:nvPr/>
            </p14:nvContentPartPr>
            <p14:xfrm>
              <a:off x="6917266" y="4449804"/>
              <a:ext cx="70556" cy="183293"/>
            </p14:xfrm>
          </p:contentPart>
        </mc:Choice>
        <mc:Fallback xmlns="">
          <p:pic>
            <p:nvPicPr>
              <p:cNvPr id="62" name="墨迹 61"/>
            </p:nvPicPr>
            <p:blipFill>
              <a:blip/>
            </p:blipFill>
            <p:spPr>
              <a:xfrm>
                <a:off x="6917266" y="4449804"/>
                <a:ext cx="70556" cy="183293"/>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63" name="墨迹 62"/>
              <p14:cNvContentPartPr/>
              <p14:nvPr/>
            </p14:nvContentPartPr>
            <p14:xfrm>
              <a:off x="7371644" y="4320088"/>
              <a:ext cx="146756" cy="242512"/>
            </p14:xfrm>
          </p:contentPart>
        </mc:Choice>
        <mc:Fallback xmlns="">
          <p:pic>
            <p:nvPicPr>
              <p:cNvPr id="63" name="墨迹 62"/>
            </p:nvPicPr>
            <p:blipFill>
              <a:blip/>
            </p:blipFill>
            <p:spPr>
              <a:xfrm>
                <a:off x="7371644" y="4320088"/>
                <a:ext cx="146756" cy="242512"/>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64" name="墨迹 63"/>
              <p14:cNvContentPartPr/>
              <p14:nvPr/>
            </p14:nvContentPartPr>
            <p14:xfrm>
              <a:off x="7512755" y="4353927"/>
              <a:ext cx="146756" cy="203033"/>
            </p14:xfrm>
          </p:contentPart>
        </mc:Choice>
        <mc:Fallback xmlns="">
          <p:pic>
            <p:nvPicPr>
              <p:cNvPr id="64" name="墨迹 63"/>
            </p:nvPicPr>
            <p:blipFill>
              <a:blip/>
            </p:blipFill>
            <p:spPr>
              <a:xfrm>
                <a:off x="7512755" y="4353927"/>
                <a:ext cx="146756" cy="203033"/>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65" name="墨迹 64"/>
              <p14:cNvContentPartPr/>
              <p14:nvPr/>
            </p14:nvContentPartPr>
            <p14:xfrm>
              <a:off x="7721600" y="4325728"/>
              <a:ext cx="355600" cy="225592"/>
            </p14:xfrm>
          </p:contentPart>
        </mc:Choice>
        <mc:Fallback xmlns="">
          <p:pic>
            <p:nvPicPr>
              <p:cNvPr id="65" name="墨迹 64"/>
            </p:nvPicPr>
            <p:blipFill>
              <a:blip/>
            </p:blipFill>
            <p:spPr>
              <a:xfrm>
                <a:off x="7721600" y="4325728"/>
                <a:ext cx="355600" cy="225592"/>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66" name="墨迹 65"/>
              <p14:cNvContentPartPr/>
              <p14:nvPr/>
            </p14:nvContentPartPr>
            <p14:xfrm>
              <a:off x="8071555" y="4432884"/>
              <a:ext cx="143934" cy="112796"/>
            </p14:xfrm>
          </p:contentPart>
        </mc:Choice>
        <mc:Fallback xmlns="">
          <p:pic>
            <p:nvPicPr>
              <p:cNvPr id="66" name="墨迹 65"/>
            </p:nvPicPr>
            <p:blipFill>
              <a:blip/>
            </p:blipFill>
            <p:spPr>
              <a:xfrm>
                <a:off x="8071555" y="4432884"/>
                <a:ext cx="143934" cy="112796"/>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67" name="墨迹 66"/>
              <p14:cNvContentPartPr/>
              <p14:nvPr/>
            </p14:nvContentPartPr>
            <p14:xfrm>
              <a:off x="8142111" y="4455444"/>
              <a:ext cx="36689" cy="276350"/>
            </p14:xfrm>
          </p:contentPart>
        </mc:Choice>
        <mc:Fallback xmlns="">
          <p:pic>
            <p:nvPicPr>
              <p:cNvPr id="67" name="墨迹 66"/>
            </p:nvPicPr>
            <p:blipFill>
              <a:blip/>
            </p:blipFill>
            <p:spPr>
              <a:xfrm>
                <a:off x="8142111" y="4455444"/>
                <a:ext cx="36689" cy="276350"/>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68" name="墨迹 67"/>
              <p14:cNvContentPartPr/>
              <p14:nvPr/>
            </p14:nvContentPartPr>
            <p14:xfrm>
              <a:off x="8212666" y="4269330"/>
              <a:ext cx="121356" cy="45119"/>
            </p14:xfrm>
          </p:contentPart>
        </mc:Choice>
        <mc:Fallback xmlns="">
          <p:pic>
            <p:nvPicPr>
              <p:cNvPr id="68" name="墨迹 67"/>
            </p:nvPicPr>
            <p:blipFill>
              <a:blip/>
            </p:blipFill>
            <p:spPr>
              <a:xfrm>
                <a:off x="8212666" y="4269330"/>
                <a:ext cx="121356" cy="45119"/>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69" name="墨迹 68"/>
              <p14:cNvContentPartPr/>
              <p14:nvPr/>
            </p14:nvContentPartPr>
            <p14:xfrm>
              <a:off x="8500533" y="4432884"/>
              <a:ext cx="256822" cy="28199"/>
            </p14:xfrm>
          </p:contentPart>
        </mc:Choice>
        <mc:Fallback xmlns="">
          <p:pic>
            <p:nvPicPr>
              <p:cNvPr id="69" name="墨迹 68"/>
            </p:nvPicPr>
            <p:blipFill>
              <a:blip/>
            </p:blipFill>
            <p:spPr>
              <a:xfrm>
                <a:off x="8500533" y="4432884"/>
                <a:ext cx="256822" cy="28199"/>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70" name="墨迹 69"/>
              <p14:cNvContentPartPr/>
              <p14:nvPr/>
            </p14:nvContentPartPr>
            <p14:xfrm>
              <a:off x="8641644" y="4314448"/>
              <a:ext cx="16933" cy="236872"/>
            </p14:xfrm>
          </p:contentPart>
        </mc:Choice>
        <mc:Fallback xmlns="">
          <p:pic>
            <p:nvPicPr>
              <p:cNvPr id="70" name="墨迹 69"/>
            </p:nvPicPr>
            <p:blipFill>
              <a:blip/>
            </p:blipFill>
            <p:spPr>
              <a:xfrm>
                <a:off x="8641644" y="4314448"/>
                <a:ext cx="16933" cy="236872"/>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71" name="墨迹 70"/>
              <p14:cNvContentPartPr/>
              <p14:nvPr/>
            </p14:nvContentPartPr>
            <p14:xfrm>
              <a:off x="8969022" y="4286250"/>
              <a:ext cx="214488" cy="225592"/>
            </p14:xfrm>
          </p:contentPart>
        </mc:Choice>
        <mc:Fallback xmlns="">
          <p:pic>
            <p:nvPicPr>
              <p:cNvPr id="71" name="墨迹 70"/>
            </p:nvPicPr>
            <p:blipFill>
              <a:blip/>
            </p:blipFill>
            <p:spPr>
              <a:xfrm>
                <a:off x="8969022" y="4286250"/>
                <a:ext cx="214488" cy="225592"/>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72" name="墨迹 71"/>
              <p14:cNvContentPartPr/>
              <p14:nvPr/>
            </p14:nvContentPartPr>
            <p14:xfrm>
              <a:off x="9290755" y="4235491"/>
              <a:ext cx="152400" cy="28199"/>
            </p14:xfrm>
          </p:contentPart>
        </mc:Choice>
        <mc:Fallback xmlns="">
          <p:pic>
            <p:nvPicPr>
              <p:cNvPr id="72" name="墨迹 71"/>
            </p:nvPicPr>
            <p:blipFill>
              <a:blip/>
            </p:blipFill>
            <p:spPr>
              <a:xfrm>
                <a:off x="9290755" y="4235491"/>
                <a:ext cx="152400" cy="28199"/>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73" name="墨迹 72"/>
              <p14:cNvContentPartPr/>
              <p14:nvPr/>
            </p14:nvContentPartPr>
            <p14:xfrm>
              <a:off x="9414933" y="4376486"/>
              <a:ext cx="206022" cy="22560"/>
            </p14:xfrm>
          </p:contentPart>
        </mc:Choice>
        <mc:Fallback xmlns="">
          <p:pic>
            <p:nvPicPr>
              <p:cNvPr id="73" name="墨迹 72"/>
            </p:nvPicPr>
            <p:blipFill>
              <a:blip/>
            </p:blipFill>
            <p:spPr>
              <a:xfrm>
                <a:off x="9414933" y="4376486"/>
                <a:ext cx="206022" cy="22560"/>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74" name="墨迹 73"/>
              <p14:cNvContentPartPr/>
              <p14:nvPr/>
            </p14:nvContentPartPr>
            <p14:xfrm>
              <a:off x="9499600" y="4280610"/>
              <a:ext cx="22577" cy="228412"/>
            </p14:xfrm>
          </p:contentPart>
        </mc:Choice>
        <mc:Fallback xmlns="">
          <p:pic>
            <p:nvPicPr>
              <p:cNvPr id="74" name="墨迹 73"/>
            </p:nvPicPr>
            <p:blipFill>
              <a:blip/>
            </p:blipFill>
            <p:spPr>
              <a:xfrm>
                <a:off x="9499600" y="4280610"/>
                <a:ext cx="22577" cy="228412"/>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75" name="墨迹 74"/>
              <p14:cNvContentPartPr/>
              <p14:nvPr/>
            </p14:nvContentPartPr>
            <p14:xfrm>
              <a:off x="9739488" y="4263690"/>
              <a:ext cx="36689" cy="203033"/>
            </p14:xfrm>
          </p:contentPart>
        </mc:Choice>
        <mc:Fallback xmlns="">
          <p:pic>
            <p:nvPicPr>
              <p:cNvPr id="75" name="墨迹 74"/>
            </p:nvPicPr>
            <p:blipFill>
              <a:blip/>
            </p:blipFill>
            <p:spPr>
              <a:xfrm>
                <a:off x="9739488" y="4263690"/>
                <a:ext cx="36689" cy="203033"/>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76" name="墨迹 75"/>
              <p14:cNvContentPartPr/>
              <p14:nvPr/>
            </p14:nvContentPartPr>
            <p14:xfrm>
              <a:off x="9764888" y="4370847"/>
              <a:ext cx="81844" cy="22559"/>
            </p14:xfrm>
          </p:contentPart>
        </mc:Choice>
        <mc:Fallback xmlns="">
          <p:pic>
            <p:nvPicPr>
              <p:cNvPr id="76" name="墨迹 75"/>
            </p:nvPicPr>
            <p:blipFill>
              <a:blip/>
            </p:blipFill>
            <p:spPr>
              <a:xfrm>
                <a:off x="9764888" y="4370847"/>
                <a:ext cx="81844" cy="22559"/>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77" name="墨迹 76"/>
              <p14:cNvContentPartPr/>
              <p14:nvPr/>
            </p14:nvContentPartPr>
            <p14:xfrm>
              <a:off x="9826977" y="4246771"/>
              <a:ext cx="33867" cy="329928"/>
            </p14:xfrm>
          </p:contentPart>
        </mc:Choice>
        <mc:Fallback xmlns="">
          <p:pic>
            <p:nvPicPr>
              <p:cNvPr id="77" name="墨迹 76"/>
            </p:nvPicPr>
            <p:blipFill>
              <a:blip/>
            </p:blipFill>
            <p:spPr>
              <a:xfrm>
                <a:off x="9826977" y="4246771"/>
                <a:ext cx="33867" cy="329928"/>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78" name="墨迹 77"/>
              <p14:cNvContentPartPr/>
              <p14:nvPr/>
            </p14:nvContentPartPr>
            <p14:xfrm>
              <a:off x="9956800" y="4190373"/>
              <a:ext cx="118533" cy="28199"/>
            </p14:xfrm>
          </p:contentPart>
        </mc:Choice>
        <mc:Fallback xmlns="">
          <p:pic>
            <p:nvPicPr>
              <p:cNvPr id="78" name="墨迹 77"/>
            </p:nvPicPr>
            <p:blipFill>
              <a:blip/>
            </p:blipFill>
            <p:spPr>
              <a:xfrm>
                <a:off x="9956800" y="4190373"/>
                <a:ext cx="118533" cy="28199"/>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79" name="墨迹 78"/>
              <p14:cNvContentPartPr/>
              <p14:nvPr/>
            </p14:nvContentPartPr>
            <p14:xfrm>
              <a:off x="9999133" y="4139615"/>
              <a:ext cx="36689" cy="174834"/>
            </p14:xfrm>
          </p:contentPart>
        </mc:Choice>
        <mc:Fallback xmlns="">
          <p:pic>
            <p:nvPicPr>
              <p:cNvPr id="79" name="墨迹 78"/>
            </p:nvPicPr>
            <p:blipFill>
              <a:blip/>
            </p:blipFill>
            <p:spPr>
              <a:xfrm>
                <a:off x="9999133" y="4139615"/>
                <a:ext cx="36689" cy="174834"/>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80" name="墨迹 79"/>
              <p14:cNvContentPartPr/>
              <p14:nvPr/>
            </p14:nvContentPartPr>
            <p14:xfrm>
              <a:off x="10103555" y="4407505"/>
              <a:ext cx="414867" cy="36659"/>
            </p14:xfrm>
          </p:contentPart>
        </mc:Choice>
        <mc:Fallback xmlns="">
          <p:pic>
            <p:nvPicPr>
              <p:cNvPr id="80" name="墨迹 79"/>
            </p:nvPicPr>
            <p:blipFill>
              <a:blip/>
            </p:blipFill>
            <p:spPr>
              <a:xfrm>
                <a:off x="10103555" y="4407505"/>
                <a:ext cx="414867" cy="36659"/>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81" name="墨迹 80"/>
              <p14:cNvContentPartPr/>
              <p14:nvPr/>
            </p14:nvContentPartPr>
            <p14:xfrm>
              <a:off x="10453511" y="4308809"/>
              <a:ext cx="186267" cy="208672"/>
            </p14:xfrm>
          </p:contentPart>
        </mc:Choice>
        <mc:Fallback xmlns="">
          <p:pic>
            <p:nvPicPr>
              <p:cNvPr id="81" name="墨迹 80"/>
            </p:nvPicPr>
            <p:blipFill>
              <a:blip/>
            </p:blipFill>
            <p:spPr>
              <a:xfrm>
                <a:off x="10453511" y="4308809"/>
                <a:ext cx="186267" cy="208672"/>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82" name="墨迹 81"/>
              <p14:cNvContentPartPr/>
              <p14:nvPr/>
            </p14:nvContentPartPr>
            <p14:xfrm>
              <a:off x="10786532" y="4229851"/>
              <a:ext cx="259645" cy="245332"/>
            </p14:xfrm>
          </p:contentPart>
        </mc:Choice>
        <mc:Fallback xmlns="">
          <p:pic>
            <p:nvPicPr>
              <p:cNvPr id="82" name="墨迹 81"/>
            </p:nvPicPr>
            <p:blipFill>
              <a:blip/>
            </p:blipFill>
            <p:spPr>
              <a:xfrm>
                <a:off x="10786532" y="4229851"/>
                <a:ext cx="259645" cy="245332"/>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83" name="墨迹 82"/>
              <p14:cNvContentPartPr/>
              <p14:nvPr/>
            </p14:nvContentPartPr>
            <p14:xfrm>
              <a:off x="11108267" y="4382126"/>
              <a:ext cx="239888" cy="129716"/>
            </p14:xfrm>
          </p:contentPart>
        </mc:Choice>
        <mc:Fallback xmlns="">
          <p:pic>
            <p:nvPicPr>
              <p:cNvPr id="83" name="墨迹 82"/>
            </p:nvPicPr>
            <p:blipFill>
              <a:blip/>
            </p:blipFill>
            <p:spPr>
              <a:xfrm>
                <a:off x="11108267" y="4382126"/>
                <a:ext cx="239888" cy="129716"/>
              </a:xfrm>
              <a:prstGeom prst="rect"/>
            </p:spPr>
          </p:pic>
        </mc:Fallback>
      </mc:AlternateContent>
    </p:spTree>
    <p:custDataLst>
      <p:tags r:id="rId83"/>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407670" y="128905"/>
            <a:ext cx="10314940" cy="626110"/>
          </a:xfrm>
          <a:prstGeom prst="rect">
            <a:avLst/>
          </a:prstGeom>
          <a:ln>
            <a:solidFill>
              <a:schemeClr val="accent1"/>
            </a:solidFill>
          </a:ln>
        </p:spPr>
      </p:pic>
      <p:pic>
        <p:nvPicPr>
          <p:cNvPr id="5" name="图片 4"/>
          <p:cNvPicPr>
            <a:picLocks noChangeAspect="1"/>
          </p:cNvPicPr>
          <p:nvPr/>
        </p:nvPicPr>
        <p:blipFill>
          <a:blip r:embed="rId2"/>
          <a:stretch>
            <a:fillRect/>
          </a:stretch>
        </p:blipFill>
        <p:spPr>
          <a:xfrm>
            <a:off x="731520" y="1028700"/>
            <a:ext cx="10643870" cy="3893185"/>
          </a:xfrm>
          <a:prstGeom prst="rect">
            <a:avLst/>
          </a:prstGeom>
        </p:spPr>
      </p:pic>
      <p:pic>
        <p:nvPicPr>
          <p:cNvPr id="6" name="图片 5"/>
          <p:cNvPicPr>
            <a:picLocks noChangeAspect="1"/>
          </p:cNvPicPr>
          <p:nvPr/>
        </p:nvPicPr>
        <p:blipFill>
          <a:blip r:embed="rId3"/>
          <a:stretch>
            <a:fillRect/>
          </a:stretch>
        </p:blipFill>
        <p:spPr>
          <a:xfrm>
            <a:off x="731520" y="5001895"/>
            <a:ext cx="10751820" cy="1609090"/>
          </a:xfrm>
          <a:prstGeom prst="rect">
            <a:avLst/>
          </a:prstGeom>
        </p:spPr>
      </p:pic>
      <mc:AlternateContent xmlns:mc="http://schemas.openxmlformats.org/markup-compatibility/2006" xmlns:p14="http://schemas.microsoft.com/office/powerpoint/2010/main">
        <mc:Choice Requires="p14">
          <p:contentPart r:id="rId4" p14:bwMode="auto">
            <p14:nvContentPartPr>
              <p14:cNvPr id="2" name="墨迹 1"/>
              <p14:cNvContentPartPr/>
              <p14:nvPr/>
            </p14:nvContentPartPr>
            <p14:xfrm>
              <a:off x="9480550" y="1009650"/>
              <a:ext cx="1917700" cy="958850"/>
            </p14:xfrm>
          </p:contentPart>
        </mc:Choice>
        <mc:Fallback xmlns="">
          <p:pic>
            <p:nvPicPr>
              <p:cNvPr id="2" name="墨迹 1"/>
            </p:nvPicPr>
            <p:blipFill>
              <a:blip/>
            </p:blipFill>
            <p:spPr>
              <a:xfrm>
                <a:off x="9480550" y="1009650"/>
                <a:ext cx="1917700" cy="95885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3" name="墨迹 2"/>
              <p14:cNvContentPartPr/>
              <p14:nvPr/>
            </p14:nvContentPartPr>
            <p14:xfrm>
              <a:off x="9766300" y="1358900"/>
              <a:ext cx="139700" cy="88900"/>
            </p14:xfrm>
          </p:contentPart>
        </mc:Choice>
        <mc:Fallback xmlns="">
          <p:pic>
            <p:nvPicPr>
              <p:cNvPr id="3" name="墨迹 2"/>
            </p:nvPicPr>
            <p:blipFill>
              <a:blip/>
            </p:blipFill>
            <p:spPr>
              <a:xfrm>
                <a:off x="9766300" y="1358900"/>
                <a:ext cx="139700" cy="8890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7" name="墨迹 6"/>
              <p14:cNvContentPartPr/>
              <p14:nvPr/>
            </p14:nvContentPartPr>
            <p14:xfrm>
              <a:off x="3048000" y="4032250"/>
              <a:ext cx="95250" cy="95250"/>
            </p14:xfrm>
          </p:contentPart>
        </mc:Choice>
        <mc:Fallback xmlns="">
          <p:pic>
            <p:nvPicPr>
              <p:cNvPr id="7" name="墨迹 6"/>
            </p:nvPicPr>
            <p:blipFill>
              <a:blip/>
            </p:blipFill>
            <p:spPr>
              <a:xfrm>
                <a:off x="3048000" y="4032250"/>
                <a:ext cx="95250" cy="9525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8" name="墨迹 7"/>
              <p14:cNvContentPartPr/>
              <p14:nvPr/>
            </p14:nvContentPartPr>
            <p14:xfrm>
              <a:off x="1981200" y="3714750"/>
              <a:ext cx="2489200" cy="1181100"/>
            </p14:xfrm>
          </p:contentPart>
        </mc:Choice>
        <mc:Fallback xmlns="">
          <p:pic>
            <p:nvPicPr>
              <p:cNvPr id="8" name="墨迹 7"/>
            </p:nvPicPr>
            <p:blipFill>
              <a:blip/>
            </p:blipFill>
            <p:spPr>
              <a:xfrm>
                <a:off x="1981200" y="3714750"/>
                <a:ext cx="2489200" cy="118110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9" name="墨迹 8"/>
              <p14:cNvContentPartPr/>
              <p14:nvPr/>
            </p14:nvContentPartPr>
            <p14:xfrm>
              <a:off x="2057400" y="546100"/>
              <a:ext cx="12700" cy="360"/>
            </p14:xfrm>
          </p:contentPart>
        </mc:Choice>
        <mc:Fallback xmlns="">
          <p:pic>
            <p:nvPicPr>
              <p:cNvPr id="9" name="墨迹 8"/>
            </p:nvPicPr>
            <p:blipFill>
              <a:blip/>
            </p:blipFill>
            <p:spPr>
              <a:xfrm>
                <a:off x="2057400" y="546100"/>
                <a:ext cx="12700" cy="360"/>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0" name="墨迹 9"/>
              <p14:cNvContentPartPr/>
              <p14:nvPr/>
            </p14:nvContentPartPr>
            <p14:xfrm>
              <a:off x="965200" y="641350"/>
              <a:ext cx="2006600" cy="50800"/>
            </p14:xfrm>
          </p:contentPart>
        </mc:Choice>
        <mc:Fallback xmlns="">
          <p:pic>
            <p:nvPicPr>
              <p:cNvPr id="10" name="墨迹 9"/>
            </p:nvPicPr>
            <p:blipFill>
              <a:blip/>
            </p:blipFill>
            <p:spPr>
              <a:xfrm>
                <a:off x="965200" y="641350"/>
                <a:ext cx="2006600" cy="5080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1" name="墨迹 10"/>
              <p14:cNvContentPartPr/>
              <p14:nvPr/>
            </p14:nvContentPartPr>
            <p14:xfrm>
              <a:off x="2025650" y="635000"/>
              <a:ext cx="279400" cy="209550"/>
            </p14:xfrm>
          </p:contentPart>
        </mc:Choice>
        <mc:Fallback xmlns="">
          <p:pic>
            <p:nvPicPr>
              <p:cNvPr id="11" name="墨迹 10"/>
            </p:nvPicPr>
            <p:blipFill>
              <a:blip/>
            </p:blipFill>
            <p:spPr>
              <a:xfrm>
                <a:off x="2025650" y="635000"/>
                <a:ext cx="279400" cy="209550"/>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3" name="墨迹 12"/>
              <p14:cNvContentPartPr/>
              <p14:nvPr/>
            </p14:nvContentPartPr>
            <p14:xfrm>
              <a:off x="2990850" y="190500"/>
              <a:ext cx="844550" cy="603250"/>
            </p14:xfrm>
          </p:contentPart>
        </mc:Choice>
        <mc:Fallback xmlns="">
          <p:pic>
            <p:nvPicPr>
              <p:cNvPr id="13" name="墨迹 12"/>
            </p:nvPicPr>
            <p:blipFill>
              <a:blip/>
            </p:blipFill>
            <p:spPr>
              <a:xfrm>
                <a:off x="2990850" y="190500"/>
                <a:ext cx="844550" cy="603250"/>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4" name="墨迹 13"/>
              <p14:cNvContentPartPr/>
              <p14:nvPr/>
            </p14:nvContentPartPr>
            <p14:xfrm>
              <a:off x="1962150" y="158750"/>
              <a:ext cx="88900" cy="1079500"/>
            </p14:xfrm>
          </p:contentPart>
        </mc:Choice>
        <mc:Fallback xmlns="">
          <p:pic>
            <p:nvPicPr>
              <p:cNvPr id="14" name="墨迹 13"/>
            </p:nvPicPr>
            <p:blipFill>
              <a:blip/>
            </p:blipFill>
            <p:spPr>
              <a:xfrm>
                <a:off x="1962150" y="158750"/>
                <a:ext cx="88900" cy="1079500"/>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5" name="墨迹 14"/>
              <p14:cNvContentPartPr/>
              <p14:nvPr/>
            </p14:nvContentPartPr>
            <p14:xfrm>
              <a:off x="3359150" y="603250"/>
              <a:ext cx="107950" cy="88900"/>
            </p14:xfrm>
          </p:contentPart>
        </mc:Choice>
        <mc:Fallback xmlns="">
          <p:pic>
            <p:nvPicPr>
              <p:cNvPr id="15" name="墨迹 14"/>
            </p:nvPicPr>
            <p:blipFill>
              <a:blip/>
            </p:blipFill>
            <p:spPr>
              <a:xfrm>
                <a:off x="3359150" y="603250"/>
                <a:ext cx="107950" cy="88900"/>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6" name="墨迹 15"/>
              <p14:cNvContentPartPr/>
              <p14:nvPr/>
            </p14:nvContentPartPr>
            <p14:xfrm>
              <a:off x="6229350" y="107950"/>
              <a:ext cx="31750" cy="933450"/>
            </p14:xfrm>
          </p:contentPart>
        </mc:Choice>
        <mc:Fallback xmlns="">
          <p:pic>
            <p:nvPicPr>
              <p:cNvPr id="16" name="墨迹 15"/>
            </p:nvPicPr>
            <p:blipFill>
              <a:blip/>
            </p:blipFill>
            <p:spPr>
              <a:xfrm>
                <a:off x="6229350" y="107950"/>
                <a:ext cx="31750" cy="933450"/>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7" name="墨迹 16"/>
              <p14:cNvContentPartPr/>
              <p14:nvPr/>
            </p14:nvContentPartPr>
            <p14:xfrm>
              <a:off x="7245350" y="609600"/>
              <a:ext cx="857250" cy="38100"/>
            </p14:xfrm>
          </p:contentPart>
        </mc:Choice>
        <mc:Fallback xmlns="">
          <p:pic>
            <p:nvPicPr>
              <p:cNvPr id="17" name="墨迹 16"/>
            </p:nvPicPr>
            <p:blipFill>
              <a:blip/>
            </p:blipFill>
            <p:spPr>
              <a:xfrm>
                <a:off x="7245350" y="609600"/>
                <a:ext cx="857250" cy="38100"/>
              </a:xfrm>
              <a:prstGeom prst="rect"/>
            </p:spPr>
          </p:pic>
        </mc:Fallback>
      </mc:AlternateContent>
      <p:pic>
        <p:nvPicPr>
          <p:cNvPr id="18" name="图片 17" descr="1729930937054"/>
          <p:cNvPicPr>
            <a:picLocks noChangeAspect="1"/>
          </p:cNvPicPr>
          <p:nvPr/>
        </p:nvPicPr>
        <p:blipFill>
          <a:blip r:embed="rId16"/>
          <a:srcRect l="5013" t="3907" r="3145" b="50000"/>
          <a:stretch>
            <a:fillRect/>
          </a:stretch>
        </p:blipFill>
        <p:spPr>
          <a:xfrm>
            <a:off x="6096000" y="2830195"/>
            <a:ext cx="5733415" cy="1828800"/>
          </a:xfrm>
          <a:prstGeom prst="rect">
            <a:avLst/>
          </a:prstGeom>
        </p:spPr>
      </p:pic>
      <mc:AlternateContent xmlns:mc="http://schemas.openxmlformats.org/markup-compatibility/2006" xmlns:p14="http://schemas.microsoft.com/office/powerpoint/2010/main">
        <mc:Choice Requires="p14">
          <p:contentPart r:id="rId17" p14:bwMode="auto">
            <p14:nvContentPartPr>
              <p14:cNvPr id="19" name="墨迹 18"/>
              <p14:cNvContentPartPr/>
              <p14:nvPr/>
            </p14:nvContentPartPr>
            <p14:xfrm>
              <a:off x="7537450" y="3403600"/>
              <a:ext cx="1187450" cy="1301750"/>
            </p14:xfrm>
          </p:contentPart>
        </mc:Choice>
        <mc:Fallback xmlns="">
          <p:pic>
            <p:nvPicPr>
              <p:cNvPr id="19" name="墨迹 18"/>
            </p:nvPicPr>
            <p:blipFill>
              <a:blip/>
            </p:blipFill>
            <p:spPr>
              <a:xfrm>
                <a:off x="7537450" y="3403600"/>
                <a:ext cx="1187450" cy="1301750"/>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20" name="墨迹 19"/>
              <p14:cNvContentPartPr/>
              <p14:nvPr/>
            </p14:nvContentPartPr>
            <p14:xfrm>
              <a:off x="7562850" y="3479800"/>
              <a:ext cx="806450" cy="596900"/>
            </p14:xfrm>
          </p:contentPart>
        </mc:Choice>
        <mc:Fallback xmlns="">
          <p:pic>
            <p:nvPicPr>
              <p:cNvPr id="20" name="墨迹 19"/>
            </p:nvPicPr>
            <p:blipFill>
              <a:blip/>
            </p:blipFill>
            <p:spPr>
              <a:xfrm>
                <a:off x="7562850" y="3479800"/>
                <a:ext cx="806450" cy="596900"/>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21" name="墨迹 20"/>
              <p14:cNvContentPartPr/>
              <p14:nvPr/>
            </p14:nvContentPartPr>
            <p14:xfrm>
              <a:off x="10496550" y="3340100"/>
              <a:ext cx="1276350" cy="774700"/>
            </p14:xfrm>
          </p:contentPart>
        </mc:Choice>
        <mc:Fallback xmlns="">
          <p:pic>
            <p:nvPicPr>
              <p:cNvPr id="21" name="墨迹 20"/>
            </p:nvPicPr>
            <p:blipFill>
              <a:blip/>
            </p:blipFill>
            <p:spPr>
              <a:xfrm>
                <a:off x="10496550" y="3340100"/>
                <a:ext cx="1276350" cy="774700"/>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22" name="墨迹 21"/>
              <p14:cNvContentPartPr/>
              <p14:nvPr/>
            </p14:nvContentPartPr>
            <p14:xfrm>
              <a:off x="11049000" y="3035300"/>
              <a:ext cx="95250" cy="298450"/>
            </p14:xfrm>
          </p:contentPart>
        </mc:Choice>
        <mc:Fallback xmlns="">
          <p:pic>
            <p:nvPicPr>
              <p:cNvPr id="22" name="墨迹 21"/>
            </p:nvPicPr>
            <p:blipFill>
              <a:blip/>
            </p:blipFill>
            <p:spPr>
              <a:xfrm>
                <a:off x="11049000" y="3035300"/>
                <a:ext cx="95250" cy="298450"/>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23" name="墨迹 22"/>
              <p14:cNvContentPartPr/>
              <p14:nvPr/>
            </p14:nvContentPartPr>
            <p14:xfrm>
              <a:off x="11093450" y="3003550"/>
              <a:ext cx="127000" cy="222250"/>
            </p14:xfrm>
          </p:contentPart>
        </mc:Choice>
        <mc:Fallback xmlns="">
          <p:pic>
            <p:nvPicPr>
              <p:cNvPr id="23" name="墨迹 22"/>
            </p:nvPicPr>
            <p:blipFill>
              <a:blip/>
            </p:blipFill>
            <p:spPr>
              <a:xfrm>
                <a:off x="11093450" y="3003550"/>
                <a:ext cx="127000" cy="222250"/>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24" name="墨迹 23"/>
              <p14:cNvContentPartPr/>
              <p14:nvPr/>
            </p14:nvContentPartPr>
            <p14:xfrm>
              <a:off x="11169650" y="3124200"/>
              <a:ext cx="196850" cy="317500"/>
            </p14:xfrm>
          </p:contentPart>
        </mc:Choice>
        <mc:Fallback xmlns="">
          <p:pic>
            <p:nvPicPr>
              <p:cNvPr id="24" name="墨迹 23"/>
            </p:nvPicPr>
            <p:blipFill>
              <a:blip/>
            </p:blipFill>
            <p:spPr>
              <a:xfrm>
                <a:off x="11169650" y="3124200"/>
                <a:ext cx="196850" cy="317500"/>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25" name="墨迹 24"/>
              <p14:cNvContentPartPr/>
              <p14:nvPr/>
            </p14:nvContentPartPr>
            <p14:xfrm>
              <a:off x="8382000" y="3314700"/>
              <a:ext cx="2012950" cy="203200"/>
            </p14:xfrm>
          </p:contentPart>
        </mc:Choice>
        <mc:Fallback xmlns="">
          <p:pic>
            <p:nvPicPr>
              <p:cNvPr id="25" name="墨迹 24"/>
            </p:nvPicPr>
            <p:blipFill>
              <a:blip/>
            </p:blipFill>
            <p:spPr>
              <a:xfrm>
                <a:off x="8382000" y="3314700"/>
                <a:ext cx="2012950" cy="203200"/>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26" name="墨迹 25"/>
              <p14:cNvContentPartPr/>
              <p14:nvPr/>
            </p14:nvContentPartPr>
            <p14:xfrm>
              <a:off x="8388350" y="3333750"/>
              <a:ext cx="260350" cy="158750"/>
            </p14:xfrm>
          </p:contentPart>
        </mc:Choice>
        <mc:Fallback xmlns="">
          <p:pic>
            <p:nvPicPr>
              <p:cNvPr id="26" name="墨迹 25"/>
            </p:nvPicPr>
            <p:blipFill>
              <a:blip/>
            </p:blipFill>
            <p:spPr>
              <a:xfrm>
                <a:off x="8388350" y="3333750"/>
                <a:ext cx="260350" cy="158750"/>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27" name="墨迹 26"/>
              <p14:cNvContentPartPr/>
              <p14:nvPr/>
            </p14:nvContentPartPr>
            <p14:xfrm>
              <a:off x="4406900" y="1092200"/>
              <a:ext cx="1746250" cy="742950"/>
            </p14:xfrm>
          </p:contentPart>
        </mc:Choice>
        <mc:Fallback xmlns="">
          <p:pic>
            <p:nvPicPr>
              <p:cNvPr id="27" name="墨迹 26"/>
            </p:nvPicPr>
            <p:blipFill>
              <a:blip/>
            </p:blipFill>
            <p:spPr>
              <a:xfrm>
                <a:off x="4406900" y="1092200"/>
                <a:ext cx="1746250" cy="742950"/>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28" name="墨迹 27"/>
              <p14:cNvContentPartPr/>
              <p14:nvPr/>
            </p14:nvContentPartPr>
            <p14:xfrm>
              <a:off x="4337050" y="1695450"/>
              <a:ext cx="222250" cy="234950"/>
            </p14:xfrm>
          </p:contentPart>
        </mc:Choice>
        <mc:Fallback xmlns="">
          <p:pic>
            <p:nvPicPr>
              <p:cNvPr id="28" name="墨迹 27"/>
            </p:nvPicPr>
            <p:blipFill>
              <a:blip/>
            </p:blipFill>
            <p:spPr>
              <a:xfrm>
                <a:off x="4337050" y="1695450"/>
                <a:ext cx="222250" cy="234950"/>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2" name="墨迹 11"/>
              <p14:cNvContentPartPr/>
              <p14:nvPr/>
            </p14:nvContentPartPr>
            <p14:xfrm>
              <a:off x="1365955" y="2419475"/>
              <a:ext cx="265289" cy="28199"/>
            </p14:xfrm>
          </p:contentPart>
        </mc:Choice>
        <mc:Fallback xmlns="">
          <p:pic>
            <p:nvPicPr>
              <p:cNvPr id="12" name="墨迹 11"/>
            </p:nvPicPr>
            <p:blipFill>
              <a:blip/>
            </p:blipFill>
            <p:spPr>
              <a:xfrm>
                <a:off x="1365955" y="2419475"/>
                <a:ext cx="265289" cy="28199"/>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87" name="墨迹 86"/>
              <p14:cNvContentPartPr/>
              <p14:nvPr/>
            </p14:nvContentPartPr>
            <p14:xfrm>
              <a:off x="1704622" y="2323598"/>
              <a:ext cx="485422" cy="157915"/>
            </p14:xfrm>
          </p:contentPart>
        </mc:Choice>
        <mc:Fallback xmlns="">
          <p:pic>
            <p:nvPicPr>
              <p:cNvPr id="87" name="墨迹 86"/>
            </p:nvPicPr>
            <p:blipFill>
              <a:blip/>
            </p:blipFill>
            <p:spPr>
              <a:xfrm>
                <a:off x="1704622" y="2323598"/>
                <a:ext cx="485422" cy="157915"/>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88" name="墨迹 87"/>
              <p14:cNvContentPartPr/>
              <p14:nvPr/>
            </p14:nvContentPartPr>
            <p14:xfrm>
              <a:off x="2201333" y="2312319"/>
              <a:ext cx="16933" cy="324288"/>
            </p14:xfrm>
          </p:contentPart>
        </mc:Choice>
        <mc:Fallback xmlns="">
          <p:pic>
            <p:nvPicPr>
              <p:cNvPr id="88" name="墨迹 87"/>
            </p:nvPicPr>
            <p:blipFill>
              <a:blip/>
            </p:blipFill>
            <p:spPr>
              <a:xfrm>
                <a:off x="2201333" y="2312319"/>
                <a:ext cx="16933" cy="324288"/>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89" name="墨迹 88"/>
              <p14:cNvContentPartPr/>
              <p14:nvPr/>
            </p14:nvContentPartPr>
            <p14:xfrm>
              <a:off x="3753555" y="2504072"/>
              <a:ext cx="273756" cy="11280"/>
            </p14:xfrm>
          </p:contentPart>
        </mc:Choice>
        <mc:Fallback xmlns="">
          <p:pic>
            <p:nvPicPr>
              <p:cNvPr id="89" name="墨迹 88"/>
            </p:nvPicPr>
            <p:blipFill>
              <a:blip/>
            </p:blipFill>
            <p:spPr>
              <a:xfrm>
                <a:off x="3753555" y="2504072"/>
                <a:ext cx="273756" cy="11280"/>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90" name="墨迹 89"/>
              <p14:cNvContentPartPr/>
              <p14:nvPr/>
            </p14:nvContentPartPr>
            <p14:xfrm>
              <a:off x="4047066" y="2430754"/>
              <a:ext cx="146756" cy="157915"/>
            </p14:xfrm>
          </p:contentPart>
        </mc:Choice>
        <mc:Fallback xmlns="">
          <p:pic>
            <p:nvPicPr>
              <p:cNvPr id="90" name="墨迹 89"/>
            </p:nvPicPr>
            <p:blipFill>
              <a:blip/>
            </p:blipFill>
            <p:spPr>
              <a:xfrm>
                <a:off x="4047066" y="2430754"/>
                <a:ext cx="146756" cy="157915"/>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91" name="墨迹 90"/>
              <p14:cNvContentPartPr/>
              <p14:nvPr/>
            </p14:nvContentPartPr>
            <p14:xfrm>
              <a:off x="4097866" y="2244641"/>
              <a:ext cx="33867" cy="140995"/>
            </p14:xfrm>
          </p:contentPart>
        </mc:Choice>
        <mc:Fallback xmlns="">
          <p:pic>
            <p:nvPicPr>
              <p:cNvPr id="91" name="墨迹 90"/>
            </p:nvPicPr>
            <p:blipFill>
              <a:blip/>
            </p:blipFill>
            <p:spPr>
              <a:xfrm>
                <a:off x="4097866" y="2244641"/>
                <a:ext cx="33867" cy="140995"/>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92" name="墨迹 91"/>
              <p14:cNvContentPartPr/>
              <p14:nvPr/>
            </p14:nvContentPartPr>
            <p14:xfrm>
              <a:off x="4185355" y="2239001"/>
              <a:ext cx="31045" cy="121256"/>
            </p14:xfrm>
          </p:contentPart>
        </mc:Choice>
        <mc:Fallback xmlns="">
          <p:pic>
            <p:nvPicPr>
              <p:cNvPr id="92" name="墨迹 91"/>
            </p:nvPicPr>
            <p:blipFill>
              <a:blip/>
            </p:blipFill>
            <p:spPr>
              <a:xfrm>
                <a:off x="4185355" y="2239001"/>
                <a:ext cx="31045" cy="121256"/>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93" name="墨迹 92"/>
              <p14:cNvContentPartPr/>
              <p14:nvPr/>
            </p14:nvContentPartPr>
            <p14:xfrm>
              <a:off x="4097866" y="2086727"/>
              <a:ext cx="112889" cy="129715"/>
            </p14:xfrm>
          </p:contentPart>
        </mc:Choice>
        <mc:Fallback xmlns="">
          <p:pic>
            <p:nvPicPr>
              <p:cNvPr id="93" name="墨迹 92"/>
            </p:nvPicPr>
            <p:blipFill>
              <a:blip/>
            </p:blipFill>
            <p:spPr>
              <a:xfrm>
                <a:off x="4097866" y="2086727"/>
                <a:ext cx="112889" cy="129715"/>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94" name="墨迹 93"/>
              <p14:cNvContentPartPr/>
              <p14:nvPr/>
            </p14:nvContentPartPr>
            <p14:xfrm>
              <a:off x="4227688" y="2509712"/>
              <a:ext cx="191912" cy="22559"/>
            </p14:xfrm>
          </p:contentPart>
        </mc:Choice>
        <mc:Fallback xmlns="">
          <p:pic>
            <p:nvPicPr>
              <p:cNvPr id="94" name="墨迹 93"/>
            </p:nvPicPr>
            <p:blipFill>
              <a:blip/>
            </p:blipFill>
            <p:spPr>
              <a:xfrm>
                <a:off x="4227688" y="2509712"/>
                <a:ext cx="191912" cy="22559"/>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95" name="墨迹 94"/>
              <p14:cNvContentPartPr/>
              <p14:nvPr/>
            </p14:nvContentPartPr>
            <p14:xfrm>
              <a:off x="4487333" y="2368717"/>
              <a:ext cx="256822" cy="234051"/>
            </p14:xfrm>
          </p:contentPart>
        </mc:Choice>
        <mc:Fallback xmlns="">
          <p:pic>
            <p:nvPicPr>
              <p:cNvPr id="95" name="墨迹 94"/>
            </p:nvPicPr>
            <p:blipFill>
              <a:blip/>
            </p:blipFill>
            <p:spPr>
              <a:xfrm>
                <a:off x="4487333" y="2368717"/>
                <a:ext cx="256822" cy="234051"/>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96" name="墨迹 95"/>
              <p14:cNvContentPartPr/>
              <p14:nvPr/>
            </p14:nvContentPartPr>
            <p14:xfrm>
              <a:off x="7509933" y="1353552"/>
              <a:ext cx="8467" cy="16920"/>
            </p14:xfrm>
          </p:contentPart>
        </mc:Choice>
        <mc:Fallback xmlns="">
          <p:pic>
            <p:nvPicPr>
              <p:cNvPr id="96" name="墨迹 95"/>
            </p:nvPicPr>
            <p:blipFill>
              <a:blip/>
            </p:blipFill>
            <p:spPr>
              <a:xfrm>
                <a:off x="7509933" y="1353552"/>
                <a:ext cx="8467" cy="16920"/>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97" name="墨迹 96"/>
              <p14:cNvContentPartPr/>
              <p14:nvPr/>
            </p14:nvContentPartPr>
            <p14:xfrm>
              <a:off x="6135511" y="1122320"/>
              <a:ext cx="138289" cy="304550"/>
            </p14:xfrm>
          </p:contentPart>
        </mc:Choice>
        <mc:Fallback xmlns="">
          <p:pic>
            <p:nvPicPr>
              <p:cNvPr id="97" name="墨迹 96"/>
            </p:nvPicPr>
            <p:blipFill>
              <a:blip/>
            </p:blipFill>
            <p:spPr>
              <a:xfrm>
                <a:off x="6135511" y="1122320"/>
                <a:ext cx="138289" cy="304550"/>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98" name="墨迹 97"/>
              <p14:cNvContentPartPr/>
              <p14:nvPr/>
            </p14:nvContentPartPr>
            <p14:xfrm>
              <a:off x="6364111" y="913648"/>
              <a:ext cx="14111" cy="242511"/>
            </p14:xfrm>
          </p:contentPart>
        </mc:Choice>
        <mc:Fallback xmlns="">
          <p:pic>
            <p:nvPicPr>
              <p:cNvPr id="98" name="墨迹 97"/>
            </p:nvPicPr>
            <p:blipFill>
              <a:blip/>
            </p:blipFill>
            <p:spPr>
              <a:xfrm>
                <a:off x="6364111" y="913648"/>
                <a:ext cx="14111" cy="242511"/>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99" name="墨迹 98"/>
              <p14:cNvContentPartPr/>
              <p14:nvPr/>
            </p14:nvContentPartPr>
            <p14:xfrm>
              <a:off x="6395155" y="981325"/>
              <a:ext cx="129822" cy="50758"/>
            </p14:xfrm>
          </p:contentPart>
        </mc:Choice>
        <mc:Fallback xmlns="">
          <p:pic>
            <p:nvPicPr>
              <p:cNvPr id="99" name="墨迹 98"/>
            </p:nvPicPr>
            <p:blipFill>
              <a:blip/>
            </p:blipFill>
            <p:spPr>
              <a:xfrm>
                <a:off x="6395155" y="981325"/>
                <a:ext cx="129822" cy="50758"/>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100" name="墨迹 99"/>
              <p14:cNvContentPartPr/>
              <p14:nvPr/>
            </p14:nvContentPartPr>
            <p14:xfrm>
              <a:off x="6530622" y="840330"/>
              <a:ext cx="11288" cy="372227"/>
            </p14:xfrm>
          </p:contentPart>
        </mc:Choice>
        <mc:Fallback xmlns="">
          <p:pic>
            <p:nvPicPr>
              <p:cNvPr id="100" name="墨迹 99"/>
            </p:nvPicPr>
            <p:blipFill>
              <a:blip/>
            </p:blipFill>
            <p:spPr>
              <a:xfrm>
                <a:off x="6530622" y="840330"/>
                <a:ext cx="11288" cy="372227"/>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101" name="墨迹 100"/>
              <p14:cNvContentPartPr/>
              <p14:nvPr/>
            </p14:nvContentPartPr>
            <p14:xfrm>
              <a:off x="4413955" y="2357437"/>
              <a:ext cx="5645" cy="445544"/>
            </p14:xfrm>
          </p:contentPart>
        </mc:Choice>
        <mc:Fallback xmlns="">
          <p:pic>
            <p:nvPicPr>
              <p:cNvPr id="101" name="墨迹 100"/>
            </p:nvPicPr>
            <p:blipFill>
              <a:blip/>
            </p:blipFill>
            <p:spPr>
              <a:xfrm>
                <a:off x="4413955" y="2357437"/>
                <a:ext cx="5645" cy="445544"/>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102" name="墨迹 101"/>
              <p14:cNvContentPartPr/>
              <p14:nvPr/>
            </p14:nvContentPartPr>
            <p14:xfrm>
              <a:off x="4442177" y="2255921"/>
              <a:ext cx="488245" cy="62037"/>
            </p14:xfrm>
          </p:contentPart>
        </mc:Choice>
        <mc:Fallback xmlns="">
          <p:pic>
            <p:nvPicPr>
              <p:cNvPr id="102" name="墨迹 101"/>
            </p:nvPicPr>
            <p:blipFill>
              <a:blip/>
            </p:blipFill>
            <p:spPr>
              <a:xfrm>
                <a:off x="4442177" y="2255921"/>
                <a:ext cx="488245" cy="62037"/>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103" name="墨迹 102"/>
              <p14:cNvContentPartPr/>
              <p14:nvPr/>
            </p14:nvContentPartPr>
            <p14:xfrm>
              <a:off x="4425244" y="2647887"/>
              <a:ext cx="570089" cy="59218"/>
            </p14:xfrm>
          </p:contentPart>
        </mc:Choice>
        <mc:Fallback xmlns="">
          <p:pic>
            <p:nvPicPr>
              <p:cNvPr id="103" name="墨迹 102"/>
            </p:nvPicPr>
            <p:blipFill>
              <a:blip/>
            </p:blipFill>
            <p:spPr>
              <a:xfrm>
                <a:off x="4425244" y="2647887"/>
                <a:ext cx="570089" cy="59218"/>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104" name="墨迹 103"/>
              <p14:cNvContentPartPr/>
              <p14:nvPr/>
            </p14:nvContentPartPr>
            <p14:xfrm>
              <a:off x="7699022" y="1133600"/>
              <a:ext cx="141111" cy="107156"/>
            </p14:xfrm>
          </p:contentPart>
        </mc:Choice>
        <mc:Fallback xmlns="">
          <p:pic>
            <p:nvPicPr>
              <p:cNvPr id="104" name="墨迹 103"/>
            </p:nvPicPr>
            <p:blipFill>
              <a:blip/>
            </p:blipFill>
            <p:spPr>
              <a:xfrm>
                <a:off x="7699022" y="1133600"/>
                <a:ext cx="141111" cy="107156"/>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105" name="墨迹 104"/>
              <p14:cNvContentPartPr/>
              <p14:nvPr/>
            </p14:nvContentPartPr>
            <p14:xfrm>
              <a:off x="7840133" y="1139240"/>
              <a:ext cx="174978" cy="304549"/>
            </p14:xfrm>
          </p:contentPart>
        </mc:Choice>
        <mc:Fallback xmlns="">
          <p:pic>
            <p:nvPicPr>
              <p:cNvPr id="105" name="墨迹 104"/>
            </p:nvPicPr>
            <p:blipFill>
              <a:blip/>
            </p:blipFill>
            <p:spPr>
              <a:xfrm>
                <a:off x="7840133" y="1139240"/>
                <a:ext cx="174978" cy="304549"/>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106" name="墨迹 105"/>
              <p14:cNvContentPartPr/>
              <p14:nvPr/>
            </p14:nvContentPartPr>
            <p14:xfrm>
              <a:off x="7653866" y="1257676"/>
              <a:ext cx="361244" cy="372226"/>
            </p14:xfrm>
          </p:contentPart>
        </mc:Choice>
        <mc:Fallback xmlns="">
          <p:pic>
            <p:nvPicPr>
              <p:cNvPr id="106" name="墨迹 105"/>
            </p:nvPicPr>
            <p:blipFill>
              <a:blip/>
            </p:blipFill>
            <p:spPr>
              <a:xfrm>
                <a:off x="7653866" y="1257676"/>
                <a:ext cx="361244" cy="372226"/>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107" name="墨迹 106"/>
              <p14:cNvContentPartPr/>
              <p14:nvPr/>
            </p14:nvContentPartPr>
            <p14:xfrm>
              <a:off x="7704666" y="1150519"/>
              <a:ext cx="124178" cy="121256"/>
            </p14:xfrm>
          </p:contentPart>
        </mc:Choice>
        <mc:Fallback xmlns="">
          <p:pic>
            <p:nvPicPr>
              <p:cNvPr id="107" name="墨迹 106"/>
            </p:nvPicPr>
            <p:blipFill>
              <a:blip/>
            </p:blipFill>
            <p:spPr>
              <a:xfrm>
                <a:off x="7704666" y="1150519"/>
                <a:ext cx="124178" cy="121256"/>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108" name="墨迹 107"/>
              <p14:cNvContentPartPr/>
              <p14:nvPr/>
            </p14:nvContentPartPr>
            <p14:xfrm>
              <a:off x="7699022" y="1460708"/>
              <a:ext cx="124178" cy="56398"/>
            </p14:xfrm>
          </p:contentPart>
        </mc:Choice>
        <mc:Fallback xmlns="">
          <p:pic>
            <p:nvPicPr>
              <p:cNvPr id="108" name="墨迹 107"/>
            </p:nvPicPr>
            <p:blipFill>
              <a:blip/>
            </p:blipFill>
            <p:spPr>
              <a:xfrm>
                <a:off x="7699022" y="1460708"/>
                <a:ext cx="124178" cy="56398"/>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109" name="墨迹 108"/>
              <p14:cNvContentPartPr/>
              <p14:nvPr/>
            </p14:nvContentPartPr>
            <p14:xfrm>
              <a:off x="7755466" y="1184358"/>
              <a:ext cx="95956" cy="104336"/>
            </p14:xfrm>
          </p:contentPart>
        </mc:Choice>
        <mc:Fallback xmlns="">
          <p:pic>
            <p:nvPicPr>
              <p:cNvPr id="109" name="墨迹 108"/>
            </p:nvPicPr>
            <p:blipFill>
              <a:blip/>
            </p:blipFill>
            <p:spPr>
              <a:xfrm>
                <a:off x="7755466" y="1184358"/>
                <a:ext cx="95956" cy="104336"/>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110" name="墨迹 109"/>
              <p14:cNvContentPartPr/>
              <p14:nvPr/>
            </p14:nvContentPartPr>
            <p14:xfrm>
              <a:off x="7930444" y="1268955"/>
              <a:ext cx="19756" cy="149455"/>
            </p14:xfrm>
          </p:contentPart>
        </mc:Choice>
        <mc:Fallback xmlns="">
          <p:pic>
            <p:nvPicPr>
              <p:cNvPr id="110" name="墨迹 109"/>
            </p:nvPicPr>
            <p:blipFill>
              <a:blip/>
            </p:blipFill>
            <p:spPr>
              <a:xfrm>
                <a:off x="7930444" y="1268955"/>
                <a:ext cx="19756" cy="149455"/>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111" name="墨迹 110"/>
              <p14:cNvContentPartPr/>
              <p14:nvPr/>
            </p14:nvContentPartPr>
            <p14:xfrm>
              <a:off x="7552266" y="1167439"/>
              <a:ext cx="104422" cy="87417"/>
            </p14:xfrm>
          </p:contentPart>
        </mc:Choice>
        <mc:Fallback xmlns="">
          <p:pic>
            <p:nvPicPr>
              <p:cNvPr id="111" name="墨迹 110"/>
            </p:nvPicPr>
            <p:blipFill>
              <a:blip/>
            </p:blipFill>
            <p:spPr>
              <a:xfrm>
                <a:off x="7552266" y="1167439"/>
                <a:ext cx="104422" cy="87417"/>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112" name="墨迹 111"/>
              <p14:cNvContentPartPr/>
              <p14:nvPr/>
            </p14:nvContentPartPr>
            <p14:xfrm>
              <a:off x="7388577" y="1015164"/>
              <a:ext cx="93134" cy="28199"/>
            </p14:xfrm>
          </p:contentPart>
        </mc:Choice>
        <mc:Fallback xmlns="">
          <p:pic>
            <p:nvPicPr>
              <p:cNvPr id="112" name="墨迹 111"/>
            </p:nvPicPr>
            <p:blipFill>
              <a:blip/>
            </p:blipFill>
            <p:spPr>
              <a:xfrm>
                <a:off x="7388577" y="1015164"/>
                <a:ext cx="93134" cy="28199"/>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113" name="墨迹 112"/>
              <p14:cNvContentPartPr/>
              <p14:nvPr/>
            </p14:nvContentPartPr>
            <p14:xfrm>
              <a:off x="7360355" y="1077202"/>
              <a:ext cx="33867" cy="191753"/>
            </p14:xfrm>
          </p:contentPart>
        </mc:Choice>
        <mc:Fallback xmlns="">
          <p:pic>
            <p:nvPicPr>
              <p:cNvPr id="113" name="墨迹 112"/>
            </p:nvPicPr>
            <p:blipFill>
              <a:blip/>
            </p:blipFill>
            <p:spPr>
              <a:xfrm>
                <a:off x="7360355" y="1077202"/>
                <a:ext cx="33867" cy="191753"/>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114" name="墨迹 113"/>
              <p14:cNvContentPartPr/>
              <p14:nvPr/>
            </p14:nvContentPartPr>
            <p14:xfrm>
              <a:off x="7377288" y="1139240"/>
              <a:ext cx="129822" cy="11279"/>
            </p14:xfrm>
          </p:contentPart>
        </mc:Choice>
        <mc:Fallback xmlns="">
          <p:pic>
            <p:nvPicPr>
              <p:cNvPr id="114" name="墨迹 113"/>
            </p:nvPicPr>
            <p:blipFill>
              <a:blip/>
            </p:blipFill>
            <p:spPr>
              <a:xfrm>
                <a:off x="7377288" y="1139240"/>
                <a:ext cx="129822" cy="11279"/>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115" name="墨迹 114"/>
              <p14:cNvContentPartPr/>
              <p14:nvPr/>
            </p14:nvContentPartPr>
            <p14:xfrm>
              <a:off x="7555088" y="1534026"/>
              <a:ext cx="104422" cy="104336"/>
            </p14:xfrm>
          </p:contentPart>
        </mc:Choice>
        <mc:Fallback xmlns="">
          <p:pic>
            <p:nvPicPr>
              <p:cNvPr id="115" name="墨迹 114"/>
            </p:nvPicPr>
            <p:blipFill>
              <a:blip/>
            </p:blipFill>
            <p:spPr>
              <a:xfrm>
                <a:off x="7555088" y="1534026"/>
                <a:ext cx="104422" cy="104336"/>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116" name="墨迹 115"/>
              <p14:cNvContentPartPr/>
              <p14:nvPr/>
            </p14:nvContentPartPr>
            <p14:xfrm>
              <a:off x="7349066" y="1488907"/>
              <a:ext cx="90311" cy="31019"/>
            </p14:xfrm>
          </p:contentPart>
        </mc:Choice>
        <mc:Fallback xmlns="">
          <p:pic>
            <p:nvPicPr>
              <p:cNvPr id="116" name="墨迹 115"/>
            </p:nvPicPr>
            <p:blipFill>
              <a:blip/>
            </p:blipFill>
            <p:spPr>
              <a:xfrm>
                <a:off x="7349066" y="1488907"/>
                <a:ext cx="90311" cy="31019"/>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117" name="墨迹 116"/>
              <p14:cNvContentPartPr/>
              <p14:nvPr/>
            </p14:nvContentPartPr>
            <p14:xfrm>
              <a:off x="7360355" y="1550945"/>
              <a:ext cx="28222" cy="293270"/>
            </p14:xfrm>
          </p:contentPart>
        </mc:Choice>
        <mc:Fallback xmlns="">
          <p:pic>
            <p:nvPicPr>
              <p:cNvPr id="117" name="墨迹 116"/>
            </p:nvPicPr>
            <p:blipFill>
              <a:blip/>
            </p:blipFill>
            <p:spPr>
              <a:xfrm>
                <a:off x="7360355" y="1550945"/>
                <a:ext cx="28222" cy="293270"/>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118" name="墨迹 117"/>
              <p14:cNvContentPartPr/>
              <p14:nvPr/>
            </p14:nvContentPartPr>
            <p14:xfrm>
              <a:off x="7360355" y="1641182"/>
              <a:ext cx="152400" cy="39479"/>
            </p14:xfrm>
          </p:contentPart>
        </mc:Choice>
        <mc:Fallback xmlns="">
          <p:pic>
            <p:nvPicPr>
              <p:cNvPr id="118" name="墨迹 117"/>
            </p:nvPicPr>
            <p:blipFill>
              <a:blip/>
            </p:blipFill>
            <p:spPr>
              <a:xfrm>
                <a:off x="7360355" y="1641182"/>
                <a:ext cx="152400" cy="39479"/>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119" name="墨迹 118"/>
              <p14:cNvContentPartPr/>
              <p14:nvPr/>
            </p14:nvContentPartPr>
            <p14:xfrm>
              <a:off x="7868355" y="1658102"/>
              <a:ext cx="11289" cy="87417"/>
            </p14:xfrm>
          </p:contentPart>
        </mc:Choice>
        <mc:Fallback xmlns="">
          <p:pic>
            <p:nvPicPr>
              <p:cNvPr id="119" name="墨迹 118"/>
            </p:nvPicPr>
            <p:blipFill>
              <a:blip/>
            </p:blipFill>
            <p:spPr>
              <a:xfrm>
                <a:off x="7868355" y="1658102"/>
                <a:ext cx="11289" cy="87417"/>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120" name="墨迹 119"/>
              <p14:cNvContentPartPr/>
              <p14:nvPr/>
            </p14:nvContentPartPr>
            <p14:xfrm>
              <a:off x="7794977" y="1759618"/>
              <a:ext cx="110067" cy="16919"/>
            </p14:xfrm>
          </p:contentPart>
        </mc:Choice>
        <mc:Fallback xmlns="">
          <p:pic>
            <p:nvPicPr>
              <p:cNvPr id="120" name="墨迹 119"/>
            </p:nvPicPr>
            <p:blipFill>
              <a:blip/>
            </p:blipFill>
            <p:spPr>
              <a:xfrm>
                <a:off x="7794977" y="1759618"/>
                <a:ext cx="110067" cy="16919"/>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121" name="墨迹 120"/>
              <p14:cNvContentPartPr/>
              <p14:nvPr/>
            </p14:nvContentPartPr>
            <p14:xfrm>
              <a:off x="7783688" y="1793457"/>
              <a:ext cx="39512" cy="239691"/>
            </p14:xfrm>
          </p:contentPart>
        </mc:Choice>
        <mc:Fallback xmlns="">
          <p:pic>
            <p:nvPicPr>
              <p:cNvPr id="121" name="墨迹 120"/>
            </p:nvPicPr>
            <p:blipFill>
              <a:blip/>
            </p:blipFill>
            <p:spPr>
              <a:xfrm>
                <a:off x="7783688" y="1793457"/>
                <a:ext cx="39512" cy="239691"/>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122" name="墨迹 121"/>
              <p14:cNvContentPartPr/>
              <p14:nvPr/>
            </p14:nvContentPartPr>
            <p14:xfrm>
              <a:off x="7783688" y="1847035"/>
              <a:ext cx="127000" cy="47938"/>
            </p14:xfrm>
          </p:contentPart>
        </mc:Choice>
        <mc:Fallback xmlns="">
          <p:pic>
            <p:nvPicPr>
              <p:cNvPr id="122" name="墨迹 121"/>
            </p:nvPicPr>
            <p:blipFill>
              <a:blip/>
            </p:blipFill>
            <p:spPr>
              <a:xfrm>
                <a:off x="7783688" y="1847035"/>
                <a:ext cx="127000" cy="47938"/>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123" name="墨迹 122"/>
              <p14:cNvContentPartPr/>
              <p14:nvPr/>
            </p14:nvContentPartPr>
            <p14:xfrm>
              <a:off x="8037688" y="1455069"/>
              <a:ext cx="110067" cy="93056"/>
            </p14:xfrm>
          </p:contentPart>
        </mc:Choice>
        <mc:Fallback xmlns="">
          <p:pic>
            <p:nvPicPr>
              <p:cNvPr id="123" name="墨迹 122"/>
            </p:nvPicPr>
            <p:blipFill>
              <a:blip/>
            </p:blipFill>
            <p:spPr>
              <a:xfrm>
                <a:off x="8037688" y="1455069"/>
                <a:ext cx="110067" cy="93056"/>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124" name="墨迹 123"/>
              <p14:cNvContentPartPr/>
              <p14:nvPr/>
            </p14:nvContentPartPr>
            <p14:xfrm>
              <a:off x="8235244" y="1460708"/>
              <a:ext cx="73378" cy="14100"/>
            </p14:xfrm>
          </p:contentPart>
        </mc:Choice>
        <mc:Fallback xmlns="">
          <p:pic>
            <p:nvPicPr>
              <p:cNvPr id="124" name="墨迹 123"/>
            </p:nvPicPr>
            <p:blipFill>
              <a:blip/>
            </p:blipFill>
            <p:spPr>
              <a:xfrm>
                <a:off x="8235244" y="1460708"/>
                <a:ext cx="73378" cy="14100"/>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125" name="墨迹 124"/>
              <p14:cNvContentPartPr/>
              <p14:nvPr/>
            </p14:nvContentPartPr>
            <p14:xfrm>
              <a:off x="8218311" y="1500187"/>
              <a:ext cx="22578" cy="228412"/>
            </p14:xfrm>
          </p:contentPart>
        </mc:Choice>
        <mc:Fallback xmlns="">
          <p:pic>
            <p:nvPicPr>
              <p:cNvPr id="125" name="墨迹 124"/>
            </p:nvPicPr>
            <p:blipFill>
              <a:blip/>
            </p:blipFill>
            <p:spPr>
              <a:xfrm>
                <a:off x="8218311" y="1500187"/>
                <a:ext cx="22578" cy="228412"/>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126" name="墨迹 125"/>
              <p14:cNvContentPartPr/>
              <p14:nvPr/>
            </p14:nvContentPartPr>
            <p14:xfrm>
              <a:off x="8246533" y="1587604"/>
              <a:ext cx="115711" cy="19739"/>
            </p14:xfrm>
          </p:contentPart>
        </mc:Choice>
        <mc:Fallback xmlns="">
          <p:pic>
            <p:nvPicPr>
              <p:cNvPr id="126" name="墨迹 125"/>
            </p:nvPicPr>
            <p:blipFill>
              <a:blip/>
            </p:blipFill>
            <p:spPr>
              <a:xfrm>
                <a:off x="8246533" y="1587604"/>
                <a:ext cx="115711" cy="19739"/>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127" name="墨迹 126"/>
              <p14:cNvContentPartPr/>
              <p14:nvPr/>
            </p14:nvContentPartPr>
            <p14:xfrm>
              <a:off x="8015111" y="1085662"/>
              <a:ext cx="180622" cy="59217"/>
            </p14:xfrm>
          </p:contentPart>
        </mc:Choice>
        <mc:Fallback xmlns="">
          <p:pic>
            <p:nvPicPr>
              <p:cNvPr id="127" name="墨迹 126"/>
            </p:nvPicPr>
            <p:blipFill>
              <a:blip/>
            </p:blipFill>
            <p:spPr>
              <a:xfrm>
                <a:off x="8015111" y="1085662"/>
                <a:ext cx="180622" cy="59217"/>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128" name="墨迹 127"/>
              <p14:cNvContentPartPr/>
              <p14:nvPr/>
            </p14:nvContentPartPr>
            <p14:xfrm>
              <a:off x="8246533" y="981325"/>
              <a:ext cx="112889" cy="124076"/>
            </p14:xfrm>
          </p:contentPart>
        </mc:Choice>
        <mc:Fallback xmlns="">
          <p:pic>
            <p:nvPicPr>
              <p:cNvPr id="128" name="墨迹 127"/>
            </p:nvPicPr>
            <p:blipFill>
              <a:blip/>
            </p:blipFill>
            <p:spPr>
              <a:xfrm>
                <a:off x="8246533" y="981325"/>
                <a:ext cx="112889" cy="124076"/>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129" name="墨迹 128"/>
              <p14:cNvContentPartPr/>
              <p14:nvPr/>
            </p14:nvContentPartPr>
            <p14:xfrm>
              <a:off x="8280400" y="840330"/>
              <a:ext cx="11288" cy="98697"/>
            </p14:xfrm>
          </p:contentPart>
        </mc:Choice>
        <mc:Fallback xmlns="">
          <p:pic>
            <p:nvPicPr>
              <p:cNvPr id="129" name="墨迹 128"/>
            </p:nvPicPr>
            <p:blipFill>
              <a:blip/>
            </p:blipFill>
            <p:spPr>
              <a:xfrm>
                <a:off x="8280400" y="840330"/>
                <a:ext cx="11288" cy="98697"/>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130" name="墨迹 129"/>
              <p14:cNvContentPartPr/>
              <p14:nvPr/>
            </p14:nvContentPartPr>
            <p14:xfrm>
              <a:off x="8350955" y="812131"/>
              <a:ext cx="8467" cy="90237"/>
            </p14:xfrm>
          </p:contentPart>
        </mc:Choice>
        <mc:Fallback xmlns="">
          <p:pic>
            <p:nvPicPr>
              <p:cNvPr id="130" name="墨迹 129"/>
            </p:nvPicPr>
            <p:blipFill>
              <a:blip/>
            </p:blipFill>
            <p:spPr>
              <a:xfrm>
                <a:off x="8350955" y="812131"/>
                <a:ext cx="8467" cy="90237"/>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131" name="墨迹 130"/>
              <p14:cNvContentPartPr/>
              <p14:nvPr/>
            </p14:nvContentPartPr>
            <p14:xfrm>
              <a:off x="8257822" y="654217"/>
              <a:ext cx="95955" cy="101516"/>
            </p14:xfrm>
          </p:contentPart>
        </mc:Choice>
        <mc:Fallback xmlns="">
          <p:pic>
            <p:nvPicPr>
              <p:cNvPr id="131" name="墨迹 130"/>
            </p:nvPicPr>
            <p:blipFill>
              <a:blip/>
            </p:blipFill>
            <p:spPr>
              <a:xfrm>
                <a:off x="8257822" y="654217"/>
                <a:ext cx="95955" cy="101516"/>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132" name="墨迹 131"/>
              <p14:cNvContentPartPr/>
              <p14:nvPr/>
            </p14:nvContentPartPr>
            <p14:xfrm>
              <a:off x="8438444" y="1037723"/>
              <a:ext cx="138288" cy="11280"/>
            </p14:xfrm>
          </p:contentPart>
        </mc:Choice>
        <mc:Fallback xmlns="">
          <p:pic>
            <p:nvPicPr>
              <p:cNvPr id="132" name="墨迹 131"/>
            </p:nvPicPr>
            <p:blipFill>
              <a:blip/>
            </p:blipFill>
            <p:spPr>
              <a:xfrm>
                <a:off x="8438444" y="1037723"/>
                <a:ext cx="138288" cy="11280"/>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133" name="墨迹 132"/>
              <p14:cNvContentPartPr/>
              <p14:nvPr/>
            </p14:nvContentPartPr>
            <p14:xfrm>
              <a:off x="8585200" y="947486"/>
              <a:ext cx="141111" cy="157915"/>
            </p14:xfrm>
          </p:contentPart>
        </mc:Choice>
        <mc:Fallback xmlns="">
          <p:pic>
            <p:nvPicPr>
              <p:cNvPr id="133" name="墨迹 132"/>
            </p:nvPicPr>
            <p:blipFill>
              <a:blip/>
            </p:blipFill>
            <p:spPr>
              <a:xfrm>
                <a:off x="8585200" y="947486"/>
                <a:ext cx="141111" cy="157915"/>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134" name="墨迹 133"/>
              <p14:cNvContentPartPr/>
              <p14:nvPr/>
            </p14:nvContentPartPr>
            <p14:xfrm>
              <a:off x="8935155" y="1212557"/>
              <a:ext cx="16934" cy="262251"/>
            </p14:xfrm>
          </p:contentPart>
        </mc:Choice>
        <mc:Fallback xmlns="">
          <p:pic>
            <p:nvPicPr>
              <p:cNvPr id="134" name="墨迹 133"/>
            </p:nvPicPr>
            <p:blipFill>
              <a:blip/>
            </p:blipFill>
            <p:spPr>
              <a:xfrm>
                <a:off x="8935155" y="1212557"/>
                <a:ext cx="16934" cy="262251"/>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135" name="墨迹 134"/>
              <p14:cNvContentPartPr/>
              <p14:nvPr/>
            </p14:nvContentPartPr>
            <p14:xfrm>
              <a:off x="9008533" y="1184358"/>
              <a:ext cx="16934" cy="273530"/>
            </p14:xfrm>
          </p:contentPart>
        </mc:Choice>
        <mc:Fallback xmlns="">
          <p:pic>
            <p:nvPicPr>
              <p:cNvPr id="135" name="墨迹 134"/>
            </p:nvPicPr>
            <p:blipFill>
              <a:blip/>
            </p:blipFill>
            <p:spPr>
              <a:xfrm>
                <a:off x="9008533" y="1184358"/>
                <a:ext cx="16934" cy="273530"/>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136" name="墨迹 135"/>
              <p14:cNvContentPartPr/>
              <p14:nvPr/>
            </p14:nvContentPartPr>
            <p14:xfrm>
              <a:off x="8935155" y="1049003"/>
              <a:ext cx="81845" cy="109976"/>
            </p14:xfrm>
          </p:contentPart>
        </mc:Choice>
        <mc:Fallback xmlns="">
          <p:pic>
            <p:nvPicPr>
              <p:cNvPr id="136" name="墨迹 135"/>
            </p:nvPicPr>
            <p:blipFill>
              <a:blip/>
            </p:blipFill>
            <p:spPr>
              <a:xfrm>
                <a:off x="8935155" y="1049003"/>
                <a:ext cx="81845" cy="109976"/>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137" name="墨迹 136"/>
              <p14:cNvContentPartPr/>
              <p14:nvPr/>
            </p14:nvContentPartPr>
            <p14:xfrm>
              <a:off x="8810977" y="862889"/>
              <a:ext cx="22578" cy="143815"/>
            </p14:xfrm>
          </p:contentPart>
        </mc:Choice>
        <mc:Fallback xmlns="">
          <p:pic>
            <p:nvPicPr>
              <p:cNvPr id="137" name="墨迹 136"/>
            </p:nvPicPr>
            <p:blipFill>
              <a:blip/>
            </p:blipFill>
            <p:spPr>
              <a:xfrm>
                <a:off x="8810977" y="862889"/>
                <a:ext cx="22578" cy="143815"/>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138" name="墨迹 137"/>
              <p14:cNvContentPartPr/>
              <p14:nvPr/>
            </p14:nvContentPartPr>
            <p14:xfrm>
              <a:off x="8833555" y="924927"/>
              <a:ext cx="64912" cy="5640"/>
            </p14:xfrm>
          </p:contentPart>
        </mc:Choice>
        <mc:Fallback xmlns="">
          <p:pic>
            <p:nvPicPr>
              <p:cNvPr id="138" name="墨迹 137"/>
            </p:nvPicPr>
            <p:blipFill>
              <a:blip/>
            </p:blipFill>
            <p:spPr>
              <a:xfrm>
                <a:off x="8833555" y="924927"/>
                <a:ext cx="64912" cy="5640"/>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139" name="墨迹 138"/>
              <p14:cNvContentPartPr/>
              <p14:nvPr/>
            </p14:nvContentPartPr>
            <p14:xfrm>
              <a:off x="8901288" y="851610"/>
              <a:ext cx="16934" cy="160734"/>
            </p14:xfrm>
          </p:contentPart>
        </mc:Choice>
        <mc:Fallback xmlns="">
          <p:pic>
            <p:nvPicPr>
              <p:cNvPr id="139" name="墨迹 138"/>
            </p:nvPicPr>
            <p:blipFill>
              <a:blip/>
            </p:blipFill>
            <p:spPr>
              <a:xfrm>
                <a:off x="8901288" y="851610"/>
                <a:ext cx="16934" cy="160734"/>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140" name="墨迹 139"/>
              <p14:cNvContentPartPr/>
              <p14:nvPr/>
            </p14:nvContentPartPr>
            <p14:xfrm>
              <a:off x="9053688" y="1105401"/>
              <a:ext cx="160867" cy="56398"/>
            </p14:xfrm>
          </p:contentPart>
        </mc:Choice>
        <mc:Fallback xmlns="">
          <p:pic>
            <p:nvPicPr>
              <p:cNvPr id="140" name="墨迹 139"/>
            </p:nvPicPr>
            <p:blipFill>
              <a:blip/>
            </p:blipFill>
            <p:spPr>
              <a:xfrm>
                <a:off x="9053688" y="1105401"/>
                <a:ext cx="160867" cy="56398"/>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141" name="墨迹 140"/>
              <p14:cNvContentPartPr/>
              <p14:nvPr/>
            </p14:nvContentPartPr>
            <p14:xfrm>
              <a:off x="9234311" y="981325"/>
              <a:ext cx="338666" cy="124076"/>
            </p14:xfrm>
          </p:contentPart>
        </mc:Choice>
        <mc:Fallback xmlns="">
          <p:pic>
            <p:nvPicPr>
              <p:cNvPr id="141" name="墨迹 140"/>
            </p:nvPicPr>
            <p:blipFill>
              <a:blip/>
            </p:blipFill>
            <p:spPr>
              <a:xfrm>
                <a:off x="9234311" y="981325"/>
                <a:ext cx="338666" cy="124076"/>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142" name="墨迹 141"/>
              <p14:cNvContentPartPr/>
              <p14:nvPr/>
            </p14:nvContentPartPr>
            <p14:xfrm>
              <a:off x="9606844" y="958766"/>
              <a:ext cx="183444" cy="118436"/>
            </p14:xfrm>
          </p:contentPart>
        </mc:Choice>
        <mc:Fallback xmlns="">
          <p:pic>
            <p:nvPicPr>
              <p:cNvPr id="142" name="墨迹 141"/>
            </p:nvPicPr>
            <p:blipFill>
              <a:blip/>
            </p:blipFill>
            <p:spPr>
              <a:xfrm>
                <a:off x="9606844" y="958766"/>
                <a:ext cx="183444" cy="118436"/>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143" name="墨迹 142"/>
              <p14:cNvContentPartPr/>
              <p14:nvPr/>
            </p14:nvContentPartPr>
            <p14:xfrm>
              <a:off x="9764888" y="879809"/>
              <a:ext cx="141112" cy="203033"/>
            </p14:xfrm>
          </p:contentPart>
        </mc:Choice>
        <mc:Fallback xmlns="">
          <p:pic>
            <p:nvPicPr>
              <p:cNvPr id="143" name="墨迹 142"/>
            </p:nvPicPr>
            <p:blipFill>
              <a:blip/>
            </p:blipFill>
            <p:spPr>
              <a:xfrm>
                <a:off x="9764888" y="879809"/>
                <a:ext cx="141112" cy="203033"/>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144" name="墨迹 143"/>
              <p14:cNvContentPartPr/>
              <p14:nvPr/>
            </p14:nvContentPartPr>
            <p14:xfrm>
              <a:off x="9894711" y="913648"/>
              <a:ext cx="166511" cy="118435"/>
            </p14:xfrm>
          </p:contentPart>
        </mc:Choice>
        <mc:Fallback xmlns="">
          <p:pic>
            <p:nvPicPr>
              <p:cNvPr id="144" name="墨迹 143"/>
            </p:nvPicPr>
            <p:blipFill>
              <a:blip/>
            </p:blipFill>
            <p:spPr>
              <a:xfrm>
                <a:off x="9894711" y="913648"/>
                <a:ext cx="166511" cy="118435"/>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145" name="墨迹 144"/>
              <p14:cNvContentPartPr/>
              <p14:nvPr/>
            </p14:nvContentPartPr>
            <p14:xfrm>
              <a:off x="10035822" y="845970"/>
              <a:ext cx="112888" cy="273530"/>
            </p14:xfrm>
          </p:contentPart>
        </mc:Choice>
        <mc:Fallback xmlns="">
          <p:pic>
            <p:nvPicPr>
              <p:cNvPr id="145" name="墨迹 144"/>
            </p:nvPicPr>
            <p:blipFill>
              <a:blip/>
            </p:blipFill>
            <p:spPr>
              <a:xfrm>
                <a:off x="10035822" y="845970"/>
                <a:ext cx="112888" cy="273530"/>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146" name="墨迹 145"/>
              <p14:cNvContentPartPr/>
              <p14:nvPr/>
            </p14:nvContentPartPr>
            <p14:xfrm>
              <a:off x="8969022" y="1517106"/>
              <a:ext cx="107244" cy="115616"/>
            </p14:xfrm>
          </p:contentPart>
        </mc:Choice>
        <mc:Fallback xmlns="">
          <p:pic>
            <p:nvPicPr>
              <p:cNvPr id="146" name="墨迹 145"/>
            </p:nvPicPr>
            <p:blipFill>
              <a:blip/>
            </p:blipFill>
            <p:spPr>
              <a:xfrm>
                <a:off x="8969022" y="1517106"/>
                <a:ext cx="107244" cy="115616"/>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147" name="墨迹 146"/>
              <p14:cNvContentPartPr/>
              <p14:nvPr/>
            </p14:nvContentPartPr>
            <p14:xfrm>
              <a:off x="9064977" y="1601703"/>
              <a:ext cx="90312" cy="135356"/>
            </p14:xfrm>
          </p:contentPart>
        </mc:Choice>
        <mc:Fallback xmlns="">
          <p:pic>
            <p:nvPicPr>
              <p:cNvPr id="147" name="墨迹 146"/>
            </p:nvPicPr>
            <p:blipFill>
              <a:blip/>
            </p:blipFill>
            <p:spPr>
              <a:xfrm>
                <a:off x="9064977" y="1601703"/>
                <a:ext cx="90312" cy="135356"/>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148" name="墨迹 147"/>
              <p14:cNvContentPartPr/>
              <p14:nvPr/>
            </p14:nvContentPartPr>
            <p14:xfrm>
              <a:off x="9132711" y="1548125"/>
              <a:ext cx="155222" cy="188934"/>
            </p14:xfrm>
          </p:contentPart>
        </mc:Choice>
        <mc:Fallback xmlns="">
          <p:pic>
            <p:nvPicPr>
              <p:cNvPr id="148" name="墨迹 147"/>
            </p:nvPicPr>
            <p:blipFill>
              <a:blip/>
            </p:blipFill>
            <p:spPr>
              <a:xfrm>
                <a:off x="9132711" y="1548125"/>
                <a:ext cx="155222" cy="188934"/>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149" name="墨迹 148"/>
              <p14:cNvContentPartPr/>
              <p14:nvPr/>
            </p14:nvContentPartPr>
            <p14:xfrm>
              <a:off x="8940800" y="1793457"/>
              <a:ext cx="163688" cy="214312"/>
            </p14:xfrm>
          </p:contentPart>
        </mc:Choice>
        <mc:Fallback xmlns="">
          <p:pic>
            <p:nvPicPr>
              <p:cNvPr id="149" name="墨迹 148"/>
            </p:nvPicPr>
            <p:blipFill>
              <a:blip/>
            </p:blipFill>
            <p:spPr>
              <a:xfrm>
                <a:off x="8940800" y="1793457"/>
                <a:ext cx="163688" cy="214312"/>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150" name="墨迹 149"/>
              <p14:cNvContentPartPr/>
              <p14:nvPr/>
            </p14:nvContentPartPr>
            <p14:xfrm>
              <a:off x="9239955" y="1838575"/>
              <a:ext cx="149578" cy="157915"/>
            </p14:xfrm>
          </p:contentPart>
        </mc:Choice>
        <mc:Fallback xmlns="">
          <p:pic>
            <p:nvPicPr>
              <p:cNvPr id="150" name="墨迹 149"/>
            </p:nvPicPr>
            <p:blipFill>
              <a:blip/>
            </p:blipFill>
            <p:spPr>
              <a:xfrm>
                <a:off x="9239955" y="1838575"/>
                <a:ext cx="149578" cy="157915"/>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151" name="墨迹 150"/>
              <p14:cNvContentPartPr/>
              <p14:nvPr/>
            </p14:nvContentPartPr>
            <p14:xfrm>
              <a:off x="7433733" y="4878429"/>
              <a:ext cx="206022" cy="73317"/>
            </p14:xfrm>
          </p:contentPart>
        </mc:Choice>
        <mc:Fallback xmlns="">
          <p:pic>
            <p:nvPicPr>
              <p:cNvPr id="151" name="墨迹 150"/>
            </p:nvPicPr>
            <p:blipFill>
              <a:blip/>
            </p:blipFill>
            <p:spPr>
              <a:xfrm>
                <a:off x="7433733" y="4878429"/>
                <a:ext cx="206022" cy="73317"/>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152" name="墨迹 151"/>
              <p14:cNvContentPartPr/>
              <p14:nvPr/>
            </p14:nvContentPartPr>
            <p14:xfrm>
              <a:off x="7337777" y="4940467"/>
              <a:ext cx="76200" cy="118435"/>
            </p14:xfrm>
          </p:contentPart>
        </mc:Choice>
        <mc:Fallback xmlns="">
          <p:pic>
            <p:nvPicPr>
              <p:cNvPr id="152" name="墨迹 151"/>
            </p:nvPicPr>
            <p:blipFill>
              <a:blip/>
            </p:blipFill>
            <p:spPr>
              <a:xfrm>
                <a:off x="7337777" y="4940467"/>
                <a:ext cx="76200" cy="118435"/>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153" name="墨迹 152"/>
              <p14:cNvContentPartPr/>
              <p14:nvPr/>
            </p14:nvContentPartPr>
            <p14:xfrm>
              <a:off x="7416800" y="5067362"/>
              <a:ext cx="5644" cy="14100"/>
            </p14:xfrm>
          </p:contentPart>
        </mc:Choice>
        <mc:Fallback xmlns="">
          <p:pic>
            <p:nvPicPr>
              <p:cNvPr id="153" name="墨迹 152"/>
            </p:nvPicPr>
            <p:blipFill>
              <a:blip/>
            </p:blipFill>
            <p:spPr>
              <a:xfrm>
                <a:off x="7416800" y="5067362"/>
                <a:ext cx="5644" cy="14100"/>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154" name="墨迹 153"/>
              <p14:cNvContentPartPr/>
              <p14:nvPr/>
            </p14:nvContentPartPr>
            <p14:xfrm>
              <a:off x="7309555" y="4923547"/>
              <a:ext cx="197556" cy="394786"/>
            </p14:xfrm>
          </p:contentPart>
        </mc:Choice>
        <mc:Fallback xmlns="">
          <p:pic>
            <p:nvPicPr>
              <p:cNvPr id="154" name="墨迹 153"/>
            </p:nvPicPr>
            <p:blipFill>
              <a:blip/>
            </p:blipFill>
            <p:spPr>
              <a:xfrm>
                <a:off x="7309555" y="4923547"/>
                <a:ext cx="197556" cy="394786"/>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155" name="墨迹 154"/>
              <p14:cNvContentPartPr/>
              <p14:nvPr/>
            </p14:nvContentPartPr>
            <p14:xfrm>
              <a:off x="6324600" y="5628522"/>
              <a:ext cx="59266" cy="225592"/>
            </p14:xfrm>
          </p:contentPart>
        </mc:Choice>
        <mc:Fallback xmlns="">
          <p:pic>
            <p:nvPicPr>
              <p:cNvPr id="155" name="墨迹 154"/>
            </p:nvPicPr>
            <p:blipFill>
              <a:blip/>
            </p:blipFill>
            <p:spPr>
              <a:xfrm>
                <a:off x="6324600" y="5628522"/>
                <a:ext cx="59266" cy="225592"/>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156" name="墨迹 155"/>
              <p14:cNvContentPartPr/>
              <p14:nvPr/>
            </p14:nvContentPartPr>
            <p14:xfrm>
              <a:off x="6914444" y="5910513"/>
              <a:ext cx="141111" cy="22559"/>
            </p14:xfrm>
          </p:contentPart>
        </mc:Choice>
        <mc:Fallback xmlns="">
          <p:pic>
            <p:nvPicPr>
              <p:cNvPr id="156" name="墨迹 155"/>
            </p:nvPicPr>
            <p:blipFill>
              <a:blip/>
            </p:blipFill>
            <p:spPr>
              <a:xfrm>
                <a:off x="6914444" y="5910513"/>
                <a:ext cx="141111" cy="22559"/>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157" name="墨迹 156"/>
              <p14:cNvContentPartPr/>
              <p14:nvPr/>
            </p14:nvContentPartPr>
            <p14:xfrm>
              <a:off x="6937022" y="5972550"/>
              <a:ext cx="33866" cy="95877"/>
            </p14:xfrm>
          </p:contentPart>
        </mc:Choice>
        <mc:Fallback xmlns="">
          <p:pic>
            <p:nvPicPr>
              <p:cNvPr id="157" name="墨迹 156"/>
            </p:nvPicPr>
            <p:blipFill>
              <a:blip/>
            </p:blipFill>
            <p:spPr>
              <a:xfrm>
                <a:off x="6937022" y="5972550"/>
                <a:ext cx="33866" cy="95877"/>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158" name="墨迹 157"/>
              <p14:cNvContentPartPr/>
              <p14:nvPr/>
            </p14:nvContentPartPr>
            <p14:xfrm>
              <a:off x="6979355" y="5938712"/>
              <a:ext cx="25400" cy="304549"/>
            </p14:xfrm>
          </p:contentPart>
        </mc:Choice>
        <mc:Fallback xmlns="">
          <p:pic>
            <p:nvPicPr>
              <p:cNvPr id="158" name="墨迹 157"/>
            </p:nvPicPr>
            <p:blipFill>
              <a:blip/>
            </p:blipFill>
            <p:spPr>
              <a:xfrm>
                <a:off x="6979355" y="5938712"/>
                <a:ext cx="25400" cy="304549"/>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159" name="墨迹 158"/>
              <p14:cNvContentPartPr/>
              <p14:nvPr/>
            </p14:nvContentPartPr>
            <p14:xfrm>
              <a:off x="6858000" y="6017669"/>
              <a:ext cx="251177" cy="118435"/>
            </p14:xfrm>
          </p:contentPart>
        </mc:Choice>
        <mc:Fallback xmlns="">
          <p:pic>
            <p:nvPicPr>
              <p:cNvPr id="159" name="墨迹 158"/>
            </p:nvPicPr>
            <p:blipFill>
              <a:blip/>
            </p:blipFill>
            <p:spPr>
              <a:xfrm>
                <a:off x="6858000" y="6017669"/>
                <a:ext cx="251177" cy="118435"/>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160" name="墨迹 159"/>
              <p14:cNvContentPartPr/>
              <p14:nvPr/>
            </p14:nvContentPartPr>
            <p14:xfrm>
              <a:off x="7140222" y="5949991"/>
              <a:ext cx="189088" cy="248151"/>
            </p14:xfrm>
          </p:contentPart>
        </mc:Choice>
        <mc:Fallback xmlns="">
          <p:pic>
            <p:nvPicPr>
              <p:cNvPr id="160" name="墨迹 159"/>
            </p:nvPicPr>
            <p:blipFill>
              <a:blip/>
            </p:blipFill>
            <p:spPr>
              <a:xfrm>
                <a:off x="7140222" y="5949991"/>
                <a:ext cx="189088" cy="248151"/>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161" name="墨迹 160"/>
              <p14:cNvContentPartPr/>
              <p14:nvPr/>
            </p14:nvContentPartPr>
            <p14:xfrm>
              <a:off x="7292622" y="5938712"/>
              <a:ext cx="47978" cy="47938"/>
            </p14:xfrm>
          </p:contentPart>
        </mc:Choice>
        <mc:Fallback xmlns="">
          <p:pic>
            <p:nvPicPr>
              <p:cNvPr id="161" name="墨迹 160"/>
            </p:nvPicPr>
            <p:blipFill>
              <a:blip/>
            </p:blipFill>
            <p:spPr>
              <a:xfrm>
                <a:off x="7292622" y="5938712"/>
                <a:ext cx="47978" cy="47938"/>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162" name="墨迹 161"/>
              <p14:cNvContentPartPr/>
              <p14:nvPr/>
            </p14:nvContentPartPr>
            <p14:xfrm>
              <a:off x="5009444" y="6209422"/>
              <a:ext cx="155222" cy="298910"/>
            </p14:xfrm>
          </p:contentPart>
        </mc:Choice>
        <mc:Fallback xmlns="">
          <p:pic>
            <p:nvPicPr>
              <p:cNvPr id="162" name="墨迹 161"/>
            </p:nvPicPr>
            <p:blipFill>
              <a:blip/>
            </p:blipFill>
            <p:spPr>
              <a:xfrm>
                <a:off x="5009444" y="6209422"/>
                <a:ext cx="155222" cy="298910"/>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163" name="墨迹 162"/>
              <p14:cNvContentPartPr/>
              <p14:nvPr/>
            </p14:nvContentPartPr>
            <p14:xfrm>
              <a:off x="8655755" y="6203783"/>
              <a:ext cx="166512" cy="121256"/>
            </p14:xfrm>
          </p:contentPart>
        </mc:Choice>
        <mc:Fallback xmlns="">
          <p:pic>
            <p:nvPicPr>
              <p:cNvPr id="163" name="墨迹 162"/>
            </p:nvPicPr>
            <p:blipFill>
              <a:blip/>
            </p:blipFill>
            <p:spPr>
              <a:xfrm>
                <a:off x="8655755" y="6203783"/>
                <a:ext cx="166512" cy="121256"/>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164" name="墨迹 163"/>
              <p14:cNvContentPartPr/>
              <p14:nvPr/>
            </p14:nvContentPartPr>
            <p14:xfrm>
              <a:off x="8799688" y="6215062"/>
              <a:ext cx="186267" cy="417345"/>
            </p14:xfrm>
          </p:contentPart>
        </mc:Choice>
        <mc:Fallback xmlns="">
          <p:pic>
            <p:nvPicPr>
              <p:cNvPr id="164" name="墨迹 163"/>
            </p:nvPicPr>
            <p:blipFill>
              <a:blip/>
            </p:blipFill>
            <p:spPr>
              <a:xfrm>
                <a:off x="8799688" y="6215062"/>
                <a:ext cx="186267" cy="417345"/>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165" name="墨迹 164"/>
              <p14:cNvContentPartPr/>
              <p14:nvPr/>
            </p14:nvContentPartPr>
            <p14:xfrm>
              <a:off x="8596488" y="6350417"/>
              <a:ext cx="310444" cy="411706"/>
            </p14:xfrm>
          </p:contentPart>
        </mc:Choice>
        <mc:Fallback xmlns="">
          <p:pic>
            <p:nvPicPr>
              <p:cNvPr id="165" name="墨迹 164"/>
            </p:nvPicPr>
            <p:blipFill>
              <a:blip/>
            </p:blipFill>
            <p:spPr>
              <a:xfrm>
                <a:off x="8596488" y="6350417"/>
                <a:ext cx="310444" cy="411706"/>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166" name="墨迹 165"/>
              <p14:cNvContentPartPr/>
              <p14:nvPr/>
            </p14:nvContentPartPr>
            <p14:xfrm>
              <a:off x="8658577" y="6305299"/>
              <a:ext cx="146756" cy="135355"/>
            </p14:xfrm>
          </p:contentPart>
        </mc:Choice>
        <mc:Fallback xmlns="">
          <p:pic>
            <p:nvPicPr>
              <p:cNvPr id="166" name="墨迹 165"/>
            </p:nvPicPr>
            <p:blipFill>
              <a:blip/>
            </p:blipFill>
            <p:spPr>
              <a:xfrm>
                <a:off x="8658577" y="6305299"/>
                <a:ext cx="146756" cy="135355"/>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167" name="墨迹 166"/>
              <p14:cNvContentPartPr/>
              <p14:nvPr/>
            </p14:nvContentPartPr>
            <p14:xfrm>
              <a:off x="8658577" y="6542171"/>
              <a:ext cx="90312" cy="76137"/>
            </p14:xfrm>
          </p:contentPart>
        </mc:Choice>
        <mc:Fallback xmlns="">
          <p:pic>
            <p:nvPicPr>
              <p:cNvPr id="167" name="墨迹 166"/>
            </p:nvPicPr>
            <p:blipFill>
              <a:blip/>
            </p:blipFill>
            <p:spPr>
              <a:xfrm>
                <a:off x="8658577" y="6542171"/>
                <a:ext cx="90312" cy="76137"/>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168" name="墨迹 167"/>
              <p14:cNvContentPartPr/>
              <p14:nvPr/>
            </p14:nvContentPartPr>
            <p14:xfrm>
              <a:off x="8895644" y="6384256"/>
              <a:ext cx="16933" cy="149455"/>
            </p14:xfrm>
          </p:contentPart>
        </mc:Choice>
        <mc:Fallback xmlns="">
          <p:pic>
            <p:nvPicPr>
              <p:cNvPr id="168" name="墨迹 167"/>
            </p:nvPicPr>
            <p:blipFill>
              <a:blip/>
            </p:blipFill>
            <p:spPr>
              <a:xfrm>
                <a:off x="8895644" y="6384256"/>
                <a:ext cx="16933" cy="149455"/>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169" name="墨迹 168"/>
              <p14:cNvContentPartPr/>
              <p14:nvPr/>
            </p14:nvContentPartPr>
            <p14:xfrm>
              <a:off x="8980311" y="6305299"/>
              <a:ext cx="172156" cy="5640"/>
            </p14:xfrm>
          </p:contentPart>
        </mc:Choice>
        <mc:Fallback xmlns="">
          <p:pic>
            <p:nvPicPr>
              <p:cNvPr id="169" name="墨迹 168"/>
            </p:nvPicPr>
            <p:blipFill>
              <a:blip/>
            </p:blipFill>
            <p:spPr>
              <a:xfrm>
                <a:off x="8980311" y="6305299"/>
                <a:ext cx="172156" cy="5640"/>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170" name="墨迹 169"/>
              <p14:cNvContentPartPr/>
              <p14:nvPr/>
            </p14:nvContentPartPr>
            <p14:xfrm>
              <a:off x="9234311" y="6124825"/>
              <a:ext cx="112889" cy="31019"/>
            </p14:xfrm>
          </p:contentPart>
        </mc:Choice>
        <mc:Fallback xmlns="">
          <p:pic>
            <p:nvPicPr>
              <p:cNvPr id="170" name="墨迹 169"/>
            </p:nvPicPr>
            <p:blipFill>
              <a:blip/>
            </p:blipFill>
            <p:spPr>
              <a:xfrm>
                <a:off x="9234311" y="6124825"/>
                <a:ext cx="112889" cy="31019"/>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171" name="墨迹 170"/>
              <p14:cNvContentPartPr/>
              <p14:nvPr/>
            </p14:nvContentPartPr>
            <p14:xfrm>
              <a:off x="9228666" y="6192503"/>
              <a:ext cx="33866" cy="217132"/>
            </p14:xfrm>
          </p:contentPart>
        </mc:Choice>
        <mc:Fallback xmlns="">
          <p:pic>
            <p:nvPicPr>
              <p:cNvPr id="171" name="墨迹 170"/>
            </p:nvPicPr>
            <p:blipFill>
              <a:blip/>
            </p:blipFill>
            <p:spPr>
              <a:xfrm>
                <a:off x="9228666" y="6192503"/>
                <a:ext cx="33866" cy="217132"/>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172" name="墨迹 171"/>
              <p14:cNvContentPartPr/>
              <p14:nvPr/>
            </p14:nvContentPartPr>
            <p14:xfrm>
              <a:off x="9251244" y="6277100"/>
              <a:ext cx="112888" cy="22559"/>
            </p14:xfrm>
          </p:contentPart>
        </mc:Choice>
        <mc:Fallback xmlns="">
          <p:pic>
            <p:nvPicPr>
              <p:cNvPr id="172" name="墨迹 171"/>
            </p:nvPicPr>
            <p:blipFill>
              <a:blip/>
            </p:blipFill>
            <p:spPr>
              <a:xfrm>
                <a:off x="9251244" y="6277100"/>
                <a:ext cx="112888" cy="22559"/>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173" name="墨迹 172"/>
              <p14:cNvContentPartPr/>
              <p14:nvPr/>
            </p14:nvContentPartPr>
            <p14:xfrm>
              <a:off x="8991600" y="6604208"/>
              <a:ext cx="155222" cy="42299"/>
            </p14:xfrm>
          </p:contentPart>
        </mc:Choice>
        <mc:Fallback xmlns="">
          <p:pic>
            <p:nvPicPr>
              <p:cNvPr id="173" name="墨迹 172"/>
            </p:nvPicPr>
            <p:blipFill>
              <a:blip/>
            </p:blipFill>
            <p:spPr>
              <a:xfrm>
                <a:off x="8991600" y="6604208"/>
                <a:ext cx="155222" cy="42299"/>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174" name="墨迹 173"/>
              <p14:cNvContentPartPr/>
              <p14:nvPr/>
            </p14:nvContentPartPr>
            <p14:xfrm>
              <a:off x="9211733" y="6542171"/>
              <a:ext cx="79022" cy="22559"/>
            </p14:xfrm>
          </p:contentPart>
        </mc:Choice>
        <mc:Fallback xmlns="">
          <p:pic>
            <p:nvPicPr>
              <p:cNvPr id="174" name="墨迹 173"/>
            </p:nvPicPr>
            <p:blipFill>
              <a:blip/>
            </p:blipFill>
            <p:spPr>
              <a:xfrm>
                <a:off x="9211733" y="6542171"/>
                <a:ext cx="79022" cy="22559"/>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175" name="墨迹 174"/>
              <p14:cNvContentPartPr/>
              <p14:nvPr/>
            </p14:nvContentPartPr>
            <p14:xfrm>
              <a:off x="9203266" y="6598569"/>
              <a:ext cx="31044" cy="180473"/>
            </p14:xfrm>
          </p:contentPart>
        </mc:Choice>
        <mc:Fallback xmlns="">
          <p:pic>
            <p:nvPicPr>
              <p:cNvPr id="175" name="墨迹 174"/>
            </p:nvPicPr>
            <p:blipFill>
              <a:blip/>
            </p:blipFill>
            <p:spPr>
              <a:xfrm>
                <a:off x="9203266" y="6598569"/>
                <a:ext cx="31044" cy="180473"/>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176" name="墨迹 175"/>
              <p14:cNvContentPartPr/>
              <p14:nvPr/>
            </p14:nvContentPartPr>
            <p14:xfrm>
              <a:off x="9217377" y="6643687"/>
              <a:ext cx="115712" cy="16919"/>
            </p14:xfrm>
          </p:contentPart>
        </mc:Choice>
        <mc:Fallback xmlns="">
          <p:pic>
            <p:nvPicPr>
              <p:cNvPr id="176" name="墨迹 175"/>
            </p:nvPicPr>
            <p:blipFill>
              <a:blip/>
            </p:blipFill>
            <p:spPr>
              <a:xfrm>
                <a:off x="9217377" y="6643687"/>
                <a:ext cx="115712" cy="16919"/>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177" name="墨迹 176"/>
              <p14:cNvContentPartPr/>
              <p14:nvPr/>
            </p14:nvContentPartPr>
            <p14:xfrm>
              <a:off x="8743244" y="6739564"/>
              <a:ext cx="11288" cy="126896"/>
            </p14:xfrm>
          </p:contentPart>
        </mc:Choice>
        <mc:Fallback xmlns="">
          <p:pic>
            <p:nvPicPr>
              <p:cNvPr id="177" name="墨迹 176"/>
            </p:nvPicPr>
            <p:blipFill>
              <a:blip/>
            </p:blipFill>
            <p:spPr>
              <a:xfrm>
                <a:off x="8743244" y="6739564"/>
                <a:ext cx="11288" cy="126896"/>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178" name="墨迹 177"/>
              <p14:cNvContentPartPr/>
              <p14:nvPr/>
            </p14:nvContentPartPr>
            <p14:xfrm>
              <a:off x="8867422" y="6711365"/>
              <a:ext cx="79022" cy="25379"/>
            </p14:xfrm>
          </p:contentPart>
        </mc:Choice>
        <mc:Fallback xmlns="">
          <p:pic>
            <p:nvPicPr>
              <p:cNvPr id="178" name="墨迹 177"/>
            </p:nvPicPr>
            <p:blipFill>
              <a:blip/>
            </p:blipFill>
            <p:spPr>
              <a:xfrm>
                <a:off x="8867422" y="6711365"/>
                <a:ext cx="79022" cy="25379"/>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179" name="墨迹 178"/>
              <p14:cNvContentPartPr/>
              <p14:nvPr/>
            </p14:nvContentPartPr>
            <p14:xfrm>
              <a:off x="8856133" y="6756483"/>
              <a:ext cx="33867" cy="138175"/>
            </p14:xfrm>
          </p:contentPart>
        </mc:Choice>
        <mc:Fallback xmlns="">
          <p:pic>
            <p:nvPicPr>
              <p:cNvPr id="179" name="墨迹 178"/>
            </p:nvPicPr>
            <p:blipFill>
              <a:blip/>
            </p:blipFill>
            <p:spPr>
              <a:xfrm>
                <a:off x="8856133" y="6756483"/>
                <a:ext cx="33867" cy="138175"/>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180" name="墨迹 179"/>
              <p14:cNvContentPartPr/>
              <p14:nvPr/>
            </p14:nvContentPartPr>
            <p14:xfrm>
              <a:off x="8873066" y="6784682"/>
              <a:ext cx="76200" cy="33838"/>
            </p14:xfrm>
          </p:contentPart>
        </mc:Choice>
        <mc:Fallback xmlns="">
          <p:pic>
            <p:nvPicPr>
              <p:cNvPr id="180" name="墨迹 179"/>
            </p:nvPicPr>
            <p:blipFill>
              <a:blip/>
            </p:blipFill>
            <p:spPr>
              <a:xfrm>
                <a:off x="8873066" y="6784682"/>
                <a:ext cx="76200" cy="33838"/>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181" name="墨迹 180"/>
              <p14:cNvContentPartPr/>
              <p14:nvPr/>
            </p14:nvContentPartPr>
            <p14:xfrm>
              <a:off x="8514644" y="6654966"/>
              <a:ext cx="81844" cy="64858"/>
            </p14:xfrm>
          </p:contentPart>
        </mc:Choice>
        <mc:Fallback xmlns="">
          <p:pic>
            <p:nvPicPr>
              <p:cNvPr id="181" name="墨迹 180"/>
            </p:nvPicPr>
            <p:blipFill>
              <a:blip/>
            </p:blipFill>
            <p:spPr>
              <a:xfrm>
                <a:off x="8514644" y="6654966"/>
                <a:ext cx="81844" cy="64858"/>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182" name="墨迹 181"/>
              <p14:cNvContentPartPr/>
              <p14:nvPr/>
            </p14:nvContentPartPr>
            <p14:xfrm>
              <a:off x="8342488" y="6643687"/>
              <a:ext cx="90312" cy="31019"/>
            </p14:xfrm>
          </p:contentPart>
        </mc:Choice>
        <mc:Fallback xmlns="">
          <p:pic>
            <p:nvPicPr>
              <p:cNvPr id="182" name="墨迹 181"/>
            </p:nvPicPr>
            <p:blipFill>
              <a:blip/>
            </p:blipFill>
            <p:spPr>
              <a:xfrm>
                <a:off x="8342488" y="6643687"/>
                <a:ext cx="90312" cy="31019"/>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183" name="墨迹 182"/>
              <p14:cNvContentPartPr/>
              <p14:nvPr/>
            </p14:nvContentPartPr>
            <p14:xfrm>
              <a:off x="8325555" y="6694445"/>
              <a:ext cx="33867" cy="200213"/>
            </p14:xfrm>
          </p:contentPart>
        </mc:Choice>
        <mc:Fallback xmlns="">
          <p:pic>
            <p:nvPicPr>
              <p:cNvPr id="183" name="墨迹 182"/>
            </p:nvPicPr>
            <p:blipFill>
              <a:blip/>
            </p:blipFill>
            <p:spPr>
              <a:xfrm>
                <a:off x="8325555" y="6694445"/>
                <a:ext cx="33867" cy="200213"/>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184" name="墨迹 183"/>
              <p14:cNvContentPartPr/>
              <p14:nvPr/>
            </p14:nvContentPartPr>
            <p14:xfrm>
              <a:off x="8342488" y="6711365"/>
              <a:ext cx="84667" cy="8459"/>
            </p14:xfrm>
          </p:contentPart>
        </mc:Choice>
        <mc:Fallback xmlns="">
          <p:pic>
            <p:nvPicPr>
              <p:cNvPr id="184" name="墨迹 183"/>
            </p:nvPicPr>
            <p:blipFill>
              <a:blip/>
            </p:blipFill>
            <p:spPr>
              <a:xfrm>
                <a:off x="8342488" y="6711365"/>
                <a:ext cx="84667" cy="8459"/>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185" name="墨迹 184"/>
              <p14:cNvContentPartPr/>
              <p14:nvPr/>
            </p14:nvContentPartPr>
            <p14:xfrm>
              <a:off x="8810977" y="6068427"/>
              <a:ext cx="16934" cy="140995"/>
            </p14:xfrm>
          </p:contentPart>
        </mc:Choice>
        <mc:Fallback xmlns="">
          <p:pic>
            <p:nvPicPr>
              <p:cNvPr id="185" name="墨迹 184"/>
            </p:nvPicPr>
            <p:blipFill>
              <a:blip/>
            </p:blipFill>
            <p:spPr>
              <a:xfrm>
                <a:off x="8810977" y="6068427"/>
                <a:ext cx="16934" cy="140995"/>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186" name="墨迹 185"/>
              <p14:cNvContentPartPr/>
              <p14:nvPr/>
            </p14:nvContentPartPr>
            <p14:xfrm>
              <a:off x="8740422" y="5882314"/>
              <a:ext cx="19755" cy="135355"/>
            </p14:xfrm>
          </p:contentPart>
        </mc:Choice>
        <mc:Fallback xmlns="">
          <p:pic>
            <p:nvPicPr>
              <p:cNvPr id="186" name="墨迹 185"/>
            </p:nvPicPr>
            <p:blipFill>
              <a:blip/>
            </p:blipFill>
            <p:spPr>
              <a:xfrm>
                <a:off x="8740422" y="5882314"/>
                <a:ext cx="19755" cy="135355"/>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187" name="墨迹 186"/>
              <p14:cNvContentPartPr/>
              <p14:nvPr/>
            </p14:nvContentPartPr>
            <p14:xfrm>
              <a:off x="8743244" y="5944352"/>
              <a:ext cx="104422" cy="22559"/>
            </p14:xfrm>
          </p:contentPart>
        </mc:Choice>
        <mc:Fallback xmlns="">
          <p:pic>
            <p:nvPicPr>
              <p:cNvPr id="187" name="墨迹 186"/>
            </p:nvPicPr>
            <p:blipFill>
              <a:blip/>
            </p:blipFill>
            <p:spPr>
              <a:xfrm>
                <a:off x="8743244" y="5944352"/>
                <a:ext cx="104422" cy="22559"/>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188" name="墨迹 187"/>
              <p14:cNvContentPartPr/>
              <p14:nvPr/>
            </p14:nvContentPartPr>
            <p14:xfrm>
              <a:off x="8873066" y="5865394"/>
              <a:ext cx="5644" cy="169194"/>
            </p14:xfrm>
          </p:contentPart>
        </mc:Choice>
        <mc:Fallback xmlns="">
          <p:pic>
            <p:nvPicPr>
              <p:cNvPr id="188" name="墨迹 187"/>
            </p:nvPicPr>
            <p:blipFill>
              <a:blip/>
            </p:blipFill>
            <p:spPr>
              <a:xfrm>
                <a:off x="8873066" y="5865394"/>
                <a:ext cx="5644" cy="169194"/>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189" name="墨迹 188"/>
              <p14:cNvContentPartPr/>
              <p14:nvPr/>
            </p14:nvContentPartPr>
            <p14:xfrm>
              <a:off x="8523111" y="6237621"/>
              <a:ext cx="87489" cy="95877"/>
            </p14:xfrm>
          </p:contentPart>
        </mc:Choice>
        <mc:Fallback xmlns="">
          <p:pic>
            <p:nvPicPr>
              <p:cNvPr id="189" name="墨迹 188"/>
            </p:nvPicPr>
            <p:blipFill>
              <a:blip/>
            </p:blipFill>
            <p:spPr>
              <a:xfrm>
                <a:off x="8523111" y="6237621"/>
                <a:ext cx="87489" cy="95877"/>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190" name="墨迹 189"/>
              <p14:cNvContentPartPr/>
              <p14:nvPr/>
            </p14:nvContentPartPr>
            <p14:xfrm>
              <a:off x="7958666" y="6107906"/>
              <a:ext cx="16934" cy="191753"/>
            </p14:xfrm>
          </p:contentPart>
        </mc:Choice>
        <mc:Fallback xmlns="">
          <p:pic>
            <p:nvPicPr>
              <p:cNvPr id="190" name="墨迹 189"/>
            </p:nvPicPr>
            <p:blipFill>
              <a:blip/>
            </p:blipFill>
            <p:spPr>
              <a:xfrm>
                <a:off x="7958666" y="6107906"/>
                <a:ext cx="16934" cy="191753"/>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191" name="墨迹 190"/>
              <p14:cNvContentPartPr/>
              <p14:nvPr/>
            </p14:nvContentPartPr>
            <p14:xfrm>
              <a:off x="7964311" y="6192503"/>
              <a:ext cx="95956" cy="16919"/>
            </p14:xfrm>
          </p:contentPart>
        </mc:Choice>
        <mc:Fallback xmlns="">
          <p:pic>
            <p:nvPicPr>
              <p:cNvPr id="191" name="墨迹 190"/>
            </p:nvPicPr>
            <p:blipFill>
              <a:blip/>
            </p:blipFill>
            <p:spPr>
              <a:xfrm>
                <a:off x="7964311" y="6192503"/>
                <a:ext cx="95956" cy="16919"/>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192" name="墨迹 191"/>
              <p14:cNvContentPartPr/>
              <p14:nvPr/>
            </p14:nvContentPartPr>
            <p14:xfrm>
              <a:off x="8054622" y="6102266"/>
              <a:ext cx="16933" cy="186113"/>
            </p14:xfrm>
          </p:contentPart>
        </mc:Choice>
        <mc:Fallback xmlns="">
          <p:pic>
            <p:nvPicPr>
              <p:cNvPr id="192" name="墨迹 191"/>
            </p:nvPicPr>
            <p:blipFill>
              <a:blip/>
            </p:blipFill>
            <p:spPr>
              <a:xfrm>
                <a:off x="8054622" y="6102266"/>
                <a:ext cx="16933" cy="186113"/>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193" name="墨迹 192"/>
              <p14:cNvContentPartPr/>
              <p14:nvPr/>
            </p14:nvContentPartPr>
            <p14:xfrm>
              <a:off x="8144933" y="6107906"/>
              <a:ext cx="333022" cy="135355"/>
            </p14:xfrm>
          </p:contentPart>
        </mc:Choice>
        <mc:Fallback xmlns="">
          <p:pic>
            <p:nvPicPr>
              <p:cNvPr id="193" name="墨迹 192"/>
            </p:nvPicPr>
            <p:blipFill>
              <a:blip/>
            </p:blipFill>
            <p:spPr>
              <a:xfrm>
                <a:off x="8144933" y="6107906"/>
                <a:ext cx="333022" cy="135355"/>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194" name="墨迹 193"/>
              <p14:cNvContentPartPr/>
              <p14:nvPr/>
            </p14:nvContentPartPr>
            <p14:xfrm>
              <a:off x="10447867" y="6141744"/>
              <a:ext cx="141111" cy="101517"/>
            </p14:xfrm>
          </p:contentPart>
        </mc:Choice>
        <mc:Fallback xmlns="">
          <p:pic>
            <p:nvPicPr>
              <p:cNvPr id="194" name="墨迹 193"/>
            </p:nvPicPr>
            <p:blipFill>
              <a:blip/>
            </p:blipFill>
            <p:spPr>
              <a:xfrm>
                <a:off x="10447867" y="6141744"/>
                <a:ext cx="141111" cy="101517"/>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195" name="墨迹 194"/>
              <p14:cNvContentPartPr/>
              <p14:nvPr/>
            </p14:nvContentPartPr>
            <p14:xfrm>
              <a:off x="10600267" y="6136105"/>
              <a:ext cx="163688" cy="411706"/>
            </p14:xfrm>
          </p:contentPart>
        </mc:Choice>
        <mc:Fallback xmlns="">
          <p:pic>
            <p:nvPicPr>
              <p:cNvPr id="195" name="墨迹 194"/>
            </p:nvPicPr>
            <p:blipFill>
              <a:blip/>
            </p:blipFill>
            <p:spPr>
              <a:xfrm>
                <a:off x="10600267" y="6136105"/>
                <a:ext cx="163688" cy="411706"/>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196" name="墨迹 195"/>
              <p14:cNvContentPartPr/>
              <p14:nvPr/>
            </p14:nvContentPartPr>
            <p14:xfrm>
              <a:off x="10436577" y="6271460"/>
              <a:ext cx="296333" cy="366587"/>
            </p14:xfrm>
          </p:contentPart>
        </mc:Choice>
        <mc:Fallback xmlns="">
          <p:pic>
            <p:nvPicPr>
              <p:cNvPr id="196" name="墨迹 195"/>
            </p:nvPicPr>
            <p:blipFill>
              <a:blip/>
            </p:blipFill>
            <p:spPr>
              <a:xfrm>
                <a:off x="10436577" y="6271460"/>
                <a:ext cx="296333" cy="366587"/>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197" name="墨迹 196"/>
              <p14:cNvContentPartPr/>
              <p14:nvPr/>
            </p14:nvContentPartPr>
            <p14:xfrm>
              <a:off x="10464800" y="6243261"/>
              <a:ext cx="124177" cy="129716"/>
            </p14:xfrm>
          </p:contentPart>
        </mc:Choice>
        <mc:Fallback xmlns="">
          <p:pic>
            <p:nvPicPr>
              <p:cNvPr id="197" name="墨迹 196"/>
            </p:nvPicPr>
            <p:blipFill>
              <a:blip/>
            </p:blipFill>
            <p:spPr>
              <a:xfrm>
                <a:off x="10464800" y="6243261"/>
                <a:ext cx="124177" cy="129716"/>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198" name="墨迹 197"/>
              <p14:cNvContentPartPr/>
              <p14:nvPr/>
            </p14:nvContentPartPr>
            <p14:xfrm>
              <a:off x="10481732" y="6435014"/>
              <a:ext cx="95956" cy="64858"/>
            </p14:xfrm>
          </p:contentPart>
        </mc:Choice>
        <mc:Fallback xmlns="">
          <p:pic>
            <p:nvPicPr>
              <p:cNvPr id="198" name="墨迹 197"/>
            </p:nvPicPr>
            <p:blipFill>
              <a:blip/>
            </p:blipFill>
            <p:spPr>
              <a:xfrm>
                <a:off x="10481732" y="6435014"/>
                <a:ext cx="95956" cy="64858"/>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199" name="墨迹 198"/>
              <p14:cNvContentPartPr/>
              <p14:nvPr/>
            </p14:nvContentPartPr>
            <p14:xfrm>
              <a:off x="10687755" y="6305299"/>
              <a:ext cx="8467" cy="121256"/>
            </p14:xfrm>
          </p:contentPart>
        </mc:Choice>
        <mc:Fallback xmlns="">
          <p:pic>
            <p:nvPicPr>
              <p:cNvPr id="199" name="墨迹 198"/>
            </p:nvPicPr>
            <p:blipFill>
              <a:blip/>
            </p:blipFill>
            <p:spPr>
              <a:xfrm>
                <a:off x="10687755" y="6305299"/>
                <a:ext cx="8467" cy="121256"/>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200" name="墨迹 199"/>
              <p14:cNvContentPartPr/>
              <p14:nvPr/>
            </p14:nvContentPartPr>
            <p14:xfrm>
              <a:off x="10586155" y="5989470"/>
              <a:ext cx="8467" cy="109976"/>
            </p14:xfrm>
          </p:contentPart>
        </mc:Choice>
        <mc:Fallback xmlns="">
          <p:pic>
            <p:nvPicPr>
              <p:cNvPr id="200" name="墨迹 199"/>
            </p:nvPicPr>
            <p:blipFill>
              <a:blip/>
            </p:blipFill>
            <p:spPr>
              <a:xfrm>
                <a:off x="10586155" y="5989470"/>
                <a:ext cx="8467" cy="109976"/>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201" name="墨迹 200"/>
              <p14:cNvContentPartPr/>
              <p14:nvPr/>
            </p14:nvContentPartPr>
            <p14:xfrm>
              <a:off x="10509955" y="5871034"/>
              <a:ext cx="90312" cy="124076"/>
            </p14:xfrm>
          </p:contentPart>
        </mc:Choice>
        <mc:Fallback xmlns="">
          <p:pic>
            <p:nvPicPr>
              <p:cNvPr id="201" name="墨迹 200"/>
            </p:nvPicPr>
            <p:blipFill>
              <a:blip/>
            </p:blipFill>
            <p:spPr>
              <a:xfrm>
                <a:off x="10509955" y="5871034"/>
                <a:ext cx="90312" cy="124076"/>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202" name="墨迹 201"/>
              <p14:cNvContentPartPr/>
              <p14:nvPr/>
            </p14:nvContentPartPr>
            <p14:xfrm>
              <a:off x="10634132" y="5887953"/>
              <a:ext cx="39512" cy="104337"/>
            </p14:xfrm>
          </p:contentPart>
        </mc:Choice>
        <mc:Fallback xmlns="">
          <p:pic>
            <p:nvPicPr>
              <p:cNvPr id="202" name="墨迹 201"/>
            </p:nvPicPr>
            <p:blipFill>
              <a:blip/>
            </p:blipFill>
            <p:spPr>
              <a:xfrm>
                <a:off x="10634132" y="5887953"/>
                <a:ext cx="39512" cy="104337"/>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203" name="墨迹 202"/>
              <p14:cNvContentPartPr/>
              <p14:nvPr/>
            </p14:nvContentPartPr>
            <p14:xfrm>
              <a:off x="10673644" y="5933072"/>
              <a:ext cx="59267" cy="22559"/>
            </p14:xfrm>
          </p:contentPart>
        </mc:Choice>
        <mc:Fallback xmlns="">
          <p:pic>
            <p:nvPicPr>
              <p:cNvPr id="203" name="墨迹 202"/>
            </p:nvPicPr>
            <p:blipFill>
              <a:blip/>
            </p:blipFill>
            <p:spPr>
              <a:xfrm>
                <a:off x="10673644" y="5933072"/>
                <a:ext cx="59267" cy="22559"/>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204" name="墨迹 203"/>
              <p14:cNvContentPartPr/>
              <p14:nvPr/>
            </p14:nvContentPartPr>
            <p14:xfrm>
              <a:off x="10763955" y="5848475"/>
              <a:ext cx="5645" cy="174834"/>
            </p14:xfrm>
          </p:contentPart>
        </mc:Choice>
        <mc:Fallback xmlns="">
          <p:pic>
            <p:nvPicPr>
              <p:cNvPr id="204" name="墨迹 203"/>
            </p:nvPicPr>
            <p:blipFill>
              <a:blip/>
            </p:blipFill>
            <p:spPr>
              <a:xfrm>
                <a:off x="10763955" y="5848475"/>
                <a:ext cx="5645" cy="174834"/>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205" name="墨迹 204"/>
              <p14:cNvContentPartPr/>
              <p14:nvPr/>
            </p14:nvContentPartPr>
            <p14:xfrm>
              <a:off x="10301111" y="6220702"/>
              <a:ext cx="152400" cy="31019"/>
            </p14:xfrm>
          </p:contentPart>
        </mc:Choice>
        <mc:Fallback xmlns="">
          <p:pic>
            <p:nvPicPr>
              <p:cNvPr id="205" name="墨迹 204"/>
            </p:nvPicPr>
            <p:blipFill>
              <a:blip/>
            </p:blipFill>
            <p:spPr>
              <a:xfrm>
                <a:off x="10301111" y="6220702"/>
                <a:ext cx="152400" cy="31019"/>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206" name="墨迹 205"/>
              <p14:cNvContentPartPr/>
              <p14:nvPr/>
            </p14:nvContentPartPr>
            <p14:xfrm>
              <a:off x="10114844" y="6124825"/>
              <a:ext cx="93133" cy="140995"/>
            </p14:xfrm>
          </p:contentPart>
        </mc:Choice>
        <mc:Fallback xmlns="">
          <p:pic>
            <p:nvPicPr>
              <p:cNvPr id="206" name="墨迹 205"/>
            </p:nvPicPr>
            <p:blipFill>
              <a:blip/>
            </p:blipFill>
            <p:spPr>
              <a:xfrm>
                <a:off x="10114844" y="6124825"/>
                <a:ext cx="93133" cy="140995"/>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207" name="墨迹 206"/>
              <p14:cNvContentPartPr/>
              <p14:nvPr/>
            </p14:nvContentPartPr>
            <p14:xfrm>
              <a:off x="10775244" y="6209422"/>
              <a:ext cx="143933" cy="16919"/>
            </p14:xfrm>
          </p:contentPart>
        </mc:Choice>
        <mc:Fallback xmlns="">
          <p:pic>
            <p:nvPicPr>
              <p:cNvPr id="207" name="墨迹 206"/>
            </p:nvPicPr>
            <p:blipFill>
              <a:blip/>
            </p:blipFill>
            <p:spPr>
              <a:xfrm>
                <a:off x="10775244" y="6209422"/>
                <a:ext cx="143933" cy="16919"/>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208" name="墨迹 207"/>
              <p14:cNvContentPartPr/>
              <p14:nvPr/>
            </p14:nvContentPartPr>
            <p14:xfrm>
              <a:off x="11034888" y="6085347"/>
              <a:ext cx="73377" cy="14099"/>
            </p14:xfrm>
          </p:contentPart>
        </mc:Choice>
        <mc:Fallback xmlns="">
          <p:pic>
            <p:nvPicPr>
              <p:cNvPr id="208" name="墨迹 207"/>
            </p:nvPicPr>
            <p:blipFill>
              <a:blip/>
            </p:blipFill>
            <p:spPr>
              <a:xfrm>
                <a:off x="11034888" y="6085347"/>
                <a:ext cx="73377" cy="14099"/>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209" name="墨迹 208"/>
              <p14:cNvContentPartPr/>
              <p14:nvPr/>
            </p14:nvContentPartPr>
            <p14:xfrm>
              <a:off x="10992555" y="6124825"/>
              <a:ext cx="53623" cy="239691"/>
            </p14:xfrm>
          </p:contentPart>
        </mc:Choice>
        <mc:Fallback xmlns="">
          <p:pic>
            <p:nvPicPr>
              <p:cNvPr id="209" name="墨迹 208"/>
            </p:nvPicPr>
            <p:blipFill>
              <a:blip/>
            </p:blipFill>
            <p:spPr>
              <a:xfrm>
                <a:off x="10992555" y="6124825"/>
                <a:ext cx="53623" cy="239691"/>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210" name="墨迹 209"/>
              <p14:cNvContentPartPr/>
              <p14:nvPr/>
            </p14:nvContentPartPr>
            <p14:xfrm>
              <a:off x="11029244" y="6192503"/>
              <a:ext cx="90311" cy="22559"/>
            </p14:xfrm>
          </p:contentPart>
        </mc:Choice>
        <mc:Fallback xmlns="">
          <p:pic>
            <p:nvPicPr>
              <p:cNvPr id="210" name="墨迹 209"/>
            </p:nvPicPr>
            <p:blipFill>
              <a:blip/>
            </p:blipFill>
            <p:spPr>
              <a:xfrm>
                <a:off x="11029244" y="6192503"/>
                <a:ext cx="90311" cy="22559"/>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211" name="墨迹 210"/>
              <p14:cNvContentPartPr/>
              <p14:nvPr/>
            </p14:nvContentPartPr>
            <p14:xfrm>
              <a:off x="10786532" y="6508332"/>
              <a:ext cx="138289" cy="47938"/>
            </p14:xfrm>
          </p:contentPart>
        </mc:Choice>
        <mc:Fallback xmlns="">
          <p:pic>
            <p:nvPicPr>
              <p:cNvPr id="211" name="墨迹 210"/>
            </p:nvPicPr>
            <p:blipFill>
              <a:blip/>
            </p:blipFill>
            <p:spPr>
              <a:xfrm>
                <a:off x="10786532" y="6508332"/>
                <a:ext cx="138289" cy="47938"/>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212" name="墨迹 211"/>
              <p14:cNvContentPartPr/>
              <p14:nvPr/>
            </p14:nvContentPartPr>
            <p14:xfrm>
              <a:off x="11034888" y="6412455"/>
              <a:ext cx="84667" cy="16920"/>
            </p14:xfrm>
          </p:contentPart>
        </mc:Choice>
        <mc:Fallback xmlns="">
          <p:pic>
            <p:nvPicPr>
              <p:cNvPr id="212" name="墨迹 211"/>
            </p:nvPicPr>
            <p:blipFill>
              <a:blip/>
            </p:blipFill>
            <p:spPr>
              <a:xfrm>
                <a:off x="11034888" y="6412455"/>
                <a:ext cx="84667" cy="16920"/>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213" name="墨迹 212"/>
              <p14:cNvContentPartPr/>
              <p14:nvPr/>
            </p14:nvContentPartPr>
            <p14:xfrm>
              <a:off x="11009488" y="6457574"/>
              <a:ext cx="47977" cy="200213"/>
            </p14:xfrm>
          </p:contentPart>
        </mc:Choice>
        <mc:Fallback xmlns="">
          <p:pic>
            <p:nvPicPr>
              <p:cNvPr id="213" name="墨迹 212"/>
            </p:nvPicPr>
            <p:blipFill>
              <a:blip/>
            </p:blipFill>
            <p:spPr>
              <a:xfrm>
                <a:off x="11009488" y="6457574"/>
                <a:ext cx="47977" cy="200213"/>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214" name="墨迹 213"/>
              <p14:cNvContentPartPr/>
              <p14:nvPr/>
            </p14:nvContentPartPr>
            <p14:xfrm>
              <a:off x="11040532" y="6513972"/>
              <a:ext cx="104423" cy="33838"/>
            </p14:xfrm>
          </p:contentPart>
        </mc:Choice>
        <mc:Fallback xmlns="">
          <p:pic>
            <p:nvPicPr>
              <p:cNvPr id="214" name="墨迹 213"/>
            </p:nvPicPr>
            <p:blipFill>
              <a:blip/>
            </p:blipFill>
            <p:spPr>
              <a:xfrm>
                <a:off x="11040532" y="6513972"/>
                <a:ext cx="104423" cy="33838"/>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215" name="墨迹 214"/>
              <p14:cNvContentPartPr/>
              <p14:nvPr/>
            </p14:nvContentPartPr>
            <p14:xfrm>
              <a:off x="10651067" y="6649327"/>
              <a:ext cx="16933" cy="84597"/>
            </p14:xfrm>
          </p:contentPart>
        </mc:Choice>
        <mc:Fallback xmlns="">
          <p:pic>
            <p:nvPicPr>
              <p:cNvPr id="215" name="墨迹 214"/>
            </p:nvPicPr>
            <p:blipFill>
              <a:blip/>
            </p:blipFill>
            <p:spPr>
              <a:xfrm>
                <a:off x="10651067" y="6649327"/>
                <a:ext cx="16933" cy="84597"/>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216" name="墨迹 215"/>
              <p14:cNvContentPartPr/>
              <p14:nvPr/>
            </p14:nvContentPartPr>
            <p14:xfrm>
              <a:off x="10741377" y="6649327"/>
              <a:ext cx="67733" cy="19740"/>
            </p14:xfrm>
          </p:contentPart>
        </mc:Choice>
        <mc:Fallback xmlns="">
          <p:pic>
            <p:nvPicPr>
              <p:cNvPr id="216" name="墨迹 215"/>
            </p:nvPicPr>
            <p:blipFill>
              <a:blip/>
            </p:blipFill>
            <p:spPr>
              <a:xfrm>
                <a:off x="10741377" y="6649327"/>
                <a:ext cx="67733" cy="19740"/>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217" name="墨迹 216"/>
              <p14:cNvContentPartPr/>
              <p14:nvPr/>
            </p14:nvContentPartPr>
            <p14:xfrm>
              <a:off x="10718800" y="6700085"/>
              <a:ext cx="16932" cy="166374"/>
            </p14:xfrm>
          </p:contentPart>
        </mc:Choice>
        <mc:Fallback xmlns="">
          <p:pic>
            <p:nvPicPr>
              <p:cNvPr id="217" name="墨迹 216"/>
            </p:nvPicPr>
            <p:blipFill>
              <a:blip/>
            </p:blipFill>
            <p:spPr>
              <a:xfrm>
                <a:off x="10718800" y="6700085"/>
                <a:ext cx="16932" cy="166374"/>
              </a:xfrm>
              <a:prstGeom prst="rect"/>
            </p:spPr>
          </p:pic>
        </mc:Fallback>
      </mc:AlternateContent>
      <mc:AlternateContent xmlns:mc="http://schemas.openxmlformats.org/markup-compatibility/2006" xmlns:p14="http://schemas.microsoft.com/office/powerpoint/2010/main">
        <mc:Choice Requires="p14">
          <p:contentPart r:id="rId159" p14:bwMode="auto">
            <p14:nvContentPartPr>
              <p14:cNvPr id="218" name="墨迹 217"/>
              <p14:cNvContentPartPr/>
              <p14:nvPr/>
            </p14:nvContentPartPr>
            <p14:xfrm>
              <a:off x="10730088" y="6728284"/>
              <a:ext cx="98777" cy="22559"/>
            </p14:xfrm>
          </p:contentPart>
        </mc:Choice>
        <mc:Fallback xmlns="">
          <p:pic>
            <p:nvPicPr>
              <p:cNvPr id="218" name="墨迹 217"/>
            </p:nvPicPr>
            <p:blipFill>
              <a:blip/>
            </p:blipFill>
            <p:spPr>
              <a:xfrm>
                <a:off x="10730088" y="6728284"/>
                <a:ext cx="98777" cy="22559"/>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219" name="墨迹 218"/>
              <p14:cNvContentPartPr/>
              <p14:nvPr/>
            </p14:nvContentPartPr>
            <p14:xfrm>
              <a:off x="10399888" y="6581649"/>
              <a:ext cx="47977" cy="78957"/>
            </p14:xfrm>
          </p:contentPart>
        </mc:Choice>
        <mc:Fallback xmlns="">
          <p:pic>
            <p:nvPicPr>
              <p:cNvPr id="219" name="墨迹 218"/>
            </p:nvPicPr>
            <p:blipFill>
              <a:blip/>
            </p:blipFill>
            <p:spPr>
              <a:xfrm>
                <a:off x="10399888" y="6581649"/>
                <a:ext cx="47977" cy="78957"/>
              </a:xfrm>
              <a:prstGeom prst="rect"/>
            </p:spPr>
          </p:pic>
        </mc:Fallback>
      </mc:AlternateContent>
      <mc:AlternateContent xmlns:mc="http://schemas.openxmlformats.org/markup-compatibility/2006" xmlns:p14="http://schemas.microsoft.com/office/powerpoint/2010/main">
        <mc:Choice Requires="p14">
          <p:contentPart r:id="rId161" p14:bwMode="auto">
            <p14:nvContentPartPr>
              <p14:cNvPr id="220" name="墨迹 219"/>
              <p14:cNvContentPartPr/>
              <p14:nvPr/>
            </p14:nvContentPartPr>
            <p14:xfrm>
              <a:off x="10205155" y="6598569"/>
              <a:ext cx="158045" cy="22559"/>
            </p14:xfrm>
          </p:contentPart>
        </mc:Choice>
        <mc:Fallback xmlns="">
          <p:pic>
            <p:nvPicPr>
              <p:cNvPr id="220" name="墨迹 219"/>
            </p:nvPicPr>
            <p:blipFill>
              <a:blip/>
            </p:blipFill>
            <p:spPr>
              <a:xfrm>
                <a:off x="10205155" y="6598569"/>
                <a:ext cx="158045" cy="22559"/>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221" name="墨迹 220"/>
              <p14:cNvContentPartPr/>
              <p14:nvPr/>
            </p14:nvContentPartPr>
            <p14:xfrm>
              <a:off x="10216444" y="6649327"/>
              <a:ext cx="28222" cy="200213"/>
            </p14:xfrm>
          </p:contentPart>
        </mc:Choice>
        <mc:Fallback xmlns="">
          <p:pic>
            <p:nvPicPr>
              <p:cNvPr id="221" name="墨迹 220"/>
            </p:nvPicPr>
            <p:blipFill>
              <a:blip/>
            </p:blipFill>
            <p:spPr>
              <a:xfrm>
                <a:off x="10216444" y="6649327"/>
                <a:ext cx="28222" cy="200213"/>
              </a:xfrm>
              <a:prstGeom prst="rect"/>
            </p:spPr>
          </p:pic>
        </mc:Fallback>
      </mc:AlternateContent>
      <mc:AlternateContent xmlns:mc="http://schemas.openxmlformats.org/markup-compatibility/2006" xmlns:p14="http://schemas.microsoft.com/office/powerpoint/2010/main">
        <mc:Choice Requires="p14">
          <p:contentPart r:id="rId163" p14:bwMode="auto">
            <p14:nvContentPartPr>
              <p14:cNvPr id="222" name="墨迹 221"/>
              <p14:cNvContentPartPr/>
              <p14:nvPr/>
            </p14:nvContentPartPr>
            <p14:xfrm>
              <a:off x="10255955" y="6688805"/>
              <a:ext cx="87489" cy="14100"/>
            </p14:xfrm>
          </p:contentPart>
        </mc:Choice>
        <mc:Fallback xmlns="">
          <p:pic>
            <p:nvPicPr>
              <p:cNvPr id="222" name="墨迹 221"/>
            </p:nvPicPr>
            <p:blipFill>
              <a:blip/>
            </p:blipFill>
            <p:spPr>
              <a:xfrm>
                <a:off x="10255955" y="6688805"/>
                <a:ext cx="87489" cy="14100"/>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223" name="墨迹 222"/>
              <p14:cNvContentPartPr/>
              <p14:nvPr/>
            </p14:nvContentPartPr>
            <p14:xfrm>
              <a:off x="10487377" y="5893593"/>
              <a:ext cx="101600" cy="124076"/>
            </p14:xfrm>
          </p:contentPart>
        </mc:Choice>
        <mc:Fallback xmlns="">
          <p:pic>
            <p:nvPicPr>
              <p:cNvPr id="223" name="墨迹 222"/>
            </p:nvPicPr>
            <p:blipFill>
              <a:blip/>
            </p:blipFill>
            <p:spPr>
              <a:xfrm>
                <a:off x="10487377" y="5893593"/>
                <a:ext cx="101600" cy="124076"/>
              </a:xfrm>
              <a:prstGeom prst="rect"/>
            </p:spPr>
          </p:pic>
        </mc:Fallback>
      </mc:AlternateContent>
      <mc:AlternateContent xmlns:mc="http://schemas.openxmlformats.org/markup-compatibility/2006" xmlns:p14="http://schemas.microsoft.com/office/powerpoint/2010/main">
        <mc:Choice Requires="p14">
          <p:contentPart r:id="rId165" p14:bwMode="auto">
            <p14:nvContentPartPr>
              <p14:cNvPr id="224" name="墨迹 223"/>
              <p14:cNvContentPartPr/>
              <p14:nvPr/>
            </p14:nvContentPartPr>
            <p14:xfrm>
              <a:off x="10651067" y="5859755"/>
              <a:ext cx="22577" cy="157914"/>
            </p14:xfrm>
          </p:contentPart>
        </mc:Choice>
        <mc:Fallback xmlns="">
          <p:pic>
            <p:nvPicPr>
              <p:cNvPr id="224" name="墨迹 223"/>
            </p:nvPicPr>
            <p:blipFill>
              <a:blip/>
            </p:blipFill>
            <p:spPr>
              <a:xfrm>
                <a:off x="10651067" y="5859755"/>
                <a:ext cx="22577" cy="157914"/>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225" name="墨迹 224"/>
              <p14:cNvContentPartPr/>
              <p14:nvPr/>
            </p14:nvContentPartPr>
            <p14:xfrm>
              <a:off x="10656711" y="5933072"/>
              <a:ext cx="87489" cy="33838"/>
            </p14:xfrm>
          </p:contentPart>
        </mc:Choice>
        <mc:Fallback xmlns="">
          <p:pic>
            <p:nvPicPr>
              <p:cNvPr id="225" name="墨迹 224"/>
            </p:nvPicPr>
            <p:blipFill>
              <a:blip/>
            </p:blipFill>
            <p:spPr>
              <a:xfrm>
                <a:off x="10656711" y="5933072"/>
                <a:ext cx="87489" cy="33838"/>
              </a:xfrm>
              <a:prstGeom prst="rect"/>
            </p:spPr>
          </p:pic>
        </mc:Fallback>
      </mc:AlternateContent>
      <mc:AlternateContent xmlns:mc="http://schemas.openxmlformats.org/markup-compatibility/2006" xmlns:p14="http://schemas.microsoft.com/office/powerpoint/2010/main">
        <mc:Choice Requires="p14">
          <p:contentPart r:id="rId167" p14:bwMode="auto">
            <p14:nvContentPartPr>
              <p14:cNvPr id="226" name="墨迹 225"/>
              <p14:cNvContentPartPr/>
              <p14:nvPr/>
            </p14:nvContentPartPr>
            <p14:xfrm>
              <a:off x="10747022" y="5808996"/>
              <a:ext cx="5645" cy="219953"/>
            </p14:xfrm>
          </p:contentPart>
        </mc:Choice>
        <mc:Fallback xmlns="">
          <p:pic>
            <p:nvPicPr>
              <p:cNvPr id="226" name="墨迹 225"/>
            </p:nvPicPr>
            <p:blipFill>
              <a:blip/>
            </p:blipFill>
            <p:spPr>
              <a:xfrm>
                <a:off x="10747022" y="5808996"/>
                <a:ext cx="5645" cy="219953"/>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227" name="墨迹 226"/>
              <p14:cNvContentPartPr/>
              <p14:nvPr/>
            </p14:nvContentPartPr>
            <p14:xfrm>
              <a:off x="10103555" y="6102266"/>
              <a:ext cx="141112" cy="169194"/>
            </p14:xfrm>
          </p:contentPart>
        </mc:Choice>
        <mc:Fallback xmlns="">
          <p:pic>
            <p:nvPicPr>
              <p:cNvPr id="227" name="墨迹 226"/>
            </p:nvPicPr>
            <p:blipFill>
              <a:blip/>
            </p:blipFill>
            <p:spPr>
              <a:xfrm>
                <a:off x="10103555" y="6102266"/>
                <a:ext cx="141112" cy="169194"/>
              </a:xfrm>
              <a:prstGeom prst="rect"/>
            </p:spPr>
          </p:pic>
        </mc:Fallback>
      </mc:AlternateContent>
      <mc:AlternateContent xmlns:mc="http://schemas.openxmlformats.org/markup-compatibility/2006" xmlns:p14="http://schemas.microsoft.com/office/powerpoint/2010/main">
        <mc:Choice Requires="p14">
          <p:contentPart r:id="rId169" p14:bwMode="auto">
            <p14:nvContentPartPr>
              <p14:cNvPr id="228" name="墨迹 227"/>
              <p14:cNvContentPartPr/>
              <p14:nvPr/>
            </p14:nvContentPartPr>
            <p14:xfrm>
              <a:off x="9906000" y="6102266"/>
              <a:ext cx="22577" cy="169194"/>
            </p14:xfrm>
          </p:contentPart>
        </mc:Choice>
        <mc:Fallback xmlns="">
          <p:pic>
            <p:nvPicPr>
              <p:cNvPr id="228" name="墨迹 227"/>
            </p:nvPicPr>
            <p:blipFill>
              <a:blip/>
            </p:blipFill>
            <p:spPr>
              <a:xfrm>
                <a:off x="9906000" y="6102266"/>
                <a:ext cx="22577" cy="169194"/>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229" name="墨迹 228"/>
              <p14:cNvContentPartPr/>
              <p14:nvPr/>
            </p14:nvContentPartPr>
            <p14:xfrm>
              <a:off x="9906000" y="6181223"/>
              <a:ext cx="98777" cy="22560"/>
            </p14:xfrm>
          </p:contentPart>
        </mc:Choice>
        <mc:Fallback xmlns="">
          <p:pic>
            <p:nvPicPr>
              <p:cNvPr id="229" name="墨迹 228"/>
            </p:nvPicPr>
            <p:blipFill>
              <a:blip/>
            </p:blipFill>
            <p:spPr>
              <a:xfrm>
                <a:off x="9906000" y="6181223"/>
                <a:ext cx="98777" cy="22560"/>
              </a:xfrm>
              <a:prstGeom prst="rect"/>
            </p:spPr>
          </p:pic>
        </mc:Fallback>
      </mc:AlternateContent>
      <mc:AlternateContent xmlns:mc="http://schemas.openxmlformats.org/markup-compatibility/2006" xmlns:p14="http://schemas.microsoft.com/office/powerpoint/2010/main">
        <mc:Choice Requires="p14">
          <p:contentPart r:id="rId171" p14:bwMode="auto">
            <p14:nvContentPartPr>
              <p14:cNvPr id="230" name="墨迹 229"/>
              <p14:cNvContentPartPr/>
              <p14:nvPr/>
            </p14:nvContentPartPr>
            <p14:xfrm>
              <a:off x="9996311" y="6062787"/>
              <a:ext cx="16933" cy="281990"/>
            </p14:xfrm>
          </p:contentPart>
        </mc:Choice>
        <mc:Fallback xmlns="">
          <p:pic>
            <p:nvPicPr>
              <p:cNvPr id="230" name="墨迹 229"/>
            </p:nvPicPr>
            <p:blipFill>
              <a:blip/>
            </p:blipFill>
            <p:spPr>
              <a:xfrm>
                <a:off x="9996311" y="6062787"/>
                <a:ext cx="16933" cy="281990"/>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231" name="墨迹 230"/>
              <p14:cNvContentPartPr/>
              <p14:nvPr/>
            </p14:nvContentPartPr>
            <p14:xfrm>
              <a:off x="9770533" y="6158664"/>
              <a:ext cx="90311" cy="118436"/>
            </p14:xfrm>
          </p:contentPart>
        </mc:Choice>
        <mc:Fallback xmlns="">
          <p:pic>
            <p:nvPicPr>
              <p:cNvPr id="231" name="墨迹 230"/>
            </p:nvPicPr>
            <p:blipFill>
              <a:blip/>
            </p:blipFill>
            <p:spPr>
              <a:xfrm>
                <a:off x="9770533" y="6158664"/>
                <a:ext cx="90311" cy="118436"/>
              </a:xfrm>
              <a:prstGeom prst="rect"/>
            </p:spPr>
          </p:pic>
        </mc:Fallback>
      </mc:AlternateContent>
    </p:spTree>
    <p:custDataLst>
      <p:tags r:id="rId173"/>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407670" y="128905"/>
            <a:ext cx="10314940" cy="626110"/>
          </a:xfrm>
          <a:prstGeom prst="rect">
            <a:avLst/>
          </a:prstGeom>
          <a:ln>
            <a:solidFill>
              <a:schemeClr val="accent1"/>
            </a:solidFill>
          </a:ln>
        </p:spPr>
      </p:pic>
      <p:pic>
        <p:nvPicPr>
          <p:cNvPr id="5" name="图片 4"/>
          <p:cNvPicPr>
            <a:picLocks noChangeAspect="1"/>
          </p:cNvPicPr>
          <p:nvPr/>
        </p:nvPicPr>
        <p:blipFill>
          <a:blip r:embed="rId2"/>
          <a:stretch>
            <a:fillRect/>
          </a:stretch>
        </p:blipFill>
        <p:spPr>
          <a:xfrm>
            <a:off x="731520" y="1028700"/>
            <a:ext cx="10643870" cy="3893185"/>
          </a:xfrm>
          <a:prstGeom prst="rect">
            <a:avLst/>
          </a:prstGeom>
        </p:spPr>
      </p:pic>
      <p:pic>
        <p:nvPicPr>
          <p:cNvPr id="6" name="图片 5"/>
          <p:cNvPicPr>
            <a:picLocks noChangeAspect="1"/>
          </p:cNvPicPr>
          <p:nvPr/>
        </p:nvPicPr>
        <p:blipFill>
          <a:blip r:embed="rId3"/>
          <a:stretch>
            <a:fillRect/>
          </a:stretch>
        </p:blipFill>
        <p:spPr>
          <a:xfrm>
            <a:off x="731520" y="5001895"/>
            <a:ext cx="10751820" cy="1609090"/>
          </a:xfrm>
          <a:prstGeom prst="rect">
            <a:avLst/>
          </a:prstGeom>
        </p:spPr>
      </p:pic>
      <mc:AlternateContent xmlns:mc="http://schemas.openxmlformats.org/markup-compatibility/2006" xmlns:p14="http://schemas.microsoft.com/office/powerpoint/2010/main">
        <mc:Choice Requires="p14">
          <p:contentPart r:id="rId4" p14:bwMode="auto">
            <p14:nvContentPartPr>
              <p14:cNvPr id="2" name="墨迹 1"/>
              <p14:cNvContentPartPr/>
              <p14:nvPr/>
            </p14:nvContentPartPr>
            <p14:xfrm>
              <a:off x="9480550" y="1009650"/>
              <a:ext cx="1917700" cy="958850"/>
            </p14:xfrm>
          </p:contentPart>
        </mc:Choice>
        <mc:Fallback xmlns="">
          <p:pic>
            <p:nvPicPr>
              <p:cNvPr id="2" name="墨迹 1"/>
            </p:nvPicPr>
            <p:blipFill>
              <a:blip/>
            </p:blipFill>
            <p:spPr>
              <a:xfrm>
                <a:off x="9480550" y="1009650"/>
                <a:ext cx="1917700" cy="95885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3" name="墨迹 2"/>
              <p14:cNvContentPartPr/>
              <p14:nvPr/>
            </p14:nvContentPartPr>
            <p14:xfrm>
              <a:off x="9766300" y="1358900"/>
              <a:ext cx="139700" cy="88900"/>
            </p14:xfrm>
          </p:contentPart>
        </mc:Choice>
        <mc:Fallback xmlns="">
          <p:pic>
            <p:nvPicPr>
              <p:cNvPr id="3" name="墨迹 2"/>
            </p:nvPicPr>
            <p:blipFill>
              <a:blip/>
            </p:blipFill>
            <p:spPr>
              <a:xfrm>
                <a:off x="9766300" y="1358900"/>
                <a:ext cx="139700" cy="8890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7" name="墨迹 6"/>
              <p14:cNvContentPartPr/>
              <p14:nvPr/>
            </p14:nvContentPartPr>
            <p14:xfrm>
              <a:off x="3048000" y="4032250"/>
              <a:ext cx="95250" cy="95250"/>
            </p14:xfrm>
          </p:contentPart>
        </mc:Choice>
        <mc:Fallback xmlns="">
          <p:pic>
            <p:nvPicPr>
              <p:cNvPr id="7" name="墨迹 6"/>
            </p:nvPicPr>
            <p:blipFill>
              <a:blip/>
            </p:blipFill>
            <p:spPr>
              <a:xfrm>
                <a:off x="3048000" y="4032250"/>
                <a:ext cx="95250" cy="9525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8" name="墨迹 7"/>
              <p14:cNvContentPartPr/>
              <p14:nvPr/>
            </p14:nvContentPartPr>
            <p14:xfrm>
              <a:off x="1981200" y="3714750"/>
              <a:ext cx="2489200" cy="1181100"/>
            </p14:xfrm>
          </p:contentPart>
        </mc:Choice>
        <mc:Fallback xmlns="">
          <p:pic>
            <p:nvPicPr>
              <p:cNvPr id="8" name="墨迹 7"/>
            </p:nvPicPr>
            <p:blipFill>
              <a:blip/>
            </p:blipFill>
            <p:spPr>
              <a:xfrm>
                <a:off x="1981200" y="3714750"/>
                <a:ext cx="2489200" cy="118110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9" name="墨迹 8"/>
              <p14:cNvContentPartPr/>
              <p14:nvPr/>
            </p14:nvContentPartPr>
            <p14:xfrm>
              <a:off x="2057400" y="546100"/>
              <a:ext cx="12700" cy="360"/>
            </p14:xfrm>
          </p:contentPart>
        </mc:Choice>
        <mc:Fallback xmlns="">
          <p:pic>
            <p:nvPicPr>
              <p:cNvPr id="9" name="墨迹 8"/>
            </p:nvPicPr>
            <p:blipFill>
              <a:blip/>
            </p:blipFill>
            <p:spPr>
              <a:xfrm>
                <a:off x="2057400" y="546100"/>
                <a:ext cx="12700" cy="360"/>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0" name="墨迹 9"/>
              <p14:cNvContentPartPr/>
              <p14:nvPr/>
            </p14:nvContentPartPr>
            <p14:xfrm>
              <a:off x="965200" y="641350"/>
              <a:ext cx="2006600" cy="50800"/>
            </p14:xfrm>
          </p:contentPart>
        </mc:Choice>
        <mc:Fallback xmlns="">
          <p:pic>
            <p:nvPicPr>
              <p:cNvPr id="10" name="墨迹 9"/>
            </p:nvPicPr>
            <p:blipFill>
              <a:blip/>
            </p:blipFill>
            <p:spPr>
              <a:xfrm>
                <a:off x="965200" y="641350"/>
                <a:ext cx="2006600" cy="5080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1" name="墨迹 10"/>
              <p14:cNvContentPartPr/>
              <p14:nvPr/>
            </p14:nvContentPartPr>
            <p14:xfrm>
              <a:off x="2025650" y="635000"/>
              <a:ext cx="279400" cy="209550"/>
            </p14:xfrm>
          </p:contentPart>
        </mc:Choice>
        <mc:Fallback xmlns="">
          <p:pic>
            <p:nvPicPr>
              <p:cNvPr id="11" name="墨迹 10"/>
            </p:nvPicPr>
            <p:blipFill>
              <a:blip/>
            </p:blipFill>
            <p:spPr>
              <a:xfrm>
                <a:off x="2025650" y="635000"/>
                <a:ext cx="279400" cy="209550"/>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3" name="墨迹 12"/>
              <p14:cNvContentPartPr/>
              <p14:nvPr/>
            </p14:nvContentPartPr>
            <p14:xfrm>
              <a:off x="2990850" y="190500"/>
              <a:ext cx="844550" cy="603250"/>
            </p14:xfrm>
          </p:contentPart>
        </mc:Choice>
        <mc:Fallback xmlns="">
          <p:pic>
            <p:nvPicPr>
              <p:cNvPr id="13" name="墨迹 12"/>
            </p:nvPicPr>
            <p:blipFill>
              <a:blip/>
            </p:blipFill>
            <p:spPr>
              <a:xfrm>
                <a:off x="2990850" y="190500"/>
                <a:ext cx="844550" cy="603250"/>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4" name="墨迹 13"/>
              <p14:cNvContentPartPr/>
              <p14:nvPr/>
            </p14:nvContentPartPr>
            <p14:xfrm>
              <a:off x="1962150" y="158750"/>
              <a:ext cx="88900" cy="1079500"/>
            </p14:xfrm>
          </p:contentPart>
        </mc:Choice>
        <mc:Fallback xmlns="">
          <p:pic>
            <p:nvPicPr>
              <p:cNvPr id="14" name="墨迹 13"/>
            </p:nvPicPr>
            <p:blipFill>
              <a:blip/>
            </p:blipFill>
            <p:spPr>
              <a:xfrm>
                <a:off x="1962150" y="158750"/>
                <a:ext cx="88900" cy="1079500"/>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5" name="墨迹 14"/>
              <p14:cNvContentPartPr/>
              <p14:nvPr/>
            </p14:nvContentPartPr>
            <p14:xfrm>
              <a:off x="3359150" y="603250"/>
              <a:ext cx="107950" cy="88900"/>
            </p14:xfrm>
          </p:contentPart>
        </mc:Choice>
        <mc:Fallback xmlns="">
          <p:pic>
            <p:nvPicPr>
              <p:cNvPr id="15" name="墨迹 14"/>
            </p:nvPicPr>
            <p:blipFill>
              <a:blip/>
            </p:blipFill>
            <p:spPr>
              <a:xfrm>
                <a:off x="3359150" y="603250"/>
                <a:ext cx="107950" cy="88900"/>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6" name="墨迹 15"/>
              <p14:cNvContentPartPr/>
              <p14:nvPr/>
            </p14:nvContentPartPr>
            <p14:xfrm>
              <a:off x="6229350" y="107950"/>
              <a:ext cx="31750" cy="933450"/>
            </p14:xfrm>
          </p:contentPart>
        </mc:Choice>
        <mc:Fallback xmlns="">
          <p:pic>
            <p:nvPicPr>
              <p:cNvPr id="16" name="墨迹 15"/>
            </p:nvPicPr>
            <p:blipFill>
              <a:blip/>
            </p:blipFill>
            <p:spPr>
              <a:xfrm>
                <a:off x="6229350" y="107950"/>
                <a:ext cx="31750" cy="933450"/>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7" name="墨迹 16"/>
              <p14:cNvContentPartPr/>
              <p14:nvPr/>
            </p14:nvContentPartPr>
            <p14:xfrm>
              <a:off x="7245350" y="609600"/>
              <a:ext cx="857250" cy="38100"/>
            </p14:xfrm>
          </p:contentPart>
        </mc:Choice>
        <mc:Fallback xmlns="">
          <p:pic>
            <p:nvPicPr>
              <p:cNvPr id="17" name="墨迹 16"/>
            </p:nvPicPr>
            <p:blipFill>
              <a:blip/>
            </p:blipFill>
            <p:spPr>
              <a:xfrm>
                <a:off x="7245350" y="609600"/>
                <a:ext cx="857250" cy="38100"/>
              </a:xfrm>
              <a:prstGeom prst="rect"/>
            </p:spPr>
          </p:pic>
        </mc:Fallback>
      </mc:AlternateContent>
      <p:pic>
        <p:nvPicPr>
          <p:cNvPr id="18" name="图片 17" descr="1729930937054"/>
          <p:cNvPicPr>
            <a:picLocks noChangeAspect="1"/>
          </p:cNvPicPr>
          <p:nvPr/>
        </p:nvPicPr>
        <p:blipFill>
          <a:blip r:embed="rId16"/>
          <a:srcRect l="5013" t="3907" r="3145" b="50000"/>
          <a:stretch>
            <a:fillRect/>
          </a:stretch>
        </p:blipFill>
        <p:spPr>
          <a:xfrm>
            <a:off x="6096000" y="2830195"/>
            <a:ext cx="5733415" cy="1828800"/>
          </a:xfrm>
          <a:prstGeom prst="rect">
            <a:avLst/>
          </a:prstGeom>
        </p:spPr>
      </p:pic>
      <mc:AlternateContent xmlns:mc="http://schemas.openxmlformats.org/markup-compatibility/2006" xmlns:p14="http://schemas.microsoft.com/office/powerpoint/2010/main">
        <mc:Choice Requires="p14">
          <p:contentPart r:id="rId17" p14:bwMode="auto">
            <p14:nvContentPartPr>
              <p14:cNvPr id="19" name="墨迹 18"/>
              <p14:cNvContentPartPr/>
              <p14:nvPr/>
            </p14:nvContentPartPr>
            <p14:xfrm>
              <a:off x="7537450" y="3403600"/>
              <a:ext cx="1187450" cy="1301750"/>
            </p14:xfrm>
          </p:contentPart>
        </mc:Choice>
        <mc:Fallback xmlns="">
          <p:pic>
            <p:nvPicPr>
              <p:cNvPr id="19" name="墨迹 18"/>
            </p:nvPicPr>
            <p:blipFill>
              <a:blip/>
            </p:blipFill>
            <p:spPr>
              <a:xfrm>
                <a:off x="7537450" y="3403600"/>
                <a:ext cx="1187450" cy="1301750"/>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20" name="墨迹 19"/>
              <p14:cNvContentPartPr/>
              <p14:nvPr/>
            </p14:nvContentPartPr>
            <p14:xfrm>
              <a:off x="7562850" y="3479800"/>
              <a:ext cx="806450" cy="596900"/>
            </p14:xfrm>
          </p:contentPart>
        </mc:Choice>
        <mc:Fallback xmlns="">
          <p:pic>
            <p:nvPicPr>
              <p:cNvPr id="20" name="墨迹 19"/>
            </p:nvPicPr>
            <p:blipFill>
              <a:blip/>
            </p:blipFill>
            <p:spPr>
              <a:xfrm>
                <a:off x="7562850" y="3479800"/>
                <a:ext cx="806450" cy="596900"/>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21" name="墨迹 20"/>
              <p14:cNvContentPartPr/>
              <p14:nvPr/>
            </p14:nvContentPartPr>
            <p14:xfrm>
              <a:off x="10496550" y="3340100"/>
              <a:ext cx="1276350" cy="774700"/>
            </p14:xfrm>
          </p:contentPart>
        </mc:Choice>
        <mc:Fallback xmlns="">
          <p:pic>
            <p:nvPicPr>
              <p:cNvPr id="21" name="墨迹 20"/>
            </p:nvPicPr>
            <p:blipFill>
              <a:blip/>
            </p:blipFill>
            <p:spPr>
              <a:xfrm>
                <a:off x="10496550" y="3340100"/>
                <a:ext cx="1276350" cy="774700"/>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22" name="墨迹 21"/>
              <p14:cNvContentPartPr/>
              <p14:nvPr/>
            </p14:nvContentPartPr>
            <p14:xfrm>
              <a:off x="11049000" y="3035300"/>
              <a:ext cx="95250" cy="298450"/>
            </p14:xfrm>
          </p:contentPart>
        </mc:Choice>
        <mc:Fallback xmlns="">
          <p:pic>
            <p:nvPicPr>
              <p:cNvPr id="22" name="墨迹 21"/>
            </p:nvPicPr>
            <p:blipFill>
              <a:blip/>
            </p:blipFill>
            <p:spPr>
              <a:xfrm>
                <a:off x="11049000" y="3035300"/>
                <a:ext cx="95250" cy="298450"/>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23" name="墨迹 22"/>
              <p14:cNvContentPartPr/>
              <p14:nvPr/>
            </p14:nvContentPartPr>
            <p14:xfrm>
              <a:off x="11093450" y="3003550"/>
              <a:ext cx="127000" cy="222250"/>
            </p14:xfrm>
          </p:contentPart>
        </mc:Choice>
        <mc:Fallback xmlns="">
          <p:pic>
            <p:nvPicPr>
              <p:cNvPr id="23" name="墨迹 22"/>
            </p:nvPicPr>
            <p:blipFill>
              <a:blip/>
            </p:blipFill>
            <p:spPr>
              <a:xfrm>
                <a:off x="11093450" y="3003550"/>
                <a:ext cx="127000" cy="222250"/>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24" name="墨迹 23"/>
              <p14:cNvContentPartPr/>
              <p14:nvPr/>
            </p14:nvContentPartPr>
            <p14:xfrm>
              <a:off x="11169650" y="3124200"/>
              <a:ext cx="196850" cy="317500"/>
            </p14:xfrm>
          </p:contentPart>
        </mc:Choice>
        <mc:Fallback xmlns="">
          <p:pic>
            <p:nvPicPr>
              <p:cNvPr id="24" name="墨迹 23"/>
            </p:nvPicPr>
            <p:blipFill>
              <a:blip/>
            </p:blipFill>
            <p:spPr>
              <a:xfrm>
                <a:off x="11169650" y="3124200"/>
                <a:ext cx="196850" cy="317500"/>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25" name="墨迹 24"/>
              <p14:cNvContentPartPr/>
              <p14:nvPr/>
            </p14:nvContentPartPr>
            <p14:xfrm>
              <a:off x="8382000" y="3314700"/>
              <a:ext cx="2012950" cy="203200"/>
            </p14:xfrm>
          </p:contentPart>
        </mc:Choice>
        <mc:Fallback xmlns="">
          <p:pic>
            <p:nvPicPr>
              <p:cNvPr id="25" name="墨迹 24"/>
            </p:nvPicPr>
            <p:blipFill>
              <a:blip/>
            </p:blipFill>
            <p:spPr>
              <a:xfrm>
                <a:off x="8382000" y="3314700"/>
                <a:ext cx="2012950" cy="203200"/>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26" name="墨迹 25"/>
              <p14:cNvContentPartPr/>
              <p14:nvPr/>
            </p14:nvContentPartPr>
            <p14:xfrm>
              <a:off x="8388350" y="3333750"/>
              <a:ext cx="260350" cy="158750"/>
            </p14:xfrm>
          </p:contentPart>
        </mc:Choice>
        <mc:Fallback xmlns="">
          <p:pic>
            <p:nvPicPr>
              <p:cNvPr id="26" name="墨迹 25"/>
            </p:nvPicPr>
            <p:blipFill>
              <a:blip/>
            </p:blipFill>
            <p:spPr>
              <a:xfrm>
                <a:off x="8388350" y="3333750"/>
                <a:ext cx="260350" cy="158750"/>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27" name="墨迹 26"/>
              <p14:cNvContentPartPr/>
              <p14:nvPr/>
            </p14:nvContentPartPr>
            <p14:xfrm>
              <a:off x="4406900" y="1092200"/>
              <a:ext cx="1746250" cy="742950"/>
            </p14:xfrm>
          </p:contentPart>
        </mc:Choice>
        <mc:Fallback xmlns="">
          <p:pic>
            <p:nvPicPr>
              <p:cNvPr id="27" name="墨迹 26"/>
            </p:nvPicPr>
            <p:blipFill>
              <a:blip/>
            </p:blipFill>
            <p:spPr>
              <a:xfrm>
                <a:off x="4406900" y="1092200"/>
                <a:ext cx="1746250" cy="742950"/>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28" name="墨迹 27"/>
              <p14:cNvContentPartPr/>
              <p14:nvPr/>
            </p14:nvContentPartPr>
            <p14:xfrm>
              <a:off x="4337050" y="1695450"/>
              <a:ext cx="222250" cy="234950"/>
            </p14:xfrm>
          </p:contentPart>
        </mc:Choice>
        <mc:Fallback xmlns="">
          <p:pic>
            <p:nvPicPr>
              <p:cNvPr id="28" name="墨迹 27"/>
            </p:nvPicPr>
            <p:blipFill>
              <a:blip/>
            </p:blipFill>
            <p:spPr>
              <a:xfrm>
                <a:off x="4337050" y="1695450"/>
                <a:ext cx="222250" cy="234950"/>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29" name="墨迹 28"/>
              <p14:cNvContentPartPr/>
              <p14:nvPr/>
            </p14:nvContentPartPr>
            <p14:xfrm>
              <a:off x="4311650" y="2241550"/>
              <a:ext cx="228600" cy="63500"/>
            </p14:xfrm>
          </p:contentPart>
        </mc:Choice>
        <mc:Fallback xmlns="">
          <p:pic>
            <p:nvPicPr>
              <p:cNvPr id="29" name="墨迹 28"/>
            </p:nvPicPr>
            <p:blipFill>
              <a:blip/>
            </p:blipFill>
            <p:spPr>
              <a:xfrm>
                <a:off x="4311650" y="2241550"/>
                <a:ext cx="228600" cy="63500"/>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30" name="墨迹 29"/>
              <p14:cNvContentPartPr/>
              <p14:nvPr/>
            </p14:nvContentPartPr>
            <p14:xfrm>
              <a:off x="4343400" y="2171700"/>
              <a:ext cx="209550" cy="50800"/>
            </p14:xfrm>
          </p:contentPart>
        </mc:Choice>
        <mc:Fallback xmlns="">
          <p:pic>
            <p:nvPicPr>
              <p:cNvPr id="30" name="墨迹 29"/>
            </p:nvPicPr>
            <p:blipFill>
              <a:blip/>
            </p:blipFill>
            <p:spPr>
              <a:xfrm>
                <a:off x="4343400" y="2171700"/>
                <a:ext cx="209550" cy="50800"/>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31" name="墨迹 30"/>
              <p14:cNvContentPartPr/>
              <p14:nvPr/>
            </p14:nvContentPartPr>
            <p14:xfrm>
              <a:off x="1111250" y="2457450"/>
              <a:ext cx="184150" cy="19050"/>
            </p14:xfrm>
          </p:contentPart>
        </mc:Choice>
        <mc:Fallback xmlns="">
          <p:pic>
            <p:nvPicPr>
              <p:cNvPr id="31" name="墨迹 30"/>
            </p:nvPicPr>
            <p:blipFill>
              <a:blip/>
            </p:blipFill>
            <p:spPr>
              <a:xfrm>
                <a:off x="1111250" y="2457450"/>
                <a:ext cx="184150" cy="19050"/>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32" name="墨迹 31"/>
              <p14:cNvContentPartPr/>
              <p14:nvPr/>
            </p14:nvContentPartPr>
            <p14:xfrm>
              <a:off x="1352550" y="2393950"/>
              <a:ext cx="146050" cy="158750"/>
            </p14:xfrm>
          </p:contentPart>
        </mc:Choice>
        <mc:Fallback xmlns="">
          <p:pic>
            <p:nvPicPr>
              <p:cNvPr id="32" name="墨迹 31"/>
            </p:nvPicPr>
            <p:blipFill>
              <a:blip/>
            </p:blipFill>
            <p:spPr>
              <a:xfrm>
                <a:off x="1352550" y="2393950"/>
                <a:ext cx="146050" cy="158750"/>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33" name="墨迹 32"/>
              <p14:cNvContentPartPr/>
              <p14:nvPr/>
            </p14:nvContentPartPr>
            <p14:xfrm>
              <a:off x="1492250" y="2406650"/>
              <a:ext cx="107950" cy="139700"/>
            </p14:xfrm>
          </p:contentPart>
        </mc:Choice>
        <mc:Fallback xmlns="">
          <p:pic>
            <p:nvPicPr>
              <p:cNvPr id="33" name="墨迹 32"/>
            </p:nvPicPr>
            <p:blipFill>
              <a:blip/>
            </p:blipFill>
            <p:spPr>
              <a:xfrm>
                <a:off x="1492250" y="2406650"/>
                <a:ext cx="107950" cy="139700"/>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34" name="墨迹 33"/>
              <p14:cNvContentPartPr/>
              <p14:nvPr/>
            </p14:nvContentPartPr>
            <p14:xfrm>
              <a:off x="1593850" y="2381250"/>
              <a:ext cx="139700" cy="171450"/>
            </p14:xfrm>
          </p:contentPart>
        </mc:Choice>
        <mc:Fallback xmlns="">
          <p:pic>
            <p:nvPicPr>
              <p:cNvPr id="34" name="墨迹 33"/>
            </p:nvPicPr>
            <p:blipFill>
              <a:blip/>
            </p:blipFill>
            <p:spPr>
              <a:xfrm>
                <a:off x="1593850" y="2381250"/>
                <a:ext cx="139700" cy="171450"/>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35" name="墨迹 34"/>
              <p14:cNvContentPartPr/>
              <p14:nvPr/>
            </p14:nvContentPartPr>
            <p14:xfrm>
              <a:off x="1733550" y="2374900"/>
              <a:ext cx="25400" cy="228600"/>
            </p14:xfrm>
          </p:contentPart>
        </mc:Choice>
        <mc:Fallback xmlns="">
          <p:pic>
            <p:nvPicPr>
              <p:cNvPr id="35" name="墨迹 34"/>
            </p:nvPicPr>
            <p:blipFill>
              <a:blip/>
            </p:blipFill>
            <p:spPr>
              <a:xfrm>
                <a:off x="1733550" y="2374900"/>
                <a:ext cx="25400" cy="228600"/>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36" name="墨迹 35"/>
              <p14:cNvContentPartPr/>
              <p14:nvPr/>
            </p14:nvContentPartPr>
            <p14:xfrm>
              <a:off x="1778000" y="2444750"/>
              <a:ext cx="50800" cy="19050"/>
            </p14:xfrm>
          </p:contentPart>
        </mc:Choice>
        <mc:Fallback xmlns="">
          <p:pic>
            <p:nvPicPr>
              <p:cNvPr id="36" name="墨迹 35"/>
            </p:nvPicPr>
            <p:blipFill>
              <a:blip/>
            </p:blipFill>
            <p:spPr>
              <a:xfrm>
                <a:off x="1778000" y="2444750"/>
                <a:ext cx="50800" cy="19050"/>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37" name="墨迹 36"/>
              <p14:cNvContentPartPr/>
              <p14:nvPr/>
            </p14:nvContentPartPr>
            <p14:xfrm>
              <a:off x="1828800" y="2387600"/>
              <a:ext cx="6350" cy="184150"/>
            </p14:xfrm>
          </p:contentPart>
        </mc:Choice>
        <mc:Fallback xmlns="">
          <p:pic>
            <p:nvPicPr>
              <p:cNvPr id="37" name="墨迹 36"/>
            </p:nvPicPr>
            <p:blipFill>
              <a:blip/>
            </p:blipFill>
            <p:spPr>
              <a:xfrm>
                <a:off x="1828800" y="2387600"/>
                <a:ext cx="6350" cy="184150"/>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38" name="墨迹 37"/>
              <p14:cNvContentPartPr/>
              <p14:nvPr/>
            </p14:nvContentPartPr>
            <p14:xfrm>
              <a:off x="2025650" y="2432050"/>
              <a:ext cx="787400" cy="31750"/>
            </p14:xfrm>
          </p:contentPart>
        </mc:Choice>
        <mc:Fallback xmlns="">
          <p:pic>
            <p:nvPicPr>
              <p:cNvPr id="38" name="墨迹 37"/>
            </p:nvPicPr>
            <p:blipFill>
              <a:blip/>
            </p:blipFill>
            <p:spPr>
              <a:xfrm>
                <a:off x="2025650" y="2432050"/>
                <a:ext cx="787400" cy="31750"/>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39" name="墨迹 38"/>
              <p14:cNvContentPartPr/>
              <p14:nvPr/>
            </p14:nvContentPartPr>
            <p14:xfrm>
              <a:off x="2673350" y="2374900"/>
              <a:ext cx="177800" cy="146050"/>
            </p14:xfrm>
          </p:contentPart>
        </mc:Choice>
        <mc:Fallback xmlns="">
          <p:pic>
            <p:nvPicPr>
              <p:cNvPr id="39" name="墨迹 38"/>
            </p:nvPicPr>
            <p:blipFill>
              <a:blip/>
            </p:blipFill>
            <p:spPr>
              <a:xfrm>
                <a:off x="2673350" y="2374900"/>
                <a:ext cx="177800" cy="146050"/>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40" name="墨迹 39"/>
              <p14:cNvContentPartPr/>
              <p14:nvPr/>
            </p14:nvContentPartPr>
            <p14:xfrm>
              <a:off x="3028950" y="2432050"/>
              <a:ext cx="203200" cy="12700"/>
            </p14:xfrm>
          </p:contentPart>
        </mc:Choice>
        <mc:Fallback xmlns="">
          <p:pic>
            <p:nvPicPr>
              <p:cNvPr id="40" name="墨迹 39"/>
            </p:nvPicPr>
            <p:blipFill>
              <a:blip/>
            </p:blipFill>
            <p:spPr>
              <a:xfrm>
                <a:off x="3028950" y="2432050"/>
                <a:ext cx="203200" cy="12700"/>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41" name="墨迹 40"/>
              <p14:cNvContentPartPr/>
              <p14:nvPr/>
            </p14:nvContentPartPr>
            <p14:xfrm>
              <a:off x="3314700" y="2393950"/>
              <a:ext cx="127000" cy="139700"/>
            </p14:xfrm>
          </p:contentPart>
        </mc:Choice>
        <mc:Fallback xmlns="">
          <p:pic>
            <p:nvPicPr>
              <p:cNvPr id="41" name="墨迹 40"/>
            </p:nvPicPr>
            <p:blipFill>
              <a:blip/>
            </p:blipFill>
            <p:spPr>
              <a:xfrm>
                <a:off x="3314700" y="2393950"/>
                <a:ext cx="127000" cy="139700"/>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42" name="墨迹 41"/>
              <p14:cNvContentPartPr/>
              <p14:nvPr/>
            </p14:nvContentPartPr>
            <p14:xfrm>
              <a:off x="3460750" y="2381250"/>
              <a:ext cx="82550" cy="114300"/>
            </p14:xfrm>
          </p:contentPart>
        </mc:Choice>
        <mc:Fallback xmlns="">
          <p:pic>
            <p:nvPicPr>
              <p:cNvPr id="42" name="墨迹 41"/>
            </p:nvPicPr>
            <p:blipFill>
              <a:blip/>
            </p:blipFill>
            <p:spPr>
              <a:xfrm>
                <a:off x="3460750" y="2381250"/>
                <a:ext cx="82550" cy="114300"/>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43" name="墨迹 42"/>
              <p14:cNvContentPartPr/>
              <p14:nvPr/>
            </p14:nvContentPartPr>
            <p14:xfrm>
              <a:off x="3600450" y="2387600"/>
              <a:ext cx="184150" cy="171450"/>
            </p14:xfrm>
          </p:contentPart>
        </mc:Choice>
        <mc:Fallback xmlns="">
          <p:pic>
            <p:nvPicPr>
              <p:cNvPr id="43" name="墨迹 42"/>
            </p:nvPicPr>
            <p:blipFill>
              <a:blip/>
            </p:blipFill>
            <p:spPr>
              <a:xfrm>
                <a:off x="3600450" y="2387600"/>
                <a:ext cx="184150" cy="171450"/>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44" name="墨迹 43"/>
              <p14:cNvContentPartPr/>
              <p14:nvPr/>
            </p14:nvContentPartPr>
            <p14:xfrm>
              <a:off x="3778250" y="2349500"/>
              <a:ext cx="25400" cy="215900"/>
            </p14:xfrm>
          </p:contentPart>
        </mc:Choice>
        <mc:Fallback xmlns="">
          <p:pic>
            <p:nvPicPr>
              <p:cNvPr id="44" name="墨迹 43"/>
            </p:nvPicPr>
            <p:blipFill>
              <a:blip/>
            </p:blipFill>
            <p:spPr>
              <a:xfrm>
                <a:off x="3778250" y="2349500"/>
                <a:ext cx="25400" cy="215900"/>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45" name="墨迹 44"/>
              <p14:cNvContentPartPr/>
              <p14:nvPr/>
            </p14:nvContentPartPr>
            <p14:xfrm>
              <a:off x="3517900" y="2273300"/>
              <a:ext cx="438150" cy="431800"/>
            </p14:xfrm>
          </p:contentPart>
        </mc:Choice>
        <mc:Fallback xmlns="">
          <p:pic>
            <p:nvPicPr>
              <p:cNvPr id="45" name="墨迹 44"/>
            </p:nvPicPr>
            <p:blipFill>
              <a:blip/>
            </p:blipFill>
            <p:spPr>
              <a:xfrm>
                <a:off x="3517900" y="2273300"/>
                <a:ext cx="438150" cy="431800"/>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46" name="墨迹 45"/>
              <p14:cNvContentPartPr/>
              <p14:nvPr/>
            </p14:nvContentPartPr>
            <p14:xfrm>
              <a:off x="6121400" y="5607050"/>
              <a:ext cx="203200" cy="50800"/>
            </p14:xfrm>
          </p:contentPart>
        </mc:Choice>
        <mc:Fallback xmlns="">
          <p:pic>
            <p:nvPicPr>
              <p:cNvPr id="46" name="墨迹 45"/>
            </p:nvPicPr>
            <p:blipFill>
              <a:blip/>
            </p:blipFill>
            <p:spPr>
              <a:xfrm>
                <a:off x="6121400" y="5607050"/>
                <a:ext cx="203200" cy="50800"/>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47" name="墨迹 46"/>
              <p14:cNvContentPartPr/>
              <p14:nvPr/>
            </p14:nvContentPartPr>
            <p14:xfrm>
              <a:off x="6159500" y="5651500"/>
              <a:ext cx="12700" cy="203200"/>
            </p14:xfrm>
          </p:contentPart>
        </mc:Choice>
        <mc:Fallback xmlns="">
          <p:pic>
            <p:nvPicPr>
              <p:cNvPr id="47" name="墨迹 46"/>
            </p:nvPicPr>
            <p:blipFill>
              <a:blip/>
            </p:blipFill>
            <p:spPr>
              <a:xfrm>
                <a:off x="6159500" y="5651500"/>
                <a:ext cx="12700" cy="203200"/>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48" name="墨迹 47"/>
              <p14:cNvContentPartPr/>
              <p14:nvPr/>
            </p14:nvContentPartPr>
            <p14:xfrm>
              <a:off x="6242050" y="5664200"/>
              <a:ext cx="31750" cy="361950"/>
            </p14:xfrm>
          </p:contentPart>
        </mc:Choice>
        <mc:Fallback xmlns="">
          <p:pic>
            <p:nvPicPr>
              <p:cNvPr id="48" name="墨迹 47"/>
            </p:nvPicPr>
            <p:blipFill>
              <a:blip/>
            </p:blipFill>
            <p:spPr>
              <a:xfrm>
                <a:off x="6242050" y="5664200"/>
                <a:ext cx="31750" cy="361950"/>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49" name="墨迹 48"/>
              <p14:cNvContentPartPr/>
              <p14:nvPr/>
            </p14:nvContentPartPr>
            <p14:xfrm>
              <a:off x="6191250" y="5721350"/>
              <a:ext cx="31750" cy="360"/>
            </p14:xfrm>
          </p:contentPart>
        </mc:Choice>
        <mc:Fallback xmlns="">
          <p:pic>
            <p:nvPicPr>
              <p:cNvPr id="49" name="墨迹 48"/>
            </p:nvPicPr>
            <p:blipFill>
              <a:blip/>
            </p:blipFill>
            <p:spPr>
              <a:xfrm>
                <a:off x="6191250" y="5721350"/>
                <a:ext cx="31750" cy="360"/>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50" name="墨迹 49"/>
              <p14:cNvContentPartPr/>
              <p14:nvPr/>
            </p14:nvContentPartPr>
            <p14:xfrm>
              <a:off x="6191250" y="5784850"/>
              <a:ext cx="44450" cy="360"/>
            </p14:xfrm>
          </p:contentPart>
        </mc:Choice>
        <mc:Fallback xmlns="">
          <p:pic>
            <p:nvPicPr>
              <p:cNvPr id="50" name="墨迹 49"/>
            </p:nvPicPr>
            <p:blipFill>
              <a:blip/>
            </p:blipFill>
            <p:spPr>
              <a:xfrm>
                <a:off x="6191250" y="5784850"/>
                <a:ext cx="44450" cy="360"/>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51" name="墨迹 50"/>
              <p14:cNvContentPartPr/>
              <p14:nvPr/>
            </p14:nvContentPartPr>
            <p14:xfrm>
              <a:off x="6045200" y="5810250"/>
              <a:ext cx="234950" cy="146050"/>
            </p14:xfrm>
          </p:contentPart>
        </mc:Choice>
        <mc:Fallback xmlns="">
          <p:pic>
            <p:nvPicPr>
              <p:cNvPr id="51" name="墨迹 50"/>
            </p:nvPicPr>
            <p:blipFill>
              <a:blip/>
            </p:blipFill>
            <p:spPr>
              <a:xfrm>
                <a:off x="6045200" y="5810250"/>
                <a:ext cx="234950" cy="146050"/>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52" name="墨迹 51"/>
              <p14:cNvContentPartPr/>
              <p14:nvPr/>
            </p14:nvContentPartPr>
            <p14:xfrm>
              <a:off x="6292850" y="5746750"/>
              <a:ext cx="95250" cy="152400"/>
            </p14:xfrm>
          </p:contentPart>
        </mc:Choice>
        <mc:Fallback xmlns="">
          <p:pic>
            <p:nvPicPr>
              <p:cNvPr id="52" name="墨迹 51"/>
            </p:nvPicPr>
            <p:blipFill>
              <a:blip/>
            </p:blipFill>
            <p:spPr>
              <a:xfrm>
                <a:off x="6292850" y="5746750"/>
                <a:ext cx="95250" cy="152400"/>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53" name="墨迹 52"/>
              <p14:cNvContentPartPr/>
              <p14:nvPr/>
            </p14:nvContentPartPr>
            <p14:xfrm>
              <a:off x="6324600" y="5810250"/>
              <a:ext cx="139700" cy="69850"/>
            </p14:xfrm>
          </p:contentPart>
        </mc:Choice>
        <mc:Fallback xmlns="">
          <p:pic>
            <p:nvPicPr>
              <p:cNvPr id="53" name="墨迹 52"/>
            </p:nvPicPr>
            <p:blipFill>
              <a:blip/>
            </p:blipFill>
            <p:spPr>
              <a:xfrm>
                <a:off x="6324600" y="5810250"/>
                <a:ext cx="139700" cy="69850"/>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54" name="墨迹 53"/>
              <p14:cNvContentPartPr/>
              <p14:nvPr/>
            </p14:nvContentPartPr>
            <p14:xfrm>
              <a:off x="6489700" y="5670550"/>
              <a:ext cx="101600" cy="165100"/>
            </p14:xfrm>
          </p:contentPart>
        </mc:Choice>
        <mc:Fallback xmlns="">
          <p:pic>
            <p:nvPicPr>
              <p:cNvPr id="54" name="墨迹 53"/>
            </p:nvPicPr>
            <p:blipFill>
              <a:blip/>
            </p:blipFill>
            <p:spPr>
              <a:xfrm>
                <a:off x="6489700" y="5670550"/>
                <a:ext cx="101600" cy="165100"/>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55" name="墨迹 54"/>
              <p14:cNvContentPartPr/>
              <p14:nvPr/>
            </p14:nvContentPartPr>
            <p14:xfrm>
              <a:off x="6591300" y="5759450"/>
              <a:ext cx="6350" cy="171450"/>
            </p14:xfrm>
          </p:contentPart>
        </mc:Choice>
        <mc:Fallback xmlns="">
          <p:pic>
            <p:nvPicPr>
              <p:cNvPr id="55" name="墨迹 54"/>
            </p:nvPicPr>
            <p:blipFill>
              <a:blip/>
            </p:blipFill>
            <p:spPr>
              <a:xfrm>
                <a:off x="6591300" y="5759450"/>
                <a:ext cx="6350" cy="171450"/>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56" name="墨迹 55"/>
              <p14:cNvContentPartPr/>
              <p14:nvPr/>
            </p14:nvContentPartPr>
            <p14:xfrm>
              <a:off x="6635750" y="5708650"/>
              <a:ext cx="146050" cy="57150"/>
            </p14:xfrm>
          </p:contentPart>
        </mc:Choice>
        <mc:Fallback xmlns="">
          <p:pic>
            <p:nvPicPr>
              <p:cNvPr id="56" name="墨迹 55"/>
            </p:nvPicPr>
            <p:blipFill>
              <a:blip/>
            </p:blipFill>
            <p:spPr>
              <a:xfrm>
                <a:off x="6635750" y="5708650"/>
                <a:ext cx="146050" cy="57150"/>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57" name="墨迹 56"/>
              <p14:cNvContentPartPr/>
              <p14:nvPr/>
            </p14:nvContentPartPr>
            <p14:xfrm>
              <a:off x="6711950" y="5645150"/>
              <a:ext cx="120650" cy="247650"/>
            </p14:xfrm>
          </p:contentPart>
        </mc:Choice>
        <mc:Fallback xmlns="">
          <p:pic>
            <p:nvPicPr>
              <p:cNvPr id="57" name="墨迹 56"/>
            </p:nvPicPr>
            <p:blipFill>
              <a:blip/>
            </p:blipFill>
            <p:spPr>
              <a:xfrm>
                <a:off x="6711950" y="5645150"/>
                <a:ext cx="120650" cy="247650"/>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58" name="墨迹 57"/>
              <p14:cNvContentPartPr/>
              <p14:nvPr/>
            </p14:nvContentPartPr>
            <p14:xfrm>
              <a:off x="6794500" y="5619750"/>
              <a:ext cx="38100" cy="57150"/>
            </p14:xfrm>
          </p:contentPart>
        </mc:Choice>
        <mc:Fallback xmlns="">
          <p:pic>
            <p:nvPicPr>
              <p:cNvPr id="58" name="墨迹 57"/>
            </p:nvPicPr>
            <p:blipFill>
              <a:blip/>
            </p:blipFill>
            <p:spPr>
              <a:xfrm>
                <a:off x="6794500" y="5619750"/>
                <a:ext cx="38100" cy="57150"/>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59" name="墨迹 58"/>
              <p14:cNvContentPartPr/>
              <p14:nvPr/>
            </p14:nvContentPartPr>
            <p14:xfrm>
              <a:off x="6369050" y="6299200"/>
              <a:ext cx="196850" cy="25400"/>
            </p14:xfrm>
          </p:contentPart>
        </mc:Choice>
        <mc:Fallback xmlns="">
          <p:pic>
            <p:nvPicPr>
              <p:cNvPr id="59" name="墨迹 58"/>
            </p:nvPicPr>
            <p:blipFill>
              <a:blip/>
            </p:blipFill>
            <p:spPr>
              <a:xfrm>
                <a:off x="6369050" y="6299200"/>
                <a:ext cx="196850" cy="25400"/>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60" name="墨迹 59"/>
              <p14:cNvContentPartPr/>
              <p14:nvPr/>
            </p14:nvContentPartPr>
            <p14:xfrm>
              <a:off x="6565900" y="6223000"/>
              <a:ext cx="215900" cy="203200"/>
            </p14:xfrm>
          </p:contentPart>
        </mc:Choice>
        <mc:Fallback xmlns="">
          <p:pic>
            <p:nvPicPr>
              <p:cNvPr id="60" name="墨迹 59"/>
            </p:nvPicPr>
            <p:blipFill>
              <a:blip/>
            </p:blipFill>
            <p:spPr>
              <a:xfrm>
                <a:off x="6565900" y="6223000"/>
                <a:ext cx="215900" cy="203200"/>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61" name="墨迹 60"/>
              <p14:cNvContentPartPr/>
              <p14:nvPr/>
            </p14:nvContentPartPr>
            <p14:xfrm>
              <a:off x="6800850" y="6216650"/>
              <a:ext cx="44450" cy="177800"/>
            </p14:xfrm>
          </p:contentPart>
        </mc:Choice>
        <mc:Fallback xmlns="">
          <p:pic>
            <p:nvPicPr>
              <p:cNvPr id="61" name="墨迹 60"/>
            </p:nvPicPr>
            <p:blipFill>
              <a:blip/>
            </p:blipFill>
            <p:spPr>
              <a:xfrm>
                <a:off x="6800850" y="6216650"/>
                <a:ext cx="44450" cy="177800"/>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62" name="墨迹 61"/>
              <p14:cNvContentPartPr/>
              <p14:nvPr/>
            </p14:nvContentPartPr>
            <p14:xfrm>
              <a:off x="6826250" y="6299200"/>
              <a:ext cx="107950" cy="6350"/>
            </p14:xfrm>
          </p:contentPart>
        </mc:Choice>
        <mc:Fallback xmlns="">
          <p:pic>
            <p:nvPicPr>
              <p:cNvPr id="62" name="墨迹 61"/>
            </p:nvPicPr>
            <p:blipFill>
              <a:blip/>
            </p:blipFill>
            <p:spPr>
              <a:xfrm>
                <a:off x="6826250" y="6299200"/>
                <a:ext cx="107950" cy="6350"/>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63" name="墨迹 62"/>
              <p14:cNvContentPartPr/>
              <p14:nvPr/>
            </p14:nvContentPartPr>
            <p14:xfrm>
              <a:off x="6972300" y="6248400"/>
              <a:ext cx="360" cy="139700"/>
            </p14:xfrm>
          </p:contentPart>
        </mc:Choice>
        <mc:Fallback xmlns="">
          <p:pic>
            <p:nvPicPr>
              <p:cNvPr id="63" name="墨迹 62"/>
            </p:nvPicPr>
            <p:blipFill>
              <a:blip/>
            </p:blipFill>
            <p:spPr>
              <a:xfrm>
                <a:off x="6972300" y="6248400"/>
                <a:ext cx="360" cy="139700"/>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64" name="墨迹 63"/>
              <p14:cNvContentPartPr/>
              <p14:nvPr/>
            </p14:nvContentPartPr>
            <p14:xfrm>
              <a:off x="7067550" y="6229350"/>
              <a:ext cx="107950" cy="177800"/>
            </p14:xfrm>
          </p:contentPart>
        </mc:Choice>
        <mc:Fallback xmlns="">
          <p:pic>
            <p:nvPicPr>
              <p:cNvPr id="64" name="墨迹 63"/>
            </p:nvPicPr>
            <p:blipFill>
              <a:blip/>
            </p:blipFill>
            <p:spPr>
              <a:xfrm>
                <a:off x="7067550" y="6229350"/>
                <a:ext cx="107950" cy="177800"/>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65" name="墨迹 64"/>
              <p14:cNvContentPartPr/>
              <p14:nvPr/>
            </p14:nvContentPartPr>
            <p14:xfrm>
              <a:off x="7264400" y="6337300"/>
              <a:ext cx="63500" cy="69850"/>
            </p14:xfrm>
          </p:contentPart>
        </mc:Choice>
        <mc:Fallback xmlns="">
          <p:pic>
            <p:nvPicPr>
              <p:cNvPr id="65" name="墨迹 64"/>
            </p:nvPicPr>
            <p:blipFill>
              <a:blip/>
            </p:blipFill>
            <p:spPr>
              <a:xfrm>
                <a:off x="7264400" y="6337300"/>
                <a:ext cx="63500" cy="69850"/>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66" name="墨迹 65"/>
              <p14:cNvContentPartPr/>
              <p14:nvPr/>
            </p14:nvContentPartPr>
            <p14:xfrm>
              <a:off x="7454900" y="6280150"/>
              <a:ext cx="209550" cy="19050"/>
            </p14:xfrm>
          </p:contentPart>
        </mc:Choice>
        <mc:Fallback xmlns="">
          <p:pic>
            <p:nvPicPr>
              <p:cNvPr id="66" name="墨迹 65"/>
            </p:nvPicPr>
            <p:blipFill>
              <a:blip/>
            </p:blipFill>
            <p:spPr>
              <a:xfrm>
                <a:off x="7454900" y="6280150"/>
                <a:ext cx="209550" cy="19050"/>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67" name="墨迹 66"/>
              <p14:cNvContentPartPr/>
              <p14:nvPr/>
            </p14:nvContentPartPr>
            <p14:xfrm>
              <a:off x="7645400" y="6223000"/>
              <a:ext cx="158750" cy="228600"/>
            </p14:xfrm>
          </p:contentPart>
        </mc:Choice>
        <mc:Fallback xmlns="">
          <p:pic>
            <p:nvPicPr>
              <p:cNvPr id="67" name="墨迹 66"/>
            </p:nvPicPr>
            <p:blipFill>
              <a:blip/>
            </p:blipFill>
            <p:spPr>
              <a:xfrm>
                <a:off x="7645400" y="6223000"/>
                <a:ext cx="158750" cy="228600"/>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68" name="墨迹 67"/>
              <p14:cNvContentPartPr/>
              <p14:nvPr/>
            </p14:nvContentPartPr>
            <p14:xfrm>
              <a:off x="7835900" y="6210300"/>
              <a:ext cx="25400" cy="234950"/>
            </p14:xfrm>
          </p:contentPart>
        </mc:Choice>
        <mc:Fallback xmlns="">
          <p:pic>
            <p:nvPicPr>
              <p:cNvPr id="68" name="墨迹 67"/>
            </p:nvPicPr>
            <p:blipFill>
              <a:blip/>
            </p:blipFill>
            <p:spPr>
              <a:xfrm>
                <a:off x="7835900" y="6210300"/>
                <a:ext cx="25400" cy="234950"/>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69" name="墨迹 68"/>
              <p14:cNvContentPartPr/>
              <p14:nvPr/>
            </p14:nvContentPartPr>
            <p14:xfrm>
              <a:off x="7886700" y="6273800"/>
              <a:ext cx="127000" cy="25400"/>
            </p14:xfrm>
          </p:contentPart>
        </mc:Choice>
        <mc:Fallback xmlns="">
          <p:pic>
            <p:nvPicPr>
              <p:cNvPr id="69" name="墨迹 68"/>
            </p:nvPicPr>
            <p:blipFill>
              <a:blip/>
            </p:blipFill>
            <p:spPr>
              <a:xfrm>
                <a:off x="7886700" y="6273800"/>
                <a:ext cx="127000" cy="25400"/>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70" name="墨迹 69"/>
              <p14:cNvContentPartPr/>
              <p14:nvPr/>
            </p14:nvContentPartPr>
            <p14:xfrm>
              <a:off x="8020050" y="6197600"/>
              <a:ext cx="6350" cy="228600"/>
            </p14:xfrm>
          </p:contentPart>
        </mc:Choice>
        <mc:Fallback xmlns="">
          <p:pic>
            <p:nvPicPr>
              <p:cNvPr id="70" name="墨迹 69"/>
            </p:nvPicPr>
            <p:blipFill>
              <a:blip/>
            </p:blipFill>
            <p:spPr>
              <a:xfrm>
                <a:off x="8020050" y="6197600"/>
                <a:ext cx="6350" cy="228600"/>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71" name="墨迹 70"/>
              <p14:cNvContentPartPr/>
              <p14:nvPr/>
            </p14:nvContentPartPr>
            <p14:xfrm>
              <a:off x="7905750" y="5899150"/>
              <a:ext cx="1104900" cy="971550"/>
            </p14:xfrm>
          </p:contentPart>
        </mc:Choice>
        <mc:Fallback xmlns="">
          <p:pic>
            <p:nvPicPr>
              <p:cNvPr id="71" name="墨迹 70"/>
            </p:nvPicPr>
            <p:blipFill>
              <a:blip/>
            </p:blipFill>
            <p:spPr>
              <a:xfrm>
                <a:off x="7905750" y="5899150"/>
                <a:ext cx="1104900" cy="971550"/>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72" name="墨迹 71"/>
              <p14:cNvContentPartPr/>
              <p14:nvPr/>
            </p14:nvContentPartPr>
            <p14:xfrm>
              <a:off x="9137650" y="6127750"/>
              <a:ext cx="44450" cy="222250"/>
            </p14:xfrm>
          </p:contentPart>
        </mc:Choice>
        <mc:Fallback xmlns="">
          <p:pic>
            <p:nvPicPr>
              <p:cNvPr id="72" name="墨迹 71"/>
            </p:nvPicPr>
            <p:blipFill>
              <a:blip/>
            </p:blipFill>
            <p:spPr>
              <a:xfrm>
                <a:off x="9137650" y="6127750"/>
                <a:ext cx="44450" cy="222250"/>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73" name="墨迹 72"/>
              <p14:cNvContentPartPr/>
              <p14:nvPr/>
            </p14:nvContentPartPr>
            <p14:xfrm>
              <a:off x="9169400" y="6191250"/>
              <a:ext cx="69850" cy="6350"/>
            </p14:xfrm>
          </p:contentPart>
        </mc:Choice>
        <mc:Fallback xmlns="">
          <p:pic>
            <p:nvPicPr>
              <p:cNvPr id="73" name="墨迹 72"/>
            </p:nvPicPr>
            <p:blipFill>
              <a:blip/>
            </p:blipFill>
            <p:spPr>
              <a:xfrm>
                <a:off x="9169400" y="6191250"/>
                <a:ext cx="69850" cy="6350"/>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74" name="墨迹 73"/>
              <p14:cNvContentPartPr/>
              <p14:nvPr/>
            </p14:nvContentPartPr>
            <p14:xfrm>
              <a:off x="9258300" y="6096000"/>
              <a:ext cx="19050" cy="285750"/>
            </p14:xfrm>
          </p:contentPart>
        </mc:Choice>
        <mc:Fallback xmlns="">
          <p:pic>
            <p:nvPicPr>
              <p:cNvPr id="74" name="墨迹 73"/>
            </p:nvPicPr>
            <p:blipFill>
              <a:blip/>
            </p:blipFill>
            <p:spPr>
              <a:xfrm>
                <a:off x="9258300" y="6096000"/>
                <a:ext cx="19050" cy="285750"/>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75" name="墨迹 74"/>
              <p14:cNvContentPartPr/>
              <p14:nvPr/>
            </p14:nvContentPartPr>
            <p14:xfrm>
              <a:off x="9423400" y="6108700"/>
              <a:ext cx="209550" cy="241300"/>
            </p14:xfrm>
          </p:contentPart>
        </mc:Choice>
        <mc:Fallback xmlns="">
          <p:pic>
            <p:nvPicPr>
              <p:cNvPr id="75" name="墨迹 74"/>
            </p:nvPicPr>
            <p:blipFill>
              <a:blip/>
            </p:blipFill>
            <p:spPr>
              <a:xfrm>
                <a:off x="9423400" y="6108700"/>
                <a:ext cx="209550" cy="241300"/>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76" name="墨迹 75"/>
              <p14:cNvContentPartPr/>
              <p14:nvPr/>
            </p14:nvContentPartPr>
            <p14:xfrm>
              <a:off x="9620250" y="6153150"/>
              <a:ext cx="114300" cy="196850"/>
            </p14:xfrm>
          </p:contentPart>
        </mc:Choice>
        <mc:Fallback xmlns="">
          <p:pic>
            <p:nvPicPr>
              <p:cNvPr id="76" name="墨迹 75"/>
            </p:nvPicPr>
            <p:blipFill>
              <a:blip/>
            </p:blipFill>
            <p:spPr>
              <a:xfrm>
                <a:off x="9620250" y="6153150"/>
                <a:ext cx="114300" cy="196850"/>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77" name="墨迹 76"/>
              <p14:cNvContentPartPr/>
              <p14:nvPr/>
            </p14:nvContentPartPr>
            <p14:xfrm>
              <a:off x="9766300" y="6140450"/>
              <a:ext cx="127000" cy="203200"/>
            </p14:xfrm>
          </p:contentPart>
        </mc:Choice>
        <mc:Fallback xmlns="">
          <p:pic>
            <p:nvPicPr>
              <p:cNvPr id="77" name="墨迹 76"/>
            </p:nvPicPr>
            <p:blipFill>
              <a:blip/>
            </p:blipFill>
            <p:spPr>
              <a:xfrm>
                <a:off x="9766300" y="6140450"/>
                <a:ext cx="127000" cy="203200"/>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78" name="墨迹 77"/>
              <p14:cNvContentPartPr/>
              <p14:nvPr/>
            </p14:nvContentPartPr>
            <p14:xfrm>
              <a:off x="9944100" y="6197600"/>
              <a:ext cx="285750" cy="19050"/>
            </p14:xfrm>
          </p:contentPart>
        </mc:Choice>
        <mc:Fallback xmlns="">
          <p:pic>
            <p:nvPicPr>
              <p:cNvPr id="78" name="墨迹 77"/>
            </p:nvPicPr>
            <p:blipFill>
              <a:blip/>
            </p:blipFill>
            <p:spPr>
              <a:xfrm>
                <a:off x="9944100" y="6197600"/>
                <a:ext cx="285750" cy="19050"/>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79" name="墨迹 78"/>
              <p14:cNvContentPartPr/>
              <p14:nvPr/>
            </p14:nvContentPartPr>
            <p14:xfrm>
              <a:off x="9531350" y="6457950"/>
              <a:ext cx="38100" cy="254000"/>
            </p14:xfrm>
          </p:contentPart>
        </mc:Choice>
        <mc:Fallback xmlns="">
          <p:pic>
            <p:nvPicPr>
              <p:cNvPr id="79" name="墨迹 78"/>
            </p:nvPicPr>
            <p:blipFill>
              <a:blip/>
            </p:blipFill>
            <p:spPr>
              <a:xfrm>
                <a:off x="9531350" y="6457950"/>
                <a:ext cx="38100" cy="254000"/>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80" name="墨迹 79"/>
              <p14:cNvContentPartPr/>
              <p14:nvPr/>
            </p14:nvContentPartPr>
            <p14:xfrm>
              <a:off x="9569450" y="6470650"/>
              <a:ext cx="158750" cy="247650"/>
            </p14:xfrm>
          </p:contentPart>
        </mc:Choice>
        <mc:Fallback xmlns="">
          <p:pic>
            <p:nvPicPr>
              <p:cNvPr id="80" name="墨迹 79"/>
            </p:nvPicPr>
            <p:blipFill>
              <a:blip/>
            </p:blipFill>
            <p:spPr>
              <a:xfrm>
                <a:off x="9569450" y="6470650"/>
                <a:ext cx="158750" cy="247650"/>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81" name="墨迹 80"/>
              <p14:cNvContentPartPr/>
              <p14:nvPr/>
            </p14:nvContentPartPr>
            <p14:xfrm>
              <a:off x="9734550" y="6584950"/>
              <a:ext cx="260350" cy="360"/>
            </p14:xfrm>
          </p:contentPart>
        </mc:Choice>
        <mc:Fallback xmlns="">
          <p:pic>
            <p:nvPicPr>
              <p:cNvPr id="81" name="墨迹 80"/>
            </p:nvPicPr>
            <p:blipFill>
              <a:blip/>
            </p:blipFill>
            <p:spPr>
              <a:xfrm>
                <a:off x="9734550" y="6584950"/>
                <a:ext cx="260350" cy="360"/>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82" name="墨迹 81"/>
              <p14:cNvContentPartPr/>
              <p14:nvPr/>
            </p14:nvContentPartPr>
            <p14:xfrm>
              <a:off x="9194800" y="6191250"/>
              <a:ext cx="57150" cy="6350"/>
            </p14:xfrm>
          </p:contentPart>
        </mc:Choice>
        <mc:Fallback xmlns="">
          <p:pic>
            <p:nvPicPr>
              <p:cNvPr id="82" name="墨迹 81"/>
            </p:nvPicPr>
            <p:blipFill>
              <a:blip/>
            </p:blipFill>
            <p:spPr>
              <a:xfrm>
                <a:off x="9194800" y="6191250"/>
                <a:ext cx="57150" cy="6350"/>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83" name="墨迹 82"/>
              <p14:cNvContentPartPr/>
              <p14:nvPr/>
            </p14:nvContentPartPr>
            <p14:xfrm>
              <a:off x="4711700" y="6178550"/>
              <a:ext cx="184150" cy="323850"/>
            </p14:xfrm>
          </p:contentPart>
        </mc:Choice>
        <mc:Fallback xmlns="">
          <p:pic>
            <p:nvPicPr>
              <p:cNvPr id="83" name="墨迹 82"/>
            </p:nvPicPr>
            <p:blipFill>
              <a:blip/>
            </p:blipFill>
            <p:spPr>
              <a:xfrm>
                <a:off x="4711700" y="6178550"/>
                <a:ext cx="184150" cy="323850"/>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84" name="墨迹 83"/>
              <p14:cNvContentPartPr/>
              <p14:nvPr/>
            </p14:nvContentPartPr>
            <p14:xfrm>
              <a:off x="4914900" y="6280150"/>
              <a:ext cx="247650" cy="57150"/>
            </p14:xfrm>
          </p:contentPart>
        </mc:Choice>
        <mc:Fallback xmlns="">
          <p:pic>
            <p:nvPicPr>
              <p:cNvPr id="84" name="墨迹 83"/>
            </p:nvPicPr>
            <p:blipFill>
              <a:blip/>
            </p:blipFill>
            <p:spPr>
              <a:xfrm>
                <a:off x="4914900" y="6280150"/>
                <a:ext cx="247650" cy="57150"/>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85" name="墨迹 84"/>
              <p14:cNvContentPartPr/>
              <p14:nvPr/>
            </p14:nvContentPartPr>
            <p14:xfrm>
              <a:off x="5035550" y="6165850"/>
              <a:ext cx="25400" cy="279400"/>
            </p14:xfrm>
          </p:contentPart>
        </mc:Choice>
        <mc:Fallback xmlns="">
          <p:pic>
            <p:nvPicPr>
              <p:cNvPr id="85" name="墨迹 84"/>
            </p:nvPicPr>
            <p:blipFill>
              <a:blip/>
            </p:blipFill>
            <p:spPr>
              <a:xfrm>
                <a:off x="5035550" y="6165850"/>
                <a:ext cx="25400" cy="279400"/>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86" name="墨迹 85"/>
              <p14:cNvContentPartPr/>
              <p14:nvPr/>
            </p14:nvContentPartPr>
            <p14:xfrm>
              <a:off x="5130800" y="6089650"/>
              <a:ext cx="292100" cy="355600"/>
            </p14:xfrm>
          </p:contentPart>
        </mc:Choice>
        <mc:Fallback xmlns="">
          <p:pic>
            <p:nvPicPr>
              <p:cNvPr id="86" name="墨迹 85"/>
            </p:nvPicPr>
            <p:blipFill>
              <a:blip/>
            </p:blipFill>
            <p:spPr>
              <a:xfrm>
                <a:off x="5130800" y="6089650"/>
                <a:ext cx="292100" cy="355600"/>
              </a:xfrm>
              <a:prstGeom prst="rect"/>
            </p:spPr>
          </p:pic>
        </mc:Fallback>
      </mc:AlternateContent>
    </p:spTree>
    <p:custDataLst>
      <p:tags r:id="rId85"/>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407670" y="128905"/>
            <a:ext cx="10314940" cy="626110"/>
          </a:xfrm>
          <a:prstGeom prst="rect">
            <a:avLst/>
          </a:prstGeom>
          <a:ln>
            <a:solidFill>
              <a:schemeClr val="accent1"/>
            </a:solidFill>
          </a:ln>
        </p:spPr>
      </p:pic>
      <mc:AlternateContent xmlns:mc="http://schemas.openxmlformats.org/markup-compatibility/2006" xmlns:p14="http://schemas.microsoft.com/office/powerpoint/2010/main">
        <mc:Choice Requires="p14">
          <p:contentPart r:id="rId2" p14:bwMode="auto">
            <p14:nvContentPartPr>
              <p14:cNvPr id="9" name="墨迹 8"/>
              <p14:cNvContentPartPr/>
              <p14:nvPr/>
            </p14:nvContentPartPr>
            <p14:xfrm>
              <a:off x="2057400" y="546100"/>
              <a:ext cx="12700" cy="360"/>
            </p14:xfrm>
          </p:contentPart>
        </mc:Choice>
        <mc:Fallback xmlns="">
          <p:pic>
            <p:nvPicPr>
              <p:cNvPr id="9" name="墨迹 8"/>
            </p:nvPicPr>
            <p:blipFill>
              <a:blip/>
            </p:blipFill>
            <p:spPr>
              <a:xfrm>
                <a:off x="2057400" y="546100"/>
                <a:ext cx="12700" cy="360"/>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13" name="墨迹 12"/>
              <p14:cNvContentPartPr/>
              <p14:nvPr/>
            </p14:nvContentPartPr>
            <p14:xfrm>
              <a:off x="2990850" y="190500"/>
              <a:ext cx="844550" cy="603250"/>
            </p14:xfrm>
          </p:contentPart>
        </mc:Choice>
        <mc:Fallback xmlns="">
          <p:pic>
            <p:nvPicPr>
              <p:cNvPr id="13" name="墨迹 12"/>
            </p:nvPicPr>
            <p:blipFill>
              <a:blip/>
            </p:blipFill>
            <p:spPr>
              <a:xfrm>
                <a:off x="2990850" y="190500"/>
                <a:ext cx="844550" cy="60325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15" name="墨迹 14"/>
              <p14:cNvContentPartPr/>
              <p14:nvPr/>
            </p14:nvContentPartPr>
            <p14:xfrm>
              <a:off x="3359150" y="603250"/>
              <a:ext cx="107950" cy="88900"/>
            </p14:xfrm>
          </p:contentPart>
        </mc:Choice>
        <mc:Fallback xmlns="">
          <p:pic>
            <p:nvPicPr>
              <p:cNvPr id="15" name="墨迹 14"/>
            </p:nvPicPr>
            <p:blipFill>
              <a:blip/>
            </p:blipFill>
            <p:spPr>
              <a:xfrm>
                <a:off x="3359150" y="603250"/>
                <a:ext cx="107950" cy="8890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17" name="墨迹 16"/>
              <p14:cNvContentPartPr/>
              <p14:nvPr/>
            </p14:nvContentPartPr>
            <p14:xfrm>
              <a:off x="7245350" y="609600"/>
              <a:ext cx="857250" cy="38100"/>
            </p14:xfrm>
          </p:contentPart>
        </mc:Choice>
        <mc:Fallback xmlns="">
          <p:pic>
            <p:nvPicPr>
              <p:cNvPr id="17" name="墨迹 16"/>
            </p:nvPicPr>
            <p:blipFill>
              <a:blip/>
            </p:blipFill>
            <p:spPr>
              <a:xfrm>
                <a:off x="7245350" y="609600"/>
                <a:ext cx="857250" cy="3810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12" name="墨迹 11"/>
              <p14:cNvContentPartPr/>
              <p14:nvPr/>
            </p14:nvContentPartPr>
            <p14:xfrm>
              <a:off x="2353733" y="1511467"/>
              <a:ext cx="180622" cy="180473"/>
            </p14:xfrm>
          </p:contentPart>
        </mc:Choice>
        <mc:Fallback xmlns="">
          <p:pic>
            <p:nvPicPr>
              <p:cNvPr id="12" name="墨迹 11"/>
            </p:nvPicPr>
            <p:blipFill>
              <a:blip/>
            </p:blipFill>
            <p:spPr>
              <a:xfrm>
                <a:off x="2353733" y="1511467"/>
                <a:ext cx="180622" cy="180473"/>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87" name="墨迹 86"/>
              <p14:cNvContentPartPr/>
              <p14:nvPr/>
            </p14:nvContentPartPr>
            <p14:xfrm>
              <a:off x="2602088" y="1500187"/>
              <a:ext cx="217312" cy="22559"/>
            </p14:xfrm>
          </p:contentPart>
        </mc:Choice>
        <mc:Fallback xmlns="">
          <p:pic>
            <p:nvPicPr>
              <p:cNvPr id="87" name="墨迹 86"/>
            </p:nvPicPr>
            <p:blipFill>
              <a:blip/>
            </p:blipFill>
            <p:spPr>
              <a:xfrm>
                <a:off x="2602088" y="1500187"/>
                <a:ext cx="217312" cy="22559"/>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88" name="墨迹 87"/>
              <p14:cNvContentPartPr/>
              <p14:nvPr/>
            </p14:nvContentPartPr>
            <p14:xfrm>
              <a:off x="2585155" y="1624263"/>
              <a:ext cx="259645" cy="33839"/>
            </p14:xfrm>
          </p:contentPart>
        </mc:Choice>
        <mc:Fallback xmlns="">
          <p:pic>
            <p:nvPicPr>
              <p:cNvPr id="88" name="墨迹 87"/>
            </p:nvPicPr>
            <p:blipFill>
              <a:blip/>
            </p:blipFill>
            <p:spPr>
              <a:xfrm>
                <a:off x="2585155" y="1624263"/>
                <a:ext cx="259645" cy="33839"/>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89" name="墨迹 88"/>
              <p14:cNvContentPartPr/>
              <p14:nvPr/>
            </p14:nvContentPartPr>
            <p14:xfrm>
              <a:off x="2918177" y="1500187"/>
              <a:ext cx="194734" cy="174834"/>
            </p14:xfrm>
          </p:contentPart>
        </mc:Choice>
        <mc:Fallback xmlns="">
          <p:pic>
            <p:nvPicPr>
              <p:cNvPr id="89" name="墨迹 88"/>
            </p:nvPicPr>
            <p:blipFill>
              <a:blip/>
            </p:blipFill>
            <p:spPr>
              <a:xfrm>
                <a:off x="2918177" y="1500187"/>
                <a:ext cx="194734" cy="174834"/>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90" name="墨迹 89"/>
              <p14:cNvContentPartPr/>
              <p14:nvPr/>
            </p14:nvContentPartPr>
            <p14:xfrm>
              <a:off x="2156177" y="1409950"/>
              <a:ext cx="143934" cy="87417"/>
            </p14:xfrm>
          </p:contentPart>
        </mc:Choice>
        <mc:Fallback xmlns="">
          <p:pic>
            <p:nvPicPr>
              <p:cNvPr id="90" name="墨迹 89"/>
            </p:nvPicPr>
            <p:blipFill>
              <a:blip/>
            </p:blipFill>
            <p:spPr>
              <a:xfrm>
                <a:off x="2156177" y="1409950"/>
                <a:ext cx="143934" cy="87417"/>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91" name="墨迹 90"/>
              <p14:cNvContentPartPr/>
              <p14:nvPr/>
            </p14:nvContentPartPr>
            <p14:xfrm>
              <a:off x="2088444" y="1818836"/>
              <a:ext cx="189089" cy="138175"/>
            </p14:xfrm>
          </p:contentPart>
        </mc:Choice>
        <mc:Fallback xmlns="">
          <p:pic>
            <p:nvPicPr>
              <p:cNvPr id="91" name="墨迹 90"/>
            </p:nvPicPr>
            <p:blipFill>
              <a:blip/>
            </p:blipFill>
            <p:spPr>
              <a:xfrm>
                <a:off x="2088444" y="1818836"/>
                <a:ext cx="189089" cy="138175"/>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92" name="墨迹 91"/>
              <p14:cNvContentPartPr/>
              <p14:nvPr/>
            </p14:nvContentPartPr>
            <p14:xfrm>
              <a:off x="1896533" y="1195638"/>
              <a:ext cx="101600" cy="214312"/>
            </p14:xfrm>
          </p:contentPart>
        </mc:Choice>
        <mc:Fallback xmlns="">
          <p:pic>
            <p:nvPicPr>
              <p:cNvPr id="92" name="墨迹 91"/>
            </p:nvPicPr>
            <p:blipFill>
              <a:blip/>
            </p:blipFill>
            <p:spPr>
              <a:xfrm>
                <a:off x="1896533" y="1195638"/>
                <a:ext cx="101600" cy="214312"/>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93" name="墨迹 92"/>
              <p14:cNvContentPartPr/>
              <p14:nvPr/>
            </p14:nvContentPartPr>
            <p14:xfrm>
              <a:off x="1851377" y="1212557"/>
              <a:ext cx="191911" cy="188933"/>
            </p14:xfrm>
          </p:contentPart>
        </mc:Choice>
        <mc:Fallback xmlns="">
          <p:pic>
            <p:nvPicPr>
              <p:cNvPr id="93" name="墨迹 92"/>
            </p:nvPicPr>
            <p:blipFill>
              <a:blip/>
            </p:blipFill>
            <p:spPr>
              <a:xfrm>
                <a:off x="1851377" y="1212557"/>
                <a:ext cx="191911" cy="188933"/>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94" name="墨迹 93"/>
              <p14:cNvContentPartPr/>
              <p14:nvPr/>
            </p14:nvContentPartPr>
            <p14:xfrm>
              <a:off x="1851377" y="1866774"/>
              <a:ext cx="146756" cy="242512"/>
            </p14:xfrm>
          </p:contentPart>
        </mc:Choice>
        <mc:Fallback xmlns="">
          <p:pic>
            <p:nvPicPr>
              <p:cNvPr id="94" name="墨迹 93"/>
            </p:nvPicPr>
            <p:blipFill>
              <a:blip/>
            </p:blipFill>
            <p:spPr>
              <a:xfrm>
                <a:off x="1851377" y="1866774"/>
                <a:ext cx="146756" cy="242512"/>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95" name="墨迹 94"/>
              <p14:cNvContentPartPr/>
              <p14:nvPr/>
            </p14:nvContentPartPr>
            <p14:xfrm>
              <a:off x="1811866" y="1923172"/>
              <a:ext cx="211667" cy="160735"/>
            </p14:xfrm>
          </p:contentPart>
        </mc:Choice>
        <mc:Fallback xmlns="">
          <p:pic>
            <p:nvPicPr>
              <p:cNvPr id="95" name="墨迹 94"/>
            </p:nvPicPr>
            <p:blipFill>
              <a:blip/>
            </p:blipFill>
            <p:spPr>
              <a:xfrm>
                <a:off x="1811866" y="1923172"/>
                <a:ext cx="211667" cy="160735"/>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96" name="墨迹 95"/>
              <p14:cNvContentPartPr/>
              <p14:nvPr/>
            </p14:nvContentPartPr>
            <p14:xfrm>
              <a:off x="3183466" y="1305614"/>
              <a:ext cx="214489" cy="177654"/>
            </p14:xfrm>
          </p:contentPart>
        </mc:Choice>
        <mc:Fallback xmlns="">
          <p:pic>
            <p:nvPicPr>
              <p:cNvPr id="96" name="墨迹 95"/>
            </p:nvPicPr>
            <p:blipFill>
              <a:blip/>
            </p:blipFill>
            <p:spPr>
              <a:xfrm>
                <a:off x="3183466" y="1305614"/>
                <a:ext cx="214489" cy="177654"/>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97" name="墨迹 96"/>
              <p14:cNvContentPartPr/>
              <p14:nvPr/>
            </p14:nvContentPartPr>
            <p14:xfrm>
              <a:off x="3488266" y="1144879"/>
              <a:ext cx="5645" cy="205853"/>
            </p14:xfrm>
          </p:contentPart>
        </mc:Choice>
        <mc:Fallback xmlns="">
          <p:pic>
            <p:nvPicPr>
              <p:cNvPr id="97" name="墨迹 96"/>
            </p:nvPicPr>
            <p:blipFill>
              <a:blip/>
            </p:blipFill>
            <p:spPr>
              <a:xfrm>
                <a:off x="3488266" y="1144879"/>
                <a:ext cx="5645" cy="205853"/>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98" name="墨迹 97"/>
              <p14:cNvContentPartPr/>
              <p14:nvPr/>
            </p14:nvContentPartPr>
            <p14:xfrm>
              <a:off x="3539066" y="1184358"/>
              <a:ext cx="87489" cy="33839"/>
            </p14:xfrm>
          </p:contentPart>
        </mc:Choice>
        <mc:Fallback xmlns="">
          <p:pic>
            <p:nvPicPr>
              <p:cNvPr id="98" name="墨迹 97"/>
            </p:nvPicPr>
            <p:blipFill>
              <a:blip/>
            </p:blipFill>
            <p:spPr>
              <a:xfrm>
                <a:off x="3539066" y="1184358"/>
                <a:ext cx="87489" cy="33839"/>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99" name="墨迹 98"/>
              <p14:cNvContentPartPr/>
              <p14:nvPr/>
            </p14:nvContentPartPr>
            <p14:xfrm>
              <a:off x="3657600" y="1116680"/>
              <a:ext cx="22577" cy="163555"/>
            </p14:xfrm>
          </p:contentPart>
        </mc:Choice>
        <mc:Fallback xmlns="">
          <p:pic>
            <p:nvPicPr>
              <p:cNvPr id="99" name="墨迹 98"/>
            </p:nvPicPr>
            <p:blipFill>
              <a:blip/>
            </p:blipFill>
            <p:spPr>
              <a:xfrm>
                <a:off x="3657600" y="1116680"/>
                <a:ext cx="22577" cy="163555"/>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00" name="墨迹 99"/>
              <p14:cNvContentPartPr/>
              <p14:nvPr/>
            </p14:nvContentPartPr>
            <p14:xfrm>
              <a:off x="3239911" y="1652462"/>
              <a:ext cx="163689" cy="166374"/>
            </p14:xfrm>
          </p:contentPart>
        </mc:Choice>
        <mc:Fallback xmlns="">
          <p:pic>
            <p:nvPicPr>
              <p:cNvPr id="100" name="墨迹 99"/>
            </p:nvPicPr>
            <p:blipFill>
              <a:blip/>
            </p:blipFill>
            <p:spPr>
              <a:xfrm>
                <a:off x="3239911" y="1652462"/>
                <a:ext cx="163689" cy="166374"/>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01" name="墨迹 100"/>
              <p14:cNvContentPartPr/>
              <p14:nvPr/>
            </p14:nvContentPartPr>
            <p14:xfrm>
              <a:off x="3589866" y="1782177"/>
              <a:ext cx="79022" cy="214313"/>
            </p14:xfrm>
          </p:contentPart>
        </mc:Choice>
        <mc:Fallback xmlns="">
          <p:pic>
            <p:nvPicPr>
              <p:cNvPr id="101" name="墨迹 100"/>
            </p:nvPicPr>
            <p:blipFill>
              <a:blip/>
            </p:blipFill>
            <p:spPr>
              <a:xfrm>
                <a:off x="3589866" y="1782177"/>
                <a:ext cx="79022" cy="214313"/>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02" name="墨迹 101"/>
              <p14:cNvContentPartPr/>
              <p14:nvPr/>
            </p14:nvContentPartPr>
            <p14:xfrm>
              <a:off x="3663244" y="1734239"/>
              <a:ext cx="160867" cy="222772"/>
            </p14:xfrm>
          </p:contentPart>
        </mc:Choice>
        <mc:Fallback xmlns="">
          <p:pic>
            <p:nvPicPr>
              <p:cNvPr id="102" name="墨迹 101"/>
            </p:nvPicPr>
            <p:blipFill>
              <a:blip/>
            </p:blipFill>
            <p:spPr>
              <a:xfrm>
                <a:off x="3663244" y="1734239"/>
                <a:ext cx="160867" cy="222772"/>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03" name="墨迹 102"/>
              <p14:cNvContentPartPr/>
              <p14:nvPr/>
            </p14:nvContentPartPr>
            <p14:xfrm>
              <a:off x="3815644" y="1539666"/>
              <a:ext cx="169333" cy="197393"/>
            </p14:xfrm>
          </p:contentPart>
        </mc:Choice>
        <mc:Fallback xmlns="">
          <p:pic>
            <p:nvPicPr>
              <p:cNvPr id="103" name="墨迹 102"/>
            </p:nvPicPr>
            <p:blipFill>
              <a:blip/>
            </p:blipFill>
            <p:spPr>
              <a:xfrm>
                <a:off x="3815644" y="1539666"/>
                <a:ext cx="169333" cy="197393"/>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04" name="墨迹 103"/>
              <p14:cNvContentPartPr/>
              <p14:nvPr/>
            </p14:nvContentPartPr>
            <p14:xfrm>
              <a:off x="4075288" y="1387391"/>
              <a:ext cx="33867" cy="191753"/>
            </p14:xfrm>
          </p:contentPart>
        </mc:Choice>
        <mc:Fallback xmlns="">
          <p:pic>
            <p:nvPicPr>
              <p:cNvPr id="104" name="墨迹 103"/>
            </p:nvPicPr>
            <p:blipFill>
              <a:blip/>
            </p:blipFill>
            <p:spPr>
              <a:xfrm>
                <a:off x="4075288" y="1387391"/>
                <a:ext cx="33867" cy="191753"/>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05" name="墨迹 104"/>
              <p14:cNvContentPartPr/>
              <p14:nvPr/>
            </p14:nvContentPartPr>
            <p14:xfrm>
              <a:off x="4097866" y="1353552"/>
              <a:ext cx="132645" cy="203033"/>
            </p14:xfrm>
          </p:contentPart>
        </mc:Choice>
        <mc:Fallback xmlns="">
          <p:pic>
            <p:nvPicPr>
              <p:cNvPr id="105" name="墨迹 104"/>
            </p:nvPicPr>
            <p:blipFill>
              <a:blip/>
            </p:blipFill>
            <p:spPr>
              <a:xfrm>
                <a:off x="4097866" y="1353552"/>
                <a:ext cx="132645" cy="203033"/>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06" name="墨迹 105"/>
              <p14:cNvContentPartPr/>
              <p14:nvPr/>
            </p14:nvContentPartPr>
            <p14:xfrm>
              <a:off x="4318000" y="1471988"/>
              <a:ext cx="28222" cy="132535"/>
            </p14:xfrm>
          </p:contentPart>
        </mc:Choice>
        <mc:Fallback xmlns="">
          <p:pic>
            <p:nvPicPr>
              <p:cNvPr id="106" name="墨迹 105"/>
            </p:nvPicPr>
            <p:blipFill>
              <a:blip/>
            </p:blipFill>
            <p:spPr>
              <a:xfrm>
                <a:off x="4318000" y="1471988"/>
                <a:ext cx="28222" cy="132535"/>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07" name="墨迹 106"/>
              <p14:cNvContentPartPr/>
              <p14:nvPr/>
            </p14:nvContentPartPr>
            <p14:xfrm>
              <a:off x="3855155" y="1923172"/>
              <a:ext cx="169333" cy="109976"/>
            </p14:xfrm>
          </p:contentPart>
        </mc:Choice>
        <mc:Fallback xmlns="">
          <p:pic>
            <p:nvPicPr>
              <p:cNvPr id="107" name="墨迹 106"/>
            </p:nvPicPr>
            <p:blipFill>
              <a:blip/>
            </p:blipFill>
            <p:spPr>
              <a:xfrm>
                <a:off x="3855155" y="1923172"/>
                <a:ext cx="169333" cy="109976"/>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08" name="墨迹 107"/>
              <p14:cNvContentPartPr/>
              <p14:nvPr/>
            </p14:nvContentPartPr>
            <p14:xfrm>
              <a:off x="4126088" y="1923172"/>
              <a:ext cx="28223" cy="152275"/>
            </p14:xfrm>
          </p:contentPart>
        </mc:Choice>
        <mc:Fallback xmlns="">
          <p:pic>
            <p:nvPicPr>
              <p:cNvPr id="108" name="墨迹 107"/>
            </p:nvPicPr>
            <p:blipFill>
              <a:blip/>
            </p:blipFill>
            <p:spPr>
              <a:xfrm>
                <a:off x="4126088" y="1923172"/>
                <a:ext cx="28223" cy="152275"/>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109" name="墨迹 108"/>
              <p14:cNvContentPartPr/>
              <p14:nvPr/>
            </p14:nvContentPartPr>
            <p14:xfrm>
              <a:off x="4148666" y="1832935"/>
              <a:ext cx="132645" cy="222773"/>
            </p14:xfrm>
          </p:contentPart>
        </mc:Choice>
        <mc:Fallback xmlns="">
          <p:pic>
            <p:nvPicPr>
              <p:cNvPr id="109" name="墨迹 108"/>
            </p:nvPicPr>
            <p:blipFill>
              <a:blip/>
            </p:blipFill>
            <p:spPr>
              <a:xfrm>
                <a:off x="4148666" y="1832935"/>
                <a:ext cx="132645" cy="222773"/>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10" name="墨迹 109"/>
              <p14:cNvContentPartPr/>
              <p14:nvPr/>
            </p14:nvContentPartPr>
            <p14:xfrm>
              <a:off x="4334933" y="1973930"/>
              <a:ext cx="112889" cy="107157"/>
            </p14:xfrm>
          </p:contentPart>
        </mc:Choice>
        <mc:Fallback xmlns="">
          <p:pic>
            <p:nvPicPr>
              <p:cNvPr id="110" name="墨迹 109"/>
            </p:nvPicPr>
            <p:blipFill>
              <a:blip/>
            </p:blipFill>
            <p:spPr>
              <a:xfrm>
                <a:off x="4334933" y="1973930"/>
                <a:ext cx="112889" cy="107157"/>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111" name="墨迹 110"/>
              <p14:cNvContentPartPr/>
              <p14:nvPr/>
            </p14:nvContentPartPr>
            <p14:xfrm>
              <a:off x="4758266" y="1646822"/>
              <a:ext cx="222956" cy="50758"/>
            </p14:xfrm>
          </p:contentPart>
        </mc:Choice>
        <mc:Fallback xmlns="">
          <p:pic>
            <p:nvPicPr>
              <p:cNvPr id="111" name="墨迹 110"/>
            </p:nvPicPr>
            <p:blipFill>
              <a:blip/>
            </p:blipFill>
            <p:spPr>
              <a:xfrm>
                <a:off x="4758266" y="1646822"/>
                <a:ext cx="222956" cy="50758"/>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12" name="墨迹 111"/>
              <p14:cNvContentPartPr/>
              <p14:nvPr/>
            </p14:nvContentPartPr>
            <p14:xfrm>
              <a:off x="4916311" y="1511467"/>
              <a:ext cx="11289" cy="239691"/>
            </p14:xfrm>
          </p:contentPart>
        </mc:Choice>
        <mc:Fallback xmlns="">
          <p:pic>
            <p:nvPicPr>
              <p:cNvPr id="112" name="墨迹 111"/>
            </p:nvPicPr>
            <p:blipFill>
              <a:blip/>
            </p:blipFill>
            <p:spPr>
              <a:xfrm>
                <a:off x="4916311" y="1511467"/>
                <a:ext cx="11289" cy="239691"/>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113" name="墨迹 112"/>
              <p14:cNvContentPartPr/>
              <p14:nvPr/>
            </p14:nvContentPartPr>
            <p14:xfrm>
              <a:off x="5542844" y="1325353"/>
              <a:ext cx="5644" cy="152275"/>
            </p14:xfrm>
          </p:contentPart>
        </mc:Choice>
        <mc:Fallback xmlns="">
          <p:pic>
            <p:nvPicPr>
              <p:cNvPr id="113" name="墨迹 112"/>
            </p:nvPicPr>
            <p:blipFill>
              <a:blip/>
            </p:blipFill>
            <p:spPr>
              <a:xfrm>
                <a:off x="5542844" y="1325353"/>
                <a:ext cx="5644" cy="152275"/>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14" name="墨迹 113"/>
              <p14:cNvContentPartPr/>
              <p14:nvPr/>
            </p14:nvContentPartPr>
            <p14:xfrm>
              <a:off x="5565422" y="1370472"/>
              <a:ext cx="81844" cy="28199"/>
            </p14:xfrm>
          </p:contentPart>
        </mc:Choice>
        <mc:Fallback xmlns="">
          <p:pic>
            <p:nvPicPr>
              <p:cNvPr id="114" name="墨迹 113"/>
            </p:nvPicPr>
            <p:blipFill>
              <a:blip/>
            </p:blipFill>
            <p:spPr>
              <a:xfrm>
                <a:off x="5565422" y="1370472"/>
                <a:ext cx="81844" cy="28199"/>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115" name="墨迹 114"/>
              <p14:cNvContentPartPr/>
              <p14:nvPr/>
            </p14:nvContentPartPr>
            <p14:xfrm>
              <a:off x="5746044" y="1212557"/>
              <a:ext cx="5644" cy="239692"/>
            </p14:xfrm>
          </p:contentPart>
        </mc:Choice>
        <mc:Fallback xmlns="">
          <p:pic>
            <p:nvPicPr>
              <p:cNvPr id="115" name="墨迹 114"/>
            </p:nvPicPr>
            <p:blipFill>
              <a:blip/>
            </p:blipFill>
            <p:spPr>
              <a:xfrm>
                <a:off x="5746044" y="1212557"/>
                <a:ext cx="5644" cy="239692"/>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116" name="墨迹 115"/>
              <p14:cNvContentPartPr/>
              <p14:nvPr/>
            </p14:nvContentPartPr>
            <p14:xfrm>
              <a:off x="5475111" y="1799097"/>
              <a:ext cx="16933" cy="208672"/>
            </p14:xfrm>
          </p:contentPart>
        </mc:Choice>
        <mc:Fallback xmlns="">
          <p:pic>
            <p:nvPicPr>
              <p:cNvPr id="116" name="墨迹 115"/>
            </p:nvPicPr>
            <p:blipFill>
              <a:blip/>
            </p:blipFill>
            <p:spPr>
              <a:xfrm>
                <a:off x="5475111" y="1799097"/>
                <a:ext cx="16933" cy="208672"/>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117" name="墨迹 116"/>
              <p14:cNvContentPartPr/>
              <p14:nvPr/>
            </p14:nvContentPartPr>
            <p14:xfrm>
              <a:off x="5525911" y="1855495"/>
              <a:ext cx="118533" cy="28199"/>
            </p14:xfrm>
          </p:contentPart>
        </mc:Choice>
        <mc:Fallback xmlns="">
          <p:pic>
            <p:nvPicPr>
              <p:cNvPr id="117" name="墨迹 116"/>
            </p:nvPicPr>
            <p:blipFill>
              <a:blip/>
            </p:blipFill>
            <p:spPr>
              <a:xfrm>
                <a:off x="5525911" y="1855495"/>
                <a:ext cx="118533" cy="28199"/>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118" name="墨迹 117"/>
              <p14:cNvContentPartPr/>
              <p14:nvPr/>
            </p14:nvContentPartPr>
            <p14:xfrm>
              <a:off x="5647266" y="1765258"/>
              <a:ext cx="19756" cy="256611"/>
            </p14:xfrm>
          </p:contentPart>
        </mc:Choice>
        <mc:Fallback xmlns="">
          <p:pic>
            <p:nvPicPr>
              <p:cNvPr id="118" name="墨迹 117"/>
            </p:nvPicPr>
            <p:blipFill>
              <a:blip/>
            </p:blipFill>
            <p:spPr>
              <a:xfrm>
                <a:off x="5647266" y="1765258"/>
                <a:ext cx="19756" cy="256611"/>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119" name="墨迹 118"/>
              <p14:cNvContentPartPr/>
              <p14:nvPr/>
            </p14:nvContentPartPr>
            <p14:xfrm>
              <a:off x="5779911" y="1528386"/>
              <a:ext cx="169333" cy="93057"/>
            </p14:xfrm>
          </p:contentPart>
        </mc:Choice>
        <mc:Fallback xmlns="">
          <p:pic>
            <p:nvPicPr>
              <p:cNvPr id="119" name="墨迹 118"/>
            </p:nvPicPr>
            <p:blipFill>
              <a:blip/>
            </p:blipFill>
            <p:spPr>
              <a:xfrm>
                <a:off x="5779911" y="1528386"/>
                <a:ext cx="169333" cy="93057"/>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120" name="墨迹 119"/>
              <p14:cNvContentPartPr/>
              <p14:nvPr/>
            </p14:nvContentPartPr>
            <p14:xfrm>
              <a:off x="5695244" y="1745518"/>
              <a:ext cx="155222" cy="104337"/>
            </p14:xfrm>
          </p:contentPart>
        </mc:Choice>
        <mc:Fallback xmlns="">
          <p:pic>
            <p:nvPicPr>
              <p:cNvPr id="120" name="墨迹 119"/>
            </p:nvPicPr>
            <p:blipFill>
              <a:blip/>
            </p:blipFill>
            <p:spPr>
              <a:xfrm>
                <a:off x="5695244" y="1745518"/>
                <a:ext cx="155222" cy="104337"/>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121" name="墨迹 120"/>
              <p14:cNvContentPartPr/>
              <p14:nvPr/>
            </p14:nvContentPartPr>
            <p14:xfrm>
              <a:off x="5932311" y="1539666"/>
              <a:ext cx="112889" cy="200213"/>
            </p14:xfrm>
          </p:contentPart>
        </mc:Choice>
        <mc:Fallback xmlns="">
          <p:pic>
            <p:nvPicPr>
              <p:cNvPr id="121" name="墨迹 120"/>
            </p:nvPicPr>
            <p:blipFill>
              <a:blip/>
            </p:blipFill>
            <p:spPr>
              <a:xfrm>
                <a:off x="5932311" y="1539666"/>
                <a:ext cx="112889" cy="200213"/>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122" name="墨迹 121"/>
              <p14:cNvContentPartPr/>
              <p14:nvPr/>
            </p14:nvContentPartPr>
            <p14:xfrm>
              <a:off x="6045200" y="1480448"/>
              <a:ext cx="222955" cy="239691"/>
            </p14:xfrm>
          </p:contentPart>
        </mc:Choice>
        <mc:Fallback xmlns="">
          <p:pic>
            <p:nvPicPr>
              <p:cNvPr id="122" name="墨迹 121"/>
            </p:nvPicPr>
            <p:blipFill>
              <a:blip/>
            </p:blipFill>
            <p:spPr>
              <a:xfrm>
                <a:off x="6045200" y="1480448"/>
                <a:ext cx="222955" cy="239691"/>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123" name="墨迹 122"/>
              <p14:cNvContentPartPr/>
              <p14:nvPr/>
            </p14:nvContentPartPr>
            <p14:xfrm>
              <a:off x="6259688" y="1542486"/>
              <a:ext cx="245534" cy="25379"/>
            </p14:xfrm>
          </p:contentPart>
        </mc:Choice>
        <mc:Fallback xmlns="">
          <p:pic>
            <p:nvPicPr>
              <p:cNvPr id="123" name="墨迹 122"/>
            </p:nvPicPr>
            <p:blipFill>
              <a:blip/>
            </p:blipFill>
            <p:spPr>
              <a:xfrm>
                <a:off x="6259688" y="1542486"/>
                <a:ext cx="245534" cy="25379"/>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124" name="墨迹 123"/>
              <p14:cNvContentPartPr/>
              <p14:nvPr/>
            </p14:nvContentPartPr>
            <p14:xfrm>
              <a:off x="6632222" y="1359192"/>
              <a:ext cx="174978" cy="293270"/>
            </p14:xfrm>
          </p:contentPart>
        </mc:Choice>
        <mc:Fallback xmlns="">
          <p:pic>
            <p:nvPicPr>
              <p:cNvPr id="124" name="墨迹 123"/>
            </p:nvPicPr>
            <p:blipFill>
              <a:blip/>
            </p:blipFill>
            <p:spPr>
              <a:xfrm>
                <a:off x="6632222" y="1359192"/>
                <a:ext cx="174978" cy="293270"/>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125" name="墨迹 124"/>
              <p14:cNvContentPartPr/>
              <p14:nvPr/>
            </p14:nvContentPartPr>
            <p14:xfrm>
              <a:off x="6841066" y="1505827"/>
              <a:ext cx="124178" cy="349668"/>
            </p14:xfrm>
          </p:contentPart>
        </mc:Choice>
        <mc:Fallback xmlns="">
          <p:pic>
            <p:nvPicPr>
              <p:cNvPr id="125" name="墨迹 124"/>
            </p:nvPicPr>
            <p:blipFill>
              <a:blip/>
            </p:blipFill>
            <p:spPr>
              <a:xfrm>
                <a:off x="6841066" y="1505827"/>
                <a:ext cx="124178" cy="349668"/>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126" name="墨迹 125"/>
              <p14:cNvContentPartPr/>
              <p14:nvPr/>
            </p14:nvContentPartPr>
            <p14:xfrm>
              <a:off x="7264400" y="1550945"/>
              <a:ext cx="824088" cy="16920"/>
            </p14:xfrm>
          </p:contentPart>
        </mc:Choice>
        <mc:Fallback xmlns="">
          <p:pic>
            <p:nvPicPr>
              <p:cNvPr id="126" name="墨迹 125"/>
            </p:nvPicPr>
            <p:blipFill>
              <a:blip/>
            </p:blipFill>
            <p:spPr>
              <a:xfrm>
                <a:off x="7264400" y="1550945"/>
                <a:ext cx="824088" cy="16920"/>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127" name="墨迹 126"/>
              <p14:cNvContentPartPr/>
              <p14:nvPr/>
            </p14:nvContentPartPr>
            <p14:xfrm>
              <a:off x="7340600" y="2436394"/>
              <a:ext cx="93133" cy="56398"/>
            </p14:xfrm>
          </p:contentPart>
        </mc:Choice>
        <mc:Fallback xmlns="">
          <p:pic>
            <p:nvPicPr>
              <p:cNvPr id="127" name="墨迹 126"/>
            </p:nvPicPr>
            <p:blipFill>
              <a:blip/>
            </p:blipFill>
            <p:spPr>
              <a:xfrm>
                <a:off x="7340600" y="2436394"/>
                <a:ext cx="93133" cy="56398"/>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128" name="墨迹 127"/>
              <p14:cNvContentPartPr/>
              <p14:nvPr/>
            </p14:nvContentPartPr>
            <p14:xfrm>
              <a:off x="2082800" y="3011654"/>
              <a:ext cx="206022" cy="287630"/>
            </p14:xfrm>
          </p:contentPart>
        </mc:Choice>
        <mc:Fallback xmlns="">
          <p:pic>
            <p:nvPicPr>
              <p:cNvPr id="128" name="墨迹 127"/>
            </p:nvPicPr>
            <p:blipFill>
              <a:blip/>
            </p:blipFill>
            <p:spPr>
              <a:xfrm>
                <a:off x="2082800" y="3011654"/>
                <a:ext cx="206022" cy="287630"/>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129" name="墨迹 128"/>
              <p14:cNvContentPartPr/>
              <p14:nvPr/>
            </p14:nvContentPartPr>
            <p14:xfrm>
              <a:off x="2336800" y="3209047"/>
              <a:ext cx="138288" cy="76138"/>
            </p14:xfrm>
          </p:contentPart>
        </mc:Choice>
        <mc:Fallback xmlns="">
          <p:pic>
            <p:nvPicPr>
              <p:cNvPr id="129" name="墨迹 128"/>
            </p:nvPicPr>
            <p:blipFill>
              <a:blip/>
            </p:blipFill>
            <p:spPr>
              <a:xfrm>
                <a:off x="2336800" y="3209047"/>
                <a:ext cx="138288" cy="76138"/>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130" name="墨迹 129"/>
              <p14:cNvContentPartPr/>
              <p14:nvPr/>
            </p14:nvContentPartPr>
            <p14:xfrm>
              <a:off x="2562577" y="3214687"/>
              <a:ext cx="141111" cy="124076"/>
            </p14:xfrm>
          </p:contentPart>
        </mc:Choice>
        <mc:Fallback xmlns="">
          <p:pic>
            <p:nvPicPr>
              <p:cNvPr id="130" name="墨迹 129"/>
            </p:nvPicPr>
            <p:blipFill>
              <a:blip/>
            </p:blipFill>
            <p:spPr>
              <a:xfrm>
                <a:off x="2562577" y="3214687"/>
                <a:ext cx="141111" cy="124076"/>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131" name="墨迹 130"/>
              <p14:cNvContentPartPr/>
              <p14:nvPr/>
            </p14:nvContentPartPr>
            <p14:xfrm>
              <a:off x="2619022" y="2989095"/>
              <a:ext cx="22578" cy="126895"/>
            </p14:xfrm>
          </p:contentPart>
        </mc:Choice>
        <mc:Fallback xmlns="">
          <p:pic>
            <p:nvPicPr>
              <p:cNvPr id="131" name="墨迹 130"/>
            </p:nvPicPr>
            <p:blipFill>
              <a:blip/>
            </p:blipFill>
            <p:spPr>
              <a:xfrm>
                <a:off x="2619022" y="2989095"/>
                <a:ext cx="22578" cy="126895"/>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132" name="墨迹 131"/>
              <p14:cNvContentPartPr/>
              <p14:nvPr/>
            </p14:nvContentPartPr>
            <p14:xfrm>
              <a:off x="2729088" y="2972176"/>
              <a:ext cx="8467" cy="149454"/>
            </p14:xfrm>
          </p:contentPart>
        </mc:Choice>
        <mc:Fallback xmlns="">
          <p:pic>
            <p:nvPicPr>
              <p:cNvPr id="132" name="墨迹 131"/>
            </p:nvPicPr>
            <p:blipFill>
              <a:blip/>
            </p:blipFill>
            <p:spPr>
              <a:xfrm>
                <a:off x="2729088" y="2972176"/>
                <a:ext cx="8467" cy="149454"/>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133" name="墨迹 132"/>
              <p14:cNvContentPartPr/>
              <p14:nvPr/>
            </p14:nvContentPartPr>
            <p14:xfrm>
              <a:off x="2647244" y="2724024"/>
              <a:ext cx="95956" cy="180474"/>
            </p14:xfrm>
          </p:contentPart>
        </mc:Choice>
        <mc:Fallback xmlns="">
          <p:pic>
            <p:nvPicPr>
              <p:cNvPr id="133" name="墨迹 132"/>
            </p:nvPicPr>
            <p:blipFill>
              <a:blip/>
            </p:blipFill>
            <p:spPr>
              <a:xfrm>
                <a:off x="2647244" y="2724024"/>
                <a:ext cx="95956" cy="180474"/>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134" name="墨迹 133"/>
              <p14:cNvContentPartPr/>
              <p14:nvPr/>
            </p14:nvContentPartPr>
            <p14:xfrm>
              <a:off x="2805288" y="3299284"/>
              <a:ext cx="189089" cy="81777"/>
            </p14:xfrm>
          </p:contentPart>
        </mc:Choice>
        <mc:Fallback xmlns="">
          <p:pic>
            <p:nvPicPr>
              <p:cNvPr id="134" name="墨迹 133"/>
            </p:nvPicPr>
            <p:blipFill>
              <a:blip/>
            </p:blipFill>
            <p:spPr>
              <a:xfrm>
                <a:off x="2805288" y="3299284"/>
                <a:ext cx="189089" cy="81777"/>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135" name="墨迹 134"/>
              <p14:cNvContentPartPr/>
              <p14:nvPr/>
            </p14:nvContentPartPr>
            <p14:xfrm>
              <a:off x="3183466" y="3344402"/>
              <a:ext cx="141111" cy="140996"/>
            </p14:xfrm>
          </p:contentPart>
        </mc:Choice>
        <mc:Fallback xmlns="">
          <p:pic>
            <p:nvPicPr>
              <p:cNvPr id="135" name="墨迹 134"/>
            </p:nvPicPr>
            <p:blipFill>
              <a:blip/>
            </p:blipFill>
            <p:spPr>
              <a:xfrm>
                <a:off x="3183466" y="3344402"/>
                <a:ext cx="141111" cy="140996"/>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136" name="墨迹 135"/>
              <p14:cNvContentPartPr/>
              <p14:nvPr/>
            </p14:nvContentPartPr>
            <p14:xfrm>
              <a:off x="3437466" y="3310564"/>
              <a:ext cx="248356" cy="16919"/>
            </p14:xfrm>
          </p:contentPart>
        </mc:Choice>
        <mc:Fallback xmlns="">
          <p:pic>
            <p:nvPicPr>
              <p:cNvPr id="136" name="墨迹 135"/>
            </p:nvPicPr>
            <p:blipFill>
              <a:blip/>
            </p:blipFill>
            <p:spPr>
              <a:xfrm>
                <a:off x="3437466" y="3310564"/>
                <a:ext cx="248356" cy="16919"/>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137" name="墨迹 136"/>
              <p14:cNvContentPartPr/>
              <p14:nvPr/>
            </p14:nvContentPartPr>
            <p14:xfrm>
              <a:off x="3431822" y="3406440"/>
              <a:ext cx="279400" cy="28199"/>
            </p14:xfrm>
          </p:contentPart>
        </mc:Choice>
        <mc:Fallback xmlns="">
          <p:pic>
            <p:nvPicPr>
              <p:cNvPr id="137" name="墨迹 136"/>
            </p:nvPicPr>
            <p:blipFill>
              <a:blip/>
            </p:blipFill>
            <p:spPr>
              <a:xfrm>
                <a:off x="3431822" y="3406440"/>
                <a:ext cx="279400" cy="28199"/>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138" name="墨迹 137"/>
              <p14:cNvContentPartPr/>
              <p14:nvPr/>
            </p14:nvContentPartPr>
            <p14:xfrm>
              <a:off x="2943577" y="3536156"/>
              <a:ext cx="160867" cy="87417"/>
            </p14:xfrm>
          </p:contentPart>
        </mc:Choice>
        <mc:Fallback xmlns="">
          <p:pic>
            <p:nvPicPr>
              <p:cNvPr id="138" name="墨迹 137"/>
            </p:nvPicPr>
            <p:blipFill>
              <a:blip/>
            </p:blipFill>
            <p:spPr>
              <a:xfrm>
                <a:off x="2943577" y="3536156"/>
                <a:ext cx="160867" cy="87417"/>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139" name="墨迹 138"/>
              <p14:cNvContentPartPr/>
              <p14:nvPr/>
            </p14:nvContentPartPr>
            <p14:xfrm>
              <a:off x="2167466" y="3677151"/>
              <a:ext cx="56445" cy="270710"/>
            </p14:xfrm>
          </p:contentPart>
        </mc:Choice>
        <mc:Fallback xmlns="">
          <p:pic>
            <p:nvPicPr>
              <p:cNvPr id="139" name="墨迹 138"/>
            </p:nvPicPr>
            <p:blipFill>
              <a:blip/>
            </p:blipFill>
            <p:spPr>
              <a:xfrm>
                <a:off x="2167466" y="3677151"/>
                <a:ext cx="56445" cy="270710"/>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140" name="墨迹 139"/>
              <p14:cNvContentPartPr/>
              <p14:nvPr/>
            </p14:nvContentPartPr>
            <p14:xfrm>
              <a:off x="2218266" y="3626393"/>
              <a:ext cx="158045" cy="287630"/>
            </p14:xfrm>
          </p:contentPart>
        </mc:Choice>
        <mc:Fallback xmlns="">
          <p:pic>
            <p:nvPicPr>
              <p:cNvPr id="140" name="墨迹 139"/>
            </p:nvPicPr>
            <p:blipFill>
              <a:blip/>
            </p:blipFill>
            <p:spPr>
              <a:xfrm>
                <a:off x="2218266" y="3626393"/>
                <a:ext cx="158045" cy="287630"/>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141" name="墨迹 140"/>
              <p14:cNvContentPartPr/>
              <p14:nvPr/>
            </p14:nvContentPartPr>
            <p14:xfrm>
              <a:off x="2365022" y="3789947"/>
              <a:ext cx="158044" cy="22559"/>
            </p14:xfrm>
          </p:contentPart>
        </mc:Choice>
        <mc:Fallback xmlns="">
          <p:pic>
            <p:nvPicPr>
              <p:cNvPr id="141" name="墨迹 140"/>
            </p:nvPicPr>
            <p:blipFill>
              <a:blip/>
            </p:blipFill>
            <p:spPr>
              <a:xfrm>
                <a:off x="2365022" y="3789947"/>
                <a:ext cx="158044" cy="22559"/>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142" name="墨迹 141"/>
              <p14:cNvContentPartPr/>
              <p14:nvPr/>
            </p14:nvContentPartPr>
            <p14:xfrm>
              <a:off x="2613377" y="3682791"/>
              <a:ext cx="118534" cy="146634"/>
            </p14:xfrm>
          </p:contentPart>
        </mc:Choice>
        <mc:Fallback xmlns="">
          <p:pic>
            <p:nvPicPr>
              <p:cNvPr id="142" name="墨迹 141"/>
            </p:nvPicPr>
            <p:blipFill>
              <a:blip/>
            </p:blipFill>
            <p:spPr>
              <a:xfrm>
                <a:off x="2613377" y="3682791"/>
                <a:ext cx="118534" cy="146634"/>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143" name="墨迹 142"/>
              <p14:cNvContentPartPr/>
              <p14:nvPr/>
            </p14:nvContentPartPr>
            <p14:xfrm>
              <a:off x="2641600" y="3902743"/>
              <a:ext cx="8466" cy="140995"/>
            </p14:xfrm>
          </p:contentPart>
        </mc:Choice>
        <mc:Fallback xmlns="">
          <p:pic>
            <p:nvPicPr>
              <p:cNvPr id="143" name="墨迹 142"/>
            </p:nvPicPr>
            <p:blipFill>
              <a:blip/>
            </p:blipFill>
            <p:spPr>
              <a:xfrm>
                <a:off x="2641600" y="3902743"/>
                <a:ext cx="8466" cy="140995"/>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144" name="墨迹 143"/>
              <p14:cNvContentPartPr/>
              <p14:nvPr/>
            </p14:nvContentPartPr>
            <p14:xfrm>
              <a:off x="2720622" y="3914023"/>
              <a:ext cx="16933" cy="124075"/>
            </p14:xfrm>
          </p:contentPart>
        </mc:Choice>
        <mc:Fallback xmlns="">
          <p:pic>
            <p:nvPicPr>
              <p:cNvPr id="144" name="墨迹 143"/>
            </p:nvPicPr>
            <p:blipFill>
              <a:blip/>
            </p:blipFill>
            <p:spPr>
              <a:xfrm>
                <a:off x="2720622" y="3914023"/>
                <a:ext cx="16933" cy="124075"/>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145" name="墨迹 144"/>
              <p14:cNvContentPartPr/>
              <p14:nvPr/>
            </p14:nvContentPartPr>
            <p14:xfrm>
              <a:off x="2658533" y="4125515"/>
              <a:ext cx="90311" cy="115616"/>
            </p14:xfrm>
          </p:contentPart>
        </mc:Choice>
        <mc:Fallback xmlns="">
          <p:pic>
            <p:nvPicPr>
              <p:cNvPr id="145" name="墨迹 144"/>
            </p:nvPicPr>
            <p:blipFill>
              <a:blip/>
            </p:blipFill>
            <p:spPr>
              <a:xfrm>
                <a:off x="2658533" y="4125515"/>
                <a:ext cx="90311" cy="115616"/>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146" name="墨迹 145"/>
              <p14:cNvContentPartPr/>
              <p14:nvPr/>
            </p14:nvContentPartPr>
            <p14:xfrm>
              <a:off x="3951111" y="3268265"/>
              <a:ext cx="8466" cy="2820"/>
            </p14:xfrm>
          </p:contentPart>
        </mc:Choice>
        <mc:Fallback xmlns="">
          <p:pic>
            <p:nvPicPr>
              <p:cNvPr id="146" name="墨迹 145"/>
            </p:nvPicPr>
            <p:blipFill>
              <a:blip/>
            </p:blipFill>
            <p:spPr>
              <a:xfrm>
                <a:off x="3951111" y="3268265"/>
                <a:ext cx="8466" cy="2820"/>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147" name="墨迹 146"/>
              <p14:cNvContentPartPr/>
              <p14:nvPr/>
            </p14:nvContentPartPr>
            <p14:xfrm>
              <a:off x="3872088" y="3242886"/>
              <a:ext cx="127000" cy="146635"/>
            </p14:xfrm>
          </p:contentPart>
        </mc:Choice>
        <mc:Fallback xmlns="">
          <p:pic>
            <p:nvPicPr>
              <p:cNvPr id="147" name="墨迹 146"/>
            </p:nvPicPr>
            <p:blipFill>
              <a:blip/>
            </p:blipFill>
            <p:spPr>
              <a:xfrm>
                <a:off x="3872088" y="3242886"/>
                <a:ext cx="127000" cy="146635"/>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148" name="墨迹 147"/>
              <p14:cNvContentPartPr/>
              <p14:nvPr/>
            </p14:nvContentPartPr>
            <p14:xfrm>
              <a:off x="4055533" y="2989095"/>
              <a:ext cx="93133" cy="172014"/>
            </p14:xfrm>
          </p:contentPart>
        </mc:Choice>
        <mc:Fallback xmlns="">
          <p:pic>
            <p:nvPicPr>
              <p:cNvPr id="148" name="墨迹 147"/>
            </p:nvPicPr>
            <p:blipFill>
              <a:blip/>
            </p:blipFill>
            <p:spPr>
              <a:xfrm>
                <a:off x="4055533" y="2989095"/>
                <a:ext cx="93133" cy="172014"/>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149" name="墨迹 148"/>
              <p14:cNvContentPartPr/>
              <p14:nvPr/>
            </p14:nvContentPartPr>
            <p14:xfrm>
              <a:off x="4137377" y="2786062"/>
              <a:ext cx="56445" cy="194573"/>
            </p14:xfrm>
          </p:contentPart>
        </mc:Choice>
        <mc:Fallback xmlns="">
          <p:pic>
            <p:nvPicPr>
              <p:cNvPr id="149" name="墨迹 148"/>
            </p:nvPicPr>
            <p:blipFill>
              <a:blip/>
            </p:blipFill>
            <p:spPr>
              <a:xfrm>
                <a:off x="4137377" y="2786062"/>
                <a:ext cx="56445" cy="194573"/>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150" name="墨迹 149"/>
              <p14:cNvContentPartPr/>
              <p14:nvPr/>
            </p14:nvContentPartPr>
            <p14:xfrm>
              <a:off x="4176888" y="2904498"/>
              <a:ext cx="81845" cy="28199"/>
            </p14:xfrm>
          </p:contentPart>
        </mc:Choice>
        <mc:Fallback xmlns="">
          <p:pic>
            <p:nvPicPr>
              <p:cNvPr id="150" name="墨迹 149"/>
            </p:nvPicPr>
            <p:blipFill>
              <a:blip/>
            </p:blipFill>
            <p:spPr>
              <a:xfrm>
                <a:off x="4176888" y="2904498"/>
                <a:ext cx="81845" cy="28199"/>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151" name="墨迹 150"/>
              <p14:cNvContentPartPr/>
              <p14:nvPr/>
            </p14:nvContentPartPr>
            <p14:xfrm>
              <a:off x="4323644" y="2808621"/>
              <a:ext cx="11289" cy="200213"/>
            </p14:xfrm>
          </p:contentPart>
        </mc:Choice>
        <mc:Fallback xmlns="">
          <p:pic>
            <p:nvPicPr>
              <p:cNvPr id="151" name="墨迹 150"/>
            </p:nvPicPr>
            <p:blipFill>
              <a:blip/>
            </p:blipFill>
            <p:spPr>
              <a:xfrm>
                <a:off x="4323644" y="2808621"/>
                <a:ext cx="11289" cy="200213"/>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152" name="墨迹 151"/>
              <p14:cNvContentPartPr/>
              <p14:nvPr/>
            </p14:nvContentPartPr>
            <p14:xfrm>
              <a:off x="4109155" y="3378241"/>
              <a:ext cx="149578" cy="124076"/>
            </p14:xfrm>
          </p:contentPart>
        </mc:Choice>
        <mc:Fallback xmlns="">
          <p:pic>
            <p:nvPicPr>
              <p:cNvPr id="152" name="墨迹 151"/>
            </p:nvPicPr>
            <p:blipFill>
              <a:blip/>
            </p:blipFill>
            <p:spPr>
              <a:xfrm>
                <a:off x="4109155" y="3378241"/>
                <a:ext cx="149578" cy="124076"/>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153" name="墨迹 152"/>
              <p14:cNvContentPartPr/>
              <p14:nvPr/>
            </p14:nvContentPartPr>
            <p14:xfrm>
              <a:off x="4278488" y="3389521"/>
              <a:ext cx="84667" cy="194573"/>
            </p14:xfrm>
          </p:contentPart>
        </mc:Choice>
        <mc:Fallback xmlns="">
          <p:pic>
            <p:nvPicPr>
              <p:cNvPr id="153" name="墨迹 152"/>
            </p:nvPicPr>
            <p:blipFill>
              <a:blip/>
            </p:blipFill>
            <p:spPr>
              <a:xfrm>
                <a:off x="4278488" y="3389521"/>
                <a:ext cx="84667" cy="194573"/>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154" name="墨迹 153"/>
              <p14:cNvContentPartPr/>
              <p14:nvPr/>
            </p14:nvContentPartPr>
            <p14:xfrm>
              <a:off x="4346222" y="3375421"/>
              <a:ext cx="143933" cy="194574"/>
            </p14:xfrm>
          </p:contentPart>
        </mc:Choice>
        <mc:Fallback xmlns="">
          <p:pic>
            <p:nvPicPr>
              <p:cNvPr id="154" name="墨迹 153"/>
            </p:nvPicPr>
            <p:blipFill>
              <a:blip/>
            </p:blipFill>
            <p:spPr>
              <a:xfrm>
                <a:off x="4346222" y="3375421"/>
                <a:ext cx="143933" cy="194574"/>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155" name="墨迹 154"/>
              <p14:cNvContentPartPr/>
              <p14:nvPr/>
            </p14:nvContentPartPr>
            <p14:xfrm>
              <a:off x="4532488" y="3307744"/>
              <a:ext cx="93134" cy="59217"/>
            </p14:xfrm>
          </p:contentPart>
        </mc:Choice>
        <mc:Fallback xmlns="">
          <p:pic>
            <p:nvPicPr>
              <p:cNvPr id="155" name="墨迹 154"/>
            </p:nvPicPr>
            <p:blipFill>
              <a:blip/>
            </p:blipFill>
            <p:spPr>
              <a:xfrm>
                <a:off x="4532488" y="3307744"/>
                <a:ext cx="93134" cy="59217"/>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156" name="墨迹 155"/>
              <p14:cNvContentPartPr/>
              <p14:nvPr/>
            </p14:nvContentPartPr>
            <p14:xfrm>
              <a:off x="4673600" y="3203407"/>
              <a:ext cx="28222" cy="146635"/>
            </p14:xfrm>
          </p:contentPart>
        </mc:Choice>
        <mc:Fallback xmlns="">
          <p:pic>
            <p:nvPicPr>
              <p:cNvPr id="156" name="墨迹 155"/>
            </p:nvPicPr>
            <p:blipFill>
              <a:blip/>
            </p:blipFill>
            <p:spPr>
              <a:xfrm>
                <a:off x="4673600" y="3203407"/>
                <a:ext cx="28222" cy="146635"/>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157" name="墨迹 156"/>
              <p14:cNvContentPartPr/>
              <p14:nvPr/>
            </p14:nvContentPartPr>
            <p14:xfrm>
              <a:off x="4718755" y="3118810"/>
              <a:ext cx="127000" cy="197394"/>
            </p14:xfrm>
          </p:contentPart>
        </mc:Choice>
        <mc:Fallback xmlns="">
          <p:pic>
            <p:nvPicPr>
              <p:cNvPr id="157" name="墨迹 156"/>
            </p:nvPicPr>
            <p:blipFill>
              <a:blip/>
            </p:blipFill>
            <p:spPr>
              <a:xfrm>
                <a:off x="4718755" y="3118810"/>
                <a:ext cx="127000" cy="197394"/>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158" name="墨迹 157"/>
              <p14:cNvContentPartPr/>
              <p14:nvPr/>
            </p14:nvContentPartPr>
            <p14:xfrm>
              <a:off x="4910666" y="3248526"/>
              <a:ext cx="25400" cy="95876"/>
            </p14:xfrm>
          </p:contentPart>
        </mc:Choice>
        <mc:Fallback xmlns="">
          <p:pic>
            <p:nvPicPr>
              <p:cNvPr id="158" name="墨迹 157"/>
            </p:nvPicPr>
            <p:blipFill>
              <a:blip/>
            </p:blipFill>
            <p:spPr>
              <a:xfrm>
                <a:off x="4910666" y="3248526"/>
                <a:ext cx="25400" cy="95876"/>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159" name="墨迹 158"/>
              <p14:cNvContentPartPr/>
              <p14:nvPr/>
            </p14:nvContentPartPr>
            <p14:xfrm>
              <a:off x="4442177" y="3615113"/>
              <a:ext cx="104423" cy="121256"/>
            </p14:xfrm>
          </p:contentPart>
        </mc:Choice>
        <mc:Fallback xmlns="">
          <p:pic>
            <p:nvPicPr>
              <p:cNvPr id="159" name="墨迹 158"/>
            </p:nvPicPr>
            <p:blipFill>
              <a:blip/>
            </p:blipFill>
            <p:spPr>
              <a:xfrm>
                <a:off x="4442177" y="3615113"/>
                <a:ext cx="104423" cy="121256"/>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160" name="墨迹 159"/>
              <p14:cNvContentPartPr/>
              <p14:nvPr/>
            </p14:nvContentPartPr>
            <p14:xfrm>
              <a:off x="4608688" y="3756108"/>
              <a:ext cx="47978" cy="169194"/>
            </p14:xfrm>
          </p:contentPart>
        </mc:Choice>
        <mc:Fallback xmlns="">
          <p:pic>
            <p:nvPicPr>
              <p:cNvPr id="160" name="墨迹 159"/>
            </p:nvPicPr>
            <p:blipFill>
              <a:blip/>
            </p:blipFill>
            <p:spPr>
              <a:xfrm>
                <a:off x="4608688" y="3756108"/>
                <a:ext cx="47978" cy="169194"/>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161" name="墨迹 160"/>
              <p14:cNvContentPartPr/>
              <p14:nvPr/>
            </p14:nvContentPartPr>
            <p14:xfrm>
              <a:off x="4656666" y="3660231"/>
              <a:ext cx="143934" cy="236872"/>
            </p14:xfrm>
          </p:contentPart>
        </mc:Choice>
        <mc:Fallback xmlns="">
          <p:pic>
            <p:nvPicPr>
              <p:cNvPr id="161" name="墨迹 160"/>
            </p:nvPicPr>
            <p:blipFill>
              <a:blip/>
            </p:blipFill>
            <p:spPr>
              <a:xfrm>
                <a:off x="4656666" y="3660231"/>
                <a:ext cx="143934" cy="236872"/>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162" name="墨迹 161"/>
              <p14:cNvContentPartPr/>
              <p14:nvPr/>
            </p14:nvContentPartPr>
            <p14:xfrm>
              <a:off x="4865511" y="3812506"/>
              <a:ext cx="118533" cy="67678"/>
            </p14:xfrm>
          </p:contentPart>
        </mc:Choice>
        <mc:Fallback xmlns="">
          <p:pic>
            <p:nvPicPr>
              <p:cNvPr id="162" name="墨迹 161"/>
            </p:nvPicPr>
            <p:blipFill>
              <a:blip/>
            </p:blipFill>
            <p:spPr>
              <a:xfrm>
                <a:off x="4865511" y="3812506"/>
                <a:ext cx="118533" cy="67678"/>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163" name="墨迹 162"/>
              <p14:cNvContentPartPr/>
              <p14:nvPr/>
            </p14:nvContentPartPr>
            <p14:xfrm>
              <a:off x="5294488" y="3350042"/>
              <a:ext cx="217312" cy="28199"/>
            </p14:xfrm>
          </p:contentPart>
        </mc:Choice>
        <mc:Fallback xmlns="">
          <p:pic>
            <p:nvPicPr>
              <p:cNvPr id="163" name="墨迹 162"/>
            </p:nvPicPr>
            <p:blipFill>
              <a:blip/>
            </p:blipFill>
            <p:spPr>
              <a:xfrm>
                <a:off x="5294488" y="3350042"/>
                <a:ext cx="217312" cy="28199"/>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164" name="墨迹 163"/>
              <p14:cNvContentPartPr/>
              <p14:nvPr/>
            </p14:nvContentPartPr>
            <p14:xfrm>
              <a:off x="5379155" y="3254166"/>
              <a:ext cx="39512" cy="231231"/>
            </p14:xfrm>
          </p:contentPart>
        </mc:Choice>
        <mc:Fallback xmlns="">
          <p:pic>
            <p:nvPicPr>
              <p:cNvPr id="164" name="墨迹 163"/>
            </p:nvPicPr>
            <p:blipFill>
              <a:blip/>
            </p:blipFill>
            <p:spPr>
              <a:xfrm>
                <a:off x="5379155" y="3254166"/>
                <a:ext cx="39512" cy="231231"/>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165" name="墨迹 164"/>
              <p14:cNvContentPartPr/>
              <p14:nvPr/>
            </p14:nvContentPartPr>
            <p14:xfrm>
              <a:off x="5974644" y="2983455"/>
              <a:ext cx="42333" cy="186114"/>
            </p14:xfrm>
          </p:contentPart>
        </mc:Choice>
        <mc:Fallback xmlns="">
          <p:pic>
            <p:nvPicPr>
              <p:cNvPr id="165" name="墨迹 164"/>
            </p:nvPicPr>
            <p:blipFill>
              <a:blip/>
            </p:blipFill>
            <p:spPr>
              <a:xfrm>
                <a:off x="5974644" y="2983455"/>
                <a:ext cx="42333" cy="186114"/>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166" name="墨迹 165"/>
              <p14:cNvContentPartPr/>
              <p14:nvPr/>
            </p14:nvContentPartPr>
            <p14:xfrm>
              <a:off x="6028266" y="3028573"/>
              <a:ext cx="104422" cy="16920"/>
            </p14:xfrm>
          </p:contentPart>
        </mc:Choice>
        <mc:Fallback xmlns="">
          <p:pic>
            <p:nvPicPr>
              <p:cNvPr id="166" name="墨迹 165"/>
            </p:nvPicPr>
            <p:blipFill>
              <a:blip/>
            </p:blipFill>
            <p:spPr>
              <a:xfrm>
                <a:off x="6028266" y="3028573"/>
                <a:ext cx="104422" cy="16920"/>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167" name="墨迹 166"/>
              <p14:cNvContentPartPr/>
              <p14:nvPr/>
            </p14:nvContentPartPr>
            <p14:xfrm>
              <a:off x="6175022" y="2943976"/>
              <a:ext cx="16933" cy="222773"/>
            </p14:xfrm>
          </p:contentPart>
        </mc:Choice>
        <mc:Fallback xmlns="">
          <p:pic>
            <p:nvPicPr>
              <p:cNvPr id="167" name="墨迹 166"/>
            </p:nvPicPr>
            <p:blipFill>
              <a:blip/>
            </p:blipFill>
            <p:spPr>
              <a:xfrm>
                <a:off x="6175022" y="2943976"/>
                <a:ext cx="16933" cy="222773"/>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168" name="墨迹 167"/>
              <p14:cNvContentPartPr/>
              <p14:nvPr/>
            </p14:nvContentPartPr>
            <p14:xfrm>
              <a:off x="5974644" y="3417720"/>
              <a:ext cx="19756" cy="205853"/>
            </p14:xfrm>
          </p:contentPart>
        </mc:Choice>
        <mc:Fallback xmlns="">
          <p:pic>
            <p:nvPicPr>
              <p:cNvPr id="168" name="墨迹 167"/>
            </p:nvPicPr>
            <p:blipFill>
              <a:blip/>
            </p:blipFill>
            <p:spPr>
              <a:xfrm>
                <a:off x="5974644" y="3417720"/>
                <a:ext cx="19756" cy="205853"/>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169" name="墨迹 168"/>
              <p14:cNvContentPartPr/>
              <p14:nvPr/>
            </p14:nvContentPartPr>
            <p14:xfrm>
              <a:off x="6000044" y="3524876"/>
              <a:ext cx="127000" cy="16919"/>
            </p14:xfrm>
          </p:contentPart>
        </mc:Choice>
        <mc:Fallback xmlns="">
          <p:pic>
            <p:nvPicPr>
              <p:cNvPr id="169" name="墨迹 168"/>
            </p:nvPicPr>
            <p:blipFill>
              <a:blip/>
            </p:blipFill>
            <p:spPr>
              <a:xfrm>
                <a:off x="6000044" y="3524876"/>
                <a:ext cx="127000" cy="16919"/>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170" name="墨迹 169"/>
              <p14:cNvContentPartPr/>
              <p14:nvPr/>
            </p14:nvContentPartPr>
            <p14:xfrm>
              <a:off x="6132688" y="3412080"/>
              <a:ext cx="14112" cy="225592"/>
            </p14:xfrm>
          </p:contentPart>
        </mc:Choice>
        <mc:Fallback xmlns="">
          <p:pic>
            <p:nvPicPr>
              <p:cNvPr id="170" name="墨迹 169"/>
            </p:nvPicPr>
            <p:blipFill>
              <a:blip/>
            </p:blipFill>
            <p:spPr>
              <a:xfrm>
                <a:off x="6132688" y="3412080"/>
                <a:ext cx="14112" cy="225592"/>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171" name="墨迹 170"/>
              <p14:cNvContentPartPr/>
              <p14:nvPr/>
            </p14:nvContentPartPr>
            <p14:xfrm>
              <a:off x="6304844" y="3163929"/>
              <a:ext cx="146756" cy="90237"/>
            </p14:xfrm>
          </p:contentPart>
        </mc:Choice>
        <mc:Fallback xmlns="">
          <p:pic>
            <p:nvPicPr>
              <p:cNvPr id="171" name="墨迹 170"/>
            </p:nvPicPr>
            <p:blipFill>
              <a:blip/>
            </p:blipFill>
            <p:spPr>
              <a:xfrm>
                <a:off x="6304844" y="3163929"/>
                <a:ext cx="146756" cy="90237"/>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172" name="墨迹 171"/>
              <p14:cNvContentPartPr/>
              <p14:nvPr/>
            </p14:nvContentPartPr>
            <p14:xfrm>
              <a:off x="6220177" y="3279545"/>
              <a:ext cx="206023" cy="126895"/>
            </p14:xfrm>
          </p:contentPart>
        </mc:Choice>
        <mc:Fallback xmlns="">
          <p:pic>
            <p:nvPicPr>
              <p:cNvPr id="172" name="墨迹 171"/>
            </p:nvPicPr>
            <p:blipFill>
              <a:blip/>
            </p:blipFill>
            <p:spPr>
              <a:xfrm>
                <a:off x="6220177" y="3279545"/>
                <a:ext cx="206023" cy="126895"/>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173" name="墨迹 172"/>
              <p14:cNvContentPartPr/>
              <p14:nvPr/>
            </p14:nvContentPartPr>
            <p14:xfrm>
              <a:off x="6457244" y="3124450"/>
              <a:ext cx="124178" cy="208673"/>
            </p14:xfrm>
          </p:contentPart>
        </mc:Choice>
        <mc:Fallback xmlns="">
          <p:pic>
            <p:nvPicPr>
              <p:cNvPr id="173" name="墨迹 172"/>
            </p:nvPicPr>
            <p:blipFill>
              <a:blip/>
            </p:blipFill>
            <p:spPr>
              <a:xfrm>
                <a:off x="6457244" y="3124450"/>
                <a:ext cx="124178" cy="208673"/>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174" name="墨迹 173"/>
              <p14:cNvContentPartPr/>
              <p14:nvPr/>
            </p14:nvContentPartPr>
            <p14:xfrm>
              <a:off x="6547555" y="3132910"/>
              <a:ext cx="197556" cy="200213"/>
            </p14:xfrm>
          </p:contentPart>
        </mc:Choice>
        <mc:Fallback xmlns="">
          <p:pic>
            <p:nvPicPr>
              <p:cNvPr id="174" name="墨迹 173"/>
            </p:nvPicPr>
            <p:blipFill>
              <a:blip/>
            </p:blipFill>
            <p:spPr>
              <a:xfrm>
                <a:off x="6547555" y="3132910"/>
                <a:ext cx="197556" cy="200213"/>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175" name="墨迹 174"/>
              <p14:cNvContentPartPr/>
              <p14:nvPr/>
            </p14:nvContentPartPr>
            <p14:xfrm>
              <a:off x="6807200" y="3169569"/>
              <a:ext cx="251177" cy="39478"/>
            </p14:xfrm>
          </p:contentPart>
        </mc:Choice>
        <mc:Fallback xmlns="">
          <p:pic>
            <p:nvPicPr>
              <p:cNvPr id="175" name="墨迹 174"/>
            </p:nvPicPr>
            <p:blipFill>
              <a:blip/>
            </p:blipFill>
            <p:spPr>
              <a:xfrm>
                <a:off x="6807200" y="3169569"/>
                <a:ext cx="251177" cy="39478"/>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176" name="墨迹 175"/>
              <p14:cNvContentPartPr/>
              <p14:nvPr/>
            </p14:nvContentPartPr>
            <p14:xfrm>
              <a:off x="7100711" y="3045493"/>
              <a:ext cx="33866" cy="236872"/>
            </p14:xfrm>
          </p:contentPart>
        </mc:Choice>
        <mc:Fallback xmlns="">
          <p:pic>
            <p:nvPicPr>
              <p:cNvPr id="176" name="墨迹 175"/>
            </p:nvPicPr>
            <p:blipFill>
              <a:blip/>
            </p:blipFill>
            <p:spPr>
              <a:xfrm>
                <a:off x="7100711" y="3045493"/>
                <a:ext cx="33866" cy="236872"/>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177" name="墨迹 176"/>
              <p14:cNvContentPartPr/>
              <p14:nvPr/>
            </p14:nvContentPartPr>
            <p14:xfrm>
              <a:off x="7151511" y="2977815"/>
              <a:ext cx="211666" cy="265071"/>
            </p14:xfrm>
          </p:contentPart>
        </mc:Choice>
        <mc:Fallback xmlns="">
          <p:pic>
            <p:nvPicPr>
              <p:cNvPr id="177" name="墨迹 176"/>
            </p:nvPicPr>
            <p:blipFill>
              <a:blip/>
            </p:blipFill>
            <p:spPr>
              <a:xfrm>
                <a:off x="7151511" y="2977815"/>
                <a:ext cx="211666" cy="265071"/>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178" name="墨迹 177"/>
              <p14:cNvContentPartPr/>
              <p14:nvPr/>
            </p14:nvContentPartPr>
            <p14:xfrm>
              <a:off x="7343422" y="3101891"/>
              <a:ext cx="129822" cy="335568"/>
            </p14:xfrm>
          </p:contentPart>
        </mc:Choice>
        <mc:Fallback xmlns="">
          <p:pic>
            <p:nvPicPr>
              <p:cNvPr id="178" name="墨迹 177"/>
            </p:nvPicPr>
            <p:blipFill>
              <a:blip/>
            </p:blipFill>
            <p:spPr>
              <a:xfrm>
                <a:off x="7343422" y="3101891"/>
                <a:ext cx="129822" cy="335568"/>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179" name="墨迹 178"/>
              <p14:cNvContentPartPr/>
              <p14:nvPr/>
            </p14:nvContentPartPr>
            <p14:xfrm>
              <a:off x="2116666" y="4979945"/>
              <a:ext cx="50800" cy="276351"/>
            </p14:xfrm>
          </p:contentPart>
        </mc:Choice>
        <mc:Fallback xmlns="">
          <p:pic>
            <p:nvPicPr>
              <p:cNvPr id="179" name="墨迹 178"/>
            </p:nvPicPr>
            <p:blipFill>
              <a:blip/>
            </p:blipFill>
            <p:spPr>
              <a:xfrm>
                <a:off x="2116666" y="4979945"/>
                <a:ext cx="50800" cy="276351"/>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180" name="墨迹 179"/>
              <p14:cNvContentPartPr/>
              <p14:nvPr/>
            </p14:nvContentPartPr>
            <p14:xfrm>
              <a:off x="2111022" y="4940467"/>
              <a:ext cx="160866" cy="321469"/>
            </p14:xfrm>
          </p:contentPart>
        </mc:Choice>
        <mc:Fallback xmlns="">
          <p:pic>
            <p:nvPicPr>
              <p:cNvPr id="180" name="墨迹 179"/>
            </p:nvPicPr>
            <p:blipFill>
              <a:blip/>
            </p:blipFill>
            <p:spPr>
              <a:xfrm>
                <a:off x="2111022" y="4940467"/>
                <a:ext cx="160866" cy="321469"/>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181" name="墨迹 180"/>
              <p14:cNvContentPartPr/>
              <p14:nvPr/>
            </p14:nvContentPartPr>
            <p14:xfrm>
              <a:off x="2421466" y="5047623"/>
              <a:ext cx="107245" cy="135355"/>
            </p14:xfrm>
          </p:contentPart>
        </mc:Choice>
        <mc:Fallback xmlns="">
          <p:pic>
            <p:nvPicPr>
              <p:cNvPr id="181" name="墨迹 180"/>
            </p:nvPicPr>
            <p:blipFill>
              <a:blip/>
            </p:blipFill>
            <p:spPr>
              <a:xfrm>
                <a:off x="2421466" y="5047623"/>
                <a:ext cx="107245" cy="135355"/>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182" name="墨迹 181"/>
              <p14:cNvContentPartPr/>
              <p14:nvPr/>
            </p14:nvContentPartPr>
            <p14:xfrm>
              <a:off x="2602088" y="5075822"/>
              <a:ext cx="183445" cy="16919"/>
            </p14:xfrm>
          </p:contentPart>
        </mc:Choice>
        <mc:Fallback xmlns="">
          <p:pic>
            <p:nvPicPr>
              <p:cNvPr id="182" name="墨迹 181"/>
            </p:nvPicPr>
            <p:blipFill>
              <a:blip/>
            </p:blipFill>
            <p:spPr>
              <a:xfrm>
                <a:off x="2602088" y="5075822"/>
                <a:ext cx="183445" cy="16919"/>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183" name="墨迹 182"/>
              <p14:cNvContentPartPr/>
              <p14:nvPr/>
            </p14:nvContentPartPr>
            <p14:xfrm>
              <a:off x="2856088" y="4974305"/>
              <a:ext cx="163689" cy="163555"/>
            </p14:xfrm>
          </p:contentPart>
        </mc:Choice>
        <mc:Fallback xmlns="">
          <p:pic>
            <p:nvPicPr>
              <p:cNvPr id="183" name="墨迹 182"/>
            </p:nvPicPr>
            <p:blipFill>
              <a:blip/>
            </p:blipFill>
            <p:spPr>
              <a:xfrm>
                <a:off x="2856088" y="4974305"/>
                <a:ext cx="163689" cy="163555"/>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184" name="墨迹 183"/>
              <p14:cNvContentPartPr/>
              <p14:nvPr/>
            </p14:nvContentPartPr>
            <p14:xfrm>
              <a:off x="2912533" y="4765633"/>
              <a:ext cx="33867" cy="101516"/>
            </p14:xfrm>
          </p:contentPart>
        </mc:Choice>
        <mc:Fallback xmlns="">
          <p:pic>
            <p:nvPicPr>
              <p:cNvPr id="184" name="墨迹 183"/>
            </p:nvPicPr>
            <p:blipFill>
              <a:blip/>
            </p:blipFill>
            <p:spPr>
              <a:xfrm>
                <a:off x="2912533" y="4765633"/>
                <a:ext cx="33867" cy="101516"/>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185" name="墨迹 184"/>
              <p14:cNvContentPartPr/>
              <p14:nvPr/>
            </p14:nvContentPartPr>
            <p14:xfrm>
              <a:off x="2994377" y="4771273"/>
              <a:ext cx="8467" cy="109976"/>
            </p14:xfrm>
          </p:contentPart>
        </mc:Choice>
        <mc:Fallback xmlns="">
          <p:pic>
            <p:nvPicPr>
              <p:cNvPr id="185" name="墨迹 184"/>
            </p:nvPicPr>
            <p:blipFill>
              <a:blip/>
            </p:blipFill>
            <p:spPr>
              <a:xfrm>
                <a:off x="2994377" y="4771273"/>
                <a:ext cx="8467" cy="109976"/>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186" name="墨迹 185"/>
              <p14:cNvContentPartPr/>
              <p14:nvPr/>
            </p14:nvContentPartPr>
            <p14:xfrm>
              <a:off x="2918177" y="4517481"/>
              <a:ext cx="135467" cy="157915"/>
            </p14:xfrm>
          </p:contentPart>
        </mc:Choice>
        <mc:Fallback xmlns="">
          <p:pic>
            <p:nvPicPr>
              <p:cNvPr id="186" name="墨迹 185"/>
            </p:nvPicPr>
            <p:blipFill>
              <a:blip/>
            </p:blipFill>
            <p:spPr>
              <a:xfrm>
                <a:off x="2918177" y="4517481"/>
                <a:ext cx="135467" cy="157915"/>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187" name="墨迹 186"/>
              <p14:cNvContentPartPr/>
              <p14:nvPr/>
            </p14:nvContentPartPr>
            <p14:xfrm>
              <a:off x="2105377" y="5735679"/>
              <a:ext cx="206023" cy="253791"/>
            </p14:xfrm>
          </p:contentPart>
        </mc:Choice>
        <mc:Fallback xmlns="">
          <p:pic>
            <p:nvPicPr>
              <p:cNvPr id="187" name="墨迹 186"/>
            </p:nvPicPr>
            <p:blipFill>
              <a:blip/>
            </p:blipFill>
            <p:spPr>
              <a:xfrm>
                <a:off x="2105377" y="5735679"/>
                <a:ext cx="206023" cy="253791"/>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188" name="墨迹 187"/>
              <p14:cNvContentPartPr/>
              <p14:nvPr/>
            </p14:nvContentPartPr>
            <p14:xfrm>
              <a:off x="2438400" y="5786437"/>
              <a:ext cx="112888" cy="163554"/>
            </p14:xfrm>
          </p:contentPart>
        </mc:Choice>
        <mc:Fallback xmlns="">
          <p:pic>
            <p:nvPicPr>
              <p:cNvPr id="188" name="墨迹 187"/>
            </p:nvPicPr>
            <p:blipFill>
              <a:blip/>
            </p:blipFill>
            <p:spPr>
              <a:xfrm>
                <a:off x="2438400" y="5786437"/>
                <a:ext cx="112888" cy="163554"/>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189" name="墨迹 188"/>
              <p14:cNvContentPartPr/>
              <p14:nvPr/>
            </p14:nvContentPartPr>
            <p14:xfrm>
              <a:off x="2652888" y="5803356"/>
              <a:ext cx="197556" cy="16920"/>
            </p14:xfrm>
          </p:contentPart>
        </mc:Choice>
        <mc:Fallback xmlns="">
          <p:pic>
            <p:nvPicPr>
              <p:cNvPr id="189" name="墨迹 188"/>
            </p:nvPicPr>
            <p:blipFill>
              <a:blip/>
            </p:blipFill>
            <p:spPr>
              <a:xfrm>
                <a:off x="2652888" y="5803356"/>
                <a:ext cx="197556" cy="16920"/>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190" name="墨迹 189"/>
              <p14:cNvContentPartPr/>
              <p14:nvPr/>
            </p14:nvContentPartPr>
            <p14:xfrm>
              <a:off x="2923822" y="5690560"/>
              <a:ext cx="163689" cy="146635"/>
            </p14:xfrm>
          </p:contentPart>
        </mc:Choice>
        <mc:Fallback xmlns="">
          <p:pic>
            <p:nvPicPr>
              <p:cNvPr id="190" name="墨迹 189"/>
            </p:nvPicPr>
            <p:blipFill>
              <a:blip/>
            </p:blipFill>
            <p:spPr>
              <a:xfrm>
                <a:off x="2923822" y="5690560"/>
                <a:ext cx="163689" cy="146635"/>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191" name="墨迹 190"/>
              <p14:cNvContentPartPr/>
              <p14:nvPr/>
            </p14:nvContentPartPr>
            <p14:xfrm>
              <a:off x="2997200" y="5893593"/>
              <a:ext cx="28222" cy="138175"/>
            </p14:xfrm>
          </p:contentPart>
        </mc:Choice>
        <mc:Fallback xmlns="">
          <p:pic>
            <p:nvPicPr>
              <p:cNvPr id="191" name="墨迹 190"/>
            </p:nvPicPr>
            <p:blipFill>
              <a:blip/>
            </p:blipFill>
            <p:spPr>
              <a:xfrm>
                <a:off x="2997200" y="5893593"/>
                <a:ext cx="28222" cy="138175"/>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192" name="墨迹 191"/>
              <p14:cNvContentPartPr/>
              <p14:nvPr/>
            </p14:nvContentPartPr>
            <p14:xfrm>
              <a:off x="3076222" y="5944352"/>
              <a:ext cx="5644" cy="109976"/>
            </p14:xfrm>
          </p:contentPart>
        </mc:Choice>
        <mc:Fallback xmlns="">
          <p:pic>
            <p:nvPicPr>
              <p:cNvPr id="192" name="墨迹 191"/>
            </p:nvPicPr>
            <p:blipFill>
              <a:blip/>
            </p:blipFill>
            <p:spPr>
              <a:xfrm>
                <a:off x="3076222" y="5944352"/>
                <a:ext cx="5644" cy="109976"/>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193" name="墨迹 192"/>
              <p14:cNvContentPartPr/>
              <p14:nvPr/>
            </p14:nvContentPartPr>
            <p14:xfrm>
              <a:off x="3008488" y="6085347"/>
              <a:ext cx="107245" cy="152274"/>
            </p14:xfrm>
          </p:contentPart>
        </mc:Choice>
        <mc:Fallback xmlns="">
          <p:pic>
            <p:nvPicPr>
              <p:cNvPr id="193" name="墨迹 192"/>
            </p:nvPicPr>
            <p:blipFill>
              <a:blip/>
            </p:blipFill>
            <p:spPr>
              <a:xfrm>
                <a:off x="3008488" y="6085347"/>
                <a:ext cx="107245" cy="152274"/>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194" name="墨迹 193"/>
              <p14:cNvContentPartPr/>
              <p14:nvPr/>
            </p14:nvContentPartPr>
            <p14:xfrm>
              <a:off x="3110088" y="5166059"/>
              <a:ext cx="248356" cy="126896"/>
            </p14:xfrm>
          </p:contentPart>
        </mc:Choice>
        <mc:Fallback xmlns="">
          <p:pic>
            <p:nvPicPr>
              <p:cNvPr id="194" name="墨迹 193"/>
            </p:nvPicPr>
            <p:blipFill>
              <a:blip/>
            </p:blipFill>
            <p:spPr>
              <a:xfrm>
                <a:off x="3110088" y="5166059"/>
                <a:ext cx="248356" cy="126896"/>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195" name="墨迹 194"/>
              <p14:cNvContentPartPr/>
              <p14:nvPr/>
            </p14:nvContentPartPr>
            <p14:xfrm>
              <a:off x="3110088" y="5442409"/>
              <a:ext cx="237067" cy="265071"/>
            </p14:xfrm>
          </p:contentPart>
        </mc:Choice>
        <mc:Fallback xmlns="">
          <p:pic>
            <p:nvPicPr>
              <p:cNvPr id="195" name="墨迹 194"/>
            </p:nvPicPr>
            <p:blipFill>
              <a:blip/>
            </p:blipFill>
            <p:spPr>
              <a:xfrm>
                <a:off x="3110088" y="5442409"/>
                <a:ext cx="237067" cy="265071"/>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196" name="墨迹 195"/>
              <p14:cNvContentPartPr/>
              <p14:nvPr/>
            </p14:nvContentPartPr>
            <p14:xfrm>
              <a:off x="3397955" y="5261935"/>
              <a:ext cx="158045" cy="180474"/>
            </p14:xfrm>
          </p:contentPart>
        </mc:Choice>
        <mc:Fallback xmlns="">
          <p:pic>
            <p:nvPicPr>
              <p:cNvPr id="196" name="墨迹 195"/>
            </p:nvPicPr>
            <p:blipFill>
              <a:blip/>
            </p:blipFill>
            <p:spPr>
              <a:xfrm>
                <a:off x="3397955" y="5261935"/>
                <a:ext cx="158045" cy="180474"/>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197" name="墨迹 196"/>
              <p14:cNvContentPartPr/>
              <p14:nvPr/>
            </p14:nvContentPartPr>
            <p14:xfrm>
              <a:off x="3601155" y="5273215"/>
              <a:ext cx="234245" cy="33839"/>
            </p14:xfrm>
          </p:contentPart>
        </mc:Choice>
        <mc:Fallback xmlns="">
          <p:pic>
            <p:nvPicPr>
              <p:cNvPr id="197" name="墨迹 196"/>
            </p:nvPicPr>
            <p:blipFill>
              <a:blip/>
            </p:blipFill>
            <p:spPr>
              <a:xfrm>
                <a:off x="3601155" y="5273215"/>
                <a:ext cx="234245" cy="33839"/>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198" name="墨迹 197"/>
              <p14:cNvContentPartPr/>
              <p14:nvPr/>
            </p14:nvContentPartPr>
            <p14:xfrm>
              <a:off x="3561644" y="5391651"/>
              <a:ext cx="318911" cy="5640"/>
            </p14:xfrm>
          </p:contentPart>
        </mc:Choice>
        <mc:Fallback xmlns="">
          <p:pic>
            <p:nvPicPr>
              <p:cNvPr id="198" name="墨迹 197"/>
            </p:nvPicPr>
            <p:blipFill>
              <a:blip/>
            </p:blipFill>
            <p:spPr>
              <a:xfrm>
                <a:off x="3561644" y="5391651"/>
                <a:ext cx="318911" cy="5640"/>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199" name="墨迹 198"/>
              <p14:cNvContentPartPr/>
              <p14:nvPr/>
            </p14:nvContentPartPr>
            <p14:xfrm>
              <a:off x="4052711" y="5166059"/>
              <a:ext cx="141111" cy="203033"/>
            </p14:xfrm>
          </p:contentPart>
        </mc:Choice>
        <mc:Fallback xmlns="">
          <p:pic>
            <p:nvPicPr>
              <p:cNvPr id="199" name="墨迹 198"/>
            </p:nvPicPr>
            <p:blipFill>
              <a:blip/>
            </p:blipFill>
            <p:spPr>
              <a:xfrm>
                <a:off x="4052711" y="5166059"/>
                <a:ext cx="141111" cy="203033"/>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200" name="墨迹 199"/>
              <p14:cNvContentPartPr/>
              <p14:nvPr/>
            </p14:nvContentPartPr>
            <p14:xfrm>
              <a:off x="4298244" y="4867149"/>
              <a:ext cx="138289" cy="217133"/>
            </p14:xfrm>
          </p:contentPart>
        </mc:Choice>
        <mc:Fallback xmlns="">
          <p:pic>
            <p:nvPicPr>
              <p:cNvPr id="200" name="墨迹 199"/>
            </p:nvPicPr>
            <p:blipFill>
              <a:blip/>
            </p:blipFill>
            <p:spPr>
              <a:xfrm>
                <a:off x="4298244" y="4867149"/>
                <a:ext cx="138289" cy="217133"/>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201" name="墨迹 200"/>
              <p14:cNvContentPartPr/>
              <p14:nvPr/>
            </p14:nvContentPartPr>
            <p14:xfrm>
              <a:off x="4382911" y="4579519"/>
              <a:ext cx="53622" cy="211493"/>
            </p14:xfrm>
          </p:contentPart>
        </mc:Choice>
        <mc:Fallback xmlns="">
          <p:pic>
            <p:nvPicPr>
              <p:cNvPr id="201" name="墨迹 200"/>
            </p:nvPicPr>
            <p:blipFill>
              <a:blip/>
            </p:blipFill>
            <p:spPr>
              <a:xfrm>
                <a:off x="4382911" y="4579519"/>
                <a:ext cx="53622" cy="211493"/>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202" name="墨迹 201"/>
              <p14:cNvContentPartPr/>
              <p14:nvPr/>
            </p14:nvContentPartPr>
            <p14:xfrm>
              <a:off x="4413955" y="4697955"/>
              <a:ext cx="95956" cy="39479"/>
            </p14:xfrm>
          </p:contentPart>
        </mc:Choice>
        <mc:Fallback xmlns="">
          <p:pic>
            <p:nvPicPr>
              <p:cNvPr id="202" name="墨迹 201"/>
            </p:nvPicPr>
            <p:blipFill>
              <a:blip/>
            </p:blipFill>
            <p:spPr>
              <a:xfrm>
                <a:off x="4413955" y="4697955"/>
                <a:ext cx="95956" cy="39479"/>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203" name="墨迹 202"/>
              <p14:cNvContentPartPr/>
              <p14:nvPr/>
            </p14:nvContentPartPr>
            <p14:xfrm>
              <a:off x="4594577" y="4585159"/>
              <a:ext cx="11289" cy="242511"/>
            </p14:xfrm>
          </p:contentPart>
        </mc:Choice>
        <mc:Fallback xmlns="">
          <p:pic>
            <p:nvPicPr>
              <p:cNvPr id="203" name="墨迹 202"/>
            </p:nvPicPr>
            <p:blipFill>
              <a:blip/>
            </p:blipFill>
            <p:spPr>
              <a:xfrm>
                <a:off x="4594577" y="4585159"/>
                <a:ext cx="11289" cy="242511"/>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204" name="墨迹 203"/>
              <p14:cNvContentPartPr/>
              <p14:nvPr/>
            </p14:nvContentPartPr>
            <p14:xfrm>
              <a:off x="4318000" y="5363452"/>
              <a:ext cx="158044" cy="93057"/>
            </p14:xfrm>
          </p:contentPart>
        </mc:Choice>
        <mc:Fallback xmlns="">
          <p:pic>
            <p:nvPicPr>
              <p:cNvPr id="204" name="墨迹 203"/>
            </p:nvPicPr>
            <p:blipFill>
              <a:blip/>
            </p:blipFill>
            <p:spPr>
              <a:xfrm>
                <a:off x="4318000" y="5363452"/>
                <a:ext cx="158044" cy="93057"/>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205" name="墨迹 204"/>
              <p14:cNvContentPartPr/>
              <p14:nvPr/>
            </p14:nvContentPartPr>
            <p14:xfrm>
              <a:off x="4622800" y="5374731"/>
              <a:ext cx="62088" cy="174834"/>
            </p14:xfrm>
          </p:contentPart>
        </mc:Choice>
        <mc:Fallback xmlns="">
          <p:pic>
            <p:nvPicPr>
              <p:cNvPr id="205" name="墨迹 204"/>
            </p:nvPicPr>
            <p:blipFill>
              <a:blip/>
            </p:blipFill>
            <p:spPr>
              <a:xfrm>
                <a:off x="4622800" y="5374731"/>
                <a:ext cx="62088" cy="174834"/>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206" name="墨迹 205"/>
              <p14:cNvContentPartPr/>
              <p14:nvPr/>
            </p14:nvContentPartPr>
            <p14:xfrm>
              <a:off x="4696177" y="5315513"/>
              <a:ext cx="172156" cy="194573"/>
            </p14:xfrm>
          </p:contentPart>
        </mc:Choice>
        <mc:Fallback xmlns="">
          <p:pic>
            <p:nvPicPr>
              <p:cNvPr id="206" name="墨迹 205"/>
            </p:nvPicPr>
            <p:blipFill>
              <a:blip/>
            </p:blipFill>
            <p:spPr>
              <a:xfrm>
                <a:off x="4696177" y="5315513"/>
                <a:ext cx="172156" cy="194573"/>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207" name="墨迹 206"/>
              <p14:cNvContentPartPr/>
              <p14:nvPr/>
            </p14:nvContentPartPr>
            <p14:xfrm>
              <a:off x="4933244" y="5084282"/>
              <a:ext cx="225778" cy="217132"/>
            </p14:xfrm>
          </p:contentPart>
        </mc:Choice>
        <mc:Fallback xmlns="">
          <p:pic>
            <p:nvPicPr>
              <p:cNvPr id="207" name="墨迹 206"/>
            </p:nvPicPr>
            <p:blipFill>
              <a:blip/>
            </p:blipFill>
            <p:spPr>
              <a:xfrm>
                <a:off x="4933244" y="5084282"/>
                <a:ext cx="225778" cy="217132"/>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208" name="墨迹 207"/>
              <p14:cNvContentPartPr/>
              <p14:nvPr/>
            </p14:nvContentPartPr>
            <p14:xfrm>
              <a:off x="5153377" y="4985585"/>
              <a:ext cx="73378" cy="236872"/>
            </p14:xfrm>
          </p:contentPart>
        </mc:Choice>
        <mc:Fallback xmlns="">
          <p:pic>
            <p:nvPicPr>
              <p:cNvPr id="208" name="墨迹 207"/>
            </p:nvPicPr>
            <p:blipFill>
              <a:blip/>
            </p:blipFill>
            <p:spPr>
              <a:xfrm>
                <a:off x="5153377" y="4985585"/>
                <a:ext cx="73378" cy="236872"/>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209" name="墨迹 208"/>
              <p14:cNvContentPartPr/>
              <p14:nvPr/>
            </p14:nvContentPartPr>
            <p14:xfrm>
              <a:off x="5170311" y="4979945"/>
              <a:ext cx="152400" cy="183294"/>
            </p14:xfrm>
          </p:contentPart>
        </mc:Choice>
        <mc:Fallback xmlns="">
          <p:pic>
            <p:nvPicPr>
              <p:cNvPr id="209" name="墨迹 208"/>
            </p:nvPicPr>
            <p:blipFill>
              <a:blip/>
            </p:blipFill>
            <p:spPr>
              <a:xfrm>
                <a:off x="5170311" y="4979945"/>
                <a:ext cx="152400" cy="183294"/>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210" name="墨迹 209"/>
              <p14:cNvContentPartPr/>
              <p14:nvPr/>
            </p14:nvContentPartPr>
            <p14:xfrm>
              <a:off x="5407377" y="5126580"/>
              <a:ext cx="28223" cy="126896"/>
            </p14:xfrm>
          </p:contentPart>
        </mc:Choice>
        <mc:Fallback xmlns="">
          <p:pic>
            <p:nvPicPr>
              <p:cNvPr id="210" name="墨迹 209"/>
            </p:nvPicPr>
            <p:blipFill>
              <a:blip/>
            </p:blipFill>
            <p:spPr>
              <a:xfrm>
                <a:off x="5407377" y="5126580"/>
                <a:ext cx="28223" cy="126896"/>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211" name="墨迹 210"/>
              <p14:cNvContentPartPr/>
              <p14:nvPr/>
            </p14:nvContentPartPr>
            <p14:xfrm>
              <a:off x="4902200" y="5583404"/>
              <a:ext cx="53622" cy="197393"/>
            </p14:xfrm>
          </p:contentPart>
        </mc:Choice>
        <mc:Fallback xmlns="">
          <p:pic>
            <p:nvPicPr>
              <p:cNvPr id="211" name="墨迹 210"/>
            </p:nvPicPr>
            <p:blipFill>
              <a:blip/>
            </p:blipFill>
            <p:spPr>
              <a:xfrm>
                <a:off x="4902200" y="5583404"/>
                <a:ext cx="53622" cy="197393"/>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212" name="墨迹 211"/>
              <p14:cNvContentPartPr/>
              <p14:nvPr/>
            </p14:nvContentPartPr>
            <p14:xfrm>
              <a:off x="4905022" y="5577764"/>
              <a:ext cx="174978" cy="177654"/>
            </p14:xfrm>
          </p:contentPart>
        </mc:Choice>
        <mc:Fallback xmlns="">
          <p:pic>
            <p:nvPicPr>
              <p:cNvPr id="212" name="墨迹 211"/>
            </p:nvPicPr>
            <p:blipFill>
              <a:blip/>
            </p:blipFill>
            <p:spPr>
              <a:xfrm>
                <a:off x="4905022" y="5577764"/>
                <a:ext cx="174978" cy="177654"/>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213" name="墨迹 212"/>
              <p14:cNvContentPartPr/>
              <p14:nvPr/>
            </p14:nvContentPartPr>
            <p14:xfrm>
              <a:off x="5221111" y="5696200"/>
              <a:ext cx="143933" cy="118436"/>
            </p14:xfrm>
          </p:contentPart>
        </mc:Choice>
        <mc:Fallback xmlns="">
          <p:pic>
            <p:nvPicPr>
              <p:cNvPr id="213" name="墨迹 212"/>
            </p:nvPicPr>
            <p:blipFill>
              <a:blip/>
            </p:blipFill>
            <p:spPr>
              <a:xfrm>
                <a:off x="5221111" y="5696200"/>
                <a:ext cx="143933" cy="118436"/>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214" name="墨迹 213"/>
              <p14:cNvContentPartPr/>
              <p14:nvPr/>
            </p14:nvContentPartPr>
            <p14:xfrm>
              <a:off x="4735688" y="5560845"/>
              <a:ext cx="90312" cy="124076"/>
            </p14:xfrm>
          </p:contentPart>
        </mc:Choice>
        <mc:Fallback xmlns="">
          <p:pic>
            <p:nvPicPr>
              <p:cNvPr id="214" name="墨迹 213"/>
            </p:nvPicPr>
            <p:blipFill>
              <a:blip/>
            </p:blipFill>
            <p:spPr>
              <a:xfrm>
                <a:off x="4735688" y="5560845"/>
                <a:ext cx="90312" cy="124076"/>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215" name="墨迹 214"/>
              <p14:cNvContentPartPr/>
              <p14:nvPr/>
            </p14:nvContentPartPr>
            <p14:xfrm>
              <a:off x="5813777" y="5273215"/>
              <a:ext cx="214489" cy="45118"/>
            </p14:xfrm>
          </p:contentPart>
        </mc:Choice>
        <mc:Fallback xmlns="">
          <p:pic>
            <p:nvPicPr>
              <p:cNvPr id="215" name="墨迹 214"/>
            </p:nvPicPr>
            <p:blipFill>
              <a:blip/>
            </p:blipFill>
            <p:spPr>
              <a:xfrm>
                <a:off x="5813777" y="5273215"/>
                <a:ext cx="214489" cy="45118"/>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216" name="墨迹 215"/>
              <p14:cNvContentPartPr/>
              <p14:nvPr/>
            </p14:nvContentPartPr>
            <p14:xfrm>
              <a:off x="5892800" y="5126580"/>
              <a:ext cx="39511" cy="296090"/>
            </p14:xfrm>
          </p:contentPart>
        </mc:Choice>
        <mc:Fallback xmlns="">
          <p:pic>
            <p:nvPicPr>
              <p:cNvPr id="216" name="墨迹 215"/>
            </p:nvPicPr>
            <p:blipFill>
              <a:blip/>
            </p:blipFill>
            <p:spPr>
              <a:xfrm>
                <a:off x="5892800" y="5126580"/>
                <a:ext cx="39511" cy="296090"/>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217" name="墨迹 216"/>
              <p14:cNvContentPartPr/>
              <p14:nvPr/>
            </p14:nvContentPartPr>
            <p14:xfrm>
              <a:off x="6471355" y="4889708"/>
              <a:ext cx="31045" cy="166375"/>
            </p14:xfrm>
          </p:contentPart>
        </mc:Choice>
        <mc:Fallback xmlns="">
          <p:pic>
            <p:nvPicPr>
              <p:cNvPr id="217" name="墨迹 216"/>
            </p:nvPicPr>
            <p:blipFill>
              <a:blip/>
            </p:blipFill>
            <p:spPr>
              <a:xfrm>
                <a:off x="6471355" y="4889708"/>
                <a:ext cx="31045" cy="166375"/>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218" name="墨迹 217"/>
              <p14:cNvContentPartPr/>
              <p14:nvPr/>
            </p14:nvContentPartPr>
            <p14:xfrm>
              <a:off x="6502400" y="4923547"/>
              <a:ext cx="87488" cy="22560"/>
            </p14:xfrm>
          </p:contentPart>
        </mc:Choice>
        <mc:Fallback xmlns="">
          <p:pic>
            <p:nvPicPr>
              <p:cNvPr id="218" name="墨迹 217"/>
            </p:nvPicPr>
            <p:blipFill>
              <a:blip/>
            </p:blipFill>
            <p:spPr>
              <a:xfrm>
                <a:off x="6502400" y="4923547"/>
                <a:ext cx="87488" cy="22560"/>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219" name="墨迹 218"/>
              <p14:cNvContentPartPr/>
              <p14:nvPr/>
            </p14:nvContentPartPr>
            <p14:xfrm>
              <a:off x="6618111" y="4844590"/>
              <a:ext cx="36689" cy="259431"/>
            </p14:xfrm>
          </p:contentPart>
        </mc:Choice>
        <mc:Fallback xmlns="">
          <p:pic>
            <p:nvPicPr>
              <p:cNvPr id="219" name="墨迹 218"/>
            </p:nvPicPr>
            <p:blipFill>
              <a:blip/>
            </p:blipFill>
            <p:spPr>
              <a:xfrm>
                <a:off x="6618111" y="4844590"/>
                <a:ext cx="36689" cy="259431"/>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220" name="墨迹 219"/>
              <p14:cNvContentPartPr/>
              <p14:nvPr/>
            </p14:nvContentPartPr>
            <p14:xfrm>
              <a:off x="6750755" y="5137860"/>
              <a:ext cx="127000" cy="115616"/>
            </p14:xfrm>
          </p:contentPart>
        </mc:Choice>
        <mc:Fallback xmlns="">
          <p:pic>
            <p:nvPicPr>
              <p:cNvPr id="220" name="墨迹 219"/>
            </p:nvPicPr>
            <p:blipFill>
              <a:blip/>
            </p:blipFill>
            <p:spPr>
              <a:xfrm>
                <a:off x="6750755" y="5137860"/>
                <a:ext cx="127000" cy="115616"/>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221" name="墨迹 220"/>
              <p14:cNvContentPartPr/>
              <p14:nvPr/>
            </p14:nvContentPartPr>
            <p14:xfrm>
              <a:off x="6942666" y="5228097"/>
              <a:ext cx="90311" cy="197393"/>
            </p14:xfrm>
          </p:contentPart>
        </mc:Choice>
        <mc:Fallback xmlns="">
          <p:pic>
            <p:nvPicPr>
              <p:cNvPr id="221" name="墨迹 220"/>
            </p:nvPicPr>
            <p:blipFill>
              <a:blip/>
            </p:blipFill>
            <p:spPr>
              <a:xfrm>
                <a:off x="6942666" y="5228097"/>
                <a:ext cx="90311" cy="197393"/>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222" name="墨迹 221"/>
              <p14:cNvContentPartPr/>
              <p14:nvPr/>
            </p14:nvContentPartPr>
            <p14:xfrm>
              <a:off x="7032977" y="5230916"/>
              <a:ext cx="208845" cy="177654"/>
            </p14:xfrm>
          </p:contentPart>
        </mc:Choice>
        <mc:Fallback xmlns="">
          <p:pic>
            <p:nvPicPr>
              <p:cNvPr id="222" name="墨迹 221"/>
            </p:nvPicPr>
            <p:blipFill>
              <a:blip/>
            </p:blipFill>
            <p:spPr>
              <a:xfrm>
                <a:off x="7032977" y="5230916"/>
                <a:ext cx="208845" cy="177654"/>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223" name="墨迹 222"/>
              <p14:cNvContentPartPr/>
              <p14:nvPr/>
            </p14:nvContentPartPr>
            <p14:xfrm>
              <a:off x="6657622" y="5459328"/>
              <a:ext cx="149578" cy="104337"/>
            </p14:xfrm>
          </p:contentPart>
        </mc:Choice>
        <mc:Fallback xmlns="">
          <p:pic>
            <p:nvPicPr>
              <p:cNvPr id="223" name="墨迹 222"/>
            </p:nvPicPr>
            <p:blipFill>
              <a:blip/>
            </p:blipFill>
            <p:spPr>
              <a:xfrm>
                <a:off x="6657622" y="5459328"/>
                <a:ext cx="149578" cy="104337"/>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224" name="墨迹 223"/>
              <p14:cNvContentPartPr/>
              <p14:nvPr/>
            </p14:nvContentPartPr>
            <p14:xfrm>
              <a:off x="6333066" y="5436769"/>
              <a:ext cx="67734" cy="188934"/>
            </p14:xfrm>
          </p:contentPart>
        </mc:Choice>
        <mc:Fallback xmlns="">
          <p:pic>
            <p:nvPicPr>
              <p:cNvPr id="224" name="墨迹 223"/>
            </p:nvPicPr>
            <p:blipFill>
              <a:blip/>
            </p:blipFill>
            <p:spPr>
              <a:xfrm>
                <a:off x="6333066" y="5436769"/>
                <a:ext cx="67734" cy="188934"/>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225" name="墨迹 224"/>
              <p14:cNvContentPartPr/>
              <p14:nvPr/>
            </p14:nvContentPartPr>
            <p14:xfrm>
              <a:off x="6383866" y="5493167"/>
              <a:ext cx="98778" cy="19740"/>
            </p14:xfrm>
          </p:contentPart>
        </mc:Choice>
        <mc:Fallback xmlns="">
          <p:pic>
            <p:nvPicPr>
              <p:cNvPr id="225" name="墨迹 224"/>
            </p:nvPicPr>
            <p:blipFill>
              <a:blip/>
            </p:blipFill>
            <p:spPr>
              <a:xfrm>
                <a:off x="6383866" y="5493167"/>
                <a:ext cx="98778" cy="19740"/>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226" name="墨迹 225"/>
              <p14:cNvContentPartPr/>
              <p14:nvPr/>
            </p14:nvContentPartPr>
            <p14:xfrm>
              <a:off x="6448777" y="5408570"/>
              <a:ext cx="53623" cy="304550"/>
            </p14:xfrm>
          </p:contentPart>
        </mc:Choice>
        <mc:Fallback xmlns="">
          <p:pic>
            <p:nvPicPr>
              <p:cNvPr id="226" name="墨迹 225"/>
            </p:nvPicPr>
            <p:blipFill>
              <a:blip/>
            </p:blipFill>
            <p:spPr>
              <a:xfrm>
                <a:off x="6448777" y="5408570"/>
                <a:ext cx="53623" cy="304550"/>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227" name="墨迹 226"/>
              <p14:cNvContentPartPr/>
              <p14:nvPr/>
            </p14:nvContentPartPr>
            <p14:xfrm>
              <a:off x="7343422" y="5290134"/>
              <a:ext cx="217311" cy="22560"/>
            </p14:xfrm>
          </p:contentPart>
        </mc:Choice>
        <mc:Fallback xmlns="">
          <p:pic>
            <p:nvPicPr>
              <p:cNvPr id="227" name="墨迹 226"/>
            </p:nvPicPr>
            <p:blipFill>
              <a:blip/>
            </p:blipFill>
            <p:spPr>
              <a:xfrm>
                <a:off x="7343422" y="5290134"/>
                <a:ext cx="217311" cy="22560"/>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228" name="墨迹 227"/>
              <p14:cNvContentPartPr/>
              <p14:nvPr/>
            </p14:nvContentPartPr>
            <p14:xfrm>
              <a:off x="7656688" y="5087101"/>
              <a:ext cx="70556" cy="276351"/>
            </p14:xfrm>
          </p:contentPart>
        </mc:Choice>
        <mc:Fallback xmlns="">
          <p:pic>
            <p:nvPicPr>
              <p:cNvPr id="228" name="墨迹 227"/>
            </p:nvPicPr>
            <p:blipFill>
              <a:blip/>
            </p:blipFill>
            <p:spPr>
              <a:xfrm>
                <a:off x="7656688" y="5087101"/>
                <a:ext cx="70556" cy="276351"/>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229" name="墨迹 228"/>
              <p14:cNvContentPartPr/>
              <p14:nvPr/>
            </p14:nvContentPartPr>
            <p14:xfrm>
              <a:off x="7732888" y="5064542"/>
              <a:ext cx="200378" cy="245332"/>
            </p14:xfrm>
          </p:contentPart>
        </mc:Choice>
        <mc:Fallback xmlns="">
          <p:pic>
            <p:nvPicPr>
              <p:cNvPr id="229" name="墨迹 228"/>
            </p:nvPicPr>
            <p:blipFill>
              <a:blip/>
            </p:blipFill>
            <p:spPr>
              <a:xfrm>
                <a:off x="7732888" y="5064542"/>
                <a:ext cx="200378" cy="245332"/>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230" name="墨迹 229"/>
              <p14:cNvContentPartPr/>
              <p14:nvPr/>
            </p14:nvContentPartPr>
            <p14:xfrm>
              <a:off x="7936088" y="5199898"/>
              <a:ext cx="169334" cy="422985"/>
            </p14:xfrm>
          </p:contentPart>
        </mc:Choice>
        <mc:Fallback xmlns="">
          <p:pic>
            <p:nvPicPr>
              <p:cNvPr id="230" name="墨迹 229"/>
            </p:nvPicPr>
            <p:blipFill>
              <a:blip/>
            </p:blipFill>
            <p:spPr>
              <a:xfrm>
                <a:off x="7936088" y="5199898"/>
                <a:ext cx="169334" cy="422985"/>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231" name="墨迹 230"/>
              <p14:cNvContentPartPr/>
              <p14:nvPr/>
            </p14:nvContentPartPr>
            <p14:xfrm>
              <a:off x="7885288" y="3147009"/>
              <a:ext cx="431800" cy="53578"/>
            </p14:xfrm>
          </p:contentPart>
        </mc:Choice>
        <mc:Fallback xmlns="">
          <p:pic>
            <p:nvPicPr>
              <p:cNvPr id="231" name="墨迹 230"/>
            </p:nvPicPr>
            <p:blipFill>
              <a:blip/>
            </p:blipFill>
            <p:spPr>
              <a:xfrm>
                <a:off x="7885288" y="3147009"/>
                <a:ext cx="431800" cy="53578"/>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232" name="墨迹 231"/>
              <p14:cNvContentPartPr/>
              <p14:nvPr/>
            </p14:nvContentPartPr>
            <p14:xfrm>
              <a:off x="8235244" y="5267575"/>
              <a:ext cx="378178" cy="16919"/>
            </p14:xfrm>
          </p:contentPart>
        </mc:Choice>
        <mc:Fallback xmlns="">
          <p:pic>
            <p:nvPicPr>
              <p:cNvPr id="232" name="墨迹 231"/>
            </p:nvPicPr>
            <p:blipFill>
              <a:blip/>
            </p:blipFill>
            <p:spPr>
              <a:xfrm>
                <a:off x="8235244" y="5267575"/>
                <a:ext cx="378178" cy="16919"/>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2" name="墨迹 1"/>
              <p14:cNvContentPartPr/>
              <p14:nvPr/>
            </p14:nvContentPartPr>
            <p14:xfrm>
              <a:off x="9223022" y="2910138"/>
              <a:ext cx="11288" cy="45118"/>
            </p14:xfrm>
          </p:contentPart>
        </mc:Choice>
        <mc:Fallback xmlns="">
          <p:pic>
            <p:nvPicPr>
              <p:cNvPr id="2" name="墨迹 1"/>
            </p:nvPicPr>
            <p:blipFill>
              <a:blip/>
            </p:blipFill>
            <p:spPr>
              <a:xfrm>
                <a:off x="9223022" y="2910138"/>
                <a:ext cx="11288" cy="45118"/>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3" name="墨迹 2"/>
              <p14:cNvContentPartPr/>
              <p14:nvPr/>
            </p14:nvContentPartPr>
            <p14:xfrm>
              <a:off x="5836355" y="2746583"/>
              <a:ext cx="965200" cy="1065923"/>
            </p14:xfrm>
          </p:contentPart>
        </mc:Choice>
        <mc:Fallback xmlns="">
          <p:pic>
            <p:nvPicPr>
              <p:cNvPr id="3" name="墨迹 2"/>
            </p:nvPicPr>
            <p:blipFill>
              <a:blip/>
            </p:blipFill>
            <p:spPr>
              <a:xfrm>
                <a:off x="5836355" y="2746583"/>
                <a:ext cx="965200" cy="1065923"/>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5" name="墨迹 4"/>
              <p14:cNvContentPartPr/>
              <p14:nvPr/>
            </p14:nvContentPartPr>
            <p14:xfrm>
              <a:off x="4216400" y="3242886"/>
              <a:ext cx="95955" cy="767013"/>
            </p14:xfrm>
          </p:contentPart>
        </mc:Choice>
        <mc:Fallback xmlns="">
          <p:pic>
            <p:nvPicPr>
              <p:cNvPr id="5" name="墨迹 4"/>
            </p:nvPicPr>
            <p:blipFill>
              <a:blip/>
            </p:blipFill>
            <p:spPr>
              <a:xfrm>
                <a:off x="4216400" y="3242886"/>
                <a:ext cx="95955" cy="767013"/>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6" name="墨迹 5"/>
              <p14:cNvContentPartPr/>
              <p14:nvPr/>
            </p14:nvContentPartPr>
            <p14:xfrm>
              <a:off x="4346222" y="3039853"/>
              <a:ext cx="835378" cy="885449"/>
            </p14:xfrm>
          </p:contentPart>
        </mc:Choice>
        <mc:Fallback xmlns="">
          <p:pic>
            <p:nvPicPr>
              <p:cNvPr id="6" name="墨迹 5"/>
            </p:nvPicPr>
            <p:blipFill>
              <a:blip/>
            </p:blipFill>
            <p:spPr>
              <a:xfrm>
                <a:off x="4346222" y="3039853"/>
                <a:ext cx="835378" cy="885449"/>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7" name="墨迹 6"/>
              <p14:cNvContentPartPr/>
              <p14:nvPr/>
            </p14:nvContentPartPr>
            <p14:xfrm>
              <a:off x="4295422" y="3939402"/>
              <a:ext cx="767644" cy="93056"/>
            </p14:xfrm>
          </p:contentPart>
        </mc:Choice>
        <mc:Fallback xmlns="">
          <p:pic>
            <p:nvPicPr>
              <p:cNvPr id="7" name="墨迹 6"/>
            </p:nvPicPr>
            <p:blipFill>
              <a:blip/>
            </p:blipFill>
            <p:spPr>
              <a:xfrm>
                <a:off x="4295422" y="3939402"/>
                <a:ext cx="767644" cy="93056"/>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8" name="墨迹 7"/>
              <p14:cNvContentPartPr/>
              <p14:nvPr/>
            </p14:nvContentPartPr>
            <p14:xfrm>
              <a:off x="4786488" y="3688430"/>
              <a:ext cx="1823156" cy="603459"/>
            </p14:xfrm>
          </p:contentPart>
        </mc:Choice>
        <mc:Fallback xmlns="">
          <p:pic>
            <p:nvPicPr>
              <p:cNvPr id="8" name="墨迹 7"/>
            </p:nvPicPr>
            <p:blipFill>
              <a:blip/>
            </p:blipFill>
            <p:spPr>
              <a:xfrm>
                <a:off x="4786488" y="3688430"/>
                <a:ext cx="1823156" cy="603459"/>
              </a:xfrm>
              <a:prstGeom prst="rect"/>
            </p:spPr>
          </p:pic>
        </mc:Fallback>
      </mc:AlternateContent>
      <mc:AlternateContent xmlns:mc="http://schemas.openxmlformats.org/markup-compatibility/2006" xmlns:p14="http://schemas.microsoft.com/office/powerpoint/2010/main">
        <mc:Choice Requires="p14">
          <p:contentPart r:id="rId159" p14:bwMode="auto">
            <p14:nvContentPartPr>
              <p14:cNvPr id="10" name="墨迹 9"/>
              <p14:cNvContentPartPr/>
              <p14:nvPr/>
            </p14:nvContentPartPr>
            <p14:xfrm>
              <a:off x="4724400" y="4038098"/>
              <a:ext cx="56444" cy="126896"/>
            </p14:xfrm>
          </p:contentPart>
        </mc:Choice>
        <mc:Fallback xmlns="">
          <p:pic>
            <p:nvPicPr>
              <p:cNvPr id="10" name="墨迹 9"/>
            </p:nvPicPr>
            <p:blipFill>
              <a:blip/>
            </p:blipFill>
            <p:spPr>
              <a:xfrm>
                <a:off x="4724400" y="4038098"/>
                <a:ext cx="56444" cy="126896"/>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11" name="墨迹 10"/>
              <p14:cNvContentPartPr/>
              <p14:nvPr/>
            </p14:nvContentPartPr>
            <p14:xfrm>
              <a:off x="4837288" y="4009899"/>
              <a:ext cx="160867" cy="53578"/>
            </p14:xfrm>
          </p:contentPart>
        </mc:Choice>
        <mc:Fallback xmlns="">
          <p:pic>
            <p:nvPicPr>
              <p:cNvPr id="11" name="墨迹 10"/>
            </p:nvPicPr>
            <p:blipFill>
              <a:blip/>
            </p:blipFill>
            <p:spPr>
              <a:xfrm>
                <a:off x="4837288" y="4009899"/>
                <a:ext cx="160867" cy="53578"/>
              </a:xfrm>
              <a:prstGeom prst="rect"/>
            </p:spPr>
          </p:pic>
        </mc:Fallback>
      </mc:AlternateContent>
      <mc:AlternateContent xmlns:mc="http://schemas.openxmlformats.org/markup-compatibility/2006" xmlns:p14="http://schemas.microsoft.com/office/powerpoint/2010/main">
        <mc:Choice Requires="p14">
          <p:contentPart r:id="rId161" p14:bwMode="auto">
            <p14:nvContentPartPr>
              <p14:cNvPr id="14" name="墨迹 13"/>
              <p14:cNvContentPartPr/>
              <p14:nvPr/>
            </p14:nvContentPartPr>
            <p14:xfrm>
              <a:off x="3426177" y="1545305"/>
              <a:ext cx="101600" cy="721895"/>
            </p14:xfrm>
          </p:contentPart>
        </mc:Choice>
        <mc:Fallback xmlns="">
          <p:pic>
            <p:nvPicPr>
              <p:cNvPr id="14" name="墨迹 13"/>
            </p:nvPicPr>
            <p:blipFill>
              <a:blip/>
            </p:blipFill>
            <p:spPr>
              <a:xfrm>
                <a:off x="3426177" y="1545305"/>
                <a:ext cx="101600" cy="721895"/>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16" name="墨迹 15"/>
              <p14:cNvContentPartPr/>
              <p14:nvPr/>
            </p14:nvContentPartPr>
            <p14:xfrm>
              <a:off x="3567288" y="1252036"/>
              <a:ext cx="1078089" cy="1012344"/>
            </p14:xfrm>
          </p:contentPart>
        </mc:Choice>
        <mc:Fallback xmlns="">
          <p:pic>
            <p:nvPicPr>
              <p:cNvPr id="16" name="墨迹 15"/>
            </p:nvPicPr>
            <p:blipFill>
              <a:blip/>
            </p:blipFill>
            <p:spPr>
              <a:xfrm>
                <a:off x="3567288" y="1252036"/>
                <a:ext cx="1078089" cy="1012344"/>
              </a:xfrm>
              <a:prstGeom prst="rect"/>
            </p:spPr>
          </p:pic>
        </mc:Fallback>
      </mc:AlternateContent>
      <mc:AlternateContent xmlns:mc="http://schemas.openxmlformats.org/markup-compatibility/2006" xmlns:p14="http://schemas.microsoft.com/office/powerpoint/2010/main">
        <mc:Choice Requires="p14">
          <p:contentPart r:id="rId163" p14:bwMode="auto">
            <p14:nvContentPartPr>
              <p14:cNvPr id="18" name="墨迹 17"/>
              <p14:cNvContentPartPr/>
              <p14:nvPr/>
            </p14:nvContentPartPr>
            <p14:xfrm>
              <a:off x="3510844" y="2210802"/>
              <a:ext cx="1086556" cy="135355"/>
            </p14:xfrm>
          </p:contentPart>
        </mc:Choice>
        <mc:Fallback xmlns="">
          <p:pic>
            <p:nvPicPr>
              <p:cNvPr id="18" name="墨迹 17"/>
            </p:nvPicPr>
            <p:blipFill>
              <a:blip/>
            </p:blipFill>
            <p:spPr>
              <a:xfrm>
                <a:off x="3510844" y="2210802"/>
                <a:ext cx="1086556" cy="135355"/>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19" name="墨迹 18"/>
              <p14:cNvContentPartPr/>
              <p14:nvPr/>
            </p14:nvContentPartPr>
            <p14:xfrm>
              <a:off x="5271911" y="1201277"/>
              <a:ext cx="39511" cy="899549"/>
            </p14:xfrm>
          </p:contentPart>
        </mc:Choice>
        <mc:Fallback xmlns="">
          <p:pic>
            <p:nvPicPr>
              <p:cNvPr id="19" name="墨迹 18"/>
            </p:nvPicPr>
            <p:blipFill>
              <a:blip/>
            </p:blipFill>
            <p:spPr>
              <a:xfrm>
                <a:off x="5271911" y="1201277"/>
                <a:ext cx="39511" cy="899549"/>
              </a:xfrm>
              <a:prstGeom prst="rect"/>
            </p:spPr>
          </p:pic>
        </mc:Fallback>
      </mc:AlternateContent>
      <mc:AlternateContent xmlns:mc="http://schemas.openxmlformats.org/markup-compatibility/2006" xmlns:p14="http://schemas.microsoft.com/office/powerpoint/2010/main">
        <mc:Choice Requires="p14">
          <p:contentPart r:id="rId165" p14:bwMode="auto">
            <p14:nvContentPartPr>
              <p14:cNvPr id="20" name="墨迹 19"/>
              <p14:cNvContentPartPr/>
              <p14:nvPr/>
            </p14:nvContentPartPr>
            <p14:xfrm>
              <a:off x="5418666" y="1077202"/>
              <a:ext cx="953911" cy="843150"/>
            </p14:xfrm>
          </p:contentPart>
        </mc:Choice>
        <mc:Fallback xmlns="">
          <p:pic>
            <p:nvPicPr>
              <p:cNvPr id="20" name="墨迹 19"/>
            </p:nvPicPr>
            <p:blipFill>
              <a:blip/>
            </p:blipFill>
            <p:spPr>
              <a:xfrm>
                <a:off x="5418666" y="1077202"/>
                <a:ext cx="953911" cy="843150"/>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21" name="墨迹 20"/>
              <p14:cNvContentPartPr/>
              <p14:nvPr/>
            </p14:nvContentPartPr>
            <p14:xfrm>
              <a:off x="5413022" y="2013409"/>
              <a:ext cx="889000" cy="45118"/>
            </p14:xfrm>
          </p:contentPart>
        </mc:Choice>
        <mc:Fallback xmlns="">
          <p:pic>
            <p:nvPicPr>
              <p:cNvPr id="21" name="墨迹 20"/>
            </p:nvPicPr>
            <p:blipFill>
              <a:blip/>
            </p:blipFill>
            <p:spPr>
              <a:xfrm>
                <a:off x="5413022" y="2013409"/>
                <a:ext cx="889000" cy="45118"/>
              </a:xfrm>
              <a:prstGeom prst="rect"/>
            </p:spPr>
          </p:pic>
        </mc:Fallback>
      </mc:AlternateContent>
      <mc:AlternateContent xmlns:mc="http://schemas.openxmlformats.org/markup-compatibility/2006" xmlns:p14="http://schemas.microsoft.com/office/powerpoint/2010/main">
        <mc:Choice Requires="p14">
          <p:contentPart r:id="rId167" p14:bwMode="auto">
            <p14:nvContentPartPr>
              <p14:cNvPr id="22" name="墨迹 21"/>
              <p14:cNvContentPartPr/>
              <p14:nvPr/>
            </p14:nvContentPartPr>
            <p14:xfrm>
              <a:off x="4402666" y="2047248"/>
              <a:ext cx="1078089" cy="377867"/>
            </p14:xfrm>
          </p:contentPart>
        </mc:Choice>
        <mc:Fallback xmlns="">
          <p:pic>
            <p:nvPicPr>
              <p:cNvPr id="22" name="墨迹 21"/>
            </p:nvPicPr>
            <p:blipFill>
              <a:blip/>
            </p:blipFill>
            <p:spPr>
              <a:xfrm>
                <a:off x="4402666" y="2047248"/>
                <a:ext cx="1078089" cy="377867"/>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23" name="墨迹 22"/>
              <p14:cNvContentPartPr/>
              <p14:nvPr/>
            </p14:nvContentPartPr>
            <p14:xfrm>
              <a:off x="4351866" y="2278480"/>
              <a:ext cx="67734" cy="149455"/>
            </p14:xfrm>
          </p:contentPart>
        </mc:Choice>
        <mc:Fallback xmlns="">
          <p:pic>
            <p:nvPicPr>
              <p:cNvPr id="23" name="墨迹 22"/>
            </p:nvPicPr>
            <p:blipFill>
              <a:blip/>
            </p:blipFill>
            <p:spPr>
              <a:xfrm>
                <a:off x="4351866" y="2278480"/>
                <a:ext cx="67734" cy="149455"/>
              </a:xfrm>
              <a:prstGeom prst="rect"/>
            </p:spPr>
          </p:pic>
        </mc:Fallback>
      </mc:AlternateContent>
      <mc:AlternateContent xmlns:mc="http://schemas.openxmlformats.org/markup-compatibility/2006" xmlns:p14="http://schemas.microsoft.com/office/powerpoint/2010/main">
        <mc:Choice Requires="p14">
          <p:contentPart r:id="rId169" p14:bwMode="auto">
            <p14:nvContentPartPr>
              <p14:cNvPr id="24" name="墨迹 23"/>
              <p14:cNvContentPartPr/>
              <p14:nvPr/>
            </p14:nvContentPartPr>
            <p14:xfrm>
              <a:off x="4447822" y="2261560"/>
              <a:ext cx="206022" cy="22560"/>
            </p14:xfrm>
          </p:contentPart>
        </mc:Choice>
        <mc:Fallback xmlns="">
          <p:pic>
            <p:nvPicPr>
              <p:cNvPr id="24" name="墨迹 23"/>
            </p:nvPicPr>
            <p:blipFill>
              <a:blip/>
            </p:blipFill>
            <p:spPr>
              <a:xfrm>
                <a:off x="4447822" y="2261560"/>
                <a:ext cx="206022" cy="22560"/>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25" name="墨迹 24"/>
              <p14:cNvContentPartPr/>
              <p14:nvPr/>
            </p14:nvContentPartPr>
            <p14:xfrm>
              <a:off x="6214533" y="4782552"/>
              <a:ext cx="39511" cy="899549"/>
            </p14:xfrm>
          </p:contentPart>
        </mc:Choice>
        <mc:Fallback xmlns="">
          <p:pic>
            <p:nvPicPr>
              <p:cNvPr id="25" name="墨迹 24"/>
            </p:nvPicPr>
            <p:blipFill>
              <a:blip/>
            </p:blipFill>
            <p:spPr>
              <a:xfrm>
                <a:off x="6214533" y="4782552"/>
                <a:ext cx="39511" cy="899549"/>
              </a:xfrm>
              <a:prstGeom prst="rect"/>
            </p:spPr>
          </p:pic>
        </mc:Fallback>
      </mc:AlternateContent>
      <mc:AlternateContent xmlns:mc="http://schemas.openxmlformats.org/markup-compatibility/2006" xmlns:p14="http://schemas.microsoft.com/office/powerpoint/2010/main">
        <mc:Choice Requires="p14">
          <p:contentPart r:id="rId171" p14:bwMode="auto">
            <p14:nvContentPartPr>
              <p14:cNvPr id="26" name="墨迹 25"/>
              <p14:cNvContentPartPr/>
              <p14:nvPr/>
            </p14:nvContentPartPr>
            <p14:xfrm>
              <a:off x="6299200" y="4681036"/>
              <a:ext cx="1016000" cy="967226"/>
            </p14:xfrm>
          </p:contentPart>
        </mc:Choice>
        <mc:Fallback xmlns="">
          <p:pic>
            <p:nvPicPr>
              <p:cNvPr id="26" name="墨迹 25"/>
            </p:nvPicPr>
            <p:blipFill>
              <a:blip/>
            </p:blipFill>
            <p:spPr>
              <a:xfrm>
                <a:off x="6299200" y="4681036"/>
                <a:ext cx="1016000" cy="967226"/>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27" name="墨迹 26"/>
              <p14:cNvContentPartPr/>
              <p14:nvPr/>
            </p14:nvContentPartPr>
            <p14:xfrm>
              <a:off x="6282266" y="5572125"/>
              <a:ext cx="886178" cy="56397"/>
            </p14:xfrm>
          </p:contentPart>
        </mc:Choice>
        <mc:Fallback xmlns="">
          <p:pic>
            <p:nvPicPr>
              <p:cNvPr id="27" name="墨迹 26"/>
            </p:nvPicPr>
            <p:blipFill>
              <a:blip/>
            </p:blipFill>
            <p:spPr>
              <a:xfrm>
                <a:off x="6282266" y="5572125"/>
                <a:ext cx="886178" cy="56397"/>
              </a:xfrm>
              <a:prstGeom prst="rect"/>
            </p:spPr>
          </p:pic>
        </mc:Fallback>
      </mc:AlternateContent>
      <mc:AlternateContent xmlns:mc="http://schemas.openxmlformats.org/markup-compatibility/2006" xmlns:p14="http://schemas.microsoft.com/office/powerpoint/2010/main">
        <mc:Choice Requires="p14">
          <p:contentPart r:id="rId173" p14:bwMode="auto">
            <p14:nvContentPartPr>
              <p14:cNvPr id="28" name="墨迹 27"/>
              <p14:cNvContentPartPr/>
              <p14:nvPr/>
            </p14:nvContentPartPr>
            <p14:xfrm>
              <a:off x="4504266" y="5171698"/>
              <a:ext cx="70556" cy="789573"/>
            </p14:xfrm>
          </p:contentPart>
        </mc:Choice>
        <mc:Fallback xmlns="">
          <p:pic>
            <p:nvPicPr>
              <p:cNvPr id="28" name="墨迹 27"/>
            </p:nvPicPr>
            <p:blipFill>
              <a:blip/>
            </p:blipFill>
            <p:spPr>
              <a:xfrm>
                <a:off x="4504266" y="5171698"/>
                <a:ext cx="70556" cy="789573"/>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29" name="墨迹 28"/>
              <p14:cNvContentPartPr/>
              <p14:nvPr/>
            </p14:nvContentPartPr>
            <p14:xfrm>
              <a:off x="4673600" y="4850230"/>
              <a:ext cx="1038577" cy="905188"/>
            </p14:xfrm>
          </p:contentPart>
        </mc:Choice>
        <mc:Fallback xmlns="">
          <p:pic>
            <p:nvPicPr>
              <p:cNvPr id="29" name="墨迹 28"/>
            </p:nvPicPr>
            <p:blipFill>
              <a:blip/>
            </p:blipFill>
            <p:spPr>
              <a:xfrm>
                <a:off x="4673600" y="4850230"/>
                <a:ext cx="1038577" cy="905188"/>
              </a:xfrm>
              <a:prstGeom prst="rect"/>
            </p:spPr>
          </p:pic>
        </mc:Fallback>
      </mc:AlternateContent>
      <mc:AlternateContent xmlns:mc="http://schemas.openxmlformats.org/markup-compatibility/2006" xmlns:p14="http://schemas.microsoft.com/office/powerpoint/2010/main">
        <mc:Choice Requires="p14">
          <p:contentPart r:id="rId175" p14:bwMode="auto">
            <p14:nvContentPartPr>
              <p14:cNvPr id="30" name="墨迹 29"/>
              <p14:cNvContentPartPr/>
              <p14:nvPr/>
            </p14:nvContentPartPr>
            <p14:xfrm>
              <a:off x="4611511" y="5834375"/>
              <a:ext cx="931333" cy="132535"/>
            </p14:xfrm>
          </p:contentPart>
        </mc:Choice>
        <mc:Fallback xmlns="">
          <p:pic>
            <p:nvPicPr>
              <p:cNvPr id="30" name="墨迹 29"/>
            </p:nvPicPr>
            <p:blipFill>
              <a:blip/>
            </p:blipFill>
            <p:spPr>
              <a:xfrm>
                <a:off x="4611511" y="5834375"/>
                <a:ext cx="931333" cy="132535"/>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31" name="墨迹 30"/>
              <p14:cNvContentPartPr/>
              <p14:nvPr/>
            </p14:nvContentPartPr>
            <p14:xfrm>
              <a:off x="5181600" y="5662361"/>
              <a:ext cx="1535288" cy="755734"/>
            </p14:xfrm>
          </p:contentPart>
        </mc:Choice>
        <mc:Fallback xmlns="">
          <p:pic>
            <p:nvPicPr>
              <p:cNvPr id="31" name="墨迹 30"/>
            </p:nvPicPr>
            <p:blipFill>
              <a:blip/>
            </p:blipFill>
            <p:spPr>
              <a:xfrm>
                <a:off x="5181600" y="5662361"/>
                <a:ext cx="1535288" cy="755734"/>
              </a:xfrm>
              <a:prstGeom prst="rect"/>
            </p:spPr>
          </p:pic>
        </mc:Fallback>
      </mc:AlternateContent>
      <mc:AlternateContent xmlns:mc="http://schemas.openxmlformats.org/markup-compatibility/2006" xmlns:p14="http://schemas.microsoft.com/office/powerpoint/2010/main">
        <mc:Choice Requires="p14">
          <p:contentPart r:id="rId177" p14:bwMode="auto">
            <p14:nvContentPartPr>
              <p14:cNvPr id="32" name="墨迹 31"/>
              <p14:cNvContentPartPr/>
              <p14:nvPr/>
            </p14:nvContentPartPr>
            <p14:xfrm>
              <a:off x="5125155" y="5955631"/>
              <a:ext cx="135467" cy="253791"/>
            </p14:xfrm>
          </p:contentPart>
        </mc:Choice>
        <mc:Fallback xmlns="">
          <p:pic>
            <p:nvPicPr>
              <p:cNvPr id="32" name="墨迹 31"/>
            </p:nvPicPr>
            <p:blipFill>
              <a:blip/>
            </p:blipFill>
            <p:spPr>
              <a:xfrm>
                <a:off x="5125155" y="5955631"/>
                <a:ext cx="135467" cy="253791"/>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33" name="墨迹 32"/>
              <p14:cNvContentPartPr/>
              <p14:nvPr/>
            </p14:nvContentPartPr>
            <p14:xfrm>
              <a:off x="5311422" y="5949991"/>
              <a:ext cx="228600" cy="47938"/>
            </p14:xfrm>
          </p:contentPart>
        </mc:Choice>
        <mc:Fallback xmlns="">
          <p:pic>
            <p:nvPicPr>
              <p:cNvPr id="33" name="墨迹 32"/>
            </p:nvPicPr>
            <p:blipFill>
              <a:blip/>
            </p:blipFill>
            <p:spPr>
              <a:xfrm>
                <a:off x="5311422" y="5949991"/>
                <a:ext cx="228600" cy="47938"/>
              </a:xfrm>
              <a:prstGeom prst="rect"/>
            </p:spPr>
          </p:pic>
        </mc:Fallback>
      </mc:AlternateContent>
    </p:spTree>
    <p:custDataLst>
      <p:tags r:id="rId179"/>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725295" y="0"/>
            <a:ext cx="7073900" cy="1708150"/>
          </a:xfrm>
          <a:prstGeom prst="rect">
            <a:avLst/>
          </a:prstGeom>
        </p:spPr>
      </p:pic>
      <p:pic>
        <p:nvPicPr>
          <p:cNvPr id="3" name="图片 2"/>
          <p:cNvPicPr>
            <a:picLocks noChangeAspect="1"/>
          </p:cNvPicPr>
          <p:nvPr/>
        </p:nvPicPr>
        <p:blipFill>
          <a:blip r:embed="rId2"/>
          <a:stretch>
            <a:fillRect/>
          </a:stretch>
        </p:blipFill>
        <p:spPr>
          <a:xfrm>
            <a:off x="0" y="0"/>
            <a:ext cx="1416050" cy="387350"/>
          </a:xfrm>
          <a:prstGeom prst="rect">
            <a:avLst/>
          </a:prstGeom>
        </p:spPr>
      </p:pic>
      <p:pic>
        <p:nvPicPr>
          <p:cNvPr id="4" name="图片 3"/>
          <p:cNvPicPr>
            <a:picLocks noChangeAspect="1"/>
          </p:cNvPicPr>
          <p:nvPr/>
        </p:nvPicPr>
        <p:blipFill>
          <a:blip r:embed="rId3"/>
          <a:stretch>
            <a:fillRect/>
          </a:stretch>
        </p:blipFill>
        <p:spPr>
          <a:xfrm>
            <a:off x="528320" y="1943735"/>
            <a:ext cx="10203815" cy="3528060"/>
          </a:xfrm>
          <a:prstGeom prst="rect">
            <a:avLst/>
          </a:prstGeom>
        </p:spPr>
      </p:pic>
      <p:pic>
        <p:nvPicPr>
          <p:cNvPr id="5" name="图片 4"/>
          <p:cNvPicPr>
            <a:picLocks noChangeAspect="1"/>
          </p:cNvPicPr>
          <p:nvPr/>
        </p:nvPicPr>
        <p:blipFill>
          <a:blip r:embed="rId4"/>
          <a:stretch>
            <a:fillRect/>
          </a:stretch>
        </p:blipFill>
        <p:spPr>
          <a:xfrm>
            <a:off x="4299585" y="2019935"/>
            <a:ext cx="6819900" cy="273050"/>
          </a:xfrm>
          <a:prstGeom prst="rect">
            <a:avLst/>
          </a:prstGeom>
          <a:ln>
            <a:solidFill>
              <a:srgbClr val="00B0F0"/>
            </a:solidFill>
          </a:ln>
        </p:spPr>
      </p:pic>
      <mc:AlternateContent xmlns:mc="http://schemas.openxmlformats.org/markup-compatibility/2006" xmlns:p14="http://schemas.microsoft.com/office/powerpoint/2010/main">
        <mc:Choice Requires="p14">
          <p:contentPart r:id="rId5" p14:bwMode="auto">
            <p14:nvContentPartPr>
              <p14:cNvPr id="18" name="墨迹 17"/>
              <p14:cNvContentPartPr/>
              <p14:nvPr/>
            </p14:nvContentPartPr>
            <p14:xfrm>
              <a:off x="6242050" y="3486150"/>
              <a:ext cx="438150" cy="336550"/>
            </p14:xfrm>
          </p:contentPart>
        </mc:Choice>
        <mc:Fallback xmlns="">
          <p:pic>
            <p:nvPicPr>
              <p:cNvPr id="18" name="墨迹 17"/>
            </p:nvPicPr>
            <p:blipFill>
              <a:blip/>
            </p:blipFill>
            <p:spPr>
              <a:xfrm>
                <a:off x="6242050" y="3486150"/>
                <a:ext cx="438150" cy="33655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20" name="墨迹 19"/>
              <p14:cNvContentPartPr/>
              <p14:nvPr/>
            </p14:nvContentPartPr>
            <p14:xfrm>
              <a:off x="6896100" y="3454400"/>
              <a:ext cx="419100" cy="387350"/>
            </p14:xfrm>
          </p:contentPart>
        </mc:Choice>
        <mc:Fallback xmlns="">
          <p:pic>
            <p:nvPicPr>
              <p:cNvPr id="20" name="墨迹 19"/>
            </p:nvPicPr>
            <p:blipFill>
              <a:blip/>
            </p:blipFill>
            <p:spPr>
              <a:xfrm>
                <a:off x="6896100" y="3454400"/>
                <a:ext cx="419100" cy="38735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6" name="墨迹 5"/>
              <p14:cNvContentPartPr/>
              <p14:nvPr/>
            </p14:nvContentPartPr>
            <p14:xfrm>
              <a:off x="1879600" y="507582"/>
              <a:ext cx="6601177" cy="50758"/>
            </p14:xfrm>
          </p:contentPart>
        </mc:Choice>
        <mc:Fallback xmlns="">
          <p:pic>
            <p:nvPicPr>
              <p:cNvPr id="6" name="墨迹 5"/>
            </p:nvPicPr>
            <p:blipFill>
              <a:blip/>
            </p:blipFill>
            <p:spPr>
              <a:xfrm>
                <a:off x="1879600" y="507582"/>
                <a:ext cx="6601177" cy="50758"/>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7" name="墨迹 6"/>
              <p14:cNvContentPartPr/>
              <p14:nvPr/>
            </p14:nvContentPartPr>
            <p14:xfrm>
              <a:off x="1580444" y="1133600"/>
              <a:ext cx="7340600" cy="259431"/>
            </p14:xfrm>
          </p:contentPart>
        </mc:Choice>
        <mc:Fallback xmlns="">
          <p:pic>
            <p:nvPicPr>
              <p:cNvPr id="7" name="墨迹 6"/>
            </p:nvPicPr>
            <p:blipFill>
              <a:blip/>
            </p:blipFill>
            <p:spPr>
              <a:xfrm>
                <a:off x="1580444" y="1133600"/>
                <a:ext cx="7340600" cy="259431"/>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8" name="墨迹 7"/>
              <p14:cNvContentPartPr/>
              <p14:nvPr/>
            </p14:nvContentPartPr>
            <p14:xfrm>
              <a:off x="9279466" y="231231"/>
              <a:ext cx="118534" cy="239692"/>
            </p14:xfrm>
          </p:contentPart>
        </mc:Choice>
        <mc:Fallback xmlns="">
          <p:pic>
            <p:nvPicPr>
              <p:cNvPr id="8" name="墨迹 7"/>
            </p:nvPicPr>
            <p:blipFill>
              <a:blip/>
            </p:blipFill>
            <p:spPr>
              <a:xfrm>
                <a:off x="9279466" y="231231"/>
                <a:ext cx="118534" cy="239692"/>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9" name="墨迹 8"/>
              <p14:cNvContentPartPr/>
              <p14:nvPr/>
            </p14:nvContentPartPr>
            <p14:xfrm>
              <a:off x="9206088" y="451184"/>
              <a:ext cx="225778" cy="33839"/>
            </p14:xfrm>
          </p:contentPart>
        </mc:Choice>
        <mc:Fallback xmlns="">
          <p:pic>
            <p:nvPicPr>
              <p:cNvPr id="9" name="墨迹 8"/>
            </p:nvPicPr>
            <p:blipFill>
              <a:blip/>
            </p:blipFill>
            <p:spPr>
              <a:xfrm>
                <a:off x="9206088" y="451184"/>
                <a:ext cx="225778" cy="33839"/>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0" name="墨迹 9"/>
              <p14:cNvContentPartPr/>
              <p14:nvPr/>
            </p14:nvContentPartPr>
            <p14:xfrm>
              <a:off x="9550400" y="293269"/>
              <a:ext cx="186266" cy="28199"/>
            </p14:xfrm>
          </p:contentPart>
        </mc:Choice>
        <mc:Fallback xmlns="">
          <p:pic>
            <p:nvPicPr>
              <p:cNvPr id="10" name="墨迹 9"/>
            </p:nvPicPr>
            <p:blipFill>
              <a:blip/>
            </p:blipFill>
            <p:spPr>
              <a:xfrm>
                <a:off x="9550400" y="293269"/>
                <a:ext cx="186266" cy="28199"/>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1" name="墨迹 10"/>
              <p14:cNvContentPartPr/>
              <p14:nvPr/>
            </p14:nvContentPartPr>
            <p14:xfrm>
              <a:off x="9601200" y="203032"/>
              <a:ext cx="56444" cy="315829"/>
            </p14:xfrm>
          </p:contentPart>
        </mc:Choice>
        <mc:Fallback xmlns="">
          <p:pic>
            <p:nvPicPr>
              <p:cNvPr id="11" name="墨迹 10"/>
            </p:nvPicPr>
            <p:blipFill>
              <a:blip/>
            </p:blipFill>
            <p:spPr>
              <a:xfrm>
                <a:off x="9601200" y="203032"/>
                <a:ext cx="56444" cy="315829"/>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2" name="墨迹 11"/>
              <p14:cNvContentPartPr/>
              <p14:nvPr/>
            </p14:nvContentPartPr>
            <p14:xfrm>
              <a:off x="9883422" y="163554"/>
              <a:ext cx="180622" cy="287630"/>
            </p14:xfrm>
          </p:contentPart>
        </mc:Choice>
        <mc:Fallback xmlns="">
          <p:pic>
            <p:nvPicPr>
              <p:cNvPr id="12" name="墨迹 11"/>
            </p:nvPicPr>
            <p:blipFill>
              <a:blip/>
            </p:blipFill>
            <p:spPr>
              <a:xfrm>
                <a:off x="9883422" y="163554"/>
                <a:ext cx="180622" cy="287630"/>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3" name="墨迹 12"/>
              <p14:cNvContentPartPr/>
              <p14:nvPr/>
            </p14:nvContentPartPr>
            <p14:xfrm>
              <a:off x="9973733" y="231231"/>
              <a:ext cx="39511" cy="245332"/>
            </p14:xfrm>
          </p:contentPart>
        </mc:Choice>
        <mc:Fallback xmlns="">
          <p:pic>
            <p:nvPicPr>
              <p:cNvPr id="13" name="墨迹 12"/>
            </p:nvPicPr>
            <p:blipFill>
              <a:blip/>
            </p:blipFill>
            <p:spPr>
              <a:xfrm>
                <a:off x="9973733" y="231231"/>
                <a:ext cx="39511" cy="245332"/>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4" name="墨迹 13"/>
              <p14:cNvContentPartPr/>
              <p14:nvPr/>
            </p14:nvContentPartPr>
            <p14:xfrm>
              <a:off x="9826977" y="462463"/>
              <a:ext cx="290689" cy="16920"/>
            </p14:xfrm>
          </p:contentPart>
        </mc:Choice>
        <mc:Fallback xmlns="">
          <p:pic>
            <p:nvPicPr>
              <p:cNvPr id="14" name="墨迹 13"/>
            </p:nvPicPr>
            <p:blipFill>
              <a:blip/>
            </p:blipFill>
            <p:spPr>
              <a:xfrm>
                <a:off x="9826977" y="462463"/>
                <a:ext cx="290689" cy="16920"/>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5" name="墨迹 14"/>
              <p14:cNvContentPartPr/>
              <p14:nvPr/>
            </p14:nvContentPartPr>
            <p14:xfrm>
              <a:off x="10140244" y="219952"/>
              <a:ext cx="166511" cy="248151"/>
            </p14:xfrm>
          </p:contentPart>
        </mc:Choice>
        <mc:Fallback xmlns="">
          <p:pic>
            <p:nvPicPr>
              <p:cNvPr id="15" name="墨迹 14"/>
            </p:nvPicPr>
            <p:blipFill>
              <a:blip/>
            </p:blipFill>
            <p:spPr>
              <a:xfrm>
                <a:off x="10140244" y="219952"/>
                <a:ext cx="166511" cy="248151"/>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6" name="墨迹 15"/>
              <p14:cNvContentPartPr/>
              <p14:nvPr/>
            </p14:nvContentPartPr>
            <p14:xfrm>
              <a:off x="10160000" y="276350"/>
              <a:ext cx="112888" cy="194573"/>
            </p14:xfrm>
          </p:contentPart>
        </mc:Choice>
        <mc:Fallback xmlns="">
          <p:pic>
            <p:nvPicPr>
              <p:cNvPr id="16" name="墨迹 15"/>
            </p:nvPicPr>
            <p:blipFill>
              <a:blip/>
            </p:blipFill>
            <p:spPr>
              <a:xfrm>
                <a:off x="10160000" y="276350"/>
                <a:ext cx="112888" cy="194573"/>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7" name="墨迹 16"/>
              <p14:cNvContentPartPr/>
              <p14:nvPr/>
            </p14:nvContentPartPr>
            <p14:xfrm>
              <a:off x="10391422" y="208672"/>
              <a:ext cx="141110" cy="236872"/>
            </p14:xfrm>
          </p:contentPart>
        </mc:Choice>
        <mc:Fallback xmlns="">
          <p:pic>
            <p:nvPicPr>
              <p:cNvPr id="17" name="墨迹 16"/>
            </p:nvPicPr>
            <p:blipFill>
              <a:blip/>
            </p:blipFill>
            <p:spPr>
              <a:xfrm>
                <a:off x="10391422" y="208672"/>
                <a:ext cx="141110" cy="236872"/>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9" name="墨迹 18"/>
              <p14:cNvContentPartPr/>
              <p14:nvPr/>
            </p14:nvContentPartPr>
            <p14:xfrm>
              <a:off x="10673644" y="259430"/>
              <a:ext cx="200377" cy="22560"/>
            </p14:xfrm>
          </p:contentPart>
        </mc:Choice>
        <mc:Fallback xmlns="">
          <p:pic>
            <p:nvPicPr>
              <p:cNvPr id="19" name="墨迹 18"/>
            </p:nvPicPr>
            <p:blipFill>
              <a:blip/>
            </p:blipFill>
            <p:spPr>
              <a:xfrm>
                <a:off x="10673644" y="259430"/>
                <a:ext cx="200377" cy="22560"/>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21" name="墨迹 20"/>
              <p14:cNvContentPartPr/>
              <p14:nvPr/>
            </p14:nvContentPartPr>
            <p14:xfrm>
              <a:off x="10560755" y="338388"/>
              <a:ext cx="285045" cy="33838"/>
            </p14:xfrm>
          </p:contentPart>
        </mc:Choice>
        <mc:Fallback xmlns="">
          <p:pic>
            <p:nvPicPr>
              <p:cNvPr id="21" name="墨迹 20"/>
            </p:nvPicPr>
            <p:blipFill>
              <a:blip/>
            </p:blipFill>
            <p:spPr>
              <a:xfrm>
                <a:off x="10560755" y="338388"/>
                <a:ext cx="285045" cy="33838"/>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22" name="墨迹 21"/>
              <p14:cNvContentPartPr/>
              <p14:nvPr/>
            </p14:nvContentPartPr>
            <p14:xfrm>
              <a:off x="11017955" y="231231"/>
              <a:ext cx="191912" cy="19740"/>
            </p14:xfrm>
          </p:contentPart>
        </mc:Choice>
        <mc:Fallback xmlns="">
          <p:pic>
            <p:nvPicPr>
              <p:cNvPr id="22" name="墨迹 21"/>
            </p:nvPicPr>
            <p:blipFill>
              <a:blip/>
            </p:blipFill>
            <p:spPr>
              <a:xfrm>
                <a:off x="11017955" y="231231"/>
                <a:ext cx="191912" cy="19740"/>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23" name="墨迹 22"/>
              <p14:cNvContentPartPr/>
              <p14:nvPr/>
            </p14:nvContentPartPr>
            <p14:xfrm>
              <a:off x="10995377" y="276350"/>
              <a:ext cx="50800" cy="205853"/>
            </p14:xfrm>
          </p:contentPart>
        </mc:Choice>
        <mc:Fallback xmlns="">
          <p:pic>
            <p:nvPicPr>
              <p:cNvPr id="23" name="墨迹 22"/>
            </p:nvPicPr>
            <p:blipFill>
              <a:blip/>
            </p:blipFill>
            <p:spPr>
              <a:xfrm>
                <a:off x="10995377" y="276350"/>
                <a:ext cx="50800" cy="205853"/>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24" name="墨迹 23"/>
              <p14:cNvContentPartPr/>
              <p14:nvPr/>
            </p14:nvContentPartPr>
            <p14:xfrm>
              <a:off x="11091332" y="298909"/>
              <a:ext cx="11289" cy="135355"/>
            </p14:xfrm>
          </p:contentPart>
        </mc:Choice>
        <mc:Fallback xmlns="">
          <p:pic>
            <p:nvPicPr>
              <p:cNvPr id="24" name="墨迹 23"/>
            </p:nvPicPr>
            <p:blipFill>
              <a:blip/>
            </p:blipFill>
            <p:spPr>
              <a:xfrm>
                <a:off x="11091332" y="298909"/>
                <a:ext cx="11289" cy="135355"/>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25" name="墨迹 24"/>
              <p14:cNvContentPartPr/>
              <p14:nvPr/>
            </p14:nvContentPartPr>
            <p14:xfrm>
              <a:off x="11164711" y="310189"/>
              <a:ext cx="45156" cy="186113"/>
            </p14:xfrm>
          </p:contentPart>
        </mc:Choice>
        <mc:Fallback xmlns="">
          <p:pic>
            <p:nvPicPr>
              <p:cNvPr id="25" name="墨迹 24"/>
            </p:nvPicPr>
            <p:blipFill>
              <a:blip/>
            </p:blipFill>
            <p:spPr>
              <a:xfrm>
                <a:off x="11164711" y="310189"/>
                <a:ext cx="45156" cy="186113"/>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26" name="墨迹 25"/>
              <p14:cNvContentPartPr/>
              <p14:nvPr/>
            </p14:nvContentPartPr>
            <p14:xfrm>
              <a:off x="10820400" y="518861"/>
              <a:ext cx="457200" cy="19740"/>
            </p14:xfrm>
          </p:contentPart>
        </mc:Choice>
        <mc:Fallback xmlns="">
          <p:pic>
            <p:nvPicPr>
              <p:cNvPr id="26" name="墨迹 25"/>
            </p:nvPicPr>
            <p:blipFill>
              <a:blip/>
            </p:blipFill>
            <p:spPr>
              <a:xfrm>
                <a:off x="10820400" y="518861"/>
                <a:ext cx="457200" cy="19740"/>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27" name="墨迹 26"/>
              <p14:cNvContentPartPr/>
              <p14:nvPr/>
            </p14:nvContentPartPr>
            <p14:xfrm>
              <a:off x="5582355" y="3223147"/>
              <a:ext cx="1072445" cy="640117"/>
            </p14:xfrm>
          </p:contentPart>
        </mc:Choice>
        <mc:Fallback xmlns="">
          <p:pic>
            <p:nvPicPr>
              <p:cNvPr id="27" name="墨迹 26"/>
            </p:nvPicPr>
            <p:blipFill>
              <a:blip/>
            </p:blipFill>
            <p:spPr>
              <a:xfrm>
                <a:off x="5582355" y="3223147"/>
                <a:ext cx="1072445" cy="640117"/>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28" name="墨迹 27"/>
              <p14:cNvContentPartPr/>
              <p14:nvPr/>
            </p14:nvContentPartPr>
            <p14:xfrm>
              <a:off x="1811866" y="2098006"/>
              <a:ext cx="237067" cy="11280"/>
            </p14:xfrm>
          </p:contentPart>
        </mc:Choice>
        <mc:Fallback xmlns="">
          <p:pic>
            <p:nvPicPr>
              <p:cNvPr id="28" name="墨迹 27"/>
            </p:nvPicPr>
            <p:blipFill>
              <a:blip/>
            </p:blipFill>
            <p:spPr>
              <a:xfrm>
                <a:off x="1811866" y="2098006"/>
                <a:ext cx="237067" cy="11280"/>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29" name="墨迹 28"/>
              <p14:cNvContentPartPr/>
              <p14:nvPr/>
            </p14:nvContentPartPr>
            <p14:xfrm>
              <a:off x="1947333" y="2030328"/>
              <a:ext cx="39511" cy="219953"/>
            </p14:xfrm>
          </p:contentPart>
        </mc:Choice>
        <mc:Fallback xmlns="">
          <p:pic>
            <p:nvPicPr>
              <p:cNvPr id="29" name="墨迹 28"/>
            </p:nvPicPr>
            <p:blipFill>
              <a:blip/>
            </p:blipFill>
            <p:spPr>
              <a:xfrm>
                <a:off x="1947333" y="2030328"/>
                <a:ext cx="39511" cy="219953"/>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30" name="墨迹 29"/>
              <p14:cNvContentPartPr/>
              <p14:nvPr/>
            </p14:nvContentPartPr>
            <p14:xfrm>
              <a:off x="2082800" y="1990850"/>
              <a:ext cx="73377" cy="236872"/>
            </p14:xfrm>
          </p:contentPart>
        </mc:Choice>
        <mc:Fallback xmlns="">
          <p:pic>
            <p:nvPicPr>
              <p:cNvPr id="30" name="墨迹 29"/>
            </p:nvPicPr>
            <p:blipFill>
              <a:blip/>
            </p:blipFill>
            <p:spPr>
              <a:xfrm>
                <a:off x="2082800" y="1990850"/>
                <a:ext cx="73377" cy="236872"/>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31" name="墨迹 30"/>
              <p14:cNvContentPartPr/>
              <p14:nvPr/>
            </p14:nvContentPartPr>
            <p14:xfrm>
              <a:off x="2223911" y="2013409"/>
              <a:ext cx="107244" cy="129716"/>
            </p14:xfrm>
          </p:contentPart>
        </mc:Choice>
        <mc:Fallback xmlns="">
          <p:pic>
            <p:nvPicPr>
              <p:cNvPr id="31" name="墨迹 30"/>
            </p:nvPicPr>
            <p:blipFill>
              <a:blip/>
            </p:blipFill>
            <p:spPr>
              <a:xfrm>
                <a:off x="2223911" y="2013409"/>
                <a:ext cx="107244" cy="129716"/>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32" name="墨迹 31"/>
              <p14:cNvContentPartPr/>
              <p14:nvPr/>
            </p14:nvContentPartPr>
            <p14:xfrm>
              <a:off x="2325511" y="1872414"/>
              <a:ext cx="141111" cy="611919"/>
            </p14:xfrm>
          </p:contentPart>
        </mc:Choice>
        <mc:Fallback xmlns="">
          <p:pic>
            <p:nvPicPr>
              <p:cNvPr id="32" name="墨迹 31"/>
            </p:nvPicPr>
            <p:blipFill>
              <a:blip/>
            </p:blipFill>
            <p:spPr>
              <a:xfrm>
                <a:off x="2325511" y="1872414"/>
                <a:ext cx="141111" cy="611919"/>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33" name="墨迹 32"/>
              <p14:cNvContentPartPr/>
              <p14:nvPr/>
            </p14:nvContentPartPr>
            <p14:xfrm>
              <a:off x="8128000" y="1404310"/>
              <a:ext cx="237066" cy="25379"/>
            </p14:xfrm>
          </p:contentPart>
        </mc:Choice>
        <mc:Fallback xmlns="">
          <p:pic>
            <p:nvPicPr>
              <p:cNvPr id="33" name="墨迹 32"/>
            </p:nvPicPr>
            <p:blipFill>
              <a:blip/>
            </p:blipFill>
            <p:spPr>
              <a:xfrm>
                <a:off x="8128000" y="1404310"/>
                <a:ext cx="237066" cy="25379"/>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34" name="墨迹 33"/>
              <p14:cNvContentPartPr/>
              <p14:nvPr/>
            </p14:nvContentPartPr>
            <p14:xfrm>
              <a:off x="8235244" y="1443789"/>
              <a:ext cx="50800" cy="217132"/>
            </p14:xfrm>
          </p:contentPart>
        </mc:Choice>
        <mc:Fallback xmlns="">
          <p:pic>
            <p:nvPicPr>
              <p:cNvPr id="34" name="墨迹 33"/>
            </p:nvPicPr>
            <p:blipFill>
              <a:blip/>
            </p:blipFill>
            <p:spPr>
              <a:xfrm>
                <a:off x="8235244" y="1443789"/>
                <a:ext cx="50800" cy="217132"/>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35" name="墨迹 34"/>
              <p14:cNvContentPartPr/>
              <p14:nvPr/>
            </p14:nvContentPartPr>
            <p14:xfrm>
              <a:off x="8452555" y="1314074"/>
              <a:ext cx="47978" cy="437084"/>
            </p14:xfrm>
          </p:contentPart>
        </mc:Choice>
        <mc:Fallback xmlns="">
          <p:pic>
            <p:nvPicPr>
              <p:cNvPr id="35" name="墨迹 34"/>
            </p:nvPicPr>
            <p:blipFill>
              <a:blip/>
            </p:blipFill>
            <p:spPr>
              <a:xfrm>
                <a:off x="8452555" y="1314074"/>
                <a:ext cx="47978" cy="437084"/>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36" name="墨迹 35"/>
              <p14:cNvContentPartPr/>
              <p14:nvPr/>
            </p14:nvContentPartPr>
            <p14:xfrm>
              <a:off x="8384822" y="1252036"/>
              <a:ext cx="127000" cy="172014"/>
            </p14:xfrm>
          </p:contentPart>
        </mc:Choice>
        <mc:Fallback xmlns="">
          <p:pic>
            <p:nvPicPr>
              <p:cNvPr id="36" name="墨迹 35"/>
            </p:nvPicPr>
            <p:blipFill>
              <a:blip/>
            </p:blipFill>
            <p:spPr>
              <a:xfrm>
                <a:off x="8384822" y="1252036"/>
                <a:ext cx="127000" cy="172014"/>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37" name="墨迹 36"/>
              <p14:cNvContentPartPr/>
              <p14:nvPr/>
            </p14:nvContentPartPr>
            <p14:xfrm>
              <a:off x="8540044" y="1302794"/>
              <a:ext cx="138288" cy="76137"/>
            </p14:xfrm>
          </p:contentPart>
        </mc:Choice>
        <mc:Fallback xmlns="">
          <p:pic>
            <p:nvPicPr>
              <p:cNvPr id="37" name="墨迹 36"/>
            </p:nvPicPr>
            <p:blipFill>
              <a:blip/>
            </p:blipFill>
            <p:spPr>
              <a:xfrm>
                <a:off x="8540044" y="1302794"/>
                <a:ext cx="138288" cy="76137"/>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38" name="墨迹 37"/>
              <p14:cNvContentPartPr/>
              <p14:nvPr/>
            </p14:nvContentPartPr>
            <p14:xfrm>
              <a:off x="8844844" y="1483268"/>
              <a:ext cx="550333" cy="16919"/>
            </p14:xfrm>
          </p:contentPart>
        </mc:Choice>
        <mc:Fallback xmlns="">
          <p:pic>
            <p:nvPicPr>
              <p:cNvPr id="38" name="墨迹 37"/>
            </p:nvPicPr>
            <p:blipFill>
              <a:blip/>
            </p:blipFill>
            <p:spPr>
              <a:xfrm>
                <a:off x="8844844" y="1483268"/>
                <a:ext cx="550333" cy="16919"/>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39" name="墨迹 38"/>
              <p14:cNvContentPartPr/>
              <p14:nvPr/>
            </p14:nvContentPartPr>
            <p14:xfrm>
              <a:off x="9296400" y="1364832"/>
              <a:ext cx="299155" cy="338388"/>
            </p14:xfrm>
          </p:contentPart>
        </mc:Choice>
        <mc:Fallback xmlns="">
          <p:pic>
            <p:nvPicPr>
              <p:cNvPr id="39" name="墨迹 38"/>
            </p:nvPicPr>
            <p:blipFill>
              <a:blip/>
            </p:blipFill>
            <p:spPr>
              <a:xfrm>
                <a:off x="9296400" y="1364832"/>
                <a:ext cx="299155" cy="338388"/>
              </a:xfrm>
              <a:prstGeom prst="rect"/>
            </p:spPr>
          </p:pic>
        </mc:Fallback>
      </mc:AlternateContent>
    </p:spTree>
    <p:custDataLst>
      <p:tags r:id="rId39"/>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descr="1729931772035"/>
          <p:cNvPicPr>
            <a:picLocks noChangeAspect="1"/>
          </p:cNvPicPr>
          <p:nvPr/>
        </p:nvPicPr>
        <p:blipFill>
          <a:blip r:embed="rId1"/>
          <a:srcRect l="22291" r="12150" b="42426"/>
          <a:stretch>
            <a:fillRect/>
          </a:stretch>
        </p:blipFill>
        <p:spPr>
          <a:xfrm>
            <a:off x="186690" y="643255"/>
            <a:ext cx="5985510" cy="3948430"/>
          </a:xfrm>
          <a:prstGeom prst="rect">
            <a:avLst/>
          </a:prstGeom>
        </p:spPr>
      </p:pic>
      <p:pic>
        <p:nvPicPr>
          <p:cNvPr id="5" name="图片 4" descr="1729931772035"/>
          <p:cNvPicPr>
            <a:picLocks noChangeAspect="1"/>
          </p:cNvPicPr>
          <p:nvPr/>
        </p:nvPicPr>
        <p:blipFill>
          <a:blip r:embed="rId1">
            <a:lum bright="-6000" contrast="24000"/>
          </a:blip>
          <a:srcRect l="22291" t="64713" r="55230" b="11611"/>
          <a:stretch>
            <a:fillRect/>
          </a:stretch>
        </p:blipFill>
        <p:spPr>
          <a:xfrm>
            <a:off x="3736340" y="4166870"/>
            <a:ext cx="2052320" cy="1623695"/>
          </a:xfrm>
          <a:prstGeom prst="rect">
            <a:avLst/>
          </a:prstGeom>
        </p:spPr>
      </p:pic>
      <p:sp>
        <p:nvSpPr>
          <p:cNvPr id="7" name="文本框 6"/>
          <p:cNvSpPr txBox="1"/>
          <p:nvPr/>
        </p:nvSpPr>
        <p:spPr>
          <a:xfrm>
            <a:off x="0" y="97155"/>
            <a:ext cx="4064000" cy="460375"/>
          </a:xfrm>
          <a:prstGeom prst="rect">
            <a:avLst/>
          </a:prstGeom>
          <a:noFill/>
        </p:spPr>
        <p:txBody>
          <a:bodyPr wrap="square" rtlCol="0">
            <a:spAutoFit/>
          </a:bodyPr>
          <a:p>
            <a:r>
              <a:rPr lang="zh-CN" altLang="en-US" sz="2400" b="1">
                <a:solidFill>
                  <a:srgbClr val="FF0000"/>
                </a:solidFill>
                <a:effectLst>
                  <a:outerShdw blurRad="38100" dist="38100" dir="2700000" algn="tl">
                    <a:srgbClr val="000000">
                      <a:alpha val="43137"/>
                    </a:srgbClr>
                  </a:outerShdw>
                </a:effectLst>
              </a:rPr>
              <a:t>三段式</a:t>
            </a:r>
            <a:endParaRPr lang="zh-CN" altLang="en-US" sz="2400" b="1">
              <a:solidFill>
                <a:srgbClr val="FF0000"/>
              </a:solidFill>
              <a:effectLst>
                <a:outerShdw blurRad="38100" dist="38100" dir="2700000" algn="tl">
                  <a:srgbClr val="000000">
                    <a:alpha val="43137"/>
                  </a:srgbClr>
                </a:outerShdw>
              </a:effectLst>
            </a:endParaRPr>
          </a:p>
        </p:txBody>
      </p:sp>
      <mc:AlternateContent xmlns:mc="http://schemas.openxmlformats.org/markup-compatibility/2006" xmlns:p14="http://schemas.microsoft.com/office/powerpoint/2010/main">
        <mc:Choice Requires="p14">
          <p:contentPart r:id="rId2" p14:bwMode="auto">
            <p14:nvContentPartPr>
              <p14:cNvPr id="2" name="墨迹 1"/>
              <p14:cNvContentPartPr/>
              <p14:nvPr/>
            </p14:nvContentPartPr>
            <p14:xfrm>
              <a:off x="6282266" y="338388"/>
              <a:ext cx="107244" cy="76137"/>
            </p14:xfrm>
          </p:contentPart>
        </mc:Choice>
        <mc:Fallback xmlns="">
          <p:pic>
            <p:nvPicPr>
              <p:cNvPr id="2" name="墨迹 1"/>
            </p:nvPicPr>
            <p:blipFill>
              <a:blip/>
            </p:blipFill>
            <p:spPr>
              <a:xfrm>
                <a:off x="6282266" y="338388"/>
                <a:ext cx="107244" cy="76137"/>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3" name="墨迹 2"/>
              <p14:cNvContentPartPr/>
              <p14:nvPr/>
            </p14:nvContentPartPr>
            <p14:xfrm>
              <a:off x="6124222" y="518861"/>
              <a:ext cx="287866" cy="22560"/>
            </p14:xfrm>
          </p:contentPart>
        </mc:Choice>
        <mc:Fallback xmlns="">
          <p:pic>
            <p:nvPicPr>
              <p:cNvPr id="3" name="墨迹 2"/>
            </p:nvPicPr>
            <p:blipFill>
              <a:blip/>
            </p:blipFill>
            <p:spPr>
              <a:xfrm>
                <a:off x="6124222" y="518861"/>
                <a:ext cx="287866" cy="2256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8" name="墨迹 7"/>
              <p14:cNvContentPartPr/>
              <p14:nvPr/>
            </p14:nvContentPartPr>
            <p14:xfrm>
              <a:off x="6649155" y="203032"/>
              <a:ext cx="67734" cy="64858"/>
            </p14:xfrm>
          </p:contentPart>
        </mc:Choice>
        <mc:Fallback xmlns="">
          <p:pic>
            <p:nvPicPr>
              <p:cNvPr id="8" name="墨迹 7"/>
            </p:nvPicPr>
            <p:blipFill>
              <a:blip/>
            </p:blipFill>
            <p:spPr>
              <a:xfrm>
                <a:off x="6649155" y="203032"/>
                <a:ext cx="67734" cy="64858"/>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9" name="墨迹 8"/>
              <p14:cNvContentPartPr/>
              <p14:nvPr/>
            </p14:nvContentPartPr>
            <p14:xfrm>
              <a:off x="6502400" y="293269"/>
              <a:ext cx="225777" cy="349668"/>
            </p14:xfrm>
          </p:contentPart>
        </mc:Choice>
        <mc:Fallback xmlns="">
          <p:pic>
            <p:nvPicPr>
              <p:cNvPr id="9" name="墨迹 8"/>
            </p:nvPicPr>
            <p:blipFill>
              <a:blip/>
            </p:blipFill>
            <p:spPr>
              <a:xfrm>
                <a:off x="6502400" y="293269"/>
                <a:ext cx="225777" cy="349668"/>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10" name="墨迹 9"/>
              <p14:cNvContentPartPr/>
              <p14:nvPr/>
            </p14:nvContentPartPr>
            <p14:xfrm>
              <a:off x="6767688" y="394786"/>
              <a:ext cx="16934" cy="140995"/>
            </p14:xfrm>
          </p:contentPart>
        </mc:Choice>
        <mc:Fallback xmlns="">
          <p:pic>
            <p:nvPicPr>
              <p:cNvPr id="10" name="墨迹 9"/>
            </p:nvPicPr>
            <p:blipFill>
              <a:blip/>
            </p:blipFill>
            <p:spPr>
              <a:xfrm>
                <a:off x="6767688" y="394786"/>
                <a:ext cx="16934" cy="140995"/>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11" name="墨迹 10"/>
              <p14:cNvContentPartPr/>
              <p14:nvPr/>
            </p14:nvContentPartPr>
            <p14:xfrm>
              <a:off x="6824133" y="259430"/>
              <a:ext cx="5644" cy="555521"/>
            </p14:xfrm>
          </p:contentPart>
        </mc:Choice>
        <mc:Fallback xmlns="">
          <p:pic>
            <p:nvPicPr>
              <p:cNvPr id="11" name="墨迹 10"/>
            </p:nvPicPr>
            <p:blipFill>
              <a:blip/>
            </p:blipFill>
            <p:spPr>
              <a:xfrm>
                <a:off x="6824133" y="259430"/>
                <a:ext cx="5644" cy="555521"/>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2" name="墨迹 11"/>
              <p14:cNvContentPartPr/>
              <p14:nvPr/>
            </p14:nvContentPartPr>
            <p14:xfrm>
              <a:off x="6739466" y="394786"/>
              <a:ext cx="160866" cy="36658"/>
            </p14:xfrm>
          </p:contentPart>
        </mc:Choice>
        <mc:Fallback xmlns="">
          <p:pic>
            <p:nvPicPr>
              <p:cNvPr id="12" name="墨迹 11"/>
            </p:nvPicPr>
            <p:blipFill>
              <a:blip/>
            </p:blipFill>
            <p:spPr>
              <a:xfrm>
                <a:off x="6739466" y="394786"/>
                <a:ext cx="160866" cy="36658"/>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3" name="墨迹 12"/>
              <p14:cNvContentPartPr/>
              <p14:nvPr/>
            </p14:nvContentPartPr>
            <p14:xfrm>
              <a:off x="6959600" y="253791"/>
              <a:ext cx="73377" cy="67677"/>
            </p14:xfrm>
          </p:contentPart>
        </mc:Choice>
        <mc:Fallback xmlns="">
          <p:pic>
            <p:nvPicPr>
              <p:cNvPr id="13" name="墨迹 12"/>
            </p:nvPicPr>
            <p:blipFill>
              <a:blip/>
            </p:blipFill>
            <p:spPr>
              <a:xfrm>
                <a:off x="6959600" y="253791"/>
                <a:ext cx="73377" cy="67677"/>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4" name="墨迹 13"/>
              <p14:cNvContentPartPr/>
              <p14:nvPr/>
            </p14:nvContentPartPr>
            <p14:xfrm>
              <a:off x="6858000" y="366587"/>
              <a:ext cx="189088" cy="214312"/>
            </p14:xfrm>
          </p:contentPart>
        </mc:Choice>
        <mc:Fallback xmlns="">
          <p:pic>
            <p:nvPicPr>
              <p:cNvPr id="14" name="墨迹 13"/>
            </p:nvPicPr>
            <p:blipFill>
              <a:blip/>
            </p:blipFill>
            <p:spPr>
              <a:xfrm>
                <a:off x="6858000" y="366587"/>
                <a:ext cx="189088" cy="214312"/>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5" name="墨迹 14"/>
              <p14:cNvContentPartPr/>
              <p14:nvPr/>
            </p14:nvContentPartPr>
            <p14:xfrm>
              <a:off x="7117644" y="304549"/>
              <a:ext cx="22578" cy="293270"/>
            </p14:xfrm>
          </p:contentPart>
        </mc:Choice>
        <mc:Fallback xmlns="">
          <p:pic>
            <p:nvPicPr>
              <p:cNvPr id="15" name="墨迹 14"/>
            </p:nvPicPr>
            <p:blipFill>
              <a:blip/>
            </p:blipFill>
            <p:spPr>
              <a:xfrm>
                <a:off x="7117644" y="304549"/>
                <a:ext cx="22578" cy="293270"/>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6" name="墨迹 15"/>
              <p14:cNvContentPartPr/>
              <p14:nvPr/>
            </p14:nvContentPartPr>
            <p14:xfrm>
              <a:off x="7236177" y="281990"/>
              <a:ext cx="95956" cy="28199"/>
            </p14:xfrm>
          </p:contentPart>
        </mc:Choice>
        <mc:Fallback xmlns="">
          <p:pic>
            <p:nvPicPr>
              <p:cNvPr id="16" name="墨迹 15"/>
            </p:nvPicPr>
            <p:blipFill>
              <a:blip/>
            </p:blipFill>
            <p:spPr>
              <a:xfrm>
                <a:off x="7236177" y="281990"/>
                <a:ext cx="95956" cy="28199"/>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7" name="墨迹 16"/>
              <p14:cNvContentPartPr/>
              <p14:nvPr/>
            </p14:nvContentPartPr>
            <p14:xfrm>
              <a:off x="7213600" y="208672"/>
              <a:ext cx="186266" cy="386327"/>
            </p14:xfrm>
          </p:contentPart>
        </mc:Choice>
        <mc:Fallback xmlns="">
          <p:pic>
            <p:nvPicPr>
              <p:cNvPr id="17" name="墨迹 16"/>
            </p:nvPicPr>
            <p:blipFill>
              <a:blip/>
            </p:blipFill>
            <p:spPr>
              <a:xfrm>
                <a:off x="7213600" y="208672"/>
                <a:ext cx="186266" cy="386327"/>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8" name="墨迹 17"/>
              <p14:cNvContentPartPr/>
              <p14:nvPr/>
            </p14:nvContentPartPr>
            <p14:xfrm>
              <a:off x="8178800" y="485023"/>
              <a:ext cx="28222" cy="335568"/>
            </p14:xfrm>
          </p:contentPart>
        </mc:Choice>
        <mc:Fallback xmlns="">
          <p:pic>
            <p:nvPicPr>
              <p:cNvPr id="18" name="墨迹 17"/>
            </p:nvPicPr>
            <p:blipFill>
              <a:blip/>
            </p:blipFill>
            <p:spPr>
              <a:xfrm>
                <a:off x="8178800" y="485023"/>
                <a:ext cx="28222" cy="335568"/>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9" name="墨迹 18"/>
              <p14:cNvContentPartPr/>
              <p14:nvPr/>
            </p14:nvContentPartPr>
            <p14:xfrm>
              <a:off x="8212666" y="338388"/>
              <a:ext cx="440266" cy="479383"/>
            </p14:xfrm>
          </p:contentPart>
        </mc:Choice>
        <mc:Fallback xmlns="">
          <p:pic>
            <p:nvPicPr>
              <p:cNvPr id="19" name="墨迹 18"/>
            </p:nvPicPr>
            <p:blipFill>
              <a:blip/>
            </p:blipFill>
            <p:spPr>
              <a:xfrm>
                <a:off x="8212666" y="338388"/>
                <a:ext cx="440266" cy="479383"/>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20" name="墨迹 19"/>
              <p14:cNvContentPartPr/>
              <p14:nvPr/>
            </p14:nvContentPartPr>
            <p14:xfrm>
              <a:off x="8139288" y="806491"/>
              <a:ext cx="485422" cy="50759"/>
            </p14:xfrm>
          </p:contentPart>
        </mc:Choice>
        <mc:Fallback xmlns="">
          <p:pic>
            <p:nvPicPr>
              <p:cNvPr id="20" name="墨迹 19"/>
            </p:nvPicPr>
            <p:blipFill>
              <a:blip/>
            </p:blipFill>
            <p:spPr>
              <a:xfrm>
                <a:off x="8139288" y="806491"/>
                <a:ext cx="485422" cy="50759"/>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21" name="墨迹 20"/>
              <p14:cNvContentPartPr/>
              <p14:nvPr/>
            </p14:nvContentPartPr>
            <p14:xfrm>
              <a:off x="8387644" y="101516"/>
              <a:ext cx="127000" cy="107156"/>
            </p14:xfrm>
          </p:contentPart>
        </mc:Choice>
        <mc:Fallback xmlns="">
          <p:pic>
            <p:nvPicPr>
              <p:cNvPr id="21" name="墨迹 20"/>
            </p:nvPicPr>
            <p:blipFill>
              <a:blip/>
            </p:blipFill>
            <p:spPr>
              <a:xfrm>
                <a:off x="8387644" y="101516"/>
                <a:ext cx="127000" cy="107156"/>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22" name="墨迹 21"/>
              <p14:cNvContentPartPr/>
              <p14:nvPr/>
            </p14:nvContentPartPr>
            <p14:xfrm>
              <a:off x="8590844" y="45118"/>
              <a:ext cx="135466" cy="180474"/>
            </p14:xfrm>
          </p:contentPart>
        </mc:Choice>
        <mc:Fallback xmlns="">
          <p:pic>
            <p:nvPicPr>
              <p:cNvPr id="22" name="墨迹 21"/>
            </p:nvPicPr>
            <p:blipFill>
              <a:blip/>
            </p:blipFill>
            <p:spPr>
              <a:xfrm>
                <a:off x="8590844" y="45118"/>
                <a:ext cx="135466" cy="180474"/>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23" name="墨迹 22"/>
              <p14:cNvContentPartPr/>
              <p14:nvPr/>
            </p14:nvContentPartPr>
            <p14:xfrm>
              <a:off x="8540044" y="496302"/>
              <a:ext cx="482600" cy="28199"/>
            </p14:xfrm>
          </p:contentPart>
        </mc:Choice>
        <mc:Fallback xmlns="">
          <p:pic>
            <p:nvPicPr>
              <p:cNvPr id="23" name="墨迹 22"/>
            </p:nvPicPr>
            <p:blipFill>
              <a:blip/>
            </p:blipFill>
            <p:spPr>
              <a:xfrm>
                <a:off x="8540044" y="496302"/>
                <a:ext cx="482600" cy="28199"/>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24" name="墨迹 23"/>
              <p14:cNvContentPartPr/>
              <p14:nvPr/>
            </p14:nvContentPartPr>
            <p14:xfrm>
              <a:off x="9200444" y="248151"/>
              <a:ext cx="22578" cy="270710"/>
            </p14:xfrm>
          </p:contentPart>
        </mc:Choice>
        <mc:Fallback xmlns="">
          <p:pic>
            <p:nvPicPr>
              <p:cNvPr id="24" name="墨迹 23"/>
            </p:nvPicPr>
            <p:blipFill>
              <a:blip/>
            </p:blipFill>
            <p:spPr>
              <a:xfrm>
                <a:off x="9200444" y="248151"/>
                <a:ext cx="22578" cy="270710"/>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25" name="墨迹 24"/>
              <p14:cNvContentPartPr/>
              <p14:nvPr/>
            </p14:nvContentPartPr>
            <p14:xfrm>
              <a:off x="9302044" y="242511"/>
              <a:ext cx="344311" cy="276350"/>
            </p14:xfrm>
          </p:contentPart>
        </mc:Choice>
        <mc:Fallback xmlns="">
          <p:pic>
            <p:nvPicPr>
              <p:cNvPr id="25" name="墨迹 24"/>
            </p:nvPicPr>
            <p:blipFill>
              <a:blip/>
            </p:blipFill>
            <p:spPr>
              <a:xfrm>
                <a:off x="9302044" y="242511"/>
                <a:ext cx="344311" cy="276350"/>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26" name="墨迹 25"/>
              <p14:cNvContentPartPr/>
              <p14:nvPr/>
            </p14:nvContentPartPr>
            <p14:xfrm>
              <a:off x="9759244" y="231231"/>
              <a:ext cx="163688" cy="186114"/>
            </p14:xfrm>
          </p:contentPart>
        </mc:Choice>
        <mc:Fallback xmlns="">
          <p:pic>
            <p:nvPicPr>
              <p:cNvPr id="26" name="墨迹 25"/>
            </p:nvPicPr>
            <p:blipFill>
              <a:blip/>
            </p:blipFill>
            <p:spPr>
              <a:xfrm>
                <a:off x="9759244" y="231231"/>
                <a:ext cx="163688" cy="186114"/>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27" name="墨迹 26"/>
              <p14:cNvContentPartPr/>
              <p14:nvPr/>
            </p14:nvContentPartPr>
            <p14:xfrm>
              <a:off x="9928577" y="304549"/>
              <a:ext cx="84667" cy="33839"/>
            </p14:xfrm>
          </p:contentPart>
        </mc:Choice>
        <mc:Fallback xmlns="">
          <p:pic>
            <p:nvPicPr>
              <p:cNvPr id="27" name="墨迹 26"/>
            </p:nvPicPr>
            <p:blipFill>
              <a:blip/>
            </p:blipFill>
            <p:spPr>
              <a:xfrm>
                <a:off x="9928577" y="304549"/>
                <a:ext cx="84667" cy="33839"/>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28" name="墨迹 27"/>
              <p14:cNvContentPartPr/>
              <p14:nvPr/>
            </p14:nvContentPartPr>
            <p14:xfrm>
              <a:off x="9987844" y="146634"/>
              <a:ext cx="47978" cy="394787"/>
            </p14:xfrm>
          </p:contentPart>
        </mc:Choice>
        <mc:Fallback xmlns="">
          <p:pic>
            <p:nvPicPr>
              <p:cNvPr id="28" name="墨迹 27"/>
            </p:nvPicPr>
            <p:blipFill>
              <a:blip/>
            </p:blipFill>
            <p:spPr>
              <a:xfrm>
                <a:off x="9987844" y="146634"/>
                <a:ext cx="47978" cy="394787"/>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29" name="墨迹 28"/>
              <p14:cNvContentPartPr/>
              <p14:nvPr/>
            </p14:nvContentPartPr>
            <p14:xfrm>
              <a:off x="10052755" y="270710"/>
              <a:ext cx="149578" cy="118436"/>
            </p14:xfrm>
          </p:contentPart>
        </mc:Choice>
        <mc:Fallback xmlns="">
          <p:pic>
            <p:nvPicPr>
              <p:cNvPr id="29" name="墨迹 28"/>
            </p:nvPicPr>
            <p:blipFill>
              <a:blip/>
            </p:blipFill>
            <p:spPr>
              <a:xfrm>
                <a:off x="10052755" y="270710"/>
                <a:ext cx="149578" cy="118436"/>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30" name="墨迹 29"/>
              <p14:cNvContentPartPr/>
              <p14:nvPr/>
            </p14:nvContentPartPr>
            <p14:xfrm>
              <a:off x="10128955" y="270710"/>
              <a:ext cx="31045" cy="203033"/>
            </p14:xfrm>
          </p:contentPart>
        </mc:Choice>
        <mc:Fallback xmlns="">
          <p:pic>
            <p:nvPicPr>
              <p:cNvPr id="30" name="墨迹 29"/>
            </p:nvPicPr>
            <p:blipFill>
              <a:blip/>
            </p:blipFill>
            <p:spPr>
              <a:xfrm>
                <a:off x="10128955" y="270710"/>
                <a:ext cx="31045" cy="203033"/>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31" name="墨迹 30"/>
              <p14:cNvContentPartPr/>
              <p14:nvPr/>
            </p14:nvContentPartPr>
            <p14:xfrm>
              <a:off x="9107311" y="699335"/>
              <a:ext cx="104422" cy="228412"/>
            </p14:xfrm>
          </p:contentPart>
        </mc:Choice>
        <mc:Fallback xmlns="">
          <p:pic>
            <p:nvPicPr>
              <p:cNvPr id="31" name="墨迹 30"/>
            </p:nvPicPr>
            <p:blipFill>
              <a:blip/>
            </p:blipFill>
            <p:spPr>
              <a:xfrm>
                <a:off x="9107311" y="699335"/>
                <a:ext cx="104422" cy="228412"/>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32" name="墨迹 31"/>
              <p14:cNvContentPartPr/>
              <p14:nvPr/>
            </p14:nvContentPartPr>
            <p14:xfrm>
              <a:off x="9290755" y="727534"/>
              <a:ext cx="254000" cy="95877"/>
            </p14:xfrm>
          </p:contentPart>
        </mc:Choice>
        <mc:Fallback xmlns="">
          <p:pic>
            <p:nvPicPr>
              <p:cNvPr id="32" name="墨迹 31"/>
            </p:nvPicPr>
            <p:blipFill>
              <a:blip/>
            </p:blipFill>
            <p:spPr>
              <a:xfrm>
                <a:off x="9290755" y="727534"/>
                <a:ext cx="254000" cy="95877"/>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33" name="墨迹 32"/>
              <p14:cNvContentPartPr/>
              <p14:nvPr/>
            </p14:nvContentPartPr>
            <p14:xfrm>
              <a:off x="9589911" y="654217"/>
              <a:ext cx="22578" cy="236871"/>
            </p14:xfrm>
          </p:contentPart>
        </mc:Choice>
        <mc:Fallback xmlns="">
          <p:pic>
            <p:nvPicPr>
              <p:cNvPr id="33" name="墨迹 32"/>
            </p:nvPicPr>
            <p:blipFill>
              <a:blip/>
            </p:blipFill>
            <p:spPr>
              <a:xfrm>
                <a:off x="9589911" y="654217"/>
                <a:ext cx="22578" cy="236871"/>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34" name="墨迹 33"/>
              <p14:cNvContentPartPr/>
              <p14:nvPr/>
            </p14:nvContentPartPr>
            <p14:xfrm>
              <a:off x="9736666" y="704975"/>
              <a:ext cx="254000" cy="157914"/>
            </p14:xfrm>
          </p:contentPart>
        </mc:Choice>
        <mc:Fallback xmlns="">
          <p:pic>
            <p:nvPicPr>
              <p:cNvPr id="34" name="墨迹 33"/>
            </p:nvPicPr>
            <p:blipFill>
              <a:blip/>
            </p:blipFill>
            <p:spPr>
              <a:xfrm>
                <a:off x="9736666" y="704975"/>
                <a:ext cx="254000" cy="157914"/>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35" name="墨迹 34"/>
              <p14:cNvContentPartPr/>
              <p14:nvPr/>
            </p14:nvContentPartPr>
            <p14:xfrm>
              <a:off x="10064044" y="789572"/>
              <a:ext cx="112888" cy="118436"/>
            </p14:xfrm>
          </p:contentPart>
        </mc:Choice>
        <mc:Fallback xmlns="">
          <p:pic>
            <p:nvPicPr>
              <p:cNvPr id="35" name="墨迹 34"/>
            </p:nvPicPr>
            <p:blipFill>
              <a:blip/>
            </p:blipFill>
            <p:spPr>
              <a:xfrm>
                <a:off x="10064044" y="789572"/>
                <a:ext cx="112888" cy="118436"/>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36" name="墨迹 35"/>
              <p14:cNvContentPartPr/>
              <p14:nvPr/>
            </p14:nvContentPartPr>
            <p14:xfrm>
              <a:off x="10470444" y="186113"/>
              <a:ext cx="64911" cy="352488"/>
            </p14:xfrm>
          </p:contentPart>
        </mc:Choice>
        <mc:Fallback xmlns="">
          <p:pic>
            <p:nvPicPr>
              <p:cNvPr id="36" name="墨迹 35"/>
            </p:nvPicPr>
            <p:blipFill>
              <a:blip/>
            </p:blipFill>
            <p:spPr>
              <a:xfrm>
                <a:off x="10470444" y="186113"/>
                <a:ext cx="64911" cy="352488"/>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37" name="墨迹 36"/>
              <p14:cNvContentPartPr/>
              <p14:nvPr/>
            </p14:nvContentPartPr>
            <p14:xfrm>
              <a:off x="10419644" y="552700"/>
              <a:ext cx="112888" cy="358128"/>
            </p14:xfrm>
          </p:contentPart>
        </mc:Choice>
        <mc:Fallback xmlns="">
          <p:pic>
            <p:nvPicPr>
              <p:cNvPr id="37" name="墨迹 36"/>
            </p:nvPicPr>
            <p:blipFill>
              <a:blip/>
            </p:blipFill>
            <p:spPr>
              <a:xfrm>
                <a:off x="10419644" y="552700"/>
                <a:ext cx="112888" cy="358128"/>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38" name="墨迹 37"/>
              <p14:cNvContentPartPr/>
              <p14:nvPr/>
            </p14:nvContentPartPr>
            <p14:xfrm>
              <a:off x="10701867" y="468103"/>
              <a:ext cx="471311" cy="11280"/>
            </p14:xfrm>
          </p:contentPart>
        </mc:Choice>
        <mc:Fallback xmlns="">
          <p:pic>
            <p:nvPicPr>
              <p:cNvPr id="38" name="墨迹 37"/>
            </p:nvPicPr>
            <p:blipFill>
              <a:blip/>
            </p:blipFill>
            <p:spPr>
              <a:xfrm>
                <a:off x="10701867" y="468103"/>
                <a:ext cx="471311" cy="11280"/>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39" name="墨迹 38"/>
              <p14:cNvContentPartPr/>
              <p14:nvPr/>
            </p14:nvContentPartPr>
            <p14:xfrm>
              <a:off x="11068755" y="332748"/>
              <a:ext cx="231423" cy="310189"/>
            </p14:xfrm>
          </p:contentPart>
        </mc:Choice>
        <mc:Fallback xmlns="">
          <p:pic>
            <p:nvPicPr>
              <p:cNvPr id="39" name="墨迹 38"/>
            </p:nvPicPr>
            <p:blipFill>
              <a:blip/>
            </p:blipFill>
            <p:spPr>
              <a:xfrm>
                <a:off x="11068755" y="332748"/>
                <a:ext cx="231423" cy="310189"/>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40" name="墨迹 39"/>
              <p14:cNvContentPartPr/>
              <p14:nvPr/>
            </p14:nvContentPartPr>
            <p14:xfrm>
              <a:off x="7357533" y="1367652"/>
              <a:ext cx="53622" cy="42298"/>
            </p14:xfrm>
          </p:contentPart>
        </mc:Choice>
        <mc:Fallback xmlns="">
          <p:pic>
            <p:nvPicPr>
              <p:cNvPr id="40" name="墨迹 39"/>
            </p:nvPicPr>
            <p:blipFill>
              <a:blip/>
            </p:blipFill>
            <p:spPr>
              <a:xfrm>
                <a:off x="7357533" y="1367652"/>
                <a:ext cx="53622" cy="42298"/>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41" name="墨迹 40"/>
              <p14:cNvContentPartPr/>
              <p14:nvPr/>
            </p14:nvContentPartPr>
            <p14:xfrm>
              <a:off x="7267222" y="1285875"/>
              <a:ext cx="211666" cy="578079"/>
            </p14:xfrm>
          </p:contentPart>
        </mc:Choice>
        <mc:Fallback xmlns="">
          <p:pic>
            <p:nvPicPr>
              <p:cNvPr id="41" name="墨迹 40"/>
            </p:nvPicPr>
            <p:blipFill>
              <a:blip/>
            </p:blipFill>
            <p:spPr>
              <a:xfrm>
                <a:off x="7267222" y="1285875"/>
                <a:ext cx="211666" cy="578079"/>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42" name="墨迹 41"/>
              <p14:cNvContentPartPr/>
              <p14:nvPr/>
            </p14:nvContentPartPr>
            <p14:xfrm>
              <a:off x="7270044" y="1889333"/>
              <a:ext cx="53622" cy="958767"/>
            </p14:xfrm>
          </p:contentPart>
        </mc:Choice>
        <mc:Fallback xmlns="">
          <p:pic>
            <p:nvPicPr>
              <p:cNvPr id="42" name="墨迹 41"/>
            </p:nvPicPr>
            <p:blipFill>
              <a:blip/>
            </p:blipFill>
            <p:spPr>
              <a:xfrm>
                <a:off x="7270044" y="1889333"/>
                <a:ext cx="53622" cy="958767"/>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43" name="墨迹 42"/>
              <p14:cNvContentPartPr/>
              <p14:nvPr/>
            </p14:nvContentPartPr>
            <p14:xfrm>
              <a:off x="7665155" y="1218197"/>
              <a:ext cx="290689" cy="236872"/>
            </p14:xfrm>
          </p:contentPart>
        </mc:Choice>
        <mc:Fallback xmlns="">
          <p:pic>
            <p:nvPicPr>
              <p:cNvPr id="43" name="墨迹 42"/>
            </p:nvPicPr>
            <p:blipFill>
              <a:blip/>
            </p:blipFill>
            <p:spPr>
              <a:xfrm>
                <a:off x="7665155" y="1218197"/>
                <a:ext cx="290689" cy="236872"/>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44" name="墨迹 43"/>
              <p14:cNvContentPartPr/>
              <p14:nvPr/>
            </p14:nvContentPartPr>
            <p14:xfrm>
              <a:off x="7941733" y="1133600"/>
              <a:ext cx="50800" cy="437085"/>
            </p14:xfrm>
          </p:contentPart>
        </mc:Choice>
        <mc:Fallback xmlns="">
          <p:pic>
            <p:nvPicPr>
              <p:cNvPr id="44" name="墨迹 43"/>
            </p:nvPicPr>
            <p:blipFill>
              <a:blip/>
            </p:blipFill>
            <p:spPr>
              <a:xfrm>
                <a:off x="7941733" y="1133600"/>
                <a:ext cx="50800" cy="437085"/>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45" name="墨迹 44"/>
              <p14:cNvContentPartPr/>
              <p14:nvPr/>
            </p14:nvContentPartPr>
            <p14:xfrm>
              <a:off x="8009466" y="1297154"/>
              <a:ext cx="141111" cy="140995"/>
            </p14:xfrm>
          </p:contentPart>
        </mc:Choice>
        <mc:Fallback xmlns="">
          <p:pic>
            <p:nvPicPr>
              <p:cNvPr id="45" name="墨迹 44"/>
            </p:nvPicPr>
            <p:blipFill>
              <a:blip/>
            </p:blipFill>
            <p:spPr>
              <a:xfrm>
                <a:off x="8009466" y="1297154"/>
                <a:ext cx="141111" cy="140995"/>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46" name="墨迹 45"/>
              <p14:cNvContentPartPr/>
              <p14:nvPr/>
            </p14:nvContentPartPr>
            <p14:xfrm>
              <a:off x="8096955" y="1308434"/>
              <a:ext cx="31045" cy="208672"/>
            </p14:xfrm>
          </p:contentPart>
        </mc:Choice>
        <mc:Fallback xmlns="">
          <p:pic>
            <p:nvPicPr>
              <p:cNvPr id="46" name="墨迹 45"/>
            </p:nvPicPr>
            <p:blipFill>
              <a:blip/>
            </p:blipFill>
            <p:spPr>
              <a:xfrm>
                <a:off x="8096955" y="1308434"/>
                <a:ext cx="31045" cy="208672"/>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47" name="墨迹 46"/>
              <p14:cNvContentPartPr/>
              <p14:nvPr/>
            </p14:nvContentPartPr>
            <p14:xfrm>
              <a:off x="7670800" y="1821656"/>
              <a:ext cx="304800" cy="186113"/>
            </p14:xfrm>
          </p:contentPart>
        </mc:Choice>
        <mc:Fallback xmlns="">
          <p:pic>
            <p:nvPicPr>
              <p:cNvPr id="47" name="墨迹 46"/>
            </p:nvPicPr>
            <p:blipFill>
              <a:blip/>
            </p:blipFill>
            <p:spPr>
              <a:xfrm>
                <a:off x="7670800" y="1821656"/>
                <a:ext cx="304800" cy="186113"/>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48" name="墨迹 47"/>
              <p14:cNvContentPartPr/>
              <p14:nvPr/>
            </p14:nvContentPartPr>
            <p14:xfrm>
              <a:off x="8020755" y="1894973"/>
              <a:ext cx="143934" cy="174834"/>
            </p14:xfrm>
          </p:contentPart>
        </mc:Choice>
        <mc:Fallback xmlns="">
          <p:pic>
            <p:nvPicPr>
              <p:cNvPr id="48" name="墨迹 47"/>
            </p:nvPicPr>
            <p:blipFill>
              <a:blip/>
            </p:blipFill>
            <p:spPr>
              <a:xfrm>
                <a:off x="8020755" y="1894973"/>
                <a:ext cx="143934" cy="174834"/>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49" name="墨迹 48"/>
              <p14:cNvContentPartPr/>
              <p14:nvPr/>
            </p14:nvContentPartPr>
            <p14:xfrm>
              <a:off x="7749822" y="2334878"/>
              <a:ext cx="28222" cy="242511"/>
            </p14:xfrm>
          </p:contentPart>
        </mc:Choice>
        <mc:Fallback xmlns="">
          <p:pic>
            <p:nvPicPr>
              <p:cNvPr id="49" name="墨迹 48"/>
            </p:nvPicPr>
            <p:blipFill>
              <a:blip/>
            </p:blipFill>
            <p:spPr>
              <a:xfrm>
                <a:off x="7749822" y="2334878"/>
                <a:ext cx="28222" cy="242511"/>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50" name="墨迹 49"/>
              <p14:cNvContentPartPr/>
              <p14:nvPr/>
            </p14:nvContentPartPr>
            <p14:xfrm>
              <a:off x="7772400" y="2402555"/>
              <a:ext cx="121355" cy="39479"/>
            </p14:xfrm>
          </p:contentPart>
        </mc:Choice>
        <mc:Fallback xmlns="">
          <p:pic>
            <p:nvPicPr>
              <p:cNvPr id="50" name="墨迹 49"/>
            </p:nvPicPr>
            <p:blipFill>
              <a:blip/>
            </p:blipFill>
            <p:spPr>
              <a:xfrm>
                <a:off x="7772400" y="2402555"/>
                <a:ext cx="121355" cy="39479"/>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51" name="墨迹 50"/>
              <p14:cNvContentPartPr/>
              <p14:nvPr/>
            </p14:nvContentPartPr>
            <p14:xfrm>
              <a:off x="7924800" y="2255921"/>
              <a:ext cx="22577" cy="397606"/>
            </p14:xfrm>
          </p:contentPart>
        </mc:Choice>
        <mc:Fallback xmlns="">
          <p:pic>
            <p:nvPicPr>
              <p:cNvPr id="51" name="墨迹 50"/>
            </p:nvPicPr>
            <p:blipFill>
              <a:blip/>
            </p:blipFill>
            <p:spPr>
              <a:xfrm>
                <a:off x="7924800" y="2255921"/>
                <a:ext cx="22577" cy="397606"/>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52" name="墨迹 51"/>
              <p14:cNvContentPartPr/>
              <p14:nvPr/>
            </p14:nvContentPartPr>
            <p14:xfrm>
              <a:off x="7981244" y="2408195"/>
              <a:ext cx="143933" cy="129716"/>
            </p14:xfrm>
          </p:contentPart>
        </mc:Choice>
        <mc:Fallback xmlns="">
          <p:pic>
            <p:nvPicPr>
              <p:cNvPr id="52" name="墨迹 51"/>
            </p:nvPicPr>
            <p:blipFill>
              <a:blip/>
            </p:blipFill>
            <p:spPr>
              <a:xfrm>
                <a:off x="7981244" y="2408195"/>
                <a:ext cx="143933" cy="129716"/>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53" name="墨迹 52"/>
              <p14:cNvContentPartPr/>
              <p14:nvPr/>
            </p14:nvContentPartPr>
            <p14:xfrm>
              <a:off x="7676444" y="2842460"/>
              <a:ext cx="321733" cy="174834"/>
            </p14:xfrm>
          </p:contentPart>
        </mc:Choice>
        <mc:Fallback xmlns="">
          <p:pic>
            <p:nvPicPr>
              <p:cNvPr id="53" name="墨迹 52"/>
            </p:nvPicPr>
            <p:blipFill>
              <a:blip/>
            </p:blipFill>
            <p:spPr>
              <a:xfrm>
                <a:off x="7676444" y="2842460"/>
                <a:ext cx="321733" cy="174834"/>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54" name="墨迹 53"/>
              <p14:cNvContentPartPr/>
              <p14:nvPr/>
            </p14:nvContentPartPr>
            <p14:xfrm>
              <a:off x="7309555" y="2774782"/>
              <a:ext cx="28222" cy="482204"/>
            </p14:xfrm>
          </p:contentPart>
        </mc:Choice>
        <mc:Fallback xmlns="">
          <p:pic>
            <p:nvPicPr>
              <p:cNvPr id="54" name="墨迹 53"/>
            </p:nvPicPr>
            <p:blipFill>
              <a:blip/>
            </p:blipFill>
            <p:spPr>
              <a:xfrm>
                <a:off x="7309555" y="2774782"/>
                <a:ext cx="28222" cy="482204"/>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55" name="墨迹 54"/>
              <p14:cNvContentPartPr/>
              <p14:nvPr/>
            </p14:nvContentPartPr>
            <p14:xfrm>
              <a:off x="7665155" y="3231606"/>
              <a:ext cx="16934" cy="219953"/>
            </p14:xfrm>
          </p:contentPart>
        </mc:Choice>
        <mc:Fallback xmlns="">
          <p:pic>
            <p:nvPicPr>
              <p:cNvPr id="55" name="墨迹 54"/>
            </p:nvPicPr>
            <p:blipFill>
              <a:blip/>
            </p:blipFill>
            <p:spPr>
              <a:xfrm>
                <a:off x="7665155" y="3231606"/>
                <a:ext cx="16934" cy="219953"/>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56" name="墨迹 55"/>
              <p14:cNvContentPartPr/>
              <p14:nvPr/>
            </p14:nvContentPartPr>
            <p14:xfrm>
              <a:off x="7682088" y="3273905"/>
              <a:ext cx="124178" cy="36659"/>
            </p14:xfrm>
          </p:contentPart>
        </mc:Choice>
        <mc:Fallback xmlns="">
          <p:pic>
            <p:nvPicPr>
              <p:cNvPr id="56" name="墨迹 55"/>
            </p:nvPicPr>
            <p:blipFill>
              <a:blip/>
            </p:blipFill>
            <p:spPr>
              <a:xfrm>
                <a:off x="7682088" y="3273905"/>
                <a:ext cx="124178" cy="36659"/>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57" name="墨迹 56"/>
              <p14:cNvContentPartPr/>
              <p14:nvPr/>
            </p14:nvContentPartPr>
            <p14:xfrm>
              <a:off x="7783688" y="3152649"/>
              <a:ext cx="39512" cy="338388"/>
            </p14:xfrm>
          </p:contentPart>
        </mc:Choice>
        <mc:Fallback xmlns="">
          <p:pic>
            <p:nvPicPr>
              <p:cNvPr id="57" name="墨迹 56"/>
            </p:nvPicPr>
            <p:blipFill>
              <a:blip/>
            </p:blipFill>
            <p:spPr>
              <a:xfrm>
                <a:off x="7783688" y="3152649"/>
                <a:ext cx="39512" cy="338388"/>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58" name="墨迹 57"/>
              <p14:cNvContentPartPr/>
              <p14:nvPr/>
            </p14:nvContentPartPr>
            <p14:xfrm>
              <a:off x="7840133" y="3310564"/>
              <a:ext cx="293511" cy="146634"/>
            </p14:xfrm>
          </p:contentPart>
        </mc:Choice>
        <mc:Fallback xmlns="">
          <p:pic>
            <p:nvPicPr>
              <p:cNvPr id="58" name="墨迹 57"/>
            </p:nvPicPr>
            <p:blipFill>
              <a:blip/>
            </p:blipFill>
            <p:spPr>
              <a:xfrm>
                <a:off x="7840133" y="3310564"/>
                <a:ext cx="293511" cy="146634"/>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59" name="墨迹 58"/>
              <p14:cNvContentPartPr/>
              <p14:nvPr/>
            </p14:nvContentPartPr>
            <p14:xfrm>
              <a:off x="7298266" y="3209047"/>
              <a:ext cx="73378" cy="375047"/>
            </p14:xfrm>
          </p:contentPart>
        </mc:Choice>
        <mc:Fallback xmlns="">
          <p:pic>
            <p:nvPicPr>
              <p:cNvPr id="59" name="墨迹 58"/>
            </p:nvPicPr>
            <p:blipFill>
              <a:blip/>
            </p:blipFill>
            <p:spPr>
              <a:xfrm>
                <a:off x="7298266" y="3209047"/>
                <a:ext cx="73378" cy="375047"/>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60" name="墨迹 59"/>
              <p14:cNvContentPartPr/>
              <p14:nvPr/>
            </p14:nvContentPartPr>
            <p14:xfrm>
              <a:off x="8652933" y="1178718"/>
              <a:ext cx="197556" cy="236872"/>
            </p14:xfrm>
          </p:contentPart>
        </mc:Choice>
        <mc:Fallback xmlns="">
          <p:pic>
            <p:nvPicPr>
              <p:cNvPr id="60" name="墨迹 59"/>
            </p:nvPicPr>
            <p:blipFill>
              <a:blip/>
            </p:blipFill>
            <p:spPr>
              <a:xfrm>
                <a:off x="8652933" y="1178718"/>
                <a:ext cx="197556" cy="236872"/>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61" name="墨迹 60"/>
              <p14:cNvContentPartPr/>
              <p14:nvPr/>
            </p14:nvContentPartPr>
            <p14:xfrm>
              <a:off x="8706555" y="1133600"/>
              <a:ext cx="194734" cy="270710"/>
            </p14:xfrm>
          </p:contentPart>
        </mc:Choice>
        <mc:Fallback xmlns="">
          <p:pic>
            <p:nvPicPr>
              <p:cNvPr id="61" name="墨迹 60"/>
            </p:nvPicPr>
            <p:blipFill>
              <a:blip/>
            </p:blipFill>
            <p:spPr>
              <a:xfrm>
                <a:off x="8706555" y="1133600"/>
                <a:ext cx="194734" cy="270710"/>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62" name="墨迹 61"/>
              <p14:cNvContentPartPr/>
              <p14:nvPr/>
            </p14:nvContentPartPr>
            <p14:xfrm>
              <a:off x="8630355" y="1708860"/>
              <a:ext cx="208845" cy="422985"/>
            </p14:xfrm>
          </p:contentPart>
        </mc:Choice>
        <mc:Fallback xmlns="">
          <p:pic>
            <p:nvPicPr>
              <p:cNvPr id="62" name="墨迹 61"/>
            </p:nvPicPr>
            <p:blipFill>
              <a:blip/>
            </p:blipFill>
            <p:spPr>
              <a:xfrm>
                <a:off x="8630355" y="1708860"/>
                <a:ext cx="208845" cy="422985"/>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63" name="墨迹 62"/>
              <p14:cNvContentPartPr/>
              <p14:nvPr/>
            </p14:nvContentPartPr>
            <p14:xfrm>
              <a:off x="8562622" y="2419475"/>
              <a:ext cx="95955" cy="180473"/>
            </p14:xfrm>
          </p:contentPart>
        </mc:Choice>
        <mc:Fallback xmlns="">
          <p:pic>
            <p:nvPicPr>
              <p:cNvPr id="63" name="墨迹 62"/>
            </p:nvPicPr>
            <p:blipFill>
              <a:blip/>
            </p:blipFill>
            <p:spPr>
              <a:xfrm>
                <a:off x="8562622" y="2419475"/>
                <a:ext cx="95955" cy="180473"/>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64" name="墨迹 63"/>
              <p14:cNvContentPartPr/>
              <p14:nvPr/>
            </p14:nvContentPartPr>
            <p14:xfrm>
              <a:off x="8715022" y="2475873"/>
              <a:ext cx="42333" cy="59218"/>
            </p14:xfrm>
          </p:contentPart>
        </mc:Choice>
        <mc:Fallback xmlns="">
          <p:pic>
            <p:nvPicPr>
              <p:cNvPr id="64" name="墨迹 63"/>
            </p:nvPicPr>
            <p:blipFill>
              <a:blip/>
            </p:blipFill>
            <p:spPr>
              <a:xfrm>
                <a:off x="8715022" y="2475873"/>
                <a:ext cx="42333" cy="59218"/>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65" name="墨迹 64"/>
              <p14:cNvContentPartPr/>
              <p14:nvPr/>
            </p14:nvContentPartPr>
            <p14:xfrm>
              <a:off x="8779933" y="2340518"/>
              <a:ext cx="115711" cy="298909"/>
            </p14:xfrm>
          </p:contentPart>
        </mc:Choice>
        <mc:Fallback xmlns="">
          <p:pic>
            <p:nvPicPr>
              <p:cNvPr id="65" name="墨迹 64"/>
            </p:nvPicPr>
            <p:blipFill>
              <a:blip/>
            </p:blipFill>
            <p:spPr>
              <a:xfrm>
                <a:off x="8779933" y="2340518"/>
                <a:ext cx="115711" cy="298909"/>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66" name="墨迹 65"/>
              <p14:cNvContentPartPr/>
              <p14:nvPr/>
            </p14:nvContentPartPr>
            <p14:xfrm>
              <a:off x="8873066" y="2312319"/>
              <a:ext cx="104422" cy="28199"/>
            </p14:xfrm>
          </p:contentPart>
        </mc:Choice>
        <mc:Fallback xmlns="">
          <p:pic>
            <p:nvPicPr>
              <p:cNvPr id="66" name="墨迹 65"/>
            </p:nvPicPr>
            <p:blipFill>
              <a:blip/>
            </p:blipFill>
            <p:spPr>
              <a:xfrm>
                <a:off x="8873066" y="2312319"/>
                <a:ext cx="104422" cy="28199"/>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67" name="墨迹 66"/>
              <p14:cNvContentPartPr/>
              <p14:nvPr/>
            </p14:nvContentPartPr>
            <p14:xfrm>
              <a:off x="8636000" y="2825541"/>
              <a:ext cx="73377" cy="208672"/>
            </p14:xfrm>
          </p:contentPart>
        </mc:Choice>
        <mc:Fallback xmlns="">
          <p:pic>
            <p:nvPicPr>
              <p:cNvPr id="67" name="墨迹 66"/>
            </p:nvPicPr>
            <p:blipFill>
              <a:blip/>
            </p:blipFill>
            <p:spPr>
              <a:xfrm>
                <a:off x="8636000" y="2825541"/>
                <a:ext cx="73377" cy="208672"/>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68" name="墨迹 67"/>
              <p14:cNvContentPartPr/>
              <p14:nvPr/>
            </p14:nvContentPartPr>
            <p14:xfrm>
              <a:off x="8731955" y="2932697"/>
              <a:ext cx="59267" cy="50758"/>
            </p14:xfrm>
          </p:contentPart>
        </mc:Choice>
        <mc:Fallback xmlns="">
          <p:pic>
            <p:nvPicPr>
              <p:cNvPr id="68" name="墨迹 67"/>
            </p:nvPicPr>
            <p:blipFill>
              <a:blip/>
            </p:blipFill>
            <p:spPr>
              <a:xfrm>
                <a:off x="8731955" y="2932697"/>
                <a:ext cx="59267" cy="50758"/>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69" name="墨迹 68"/>
              <p14:cNvContentPartPr/>
              <p14:nvPr/>
            </p14:nvContentPartPr>
            <p14:xfrm>
              <a:off x="8839200" y="2791702"/>
              <a:ext cx="79022" cy="270710"/>
            </p14:xfrm>
          </p:contentPart>
        </mc:Choice>
        <mc:Fallback xmlns="">
          <p:pic>
            <p:nvPicPr>
              <p:cNvPr id="69" name="墨迹 68"/>
            </p:nvPicPr>
            <p:blipFill>
              <a:blip/>
            </p:blipFill>
            <p:spPr>
              <a:xfrm>
                <a:off x="8839200" y="2791702"/>
                <a:ext cx="79022" cy="270710"/>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70" name="墨迹 69"/>
              <p14:cNvContentPartPr/>
              <p14:nvPr/>
            </p14:nvContentPartPr>
            <p14:xfrm>
              <a:off x="8906933" y="2780422"/>
              <a:ext cx="172156" cy="62038"/>
            </p14:xfrm>
          </p:contentPart>
        </mc:Choice>
        <mc:Fallback xmlns="">
          <p:pic>
            <p:nvPicPr>
              <p:cNvPr id="70" name="墨迹 69"/>
            </p:nvPicPr>
            <p:blipFill>
              <a:blip/>
            </p:blipFill>
            <p:spPr>
              <a:xfrm>
                <a:off x="8906933" y="2780422"/>
                <a:ext cx="172156" cy="62038"/>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71" name="墨迹 70"/>
              <p14:cNvContentPartPr/>
              <p14:nvPr/>
            </p14:nvContentPartPr>
            <p14:xfrm>
              <a:off x="8692444" y="3293644"/>
              <a:ext cx="141111" cy="236872"/>
            </p14:xfrm>
          </p:contentPart>
        </mc:Choice>
        <mc:Fallback xmlns="">
          <p:pic>
            <p:nvPicPr>
              <p:cNvPr id="71" name="墨迹 70"/>
            </p:nvPicPr>
            <p:blipFill>
              <a:blip/>
            </p:blipFill>
            <p:spPr>
              <a:xfrm>
                <a:off x="8692444" y="3293644"/>
                <a:ext cx="141111" cy="236872"/>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72" name="墨迹 71"/>
              <p14:cNvContentPartPr/>
              <p14:nvPr/>
            </p14:nvContentPartPr>
            <p14:xfrm>
              <a:off x="8669866" y="3366962"/>
              <a:ext cx="129822" cy="64857"/>
            </p14:xfrm>
          </p:contentPart>
        </mc:Choice>
        <mc:Fallback xmlns="">
          <p:pic>
            <p:nvPicPr>
              <p:cNvPr id="72" name="墨迹 71"/>
            </p:nvPicPr>
            <p:blipFill>
              <a:blip/>
            </p:blipFill>
            <p:spPr>
              <a:xfrm>
                <a:off x="8669866" y="3366962"/>
                <a:ext cx="129822" cy="64857"/>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73" name="墨迹 72"/>
              <p14:cNvContentPartPr/>
              <p14:nvPr/>
            </p14:nvContentPartPr>
            <p14:xfrm>
              <a:off x="7066844" y="3840705"/>
              <a:ext cx="172156" cy="203033"/>
            </p14:xfrm>
          </p:contentPart>
        </mc:Choice>
        <mc:Fallback xmlns="">
          <p:pic>
            <p:nvPicPr>
              <p:cNvPr id="73" name="墨迹 72"/>
            </p:nvPicPr>
            <p:blipFill>
              <a:blip/>
            </p:blipFill>
            <p:spPr>
              <a:xfrm>
                <a:off x="7066844" y="3840705"/>
                <a:ext cx="172156" cy="203033"/>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74" name="墨迹 73"/>
              <p14:cNvContentPartPr/>
              <p14:nvPr/>
            </p14:nvContentPartPr>
            <p14:xfrm>
              <a:off x="7382933" y="3699710"/>
              <a:ext cx="56444" cy="53578"/>
            </p14:xfrm>
          </p:contentPart>
        </mc:Choice>
        <mc:Fallback xmlns="">
          <p:pic>
            <p:nvPicPr>
              <p:cNvPr id="74" name="墨迹 73"/>
            </p:nvPicPr>
            <p:blipFill>
              <a:blip/>
            </p:blipFill>
            <p:spPr>
              <a:xfrm>
                <a:off x="7382933" y="3699710"/>
                <a:ext cx="56444" cy="53578"/>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75" name="墨迹 74"/>
              <p14:cNvContentPartPr/>
              <p14:nvPr/>
            </p14:nvContentPartPr>
            <p14:xfrm>
              <a:off x="7270044" y="3880184"/>
              <a:ext cx="180622" cy="163554"/>
            </p14:xfrm>
          </p:contentPart>
        </mc:Choice>
        <mc:Fallback xmlns="">
          <p:pic>
            <p:nvPicPr>
              <p:cNvPr id="75" name="墨迹 74"/>
            </p:nvPicPr>
            <p:blipFill>
              <a:blip/>
            </p:blipFill>
            <p:spPr>
              <a:xfrm>
                <a:off x="7270044" y="3880184"/>
                <a:ext cx="180622" cy="163554"/>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76" name="墨迹 75"/>
              <p14:cNvContentPartPr/>
              <p14:nvPr/>
            </p14:nvContentPartPr>
            <p14:xfrm>
              <a:off x="7388577" y="3964781"/>
              <a:ext cx="141112" cy="95876"/>
            </p14:xfrm>
          </p:contentPart>
        </mc:Choice>
        <mc:Fallback xmlns="">
          <p:pic>
            <p:nvPicPr>
              <p:cNvPr id="76" name="墨迹 75"/>
            </p:nvPicPr>
            <p:blipFill>
              <a:blip/>
            </p:blipFill>
            <p:spPr>
              <a:xfrm>
                <a:off x="7388577" y="3964781"/>
                <a:ext cx="141112" cy="95876"/>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77" name="墨迹 76"/>
              <p14:cNvContentPartPr/>
              <p14:nvPr/>
            </p14:nvContentPartPr>
            <p14:xfrm>
              <a:off x="7569200" y="3682791"/>
              <a:ext cx="118533" cy="56398"/>
            </p14:xfrm>
          </p:contentPart>
        </mc:Choice>
        <mc:Fallback xmlns="">
          <p:pic>
            <p:nvPicPr>
              <p:cNvPr id="77" name="墨迹 76"/>
            </p:nvPicPr>
            <p:blipFill>
              <a:blip/>
            </p:blipFill>
            <p:spPr>
              <a:xfrm>
                <a:off x="7569200" y="3682791"/>
                <a:ext cx="118533" cy="56398"/>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78" name="墨迹 77"/>
              <p14:cNvContentPartPr/>
              <p14:nvPr/>
            </p14:nvContentPartPr>
            <p14:xfrm>
              <a:off x="7546622" y="3615113"/>
              <a:ext cx="158044" cy="485023"/>
            </p14:xfrm>
          </p:contentPart>
        </mc:Choice>
        <mc:Fallback xmlns="">
          <p:pic>
            <p:nvPicPr>
              <p:cNvPr id="78" name="墨迹 77"/>
            </p:nvPicPr>
            <p:blipFill>
              <a:blip/>
            </p:blipFill>
            <p:spPr>
              <a:xfrm>
                <a:off x="7546622" y="3615113"/>
                <a:ext cx="158044" cy="485023"/>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79" name="墨迹 78"/>
              <p14:cNvContentPartPr/>
              <p14:nvPr/>
            </p14:nvContentPartPr>
            <p14:xfrm>
              <a:off x="7890933" y="3654592"/>
              <a:ext cx="50800" cy="118435"/>
            </p14:xfrm>
          </p:contentPart>
        </mc:Choice>
        <mc:Fallback xmlns="">
          <p:pic>
            <p:nvPicPr>
              <p:cNvPr id="79" name="墨迹 78"/>
            </p:nvPicPr>
            <p:blipFill>
              <a:blip/>
            </p:blipFill>
            <p:spPr>
              <a:xfrm>
                <a:off x="7890933" y="3654592"/>
                <a:ext cx="50800" cy="118435"/>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80" name="墨迹 79"/>
              <p14:cNvContentPartPr/>
              <p14:nvPr/>
            </p14:nvContentPartPr>
            <p14:xfrm>
              <a:off x="7749822" y="3795587"/>
              <a:ext cx="282222" cy="310189"/>
            </p14:xfrm>
          </p:contentPart>
        </mc:Choice>
        <mc:Fallback xmlns="">
          <p:pic>
            <p:nvPicPr>
              <p:cNvPr id="80" name="墨迹 79"/>
            </p:nvPicPr>
            <p:blipFill>
              <a:blip/>
            </p:blipFill>
            <p:spPr>
              <a:xfrm>
                <a:off x="7749822" y="3795587"/>
                <a:ext cx="282222" cy="310189"/>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81" name="墨迹 80"/>
              <p14:cNvContentPartPr/>
              <p14:nvPr/>
            </p14:nvContentPartPr>
            <p14:xfrm>
              <a:off x="8088488" y="3710990"/>
              <a:ext cx="11289" cy="645757"/>
            </p14:xfrm>
          </p:contentPart>
        </mc:Choice>
        <mc:Fallback xmlns="">
          <p:pic>
            <p:nvPicPr>
              <p:cNvPr id="81" name="墨迹 80"/>
            </p:nvPicPr>
            <p:blipFill>
              <a:blip/>
            </p:blipFill>
            <p:spPr>
              <a:xfrm>
                <a:off x="8088488" y="3710990"/>
                <a:ext cx="11289" cy="645757"/>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82" name="墨迹 81"/>
              <p14:cNvContentPartPr/>
              <p14:nvPr/>
            </p14:nvContentPartPr>
            <p14:xfrm>
              <a:off x="8043333" y="3863264"/>
              <a:ext cx="115711" cy="25379"/>
            </p14:xfrm>
          </p:contentPart>
        </mc:Choice>
        <mc:Fallback xmlns="">
          <p:pic>
            <p:nvPicPr>
              <p:cNvPr id="82" name="墨迹 81"/>
            </p:nvPicPr>
            <p:blipFill>
              <a:blip/>
            </p:blipFill>
            <p:spPr>
              <a:xfrm>
                <a:off x="8043333" y="3863264"/>
                <a:ext cx="115711" cy="25379"/>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83" name="墨迹 82"/>
              <p14:cNvContentPartPr/>
              <p14:nvPr/>
            </p14:nvContentPartPr>
            <p14:xfrm>
              <a:off x="8201377" y="3761748"/>
              <a:ext cx="67734" cy="42298"/>
            </p14:xfrm>
          </p:contentPart>
        </mc:Choice>
        <mc:Fallback xmlns="">
          <p:pic>
            <p:nvPicPr>
              <p:cNvPr id="83" name="墨迹 82"/>
            </p:nvPicPr>
            <p:blipFill>
              <a:blip/>
            </p:blipFill>
            <p:spPr>
              <a:xfrm>
                <a:off x="8201377" y="3761748"/>
                <a:ext cx="67734" cy="42298"/>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84" name="墨迹 83"/>
              <p14:cNvContentPartPr/>
              <p14:nvPr/>
            </p14:nvContentPartPr>
            <p14:xfrm>
              <a:off x="8088488" y="3851985"/>
              <a:ext cx="318912" cy="231232"/>
            </p14:xfrm>
          </p:contentPart>
        </mc:Choice>
        <mc:Fallback xmlns="">
          <p:pic>
            <p:nvPicPr>
              <p:cNvPr id="84" name="墨迹 83"/>
            </p:nvPicPr>
            <p:blipFill>
              <a:blip/>
            </p:blipFill>
            <p:spPr>
              <a:xfrm>
                <a:off x="8088488" y="3851985"/>
                <a:ext cx="318912" cy="231232"/>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85" name="墨迹 84"/>
              <p14:cNvContentPartPr/>
              <p14:nvPr/>
            </p14:nvContentPartPr>
            <p14:xfrm>
              <a:off x="8596488" y="3914023"/>
              <a:ext cx="28222" cy="31018"/>
            </p14:xfrm>
          </p:contentPart>
        </mc:Choice>
        <mc:Fallback xmlns="">
          <p:pic>
            <p:nvPicPr>
              <p:cNvPr id="85" name="墨迹 84"/>
            </p:nvPicPr>
            <p:blipFill>
              <a:blip/>
            </p:blipFill>
            <p:spPr>
              <a:xfrm>
                <a:off x="8596488" y="3914023"/>
                <a:ext cx="28222" cy="31018"/>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86" name="墨迹 85"/>
              <p14:cNvContentPartPr/>
              <p14:nvPr/>
            </p14:nvContentPartPr>
            <p14:xfrm>
              <a:off x="8573911" y="3992980"/>
              <a:ext cx="42333" cy="47938"/>
            </p14:xfrm>
          </p:contentPart>
        </mc:Choice>
        <mc:Fallback xmlns="">
          <p:pic>
            <p:nvPicPr>
              <p:cNvPr id="86" name="墨迹 85"/>
            </p:nvPicPr>
            <p:blipFill>
              <a:blip/>
            </p:blipFill>
            <p:spPr>
              <a:xfrm>
                <a:off x="8573911" y="3992980"/>
                <a:ext cx="42333" cy="47938"/>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87" name="墨迹 86"/>
              <p14:cNvContentPartPr/>
              <p14:nvPr/>
            </p14:nvContentPartPr>
            <p14:xfrm>
              <a:off x="9217377" y="3806866"/>
              <a:ext cx="158045" cy="205853"/>
            </p14:xfrm>
          </p:contentPart>
        </mc:Choice>
        <mc:Fallback xmlns="">
          <p:pic>
            <p:nvPicPr>
              <p:cNvPr id="87" name="墨迹 86"/>
            </p:nvPicPr>
            <p:blipFill>
              <a:blip/>
            </p:blipFill>
            <p:spPr>
              <a:xfrm>
                <a:off x="9217377" y="3806866"/>
                <a:ext cx="158045" cy="205853"/>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88" name="墨迹 87"/>
              <p14:cNvContentPartPr/>
              <p14:nvPr/>
            </p14:nvContentPartPr>
            <p14:xfrm>
              <a:off x="9220200" y="3694070"/>
              <a:ext cx="222955" cy="279170"/>
            </p14:xfrm>
          </p:contentPart>
        </mc:Choice>
        <mc:Fallback xmlns="">
          <p:pic>
            <p:nvPicPr>
              <p:cNvPr id="88" name="墨迹 87"/>
            </p:nvPicPr>
            <p:blipFill>
              <a:blip/>
            </p:blipFill>
            <p:spPr>
              <a:xfrm>
                <a:off x="9220200" y="3694070"/>
                <a:ext cx="222955" cy="279170"/>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89" name="墨迹 88"/>
              <p14:cNvContentPartPr/>
              <p14:nvPr/>
            </p14:nvContentPartPr>
            <p14:xfrm>
              <a:off x="9437511" y="3851985"/>
              <a:ext cx="183444" cy="22559"/>
            </p14:xfrm>
          </p:contentPart>
        </mc:Choice>
        <mc:Fallback xmlns="">
          <p:pic>
            <p:nvPicPr>
              <p:cNvPr id="89" name="墨迹 88"/>
            </p:nvPicPr>
            <p:blipFill>
              <a:blip/>
            </p:blipFill>
            <p:spPr>
              <a:xfrm>
                <a:off x="9437511" y="3851985"/>
                <a:ext cx="183444" cy="22559"/>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90" name="墨迹 89"/>
              <p14:cNvContentPartPr/>
              <p14:nvPr/>
            </p14:nvContentPartPr>
            <p14:xfrm>
              <a:off x="9527822" y="3750468"/>
              <a:ext cx="22578" cy="245332"/>
            </p14:xfrm>
          </p:contentPart>
        </mc:Choice>
        <mc:Fallback xmlns="">
          <p:pic>
            <p:nvPicPr>
              <p:cNvPr id="90" name="墨迹 89"/>
            </p:nvPicPr>
            <p:blipFill>
              <a:blip/>
            </p:blipFill>
            <p:spPr>
              <a:xfrm>
                <a:off x="9527822" y="3750468"/>
                <a:ext cx="22578" cy="245332"/>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91" name="墨迹 90"/>
              <p14:cNvContentPartPr/>
              <p14:nvPr/>
            </p14:nvContentPartPr>
            <p14:xfrm>
              <a:off x="9708444" y="3637672"/>
              <a:ext cx="174978" cy="490663"/>
            </p14:xfrm>
          </p:contentPart>
        </mc:Choice>
        <mc:Fallback xmlns="">
          <p:pic>
            <p:nvPicPr>
              <p:cNvPr id="91" name="墨迹 90"/>
            </p:nvPicPr>
            <p:blipFill>
              <a:blip/>
            </p:blipFill>
            <p:spPr>
              <a:xfrm>
                <a:off x="9708444" y="3637672"/>
                <a:ext cx="174978" cy="490663"/>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92" name="墨迹 91"/>
              <p14:cNvContentPartPr/>
              <p14:nvPr/>
            </p14:nvContentPartPr>
            <p14:xfrm>
              <a:off x="10001955" y="3806866"/>
              <a:ext cx="191912" cy="28199"/>
            </p14:xfrm>
          </p:contentPart>
        </mc:Choice>
        <mc:Fallback xmlns="">
          <p:pic>
            <p:nvPicPr>
              <p:cNvPr id="92" name="墨迹 91"/>
            </p:nvPicPr>
            <p:blipFill>
              <a:blip/>
            </p:blipFill>
            <p:spPr>
              <a:xfrm>
                <a:off x="10001955" y="3806866"/>
                <a:ext cx="191912" cy="28199"/>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93" name="墨迹 92"/>
              <p14:cNvContentPartPr/>
              <p14:nvPr/>
            </p14:nvContentPartPr>
            <p14:xfrm>
              <a:off x="10086622" y="3682791"/>
              <a:ext cx="22578" cy="250971"/>
            </p14:xfrm>
          </p:contentPart>
        </mc:Choice>
        <mc:Fallback xmlns="">
          <p:pic>
            <p:nvPicPr>
              <p:cNvPr id="93" name="墨迹 92"/>
            </p:nvPicPr>
            <p:blipFill>
              <a:blip/>
            </p:blipFill>
            <p:spPr>
              <a:xfrm>
                <a:off x="10086622" y="3682791"/>
                <a:ext cx="22578" cy="250971"/>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94" name="墨迹 93"/>
              <p14:cNvContentPartPr/>
              <p14:nvPr/>
            </p14:nvContentPartPr>
            <p14:xfrm>
              <a:off x="10340622" y="3665871"/>
              <a:ext cx="33866" cy="234052"/>
            </p14:xfrm>
          </p:contentPart>
        </mc:Choice>
        <mc:Fallback xmlns="">
          <p:pic>
            <p:nvPicPr>
              <p:cNvPr id="94" name="墨迹 93"/>
            </p:nvPicPr>
            <p:blipFill>
              <a:blip/>
            </p:blipFill>
            <p:spPr>
              <a:xfrm>
                <a:off x="10340622" y="3665871"/>
                <a:ext cx="33866" cy="234052"/>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95" name="墨迹 94"/>
              <p14:cNvContentPartPr/>
              <p14:nvPr/>
            </p14:nvContentPartPr>
            <p14:xfrm>
              <a:off x="10408355" y="3806866"/>
              <a:ext cx="53623" cy="36659"/>
            </p14:xfrm>
          </p:contentPart>
        </mc:Choice>
        <mc:Fallback xmlns="">
          <p:pic>
            <p:nvPicPr>
              <p:cNvPr id="95" name="墨迹 94"/>
            </p:nvPicPr>
            <p:blipFill>
              <a:blip/>
            </p:blipFill>
            <p:spPr>
              <a:xfrm>
                <a:off x="10408355" y="3806866"/>
                <a:ext cx="53623" cy="36659"/>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96" name="墨迹 95"/>
              <p14:cNvContentPartPr/>
              <p14:nvPr/>
            </p14:nvContentPartPr>
            <p14:xfrm>
              <a:off x="10526888" y="3620753"/>
              <a:ext cx="158044" cy="355307"/>
            </p14:xfrm>
          </p:contentPart>
        </mc:Choice>
        <mc:Fallback xmlns="">
          <p:pic>
            <p:nvPicPr>
              <p:cNvPr id="96" name="墨迹 95"/>
            </p:nvPicPr>
            <p:blipFill>
              <a:blip/>
            </p:blipFill>
            <p:spPr>
              <a:xfrm>
                <a:off x="10526888" y="3620753"/>
                <a:ext cx="158044" cy="355307"/>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97" name="墨迹 96"/>
              <p14:cNvContentPartPr/>
              <p14:nvPr/>
            </p14:nvContentPartPr>
            <p14:xfrm>
              <a:off x="10639777" y="3637672"/>
              <a:ext cx="112888" cy="39479"/>
            </p14:xfrm>
          </p:contentPart>
        </mc:Choice>
        <mc:Fallback xmlns="">
          <p:pic>
            <p:nvPicPr>
              <p:cNvPr id="97" name="墨迹 96"/>
            </p:nvPicPr>
            <p:blipFill>
              <a:blip/>
            </p:blipFill>
            <p:spPr>
              <a:xfrm>
                <a:off x="10639777" y="3637672"/>
                <a:ext cx="112888" cy="39479"/>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98" name="墨迹 97"/>
              <p14:cNvContentPartPr/>
              <p14:nvPr/>
            </p14:nvContentPartPr>
            <p14:xfrm>
              <a:off x="10871200" y="3705350"/>
              <a:ext cx="158044" cy="22559"/>
            </p14:xfrm>
          </p:contentPart>
        </mc:Choice>
        <mc:Fallback xmlns="">
          <p:pic>
            <p:nvPicPr>
              <p:cNvPr id="98" name="墨迹 97"/>
            </p:nvPicPr>
            <p:blipFill>
              <a:blip/>
            </p:blipFill>
            <p:spPr>
              <a:xfrm>
                <a:off x="10871200" y="3705350"/>
                <a:ext cx="158044" cy="22559"/>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99" name="墨迹 98"/>
              <p14:cNvContentPartPr/>
              <p14:nvPr/>
            </p14:nvContentPartPr>
            <p14:xfrm>
              <a:off x="10848622" y="3818146"/>
              <a:ext cx="211667" cy="16919"/>
            </p14:xfrm>
          </p:contentPart>
        </mc:Choice>
        <mc:Fallback xmlns="">
          <p:pic>
            <p:nvPicPr>
              <p:cNvPr id="99" name="墨迹 98"/>
            </p:nvPicPr>
            <p:blipFill>
              <a:blip/>
            </p:blipFill>
            <p:spPr>
              <a:xfrm>
                <a:off x="10848622" y="3818146"/>
                <a:ext cx="211667" cy="16919"/>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100" name="墨迹 99"/>
              <p14:cNvContentPartPr/>
              <p14:nvPr/>
            </p14:nvContentPartPr>
            <p14:xfrm>
              <a:off x="11102622" y="3547435"/>
              <a:ext cx="231423" cy="231232"/>
            </p14:xfrm>
          </p:contentPart>
        </mc:Choice>
        <mc:Fallback xmlns="">
          <p:pic>
            <p:nvPicPr>
              <p:cNvPr id="100" name="墨迹 99"/>
            </p:nvPicPr>
            <p:blipFill>
              <a:blip/>
            </p:blipFill>
            <p:spPr>
              <a:xfrm>
                <a:off x="11102622" y="3547435"/>
                <a:ext cx="231423" cy="231232"/>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101" name="墨迹 100"/>
              <p14:cNvContentPartPr/>
              <p14:nvPr/>
            </p14:nvContentPartPr>
            <p14:xfrm>
              <a:off x="11221155" y="3581274"/>
              <a:ext cx="45156" cy="468104"/>
            </p14:xfrm>
          </p:contentPart>
        </mc:Choice>
        <mc:Fallback xmlns="">
          <p:pic>
            <p:nvPicPr>
              <p:cNvPr id="101" name="墨迹 100"/>
            </p:nvPicPr>
            <p:blipFill>
              <a:blip/>
            </p:blipFill>
            <p:spPr>
              <a:xfrm>
                <a:off x="11221155" y="3581274"/>
                <a:ext cx="45156" cy="468104"/>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102" name="墨迹 101"/>
              <p14:cNvContentPartPr/>
              <p14:nvPr/>
            </p14:nvContentPartPr>
            <p14:xfrm>
              <a:off x="7052733" y="4432884"/>
              <a:ext cx="42334" cy="253791"/>
            </p14:xfrm>
          </p:contentPart>
        </mc:Choice>
        <mc:Fallback xmlns="">
          <p:pic>
            <p:nvPicPr>
              <p:cNvPr id="102" name="墨迹 101"/>
            </p:nvPicPr>
            <p:blipFill>
              <a:blip/>
            </p:blipFill>
            <p:spPr>
              <a:xfrm>
                <a:off x="7052733" y="4432884"/>
                <a:ext cx="42334" cy="253791"/>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103" name="墨迹 102"/>
              <p14:cNvContentPartPr/>
              <p14:nvPr/>
            </p14:nvContentPartPr>
            <p14:xfrm>
              <a:off x="7078133" y="4528761"/>
              <a:ext cx="143934" cy="16919"/>
            </p14:xfrm>
          </p:contentPart>
        </mc:Choice>
        <mc:Fallback xmlns="">
          <p:pic>
            <p:nvPicPr>
              <p:cNvPr id="103" name="墨迹 102"/>
            </p:nvPicPr>
            <p:blipFill>
              <a:blip/>
            </p:blipFill>
            <p:spPr>
              <a:xfrm>
                <a:off x="7078133" y="4528761"/>
                <a:ext cx="143934" cy="16919"/>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104" name="墨迹 103"/>
              <p14:cNvContentPartPr/>
              <p14:nvPr/>
            </p14:nvContentPartPr>
            <p14:xfrm>
              <a:off x="7239000" y="4382126"/>
              <a:ext cx="19755" cy="428625"/>
            </p14:xfrm>
          </p:contentPart>
        </mc:Choice>
        <mc:Fallback xmlns="">
          <p:pic>
            <p:nvPicPr>
              <p:cNvPr id="104" name="墨迹 103"/>
            </p:nvPicPr>
            <p:blipFill>
              <a:blip/>
            </p:blipFill>
            <p:spPr>
              <a:xfrm>
                <a:off x="7239000" y="4382126"/>
                <a:ext cx="19755" cy="428625"/>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105" name="墨迹 104"/>
              <p14:cNvContentPartPr/>
              <p14:nvPr/>
            </p14:nvContentPartPr>
            <p14:xfrm>
              <a:off x="7439377" y="4387766"/>
              <a:ext cx="73378" cy="64858"/>
            </p14:xfrm>
          </p:contentPart>
        </mc:Choice>
        <mc:Fallback xmlns="">
          <p:pic>
            <p:nvPicPr>
              <p:cNvPr id="105" name="墨迹 104"/>
            </p:nvPicPr>
            <p:blipFill>
              <a:blip/>
            </p:blipFill>
            <p:spPr>
              <a:xfrm>
                <a:off x="7439377" y="4387766"/>
                <a:ext cx="73378" cy="64858"/>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106" name="墨迹 105"/>
              <p14:cNvContentPartPr/>
              <p14:nvPr/>
            </p14:nvContentPartPr>
            <p14:xfrm>
              <a:off x="7360355" y="4494922"/>
              <a:ext cx="248356" cy="191754"/>
            </p14:xfrm>
          </p:contentPart>
        </mc:Choice>
        <mc:Fallback xmlns="">
          <p:pic>
            <p:nvPicPr>
              <p:cNvPr id="106" name="墨迹 105"/>
            </p:nvPicPr>
            <p:blipFill>
              <a:blip/>
            </p:blipFill>
            <p:spPr>
              <a:xfrm>
                <a:off x="7360355" y="4494922"/>
                <a:ext cx="248356" cy="191754"/>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107" name="墨迹 106"/>
              <p14:cNvContentPartPr/>
              <p14:nvPr/>
            </p14:nvContentPartPr>
            <p14:xfrm>
              <a:off x="7648222" y="4342648"/>
              <a:ext cx="81844" cy="39478"/>
            </p14:xfrm>
          </p:contentPart>
        </mc:Choice>
        <mc:Fallback xmlns="">
          <p:pic>
            <p:nvPicPr>
              <p:cNvPr id="107" name="墨迹 106"/>
            </p:nvPicPr>
            <p:blipFill>
              <a:blip/>
            </p:blipFill>
            <p:spPr>
              <a:xfrm>
                <a:off x="7648222" y="4342648"/>
                <a:ext cx="81844" cy="39478"/>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108" name="墨迹 107"/>
              <p14:cNvContentPartPr/>
              <p14:nvPr/>
            </p14:nvContentPartPr>
            <p14:xfrm>
              <a:off x="7608711" y="4263690"/>
              <a:ext cx="180622" cy="468104"/>
            </p14:xfrm>
          </p:contentPart>
        </mc:Choice>
        <mc:Fallback xmlns="">
          <p:pic>
            <p:nvPicPr>
              <p:cNvPr id="108" name="墨迹 107"/>
            </p:nvPicPr>
            <p:blipFill>
              <a:blip/>
            </p:blipFill>
            <p:spPr>
              <a:xfrm>
                <a:off x="7608711" y="4263690"/>
                <a:ext cx="180622" cy="468104"/>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109" name="墨迹 108"/>
              <p14:cNvContentPartPr/>
              <p14:nvPr/>
            </p14:nvContentPartPr>
            <p14:xfrm>
              <a:off x="7924800" y="4280610"/>
              <a:ext cx="73377" cy="118436"/>
            </p14:xfrm>
          </p:contentPart>
        </mc:Choice>
        <mc:Fallback xmlns="">
          <p:pic>
            <p:nvPicPr>
              <p:cNvPr id="109" name="墨迹 108"/>
            </p:nvPicPr>
            <p:blipFill>
              <a:blip/>
            </p:blipFill>
            <p:spPr>
              <a:xfrm>
                <a:off x="7924800" y="4280610"/>
                <a:ext cx="73377" cy="118436"/>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110" name="墨迹 109"/>
              <p14:cNvContentPartPr/>
              <p14:nvPr/>
            </p14:nvContentPartPr>
            <p14:xfrm>
              <a:off x="7811911" y="4410325"/>
              <a:ext cx="208844" cy="287630"/>
            </p14:xfrm>
          </p:contentPart>
        </mc:Choice>
        <mc:Fallback xmlns="">
          <p:pic>
            <p:nvPicPr>
              <p:cNvPr id="110" name="墨迹 109"/>
            </p:nvPicPr>
            <p:blipFill>
              <a:blip/>
            </p:blipFill>
            <p:spPr>
              <a:xfrm>
                <a:off x="7811911" y="4410325"/>
                <a:ext cx="208844" cy="287630"/>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111" name="墨迹 110"/>
              <p14:cNvContentPartPr/>
              <p14:nvPr/>
            </p14:nvContentPartPr>
            <p14:xfrm>
              <a:off x="8139288" y="4415965"/>
              <a:ext cx="11289" cy="107156"/>
            </p14:xfrm>
          </p:contentPart>
        </mc:Choice>
        <mc:Fallback xmlns="">
          <p:pic>
            <p:nvPicPr>
              <p:cNvPr id="111" name="墨迹 110"/>
            </p:nvPicPr>
            <p:blipFill>
              <a:blip/>
            </p:blipFill>
            <p:spPr>
              <a:xfrm>
                <a:off x="8139288" y="4415965"/>
                <a:ext cx="11289" cy="107156"/>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112" name="墨迹 111"/>
              <p14:cNvContentPartPr/>
              <p14:nvPr/>
            </p14:nvContentPartPr>
            <p14:xfrm>
              <a:off x="8207022" y="4274970"/>
              <a:ext cx="8466" cy="569620"/>
            </p14:xfrm>
          </p:contentPart>
        </mc:Choice>
        <mc:Fallback xmlns="">
          <p:pic>
            <p:nvPicPr>
              <p:cNvPr id="112" name="墨迹 111"/>
            </p:nvPicPr>
            <p:blipFill>
              <a:blip/>
            </p:blipFill>
            <p:spPr>
              <a:xfrm>
                <a:off x="8207022" y="4274970"/>
                <a:ext cx="8466" cy="569620"/>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113" name="墨迹 112"/>
              <p14:cNvContentPartPr/>
              <p14:nvPr/>
            </p14:nvContentPartPr>
            <p14:xfrm>
              <a:off x="8161866" y="4444164"/>
              <a:ext cx="93134" cy="16919"/>
            </p14:xfrm>
          </p:contentPart>
        </mc:Choice>
        <mc:Fallback xmlns="">
          <p:pic>
            <p:nvPicPr>
              <p:cNvPr id="113" name="墨迹 112"/>
            </p:nvPicPr>
            <p:blipFill>
              <a:blip/>
            </p:blipFill>
            <p:spPr>
              <a:xfrm>
                <a:off x="8161866" y="4444164"/>
                <a:ext cx="93134" cy="16919"/>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114" name="墨迹 113"/>
              <p14:cNvContentPartPr/>
              <p14:nvPr/>
            </p14:nvContentPartPr>
            <p14:xfrm>
              <a:off x="8252177" y="4269330"/>
              <a:ext cx="222956" cy="287630"/>
            </p14:xfrm>
          </p:contentPart>
        </mc:Choice>
        <mc:Fallback xmlns="">
          <p:pic>
            <p:nvPicPr>
              <p:cNvPr id="114" name="墨迹 113"/>
            </p:nvPicPr>
            <p:blipFill>
              <a:blip/>
            </p:blipFill>
            <p:spPr>
              <a:xfrm>
                <a:off x="8252177" y="4269330"/>
                <a:ext cx="222956" cy="287630"/>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115" name="墨迹 114"/>
              <p14:cNvContentPartPr/>
              <p14:nvPr/>
            </p14:nvContentPartPr>
            <p14:xfrm>
              <a:off x="8686800" y="4410325"/>
              <a:ext cx="45155" cy="47938"/>
            </p14:xfrm>
          </p:contentPart>
        </mc:Choice>
        <mc:Fallback xmlns="">
          <p:pic>
            <p:nvPicPr>
              <p:cNvPr id="115" name="墨迹 114"/>
            </p:nvPicPr>
            <p:blipFill>
              <a:blip/>
            </p:blipFill>
            <p:spPr>
              <a:xfrm>
                <a:off x="8686800" y="4410325"/>
                <a:ext cx="45155" cy="47938"/>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116" name="墨迹 115"/>
              <p14:cNvContentPartPr/>
              <p14:nvPr/>
            </p14:nvContentPartPr>
            <p14:xfrm>
              <a:off x="8658577" y="4506202"/>
              <a:ext cx="47978" cy="31019"/>
            </p14:xfrm>
          </p:contentPart>
        </mc:Choice>
        <mc:Fallback xmlns="">
          <p:pic>
            <p:nvPicPr>
              <p:cNvPr id="116" name="墨迹 115"/>
            </p:nvPicPr>
            <p:blipFill>
              <a:blip/>
            </p:blipFill>
            <p:spPr>
              <a:xfrm>
                <a:off x="8658577" y="4506202"/>
                <a:ext cx="47978" cy="31019"/>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117" name="墨迹 116"/>
              <p14:cNvContentPartPr/>
              <p14:nvPr/>
            </p14:nvContentPartPr>
            <p14:xfrm>
              <a:off x="9290755" y="4331368"/>
              <a:ext cx="242712" cy="197393"/>
            </p14:xfrm>
          </p:contentPart>
        </mc:Choice>
        <mc:Fallback xmlns="">
          <p:pic>
            <p:nvPicPr>
              <p:cNvPr id="117" name="墨迹 116"/>
            </p:nvPicPr>
            <p:blipFill>
              <a:blip/>
            </p:blipFill>
            <p:spPr>
              <a:xfrm>
                <a:off x="9290755" y="4331368"/>
                <a:ext cx="242712" cy="197393"/>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118" name="墨迹 117"/>
              <p14:cNvContentPartPr/>
              <p14:nvPr/>
            </p14:nvContentPartPr>
            <p14:xfrm>
              <a:off x="9443155" y="4348287"/>
              <a:ext cx="39512" cy="287630"/>
            </p14:xfrm>
          </p:contentPart>
        </mc:Choice>
        <mc:Fallback xmlns="">
          <p:pic>
            <p:nvPicPr>
              <p:cNvPr id="118" name="墨迹 117"/>
            </p:nvPicPr>
            <p:blipFill>
              <a:blip/>
            </p:blipFill>
            <p:spPr>
              <a:xfrm>
                <a:off x="9443155" y="4348287"/>
                <a:ext cx="39512" cy="287630"/>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119" name="墨迹 118"/>
              <p14:cNvContentPartPr/>
              <p14:nvPr/>
            </p14:nvContentPartPr>
            <p14:xfrm>
              <a:off x="9618133" y="4382126"/>
              <a:ext cx="169334" cy="166374"/>
            </p14:xfrm>
          </p:contentPart>
        </mc:Choice>
        <mc:Fallback xmlns="">
          <p:pic>
            <p:nvPicPr>
              <p:cNvPr id="119" name="墨迹 118"/>
            </p:nvPicPr>
            <p:blipFill>
              <a:blip/>
            </p:blipFill>
            <p:spPr>
              <a:xfrm>
                <a:off x="9618133" y="4382126"/>
                <a:ext cx="169334" cy="166374"/>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120" name="墨迹 119"/>
              <p14:cNvContentPartPr/>
              <p14:nvPr/>
            </p14:nvContentPartPr>
            <p14:xfrm>
              <a:off x="9668933" y="4308809"/>
              <a:ext cx="152400" cy="239691"/>
            </p14:xfrm>
          </p:contentPart>
        </mc:Choice>
        <mc:Fallback xmlns="">
          <p:pic>
            <p:nvPicPr>
              <p:cNvPr id="120" name="墨迹 119"/>
            </p:nvPicPr>
            <p:blipFill>
              <a:blip/>
            </p:blipFill>
            <p:spPr>
              <a:xfrm>
                <a:off x="9668933" y="4308809"/>
                <a:ext cx="152400" cy="239691"/>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121" name="墨迹 120"/>
              <p14:cNvContentPartPr/>
              <p14:nvPr/>
            </p14:nvContentPartPr>
            <p14:xfrm>
              <a:off x="9860844" y="4410325"/>
              <a:ext cx="180622" cy="28199"/>
            </p14:xfrm>
          </p:contentPart>
        </mc:Choice>
        <mc:Fallback xmlns="">
          <p:pic>
            <p:nvPicPr>
              <p:cNvPr id="121" name="墨迹 120"/>
            </p:nvPicPr>
            <p:blipFill>
              <a:blip/>
            </p:blipFill>
            <p:spPr>
              <a:xfrm>
                <a:off x="9860844" y="4410325"/>
                <a:ext cx="180622" cy="28199"/>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122" name="墨迹 121"/>
              <p14:cNvContentPartPr/>
              <p14:nvPr/>
            </p14:nvContentPartPr>
            <p14:xfrm>
              <a:off x="9931400" y="4286250"/>
              <a:ext cx="42333" cy="273530"/>
            </p14:xfrm>
          </p:contentPart>
        </mc:Choice>
        <mc:Fallback xmlns="">
          <p:pic>
            <p:nvPicPr>
              <p:cNvPr id="122" name="墨迹 121"/>
            </p:nvPicPr>
            <p:blipFill>
              <a:blip/>
            </p:blipFill>
            <p:spPr>
              <a:xfrm>
                <a:off x="9931400" y="4286250"/>
                <a:ext cx="42333" cy="273530"/>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123" name="墨迹 122"/>
              <p14:cNvContentPartPr/>
              <p14:nvPr/>
            </p14:nvContentPartPr>
            <p14:xfrm>
              <a:off x="10145888" y="4241131"/>
              <a:ext cx="25400" cy="276350"/>
            </p14:xfrm>
          </p:contentPart>
        </mc:Choice>
        <mc:Fallback xmlns="">
          <p:pic>
            <p:nvPicPr>
              <p:cNvPr id="123" name="墨迹 122"/>
            </p:nvPicPr>
            <p:blipFill>
              <a:blip/>
            </p:blipFill>
            <p:spPr>
              <a:xfrm>
                <a:off x="10145888" y="4241131"/>
                <a:ext cx="25400" cy="276350"/>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124" name="墨迹 123"/>
              <p14:cNvContentPartPr/>
              <p14:nvPr/>
            </p14:nvContentPartPr>
            <p14:xfrm>
              <a:off x="10239022" y="4337008"/>
              <a:ext cx="183445" cy="22559"/>
            </p14:xfrm>
          </p:contentPart>
        </mc:Choice>
        <mc:Fallback xmlns="">
          <p:pic>
            <p:nvPicPr>
              <p:cNvPr id="124" name="墨迹 123"/>
            </p:nvPicPr>
            <p:blipFill>
              <a:blip/>
            </p:blipFill>
            <p:spPr>
              <a:xfrm>
                <a:off x="10239022" y="4337008"/>
                <a:ext cx="183445" cy="22559"/>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125" name="墨迹 124"/>
              <p14:cNvContentPartPr/>
              <p14:nvPr/>
            </p14:nvContentPartPr>
            <p14:xfrm>
              <a:off x="10343444" y="4241131"/>
              <a:ext cx="31044" cy="236872"/>
            </p14:xfrm>
          </p:contentPart>
        </mc:Choice>
        <mc:Fallback xmlns="">
          <p:pic>
            <p:nvPicPr>
              <p:cNvPr id="125" name="墨迹 124"/>
            </p:nvPicPr>
            <p:blipFill>
              <a:blip/>
            </p:blipFill>
            <p:spPr>
              <a:xfrm>
                <a:off x="10343444" y="4241131"/>
                <a:ext cx="31044" cy="236872"/>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126" name="墨迹 125"/>
              <p14:cNvContentPartPr/>
              <p14:nvPr/>
            </p14:nvContentPartPr>
            <p14:xfrm>
              <a:off x="10470444" y="4224212"/>
              <a:ext cx="166511" cy="219952"/>
            </p14:xfrm>
          </p:contentPart>
        </mc:Choice>
        <mc:Fallback xmlns="">
          <p:pic>
            <p:nvPicPr>
              <p:cNvPr id="126" name="墨迹 125"/>
            </p:nvPicPr>
            <p:blipFill>
              <a:blip/>
            </p:blipFill>
            <p:spPr>
              <a:xfrm>
                <a:off x="10470444" y="4224212"/>
                <a:ext cx="166511" cy="219952"/>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127" name="墨迹 126"/>
              <p14:cNvContentPartPr/>
              <p14:nvPr/>
            </p14:nvContentPartPr>
            <p14:xfrm>
              <a:off x="10718800" y="4173454"/>
              <a:ext cx="155222" cy="248151"/>
            </p14:xfrm>
          </p:contentPart>
        </mc:Choice>
        <mc:Fallback xmlns="">
          <p:pic>
            <p:nvPicPr>
              <p:cNvPr id="127" name="墨迹 126"/>
            </p:nvPicPr>
            <p:blipFill>
              <a:blip/>
            </p:blipFill>
            <p:spPr>
              <a:xfrm>
                <a:off x="10718800" y="4173454"/>
                <a:ext cx="155222" cy="248151"/>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128" name="墨迹 127"/>
              <p14:cNvContentPartPr/>
              <p14:nvPr/>
            </p14:nvContentPartPr>
            <p14:xfrm>
              <a:off x="10735732" y="4280610"/>
              <a:ext cx="138289" cy="76137"/>
            </p14:xfrm>
          </p:contentPart>
        </mc:Choice>
        <mc:Fallback xmlns="">
          <p:pic>
            <p:nvPicPr>
              <p:cNvPr id="128" name="墨迹 127"/>
            </p:nvPicPr>
            <p:blipFill>
              <a:blip/>
            </p:blipFill>
            <p:spPr>
              <a:xfrm>
                <a:off x="10735732" y="4280610"/>
                <a:ext cx="138289" cy="76137"/>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129" name="墨迹 128"/>
              <p14:cNvContentPartPr/>
              <p14:nvPr/>
            </p14:nvContentPartPr>
            <p14:xfrm>
              <a:off x="10944577" y="4224212"/>
              <a:ext cx="135467" cy="25379"/>
            </p14:xfrm>
          </p:contentPart>
        </mc:Choice>
        <mc:Fallback xmlns="">
          <p:pic>
            <p:nvPicPr>
              <p:cNvPr id="129" name="墨迹 128"/>
            </p:nvPicPr>
            <p:blipFill>
              <a:blip/>
            </p:blipFill>
            <p:spPr>
              <a:xfrm>
                <a:off x="10944577" y="4224212"/>
                <a:ext cx="135467" cy="25379"/>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130" name="墨迹 129"/>
              <p14:cNvContentPartPr/>
              <p14:nvPr/>
            </p14:nvContentPartPr>
            <p14:xfrm>
              <a:off x="10927644" y="4359567"/>
              <a:ext cx="163688" cy="11280"/>
            </p14:xfrm>
          </p:contentPart>
        </mc:Choice>
        <mc:Fallback xmlns="">
          <p:pic>
            <p:nvPicPr>
              <p:cNvPr id="130" name="墨迹 129"/>
            </p:nvPicPr>
            <p:blipFill>
              <a:blip/>
            </p:blipFill>
            <p:spPr>
              <a:xfrm>
                <a:off x="10927644" y="4359567"/>
                <a:ext cx="163688" cy="11280"/>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131" name="墨迹 130"/>
              <p14:cNvContentPartPr/>
              <p14:nvPr/>
            </p14:nvContentPartPr>
            <p14:xfrm>
              <a:off x="11192932" y="4139615"/>
              <a:ext cx="191912" cy="197393"/>
            </p14:xfrm>
          </p:contentPart>
        </mc:Choice>
        <mc:Fallback xmlns="">
          <p:pic>
            <p:nvPicPr>
              <p:cNvPr id="131" name="墨迹 130"/>
            </p:nvPicPr>
            <p:blipFill>
              <a:blip/>
            </p:blipFill>
            <p:spPr>
              <a:xfrm>
                <a:off x="11192932" y="4139615"/>
                <a:ext cx="191912" cy="197393"/>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132" name="墨迹 131"/>
              <p14:cNvContentPartPr/>
              <p14:nvPr/>
            </p14:nvContentPartPr>
            <p14:xfrm>
              <a:off x="11277600" y="4156534"/>
              <a:ext cx="79022" cy="369407"/>
            </p14:xfrm>
          </p:contentPart>
        </mc:Choice>
        <mc:Fallback xmlns="">
          <p:pic>
            <p:nvPicPr>
              <p:cNvPr id="132" name="墨迹 131"/>
            </p:nvPicPr>
            <p:blipFill>
              <a:blip/>
            </p:blipFill>
            <p:spPr>
              <a:xfrm>
                <a:off x="11277600" y="4156534"/>
                <a:ext cx="79022" cy="369407"/>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133" name="墨迹 132"/>
              <p14:cNvContentPartPr/>
              <p14:nvPr/>
            </p14:nvContentPartPr>
            <p14:xfrm>
              <a:off x="7010400" y="5081462"/>
              <a:ext cx="174977" cy="259431"/>
            </p14:xfrm>
          </p:contentPart>
        </mc:Choice>
        <mc:Fallback xmlns="">
          <p:pic>
            <p:nvPicPr>
              <p:cNvPr id="133" name="墨迹 132"/>
            </p:nvPicPr>
            <p:blipFill>
              <a:blip/>
            </p:blipFill>
            <p:spPr>
              <a:xfrm>
                <a:off x="7010400" y="5081462"/>
                <a:ext cx="174977" cy="259431"/>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134" name="墨迹 133"/>
              <p14:cNvContentPartPr/>
              <p14:nvPr/>
            </p14:nvContentPartPr>
            <p14:xfrm>
              <a:off x="7540977" y="4895348"/>
              <a:ext cx="45156" cy="47939"/>
            </p14:xfrm>
          </p:contentPart>
        </mc:Choice>
        <mc:Fallback xmlns="">
          <p:pic>
            <p:nvPicPr>
              <p:cNvPr id="134" name="墨迹 133"/>
            </p:nvPicPr>
            <p:blipFill>
              <a:blip/>
            </p:blipFill>
            <p:spPr>
              <a:xfrm>
                <a:off x="7540977" y="4895348"/>
                <a:ext cx="45156" cy="47939"/>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135" name="墨迹 134"/>
              <p14:cNvContentPartPr/>
              <p14:nvPr/>
            </p14:nvContentPartPr>
            <p14:xfrm>
              <a:off x="7366000" y="5087101"/>
              <a:ext cx="186266" cy="180474"/>
            </p14:xfrm>
          </p:contentPart>
        </mc:Choice>
        <mc:Fallback xmlns="">
          <p:pic>
            <p:nvPicPr>
              <p:cNvPr id="135" name="墨迹 134"/>
            </p:nvPicPr>
            <p:blipFill>
              <a:blip/>
            </p:blipFill>
            <p:spPr>
              <a:xfrm>
                <a:off x="7366000" y="5087101"/>
                <a:ext cx="186266" cy="180474"/>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136" name="墨迹 135"/>
              <p14:cNvContentPartPr/>
              <p14:nvPr/>
            </p14:nvContentPartPr>
            <p14:xfrm>
              <a:off x="7473244" y="5182978"/>
              <a:ext cx="248356" cy="78957"/>
            </p14:xfrm>
          </p:contentPart>
        </mc:Choice>
        <mc:Fallback xmlns="">
          <p:pic>
            <p:nvPicPr>
              <p:cNvPr id="136" name="墨迹 135"/>
            </p:nvPicPr>
            <p:blipFill>
              <a:blip/>
            </p:blipFill>
            <p:spPr>
              <a:xfrm>
                <a:off x="7473244" y="5182978"/>
                <a:ext cx="248356" cy="78957"/>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137" name="墨迹 136"/>
              <p14:cNvContentPartPr/>
              <p14:nvPr/>
            </p14:nvContentPartPr>
            <p14:xfrm>
              <a:off x="7744177" y="4867149"/>
              <a:ext cx="81845" cy="28199"/>
            </p14:xfrm>
          </p:contentPart>
        </mc:Choice>
        <mc:Fallback xmlns="">
          <p:pic>
            <p:nvPicPr>
              <p:cNvPr id="137" name="墨迹 136"/>
            </p:nvPicPr>
            <p:blipFill>
              <a:blip/>
            </p:blipFill>
            <p:spPr>
              <a:xfrm>
                <a:off x="7744177" y="4867149"/>
                <a:ext cx="81845" cy="28199"/>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138" name="墨迹 137"/>
              <p14:cNvContentPartPr/>
              <p14:nvPr/>
            </p14:nvContentPartPr>
            <p14:xfrm>
              <a:off x="7710311" y="4827670"/>
              <a:ext cx="135466" cy="479384"/>
            </p14:xfrm>
          </p:contentPart>
        </mc:Choice>
        <mc:Fallback xmlns="">
          <p:pic>
            <p:nvPicPr>
              <p:cNvPr id="138" name="墨迹 137"/>
            </p:nvPicPr>
            <p:blipFill>
              <a:blip/>
            </p:blipFill>
            <p:spPr>
              <a:xfrm>
                <a:off x="7710311" y="4827670"/>
                <a:ext cx="135466" cy="479384"/>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139" name="墨迹 138"/>
              <p14:cNvContentPartPr/>
              <p14:nvPr/>
            </p14:nvContentPartPr>
            <p14:xfrm>
              <a:off x="7986888" y="4861509"/>
              <a:ext cx="45156" cy="78958"/>
            </p14:xfrm>
          </p:contentPart>
        </mc:Choice>
        <mc:Fallback xmlns="">
          <p:pic>
            <p:nvPicPr>
              <p:cNvPr id="139" name="墨迹 138"/>
            </p:nvPicPr>
            <p:blipFill>
              <a:blip/>
            </p:blipFill>
            <p:spPr>
              <a:xfrm>
                <a:off x="7986888" y="4861509"/>
                <a:ext cx="45156" cy="78958"/>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140" name="墨迹 139"/>
              <p14:cNvContentPartPr/>
              <p14:nvPr/>
            </p14:nvContentPartPr>
            <p14:xfrm>
              <a:off x="7885288" y="4968666"/>
              <a:ext cx="321734" cy="298909"/>
            </p14:xfrm>
          </p:contentPart>
        </mc:Choice>
        <mc:Fallback xmlns="">
          <p:pic>
            <p:nvPicPr>
              <p:cNvPr id="140" name="墨迹 139"/>
            </p:nvPicPr>
            <p:blipFill>
              <a:blip/>
            </p:blipFill>
            <p:spPr>
              <a:xfrm>
                <a:off x="7885288" y="4968666"/>
                <a:ext cx="321734" cy="298909"/>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141" name="墨迹 140"/>
              <p14:cNvContentPartPr/>
              <p14:nvPr/>
            </p14:nvContentPartPr>
            <p14:xfrm>
              <a:off x="8235244" y="4855870"/>
              <a:ext cx="28222" cy="772653"/>
            </p14:xfrm>
          </p:contentPart>
        </mc:Choice>
        <mc:Fallback xmlns="">
          <p:pic>
            <p:nvPicPr>
              <p:cNvPr id="141" name="墨迹 140"/>
            </p:nvPicPr>
            <p:blipFill>
              <a:blip/>
            </p:blipFill>
            <p:spPr>
              <a:xfrm>
                <a:off x="8235244" y="4855870"/>
                <a:ext cx="28222" cy="772653"/>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142" name="墨迹 141"/>
              <p14:cNvContentPartPr/>
              <p14:nvPr/>
            </p14:nvContentPartPr>
            <p14:xfrm>
              <a:off x="8195733" y="5019424"/>
              <a:ext cx="95956" cy="42298"/>
            </p14:xfrm>
          </p:contentPart>
        </mc:Choice>
        <mc:Fallback xmlns="">
          <p:pic>
            <p:nvPicPr>
              <p:cNvPr id="142" name="墨迹 141"/>
            </p:nvPicPr>
            <p:blipFill>
              <a:blip/>
            </p:blipFill>
            <p:spPr>
              <a:xfrm>
                <a:off x="8195733" y="5019424"/>
                <a:ext cx="95956" cy="42298"/>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143" name="墨迹 142"/>
              <p14:cNvContentPartPr/>
              <p14:nvPr/>
            </p14:nvContentPartPr>
            <p14:xfrm>
              <a:off x="8393288" y="4878429"/>
              <a:ext cx="56444" cy="50758"/>
            </p14:xfrm>
          </p:contentPart>
        </mc:Choice>
        <mc:Fallback xmlns="">
          <p:pic>
            <p:nvPicPr>
              <p:cNvPr id="143" name="墨迹 142"/>
            </p:nvPicPr>
            <p:blipFill>
              <a:blip/>
            </p:blipFill>
            <p:spPr>
              <a:xfrm>
                <a:off x="8393288" y="4878429"/>
                <a:ext cx="56444" cy="50758"/>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144" name="墨迹 143"/>
              <p14:cNvContentPartPr/>
              <p14:nvPr/>
            </p14:nvContentPartPr>
            <p14:xfrm>
              <a:off x="8240888" y="5030704"/>
              <a:ext cx="259644" cy="203032"/>
            </p14:xfrm>
          </p:contentPart>
        </mc:Choice>
        <mc:Fallback xmlns="">
          <p:pic>
            <p:nvPicPr>
              <p:cNvPr id="144" name="墨迹 143"/>
            </p:nvPicPr>
            <p:blipFill>
              <a:blip/>
            </p:blipFill>
            <p:spPr>
              <a:xfrm>
                <a:off x="8240888" y="5030704"/>
                <a:ext cx="259644" cy="203032"/>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145" name="墨迹 144"/>
              <p14:cNvContentPartPr/>
              <p14:nvPr/>
            </p14:nvContentPartPr>
            <p14:xfrm>
              <a:off x="8737600" y="5053263"/>
              <a:ext cx="50800" cy="36658"/>
            </p14:xfrm>
          </p:contentPart>
        </mc:Choice>
        <mc:Fallback xmlns="">
          <p:pic>
            <p:nvPicPr>
              <p:cNvPr id="145" name="墨迹 144"/>
            </p:nvPicPr>
            <p:blipFill>
              <a:blip/>
            </p:blipFill>
            <p:spPr>
              <a:xfrm>
                <a:off x="8737600" y="5053263"/>
                <a:ext cx="50800" cy="36658"/>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146" name="墨迹 145"/>
              <p14:cNvContentPartPr/>
              <p14:nvPr/>
            </p14:nvContentPartPr>
            <p14:xfrm>
              <a:off x="8698088" y="5160419"/>
              <a:ext cx="64912" cy="42299"/>
            </p14:xfrm>
          </p:contentPart>
        </mc:Choice>
        <mc:Fallback xmlns="">
          <p:pic>
            <p:nvPicPr>
              <p:cNvPr id="146" name="墨迹 145"/>
            </p:nvPicPr>
            <p:blipFill>
              <a:blip/>
            </p:blipFill>
            <p:spPr>
              <a:xfrm>
                <a:off x="8698088" y="5160419"/>
                <a:ext cx="64912" cy="42299"/>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147" name="墨迹 146"/>
              <p14:cNvContentPartPr/>
              <p14:nvPr/>
            </p14:nvContentPartPr>
            <p14:xfrm>
              <a:off x="9423400" y="4855870"/>
              <a:ext cx="138288" cy="349667"/>
            </p14:xfrm>
          </p:contentPart>
        </mc:Choice>
        <mc:Fallback xmlns="">
          <p:pic>
            <p:nvPicPr>
              <p:cNvPr id="147" name="墨迹 146"/>
            </p:nvPicPr>
            <p:blipFill>
              <a:blip/>
            </p:blipFill>
            <p:spPr>
              <a:xfrm>
                <a:off x="9423400" y="4855870"/>
                <a:ext cx="138288" cy="349667"/>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148" name="墨迹 147"/>
              <p14:cNvContentPartPr/>
              <p14:nvPr/>
            </p14:nvContentPartPr>
            <p14:xfrm>
              <a:off x="9680222" y="4946106"/>
              <a:ext cx="174978" cy="22560"/>
            </p14:xfrm>
          </p:contentPart>
        </mc:Choice>
        <mc:Fallback xmlns="">
          <p:pic>
            <p:nvPicPr>
              <p:cNvPr id="148" name="墨迹 147"/>
            </p:nvPicPr>
            <p:blipFill>
              <a:blip/>
            </p:blipFill>
            <p:spPr>
              <a:xfrm>
                <a:off x="9680222" y="4946106"/>
                <a:ext cx="174978" cy="22560"/>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149" name="墨迹 148"/>
              <p14:cNvContentPartPr/>
              <p14:nvPr/>
            </p14:nvContentPartPr>
            <p14:xfrm>
              <a:off x="9640711" y="5081462"/>
              <a:ext cx="234244" cy="22559"/>
            </p14:xfrm>
          </p:contentPart>
        </mc:Choice>
        <mc:Fallback xmlns="">
          <p:pic>
            <p:nvPicPr>
              <p:cNvPr id="149" name="墨迹 148"/>
            </p:nvPicPr>
            <p:blipFill>
              <a:blip/>
            </p:blipFill>
            <p:spPr>
              <a:xfrm>
                <a:off x="9640711" y="5081462"/>
                <a:ext cx="234244" cy="22559"/>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150" name="墨迹 149"/>
              <p14:cNvContentPartPr/>
              <p14:nvPr/>
            </p14:nvContentPartPr>
            <p14:xfrm>
              <a:off x="10007600" y="4895348"/>
              <a:ext cx="174977" cy="197393"/>
            </p14:xfrm>
          </p:contentPart>
        </mc:Choice>
        <mc:Fallback xmlns="">
          <p:pic>
            <p:nvPicPr>
              <p:cNvPr id="150" name="墨迹 149"/>
            </p:nvPicPr>
            <p:blipFill>
              <a:blip/>
            </p:blipFill>
            <p:spPr>
              <a:xfrm>
                <a:off x="10007600" y="4895348"/>
                <a:ext cx="174977" cy="197393"/>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151" name="墨迹 150"/>
              <p14:cNvContentPartPr/>
              <p14:nvPr/>
            </p14:nvContentPartPr>
            <p14:xfrm>
              <a:off x="10250311" y="4788192"/>
              <a:ext cx="132644" cy="473743"/>
            </p14:xfrm>
          </p:contentPart>
        </mc:Choice>
        <mc:Fallback xmlns="">
          <p:pic>
            <p:nvPicPr>
              <p:cNvPr id="151" name="墨迹 150"/>
            </p:nvPicPr>
            <p:blipFill>
              <a:blip/>
            </p:blipFill>
            <p:spPr>
              <a:xfrm>
                <a:off x="10250311" y="4788192"/>
                <a:ext cx="132644" cy="473743"/>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152" name="墨迹 151"/>
              <p14:cNvContentPartPr/>
              <p14:nvPr/>
            </p14:nvContentPartPr>
            <p14:xfrm>
              <a:off x="10436577" y="4929187"/>
              <a:ext cx="211667" cy="39479"/>
            </p14:xfrm>
          </p:contentPart>
        </mc:Choice>
        <mc:Fallback xmlns="">
          <p:pic>
            <p:nvPicPr>
              <p:cNvPr id="152" name="墨迹 151"/>
            </p:nvPicPr>
            <p:blipFill>
              <a:blip/>
            </p:blipFill>
            <p:spPr>
              <a:xfrm>
                <a:off x="10436577" y="4929187"/>
                <a:ext cx="211667" cy="39479"/>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153" name="墨迹 152"/>
              <p14:cNvContentPartPr/>
              <p14:nvPr/>
            </p14:nvContentPartPr>
            <p14:xfrm>
              <a:off x="10509955" y="4793832"/>
              <a:ext cx="73377" cy="335568"/>
            </p14:xfrm>
          </p:contentPart>
        </mc:Choice>
        <mc:Fallback xmlns="">
          <p:pic>
            <p:nvPicPr>
              <p:cNvPr id="153" name="墨迹 152"/>
            </p:nvPicPr>
            <p:blipFill>
              <a:blip/>
            </p:blipFill>
            <p:spPr>
              <a:xfrm>
                <a:off x="10509955" y="4793832"/>
                <a:ext cx="73377" cy="335568"/>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154" name="墨迹 153"/>
              <p14:cNvContentPartPr/>
              <p14:nvPr/>
            </p14:nvContentPartPr>
            <p14:xfrm>
              <a:off x="10718800" y="4810751"/>
              <a:ext cx="73377" cy="228412"/>
            </p14:xfrm>
          </p:contentPart>
        </mc:Choice>
        <mc:Fallback xmlns="">
          <p:pic>
            <p:nvPicPr>
              <p:cNvPr id="154" name="墨迹 153"/>
            </p:nvPicPr>
            <p:blipFill>
              <a:blip/>
            </p:blipFill>
            <p:spPr>
              <a:xfrm>
                <a:off x="10718800" y="4810751"/>
                <a:ext cx="73377" cy="228412"/>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155" name="墨迹 154"/>
              <p14:cNvContentPartPr/>
              <p14:nvPr/>
            </p14:nvContentPartPr>
            <p14:xfrm>
              <a:off x="10797822" y="4923547"/>
              <a:ext cx="76200" cy="67678"/>
            </p14:xfrm>
          </p:contentPart>
        </mc:Choice>
        <mc:Fallback xmlns="">
          <p:pic>
            <p:nvPicPr>
              <p:cNvPr id="155" name="墨迹 154"/>
            </p:nvPicPr>
            <p:blipFill>
              <a:blip/>
            </p:blipFill>
            <p:spPr>
              <a:xfrm>
                <a:off x="10797822" y="4923547"/>
                <a:ext cx="76200" cy="67678"/>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156" name="墨迹 155"/>
              <p14:cNvContentPartPr/>
              <p14:nvPr/>
            </p14:nvContentPartPr>
            <p14:xfrm>
              <a:off x="10882488" y="4765633"/>
              <a:ext cx="118533" cy="310189"/>
            </p14:xfrm>
          </p:contentPart>
        </mc:Choice>
        <mc:Fallback xmlns="">
          <p:pic>
            <p:nvPicPr>
              <p:cNvPr id="156" name="墨迹 155"/>
            </p:nvPicPr>
            <p:blipFill>
              <a:blip/>
            </p:blipFill>
            <p:spPr>
              <a:xfrm>
                <a:off x="10882488" y="4765633"/>
                <a:ext cx="118533" cy="310189"/>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157" name="墨迹 156"/>
              <p14:cNvContentPartPr/>
              <p14:nvPr/>
            </p14:nvContentPartPr>
            <p14:xfrm>
              <a:off x="10978444" y="4748713"/>
              <a:ext cx="160867" cy="56398"/>
            </p14:xfrm>
          </p:contentPart>
        </mc:Choice>
        <mc:Fallback xmlns="">
          <p:pic>
            <p:nvPicPr>
              <p:cNvPr id="157" name="墨迹 156"/>
            </p:nvPicPr>
            <p:blipFill>
              <a:blip/>
            </p:blipFill>
            <p:spPr>
              <a:xfrm>
                <a:off x="10978444" y="4748713"/>
                <a:ext cx="160867" cy="56398"/>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158" name="墨迹 157"/>
              <p14:cNvContentPartPr/>
              <p14:nvPr/>
            </p14:nvContentPartPr>
            <p14:xfrm>
              <a:off x="11091332" y="4884069"/>
              <a:ext cx="211668" cy="28198"/>
            </p14:xfrm>
          </p:contentPart>
        </mc:Choice>
        <mc:Fallback xmlns="">
          <p:pic>
            <p:nvPicPr>
              <p:cNvPr id="158" name="墨迹 157"/>
            </p:nvPicPr>
            <p:blipFill>
              <a:blip/>
            </p:blipFill>
            <p:spPr>
              <a:xfrm>
                <a:off x="11091332" y="4884069"/>
                <a:ext cx="211668" cy="28198"/>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159" name="墨迹 158"/>
              <p14:cNvContentPartPr/>
              <p14:nvPr/>
            </p14:nvContentPartPr>
            <p14:xfrm>
              <a:off x="11209867" y="4816391"/>
              <a:ext cx="22577" cy="259431"/>
            </p14:xfrm>
          </p:contentPart>
        </mc:Choice>
        <mc:Fallback xmlns="">
          <p:pic>
            <p:nvPicPr>
              <p:cNvPr id="159" name="墨迹 158"/>
            </p:nvPicPr>
            <p:blipFill>
              <a:blip/>
            </p:blipFill>
            <p:spPr>
              <a:xfrm>
                <a:off x="11209867" y="4816391"/>
                <a:ext cx="22577" cy="259431"/>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160" name="墨迹 159"/>
              <p14:cNvContentPartPr/>
              <p14:nvPr/>
            </p14:nvContentPartPr>
            <p14:xfrm>
              <a:off x="11379200" y="4709235"/>
              <a:ext cx="186267" cy="287630"/>
            </p14:xfrm>
          </p:contentPart>
        </mc:Choice>
        <mc:Fallback xmlns="">
          <p:pic>
            <p:nvPicPr>
              <p:cNvPr id="160" name="墨迹 159"/>
            </p:nvPicPr>
            <p:blipFill>
              <a:blip/>
            </p:blipFill>
            <p:spPr>
              <a:xfrm>
                <a:off x="11379200" y="4709235"/>
                <a:ext cx="186267" cy="287630"/>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161" name="墨迹 160"/>
              <p14:cNvContentPartPr/>
              <p14:nvPr/>
            </p14:nvContentPartPr>
            <p14:xfrm>
              <a:off x="11407422" y="4799472"/>
              <a:ext cx="112889" cy="78957"/>
            </p14:xfrm>
          </p:contentPart>
        </mc:Choice>
        <mc:Fallback xmlns="">
          <p:pic>
            <p:nvPicPr>
              <p:cNvPr id="161" name="墨迹 160"/>
            </p:nvPicPr>
            <p:blipFill>
              <a:blip/>
            </p:blipFill>
            <p:spPr>
              <a:xfrm>
                <a:off x="11407422" y="4799472"/>
                <a:ext cx="112889" cy="78957"/>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162" name="墨迹 161"/>
              <p14:cNvContentPartPr/>
              <p14:nvPr/>
            </p14:nvContentPartPr>
            <p14:xfrm>
              <a:off x="7967133" y="5645442"/>
              <a:ext cx="19756" cy="64858"/>
            </p14:xfrm>
          </p:contentPart>
        </mc:Choice>
        <mc:Fallback xmlns="">
          <p:pic>
            <p:nvPicPr>
              <p:cNvPr id="162" name="墨迹 161"/>
            </p:nvPicPr>
            <p:blipFill>
              <a:blip/>
            </p:blipFill>
            <p:spPr>
              <a:xfrm>
                <a:off x="7967133" y="5645442"/>
                <a:ext cx="19756" cy="64858"/>
              </a:xfrm>
              <a:prstGeom prst="rect"/>
            </p:spPr>
          </p:pic>
        </mc:Fallback>
      </mc:AlternateContent>
      <mc:AlternateContent xmlns:mc="http://schemas.openxmlformats.org/markup-compatibility/2006" xmlns:p14="http://schemas.microsoft.com/office/powerpoint/2010/main">
        <mc:Choice Requires="p14">
          <p:contentPart r:id="rId159" p14:bwMode="auto">
            <p14:nvContentPartPr>
              <p14:cNvPr id="163" name="墨迹 162"/>
              <p14:cNvContentPartPr/>
              <p14:nvPr/>
            </p14:nvContentPartPr>
            <p14:xfrm>
              <a:off x="7817555" y="5673641"/>
              <a:ext cx="214489" cy="208672"/>
            </p14:xfrm>
          </p:contentPart>
        </mc:Choice>
        <mc:Fallback xmlns="">
          <p:pic>
            <p:nvPicPr>
              <p:cNvPr id="163" name="墨迹 162"/>
            </p:nvPicPr>
            <p:blipFill>
              <a:blip/>
            </p:blipFill>
            <p:spPr>
              <a:xfrm>
                <a:off x="7817555" y="5673641"/>
                <a:ext cx="214489" cy="208672"/>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164" name="墨迹 163"/>
              <p14:cNvContentPartPr/>
              <p14:nvPr/>
            </p14:nvContentPartPr>
            <p14:xfrm>
              <a:off x="7888111" y="5611603"/>
              <a:ext cx="166511" cy="265071"/>
            </p14:xfrm>
          </p:contentPart>
        </mc:Choice>
        <mc:Fallback xmlns="">
          <p:pic>
            <p:nvPicPr>
              <p:cNvPr id="164" name="墨迹 163"/>
            </p:nvPicPr>
            <p:blipFill>
              <a:blip/>
            </p:blipFill>
            <p:spPr>
              <a:xfrm>
                <a:off x="7888111" y="5611603"/>
                <a:ext cx="166511" cy="265071"/>
              </a:xfrm>
              <a:prstGeom prst="rect"/>
            </p:spPr>
          </p:pic>
        </mc:Fallback>
      </mc:AlternateContent>
      <mc:AlternateContent xmlns:mc="http://schemas.openxmlformats.org/markup-compatibility/2006" xmlns:p14="http://schemas.microsoft.com/office/powerpoint/2010/main">
        <mc:Choice Requires="p14">
          <p:contentPart r:id="rId161" p14:bwMode="auto">
            <p14:nvContentPartPr>
              <p14:cNvPr id="165" name="墨迹 164"/>
              <p14:cNvContentPartPr/>
              <p14:nvPr/>
            </p14:nvContentPartPr>
            <p14:xfrm>
              <a:off x="8144933" y="5684921"/>
              <a:ext cx="141111" cy="25379"/>
            </p14:xfrm>
          </p:contentPart>
        </mc:Choice>
        <mc:Fallback xmlns="">
          <p:pic>
            <p:nvPicPr>
              <p:cNvPr id="165" name="墨迹 164"/>
            </p:nvPicPr>
            <p:blipFill>
              <a:blip/>
            </p:blipFill>
            <p:spPr>
              <a:xfrm>
                <a:off x="8144933" y="5684921"/>
                <a:ext cx="141111" cy="25379"/>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166" name="墨迹 165"/>
              <p14:cNvContentPartPr/>
              <p14:nvPr/>
            </p14:nvContentPartPr>
            <p14:xfrm>
              <a:off x="8111066" y="5772337"/>
              <a:ext cx="189089" cy="8460"/>
            </p14:xfrm>
          </p:contentPart>
        </mc:Choice>
        <mc:Fallback xmlns="">
          <p:pic>
            <p:nvPicPr>
              <p:cNvPr id="166" name="墨迹 165"/>
            </p:nvPicPr>
            <p:blipFill>
              <a:blip/>
            </p:blipFill>
            <p:spPr>
              <a:xfrm>
                <a:off x="8111066" y="5772337"/>
                <a:ext cx="189089" cy="8460"/>
              </a:xfrm>
              <a:prstGeom prst="rect"/>
            </p:spPr>
          </p:pic>
        </mc:Fallback>
      </mc:AlternateContent>
      <mc:AlternateContent xmlns:mc="http://schemas.openxmlformats.org/markup-compatibility/2006" xmlns:p14="http://schemas.microsoft.com/office/powerpoint/2010/main">
        <mc:Choice Requires="p14">
          <p:contentPart r:id="rId163" p14:bwMode="auto">
            <p14:nvContentPartPr>
              <p14:cNvPr id="167" name="墨迹 166"/>
              <p14:cNvContentPartPr/>
              <p14:nvPr/>
            </p14:nvContentPartPr>
            <p14:xfrm>
              <a:off x="8398933" y="5611603"/>
              <a:ext cx="84667" cy="169194"/>
            </p14:xfrm>
          </p:contentPart>
        </mc:Choice>
        <mc:Fallback xmlns="">
          <p:pic>
            <p:nvPicPr>
              <p:cNvPr id="167" name="墨迹 166"/>
            </p:nvPicPr>
            <p:blipFill>
              <a:blip/>
            </p:blipFill>
            <p:spPr>
              <a:xfrm>
                <a:off x="8398933" y="5611603"/>
                <a:ext cx="84667" cy="169194"/>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168" name="墨迹 167"/>
              <p14:cNvContentPartPr/>
              <p14:nvPr/>
            </p14:nvContentPartPr>
            <p14:xfrm>
              <a:off x="8500533" y="5707480"/>
              <a:ext cx="64911" cy="39478"/>
            </p14:xfrm>
          </p:contentPart>
        </mc:Choice>
        <mc:Fallback xmlns="">
          <p:pic>
            <p:nvPicPr>
              <p:cNvPr id="168" name="墨迹 167"/>
            </p:nvPicPr>
            <p:blipFill>
              <a:blip/>
            </p:blipFill>
            <p:spPr>
              <a:xfrm>
                <a:off x="8500533" y="5707480"/>
                <a:ext cx="64911" cy="39478"/>
              </a:xfrm>
              <a:prstGeom prst="rect"/>
            </p:spPr>
          </p:pic>
        </mc:Fallback>
      </mc:AlternateContent>
      <mc:AlternateContent xmlns:mc="http://schemas.openxmlformats.org/markup-compatibility/2006" xmlns:p14="http://schemas.microsoft.com/office/powerpoint/2010/main">
        <mc:Choice Requires="p14">
          <p:contentPart r:id="rId165" p14:bwMode="auto">
            <p14:nvContentPartPr>
              <p14:cNvPr id="169" name="墨迹 168"/>
              <p14:cNvContentPartPr/>
              <p14:nvPr/>
            </p14:nvContentPartPr>
            <p14:xfrm>
              <a:off x="8576733" y="5543925"/>
              <a:ext cx="104422" cy="341209"/>
            </p14:xfrm>
          </p:contentPart>
        </mc:Choice>
        <mc:Fallback xmlns="">
          <p:pic>
            <p:nvPicPr>
              <p:cNvPr id="169" name="墨迹 168"/>
            </p:nvPicPr>
            <p:blipFill>
              <a:blip/>
            </p:blipFill>
            <p:spPr>
              <a:xfrm>
                <a:off x="8576733" y="5543925"/>
                <a:ext cx="104422" cy="341209"/>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170" name="墨迹 169"/>
              <p14:cNvContentPartPr/>
              <p14:nvPr/>
            </p14:nvContentPartPr>
            <p14:xfrm>
              <a:off x="8630355" y="5591864"/>
              <a:ext cx="129822" cy="31019"/>
            </p14:xfrm>
          </p:contentPart>
        </mc:Choice>
        <mc:Fallback xmlns="">
          <p:pic>
            <p:nvPicPr>
              <p:cNvPr id="170" name="墨迹 169"/>
            </p:nvPicPr>
            <p:blipFill>
              <a:blip/>
            </p:blipFill>
            <p:spPr>
              <a:xfrm>
                <a:off x="8630355" y="5591864"/>
                <a:ext cx="129822" cy="31019"/>
              </a:xfrm>
              <a:prstGeom prst="rect"/>
            </p:spPr>
          </p:pic>
        </mc:Fallback>
      </mc:AlternateContent>
      <mc:AlternateContent xmlns:mc="http://schemas.openxmlformats.org/markup-compatibility/2006" xmlns:p14="http://schemas.microsoft.com/office/powerpoint/2010/main">
        <mc:Choice Requires="p14">
          <p:contentPart r:id="rId167" p14:bwMode="auto">
            <p14:nvContentPartPr>
              <p14:cNvPr id="171" name="墨迹 170"/>
              <p14:cNvContentPartPr/>
              <p14:nvPr/>
            </p14:nvContentPartPr>
            <p14:xfrm>
              <a:off x="9307688" y="5448049"/>
              <a:ext cx="160867" cy="422985"/>
            </p14:xfrm>
          </p:contentPart>
        </mc:Choice>
        <mc:Fallback xmlns="">
          <p:pic>
            <p:nvPicPr>
              <p:cNvPr id="171" name="墨迹 170"/>
            </p:nvPicPr>
            <p:blipFill>
              <a:blip/>
            </p:blipFill>
            <p:spPr>
              <a:xfrm>
                <a:off x="9307688" y="5448049"/>
                <a:ext cx="160867" cy="422985"/>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172" name="墨迹 171"/>
              <p14:cNvContentPartPr/>
              <p14:nvPr/>
            </p14:nvContentPartPr>
            <p14:xfrm>
              <a:off x="9578622" y="5566485"/>
              <a:ext cx="146755" cy="39478"/>
            </p14:xfrm>
          </p:contentPart>
        </mc:Choice>
        <mc:Fallback xmlns="">
          <p:pic>
            <p:nvPicPr>
              <p:cNvPr id="172" name="墨迹 171"/>
            </p:nvPicPr>
            <p:blipFill>
              <a:blip/>
            </p:blipFill>
            <p:spPr>
              <a:xfrm>
                <a:off x="9578622" y="5566485"/>
                <a:ext cx="146755" cy="39478"/>
              </a:xfrm>
              <a:prstGeom prst="rect"/>
            </p:spPr>
          </p:pic>
        </mc:Fallback>
      </mc:AlternateContent>
      <mc:AlternateContent xmlns:mc="http://schemas.openxmlformats.org/markup-compatibility/2006" xmlns:p14="http://schemas.microsoft.com/office/powerpoint/2010/main">
        <mc:Choice Requires="p14">
          <p:contentPart r:id="rId169" p14:bwMode="auto">
            <p14:nvContentPartPr>
              <p14:cNvPr id="173" name="墨迹 172"/>
              <p14:cNvContentPartPr/>
              <p14:nvPr/>
            </p14:nvContentPartPr>
            <p14:xfrm>
              <a:off x="9539111" y="5690560"/>
              <a:ext cx="191911" cy="5640"/>
            </p14:xfrm>
          </p:contentPart>
        </mc:Choice>
        <mc:Fallback xmlns="">
          <p:pic>
            <p:nvPicPr>
              <p:cNvPr id="173" name="墨迹 172"/>
            </p:nvPicPr>
            <p:blipFill>
              <a:blip/>
            </p:blipFill>
            <p:spPr>
              <a:xfrm>
                <a:off x="9539111" y="5690560"/>
                <a:ext cx="191911" cy="5640"/>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174" name="墨迹 173"/>
              <p14:cNvContentPartPr/>
              <p14:nvPr/>
            </p14:nvContentPartPr>
            <p14:xfrm>
              <a:off x="9877777" y="5504447"/>
              <a:ext cx="180623" cy="225592"/>
            </p14:xfrm>
          </p:contentPart>
        </mc:Choice>
        <mc:Fallback xmlns="">
          <p:pic>
            <p:nvPicPr>
              <p:cNvPr id="174" name="墨迹 173"/>
            </p:nvPicPr>
            <p:blipFill>
              <a:blip/>
            </p:blipFill>
            <p:spPr>
              <a:xfrm>
                <a:off x="9877777" y="5504447"/>
                <a:ext cx="180623" cy="225592"/>
              </a:xfrm>
              <a:prstGeom prst="rect"/>
            </p:spPr>
          </p:pic>
        </mc:Fallback>
      </mc:AlternateContent>
      <mc:AlternateContent xmlns:mc="http://schemas.openxmlformats.org/markup-compatibility/2006" xmlns:p14="http://schemas.microsoft.com/office/powerpoint/2010/main">
        <mc:Choice Requires="p14">
          <p:contentPart r:id="rId171" p14:bwMode="auto">
            <p14:nvContentPartPr>
              <p14:cNvPr id="175" name="墨迹 174"/>
              <p14:cNvContentPartPr/>
              <p14:nvPr/>
            </p14:nvContentPartPr>
            <p14:xfrm>
              <a:off x="10634132" y="5493167"/>
              <a:ext cx="141112" cy="231232"/>
            </p14:xfrm>
          </p:contentPart>
        </mc:Choice>
        <mc:Fallback xmlns="">
          <p:pic>
            <p:nvPicPr>
              <p:cNvPr id="175" name="墨迹 174"/>
            </p:nvPicPr>
            <p:blipFill>
              <a:blip/>
            </p:blipFill>
            <p:spPr>
              <a:xfrm>
                <a:off x="10634132" y="5493167"/>
                <a:ext cx="141112" cy="231232"/>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176" name="墨迹 175"/>
              <p14:cNvContentPartPr/>
              <p14:nvPr/>
            </p14:nvContentPartPr>
            <p14:xfrm>
              <a:off x="10639777" y="5605963"/>
              <a:ext cx="149577" cy="76137"/>
            </p14:xfrm>
          </p:contentPart>
        </mc:Choice>
        <mc:Fallback xmlns="">
          <p:pic>
            <p:nvPicPr>
              <p:cNvPr id="176" name="墨迹 175"/>
            </p:nvPicPr>
            <p:blipFill>
              <a:blip/>
            </p:blipFill>
            <p:spPr>
              <a:xfrm>
                <a:off x="10639777" y="5605963"/>
                <a:ext cx="149577" cy="76137"/>
              </a:xfrm>
              <a:prstGeom prst="rect"/>
            </p:spPr>
          </p:pic>
        </mc:Fallback>
      </mc:AlternateContent>
      <mc:AlternateContent xmlns:mc="http://schemas.openxmlformats.org/markup-compatibility/2006" xmlns:p14="http://schemas.microsoft.com/office/powerpoint/2010/main">
        <mc:Choice Requires="p14">
          <p:contentPart r:id="rId173" p14:bwMode="auto">
            <p14:nvContentPartPr>
              <p14:cNvPr id="177" name="墨迹 176"/>
              <p14:cNvContentPartPr/>
              <p14:nvPr/>
            </p14:nvContentPartPr>
            <p14:xfrm>
              <a:off x="10916355" y="5532646"/>
              <a:ext cx="118533" cy="45118"/>
            </p14:xfrm>
          </p:contentPart>
        </mc:Choice>
        <mc:Fallback xmlns="">
          <p:pic>
            <p:nvPicPr>
              <p:cNvPr id="177" name="墨迹 176"/>
            </p:nvPicPr>
            <p:blipFill>
              <a:blip/>
            </p:blipFill>
            <p:spPr>
              <a:xfrm>
                <a:off x="10916355" y="5532646"/>
                <a:ext cx="118533" cy="45118"/>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178" name="墨迹 177"/>
              <p14:cNvContentPartPr/>
              <p14:nvPr/>
            </p14:nvContentPartPr>
            <p14:xfrm>
              <a:off x="10893777" y="5639802"/>
              <a:ext cx="163688" cy="14100"/>
            </p14:xfrm>
          </p:contentPart>
        </mc:Choice>
        <mc:Fallback xmlns="">
          <p:pic>
            <p:nvPicPr>
              <p:cNvPr id="178" name="墨迹 177"/>
            </p:nvPicPr>
            <p:blipFill>
              <a:blip/>
            </p:blipFill>
            <p:spPr>
              <a:xfrm>
                <a:off x="10893777" y="5639802"/>
                <a:ext cx="163688" cy="14100"/>
              </a:xfrm>
              <a:prstGeom prst="rect"/>
            </p:spPr>
          </p:pic>
        </mc:Fallback>
      </mc:AlternateContent>
      <mc:AlternateContent xmlns:mc="http://schemas.openxmlformats.org/markup-compatibility/2006" xmlns:p14="http://schemas.microsoft.com/office/powerpoint/2010/main">
        <mc:Choice Requires="p14">
          <p:contentPart r:id="rId175" p14:bwMode="auto">
            <p14:nvContentPartPr>
              <p14:cNvPr id="179" name="墨迹 178"/>
              <p14:cNvContentPartPr/>
              <p14:nvPr/>
            </p14:nvContentPartPr>
            <p14:xfrm>
              <a:off x="11125200" y="5498807"/>
              <a:ext cx="112888" cy="169194"/>
            </p14:xfrm>
          </p:contentPart>
        </mc:Choice>
        <mc:Fallback xmlns="">
          <p:pic>
            <p:nvPicPr>
              <p:cNvPr id="179" name="墨迹 178"/>
            </p:nvPicPr>
            <p:blipFill>
              <a:blip/>
            </p:blipFill>
            <p:spPr>
              <a:xfrm>
                <a:off x="11125200" y="5498807"/>
                <a:ext cx="112888" cy="169194"/>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180" name="墨迹 179"/>
              <p14:cNvContentPartPr/>
              <p14:nvPr/>
            </p14:nvContentPartPr>
            <p14:xfrm>
              <a:off x="11238088" y="5577764"/>
              <a:ext cx="42333" cy="70498"/>
            </p14:xfrm>
          </p:contentPart>
        </mc:Choice>
        <mc:Fallback xmlns="">
          <p:pic>
            <p:nvPicPr>
              <p:cNvPr id="180" name="墨迹 179"/>
            </p:nvPicPr>
            <p:blipFill>
              <a:blip/>
            </p:blipFill>
            <p:spPr>
              <a:xfrm>
                <a:off x="11238088" y="5577764"/>
                <a:ext cx="42333" cy="70498"/>
              </a:xfrm>
              <a:prstGeom prst="rect"/>
            </p:spPr>
          </p:pic>
        </mc:Fallback>
      </mc:AlternateContent>
      <mc:AlternateContent xmlns:mc="http://schemas.openxmlformats.org/markup-compatibility/2006" xmlns:p14="http://schemas.microsoft.com/office/powerpoint/2010/main">
        <mc:Choice Requires="p14">
          <p:contentPart r:id="rId177" p14:bwMode="auto">
            <p14:nvContentPartPr>
              <p14:cNvPr id="181" name="墨迹 180"/>
              <p14:cNvContentPartPr/>
              <p14:nvPr/>
            </p14:nvContentPartPr>
            <p14:xfrm>
              <a:off x="11280422" y="5464968"/>
              <a:ext cx="127000" cy="313009"/>
            </p14:xfrm>
          </p:contentPart>
        </mc:Choice>
        <mc:Fallback xmlns="">
          <p:pic>
            <p:nvPicPr>
              <p:cNvPr id="181" name="墨迹 180"/>
            </p:nvPicPr>
            <p:blipFill>
              <a:blip/>
            </p:blipFill>
            <p:spPr>
              <a:xfrm>
                <a:off x="11280422" y="5464968"/>
                <a:ext cx="127000" cy="313009"/>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182" name="墨迹 181"/>
              <p14:cNvContentPartPr/>
              <p14:nvPr/>
            </p14:nvContentPartPr>
            <p14:xfrm>
              <a:off x="11396132" y="5507267"/>
              <a:ext cx="129823" cy="14100"/>
            </p14:xfrm>
          </p:contentPart>
        </mc:Choice>
        <mc:Fallback xmlns="">
          <p:pic>
            <p:nvPicPr>
              <p:cNvPr id="182" name="墨迹 181"/>
            </p:nvPicPr>
            <p:blipFill>
              <a:blip/>
            </p:blipFill>
            <p:spPr>
              <a:xfrm>
                <a:off x="11396132" y="5507267"/>
                <a:ext cx="129823" cy="14100"/>
              </a:xfrm>
              <a:prstGeom prst="rect"/>
            </p:spPr>
          </p:pic>
        </mc:Fallback>
      </mc:AlternateContent>
      <mc:AlternateContent xmlns:mc="http://schemas.openxmlformats.org/markup-compatibility/2006" xmlns:p14="http://schemas.microsoft.com/office/powerpoint/2010/main">
        <mc:Choice Requires="p14">
          <p:contentPart r:id="rId179" p14:bwMode="auto">
            <p14:nvContentPartPr>
              <p14:cNvPr id="183" name="墨迹 182"/>
              <p14:cNvContentPartPr/>
              <p14:nvPr/>
            </p14:nvContentPartPr>
            <p14:xfrm>
              <a:off x="9228666" y="1167439"/>
              <a:ext cx="73378" cy="146635"/>
            </p14:xfrm>
          </p:contentPart>
        </mc:Choice>
        <mc:Fallback xmlns="">
          <p:pic>
            <p:nvPicPr>
              <p:cNvPr id="183" name="墨迹 182"/>
            </p:nvPicPr>
            <p:blipFill>
              <a:blip/>
            </p:blipFill>
            <p:spPr>
              <a:xfrm>
                <a:off x="9228666" y="1167439"/>
                <a:ext cx="73378" cy="146635"/>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184" name="墨迹 183"/>
              <p14:cNvContentPartPr/>
              <p14:nvPr/>
            </p14:nvContentPartPr>
            <p14:xfrm>
              <a:off x="9364133" y="1229476"/>
              <a:ext cx="36689" cy="36659"/>
            </p14:xfrm>
          </p:contentPart>
        </mc:Choice>
        <mc:Fallback xmlns="">
          <p:pic>
            <p:nvPicPr>
              <p:cNvPr id="184" name="墨迹 183"/>
            </p:nvPicPr>
            <p:blipFill>
              <a:blip/>
            </p:blipFill>
            <p:spPr>
              <a:xfrm>
                <a:off x="9364133" y="1229476"/>
                <a:ext cx="36689" cy="36659"/>
              </a:xfrm>
              <a:prstGeom prst="rect"/>
            </p:spPr>
          </p:pic>
        </mc:Fallback>
      </mc:AlternateContent>
      <mc:AlternateContent xmlns:mc="http://schemas.openxmlformats.org/markup-compatibility/2006" xmlns:p14="http://schemas.microsoft.com/office/powerpoint/2010/main">
        <mc:Choice Requires="p14">
          <p:contentPart r:id="rId181" p14:bwMode="auto">
            <p14:nvContentPartPr>
              <p14:cNvPr id="185" name="墨迹 184"/>
              <p14:cNvContentPartPr/>
              <p14:nvPr/>
            </p14:nvContentPartPr>
            <p14:xfrm>
              <a:off x="9414933" y="1111041"/>
              <a:ext cx="95956" cy="267890"/>
            </p14:xfrm>
          </p:contentPart>
        </mc:Choice>
        <mc:Fallback xmlns="">
          <p:pic>
            <p:nvPicPr>
              <p:cNvPr id="185" name="墨迹 184"/>
            </p:nvPicPr>
            <p:blipFill>
              <a:blip/>
            </p:blipFill>
            <p:spPr>
              <a:xfrm>
                <a:off x="9414933" y="1111041"/>
                <a:ext cx="95956" cy="267890"/>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186" name="墨迹 185"/>
              <p14:cNvContentPartPr/>
              <p14:nvPr/>
            </p14:nvContentPartPr>
            <p14:xfrm>
              <a:off x="9477022" y="1139240"/>
              <a:ext cx="110066" cy="28199"/>
            </p14:xfrm>
          </p:contentPart>
        </mc:Choice>
        <mc:Fallback xmlns="">
          <p:pic>
            <p:nvPicPr>
              <p:cNvPr id="186" name="墨迹 185"/>
            </p:nvPicPr>
            <p:blipFill>
              <a:blip/>
            </p:blipFill>
            <p:spPr>
              <a:xfrm>
                <a:off x="9477022" y="1139240"/>
                <a:ext cx="110066" cy="28199"/>
              </a:xfrm>
              <a:prstGeom prst="rect"/>
            </p:spPr>
          </p:pic>
        </mc:Fallback>
      </mc:AlternateContent>
      <mc:AlternateContent xmlns:mc="http://schemas.openxmlformats.org/markup-compatibility/2006" xmlns:p14="http://schemas.microsoft.com/office/powerpoint/2010/main">
        <mc:Choice Requires="p14">
          <p:contentPart r:id="rId183" p14:bwMode="auto">
            <p14:nvContentPartPr>
              <p14:cNvPr id="187" name="墨迹 186"/>
              <p14:cNvContentPartPr/>
              <p14:nvPr/>
            </p14:nvContentPartPr>
            <p14:xfrm>
              <a:off x="9285111" y="1776537"/>
              <a:ext cx="166511" cy="174834"/>
            </p14:xfrm>
          </p:contentPart>
        </mc:Choice>
        <mc:Fallback xmlns="">
          <p:pic>
            <p:nvPicPr>
              <p:cNvPr id="187" name="墨迹 186"/>
            </p:nvPicPr>
            <p:blipFill>
              <a:blip/>
            </p:blipFill>
            <p:spPr>
              <a:xfrm>
                <a:off x="9285111" y="1776537"/>
                <a:ext cx="166511" cy="174834"/>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188" name="墨迹 187"/>
              <p14:cNvContentPartPr/>
              <p14:nvPr/>
            </p14:nvContentPartPr>
            <p14:xfrm>
              <a:off x="9183511" y="3242886"/>
              <a:ext cx="84666" cy="169194"/>
            </p14:xfrm>
          </p:contentPart>
        </mc:Choice>
        <mc:Fallback xmlns="">
          <p:pic>
            <p:nvPicPr>
              <p:cNvPr id="188" name="墨迹 187"/>
            </p:nvPicPr>
            <p:blipFill>
              <a:blip/>
            </p:blipFill>
            <p:spPr>
              <a:xfrm>
                <a:off x="9183511" y="3242886"/>
                <a:ext cx="84666" cy="169194"/>
              </a:xfrm>
              <a:prstGeom prst="rect"/>
            </p:spPr>
          </p:pic>
        </mc:Fallback>
      </mc:AlternateContent>
      <mc:AlternateContent xmlns:mc="http://schemas.openxmlformats.org/markup-compatibility/2006" xmlns:p14="http://schemas.microsoft.com/office/powerpoint/2010/main">
        <mc:Choice Requires="p14">
          <p:contentPart r:id="rId185" p14:bwMode="auto">
            <p14:nvContentPartPr>
              <p14:cNvPr id="189" name="墨迹 188"/>
              <p14:cNvContentPartPr/>
              <p14:nvPr/>
            </p14:nvContentPartPr>
            <p14:xfrm>
              <a:off x="9302044" y="3304924"/>
              <a:ext cx="64911" cy="62038"/>
            </p14:xfrm>
          </p:contentPart>
        </mc:Choice>
        <mc:Fallback xmlns="">
          <p:pic>
            <p:nvPicPr>
              <p:cNvPr id="189" name="墨迹 188"/>
            </p:nvPicPr>
            <p:blipFill>
              <a:blip/>
            </p:blipFill>
            <p:spPr>
              <a:xfrm>
                <a:off x="9302044" y="3304924"/>
                <a:ext cx="64911" cy="62038"/>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190" name="墨迹 189"/>
              <p14:cNvContentPartPr/>
              <p14:nvPr/>
            </p14:nvContentPartPr>
            <p14:xfrm>
              <a:off x="9414933" y="3124450"/>
              <a:ext cx="107244" cy="313009"/>
            </p14:xfrm>
          </p:contentPart>
        </mc:Choice>
        <mc:Fallback xmlns="">
          <p:pic>
            <p:nvPicPr>
              <p:cNvPr id="190" name="墨迹 189"/>
            </p:nvPicPr>
            <p:blipFill>
              <a:blip/>
            </p:blipFill>
            <p:spPr>
              <a:xfrm>
                <a:off x="9414933" y="3124450"/>
                <a:ext cx="107244" cy="313009"/>
              </a:xfrm>
              <a:prstGeom prst="rect"/>
            </p:spPr>
          </p:pic>
        </mc:Fallback>
      </mc:AlternateContent>
      <mc:AlternateContent xmlns:mc="http://schemas.openxmlformats.org/markup-compatibility/2006" xmlns:p14="http://schemas.microsoft.com/office/powerpoint/2010/main">
        <mc:Choice Requires="p14">
          <p:contentPart r:id="rId187" p14:bwMode="auto">
            <p14:nvContentPartPr>
              <p14:cNvPr id="191" name="墨迹 190"/>
              <p14:cNvContentPartPr/>
              <p14:nvPr/>
            </p14:nvContentPartPr>
            <p14:xfrm>
              <a:off x="9488311" y="3070872"/>
              <a:ext cx="143933" cy="59218"/>
            </p14:xfrm>
          </p:contentPart>
        </mc:Choice>
        <mc:Fallback xmlns="">
          <p:pic>
            <p:nvPicPr>
              <p:cNvPr id="191" name="墨迹 190"/>
            </p:nvPicPr>
            <p:blipFill>
              <a:blip/>
            </p:blipFill>
            <p:spPr>
              <a:xfrm>
                <a:off x="9488311" y="3070872"/>
                <a:ext cx="143933" cy="59218"/>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192" name="墨迹 191"/>
              <p14:cNvContentPartPr/>
              <p14:nvPr/>
            </p14:nvContentPartPr>
            <p14:xfrm>
              <a:off x="880533" y="5944352"/>
              <a:ext cx="22578" cy="468103"/>
            </p14:xfrm>
          </p:contentPart>
        </mc:Choice>
        <mc:Fallback xmlns="">
          <p:pic>
            <p:nvPicPr>
              <p:cNvPr id="192" name="墨迹 191"/>
            </p:nvPicPr>
            <p:blipFill>
              <a:blip/>
            </p:blipFill>
            <p:spPr>
              <a:xfrm>
                <a:off x="880533" y="5944352"/>
                <a:ext cx="22578" cy="468103"/>
              </a:xfrm>
              <a:prstGeom prst="rect"/>
            </p:spPr>
          </p:pic>
        </mc:Fallback>
      </mc:AlternateContent>
      <mc:AlternateContent xmlns:mc="http://schemas.openxmlformats.org/markup-compatibility/2006" xmlns:p14="http://schemas.microsoft.com/office/powerpoint/2010/main">
        <mc:Choice Requires="p14">
          <p:contentPart r:id="rId189" p14:bwMode="auto">
            <p14:nvContentPartPr>
              <p14:cNvPr id="193" name="墨迹 192"/>
              <p14:cNvContentPartPr/>
              <p14:nvPr/>
            </p14:nvContentPartPr>
            <p14:xfrm>
              <a:off x="908755" y="6062787"/>
              <a:ext cx="141111" cy="177654"/>
            </p14:xfrm>
          </p:contentPart>
        </mc:Choice>
        <mc:Fallback xmlns="">
          <p:pic>
            <p:nvPicPr>
              <p:cNvPr id="193" name="墨迹 192"/>
            </p:nvPicPr>
            <p:blipFill>
              <a:blip/>
            </p:blipFill>
            <p:spPr>
              <a:xfrm>
                <a:off x="908755" y="6062787"/>
                <a:ext cx="141111" cy="177654"/>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194" name="墨迹 193"/>
              <p14:cNvContentPartPr/>
              <p14:nvPr/>
            </p14:nvContentPartPr>
            <p14:xfrm>
              <a:off x="1134533" y="6203783"/>
              <a:ext cx="110067" cy="146634"/>
            </p14:xfrm>
          </p:contentPart>
        </mc:Choice>
        <mc:Fallback xmlns="">
          <p:pic>
            <p:nvPicPr>
              <p:cNvPr id="194" name="墨迹 193"/>
            </p:nvPicPr>
            <p:blipFill>
              <a:blip/>
            </p:blipFill>
            <p:spPr>
              <a:xfrm>
                <a:off x="1134533" y="6203783"/>
                <a:ext cx="110067" cy="146634"/>
              </a:xfrm>
              <a:prstGeom prst="rect"/>
            </p:spPr>
          </p:pic>
        </mc:Fallback>
      </mc:AlternateContent>
      <mc:AlternateContent xmlns:mc="http://schemas.openxmlformats.org/markup-compatibility/2006" xmlns:p14="http://schemas.microsoft.com/office/powerpoint/2010/main">
        <mc:Choice Requires="p14">
          <p:contentPart r:id="rId191" p14:bwMode="auto">
            <p14:nvContentPartPr>
              <p14:cNvPr id="195" name="墨迹 194"/>
              <p14:cNvContentPartPr/>
              <p14:nvPr/>
            </p14:nvContentPartPr>
            <p14:xfrm>
              <a:off x="1399822" y="6085347"/>
              <a:ext cx="183444" cy="22559"/>
            </p14:xfrm>
          </p:contentPart>
        </mc:Choice>
        <mc:Fallback xmlns="">
          <p:pic>
            <p:nvPicPr>
              <p:cNvPr id="195" name="墨迹 194"/>
            </p:nvPicPr>
            <p:blipFill>
              <a:blip/>
            </p:blipFill>
            <p:spPr>
              <a:xfrm>
                <a:off x="1399822" y="6085347"/>
                <a:ext cx="183444" cy="22559"/>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196" name="墨迹 195"/>
              <p14:cNvContentPartPr/>
              <p14:nvPr/>
            </p14:nvContentPartPr>
            <p14:xfrm>
              <a:off x="1377244" y="6223522"/>
              <a:ext cx="191911" cy="19739"/>
            </p14:xfrm>
          </p:contentPart>
        </mc:Choice>
        <mc:Fallback xmlns="">
          <p:pic>
            <p:nvPicPr>
              <p:cNvPr id="196" name="墨迹 195"/>
            </p:nvPicPr>
            <p:blipFill>
              <a:blip/>
            </p:blipFill>
            <p:spPr>
              <a:xfrm>
                <a:off x="1377244" y="6223522"/>
                <a:ext cx="191911" cy="19739"/>
              </a:xfrm>
              <a:prstGeom prst="rect"/>
            </p:spPr>
          </p:pic>
        </mc:Fallback>
      </mc:AlternateContent>
      <mc:AlternateContent xmlns:mc="http://schemas.openxmlformats.org/markup-compatibility/2006" xmlns:p14="http://schemas.microsoft.com/office/powerpoint/2010/main">
        <mc:Choice Requires="p14">
          <p:contentPart r:id="rId193" p14:bwMode="auto">
            <p14:nvContentPartPr>
              <p14:cNvPr id="197" name="墨迹 196"/>
              <p14:cNvContentPartPr/>
              <p14:nvPr/>
            </p14:nvContentPartPr>
            <p14:xfrm>
              <a:off x="1727200" y="5893593"/>
              <a:ext cx="22577" cy="465284"/>
            </p14:xfrm>
          </p:contentPart>
        </mc:Choice>
        <mc:Fallback xmlns="">
          <p:pic>
            <p:nvPicPr>
              <p:cNvPr id="197" name="墨迹 196"/>
            </p:nvPicPr>
            <p:blipFill>
              <a:blip/>
            </p:blipFill>
            <p:spPr>
              <a:xfrm>
                <a:off x="1727200" y="5893593"/>
                <a:ext cx="22577" cy="465284"/>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198" name="墨迹 197"/>
              <p14:cNvContentPartPr/>
              <p14:nvPr/>
            </p14:nvContentPartPr>
            <p14:xfrm>
              <a:off x="1783644" y="5978190"/>
              <a:ext cx="189089" cy="194573"/>
            </p14:xfrm>
          </p:contentPart>
        </mc:Choice>
        <mc:Fallback xmlns="">
          <p:pic>
            <p:nvPicPr>
              <p:cNvPr id="198" name="墨迹 197"/>
            </p:nvPicPr>
            <p:blipFill>
              <a:blip/>
            </p:blipFill>
            <p:spPr>
              <a:xfrm>
                <a:off x="1783644" y="5978190"/>
                <a:ext cx="189089" cy="194573"/>
              </a:xfrm>
              <a:prstGeom prst="rect"/>
            </p:spPr>
          </p:pic>
        </mc:Fallback>
      </mc:AlternateContent>
      <mc:AlternateContent xmlns:mc="http://schemas.openxmlformats.org/markup-compatibility/2006" xmlns:p14="http://schemas.microsoft.com/office/powerpoint/2010/main">
        <mc:Choice Requires="p14">
          <p:contentPart r:id="rId195" p14:bwMode="auto">
            <p14:nvContentPartPr>
              <p14:cNvPr id="199" name="墨迹 198"/>
              <p14:cNvContentPartPr/>
              <p14:nvPr/>
            </p14:nvContentPartPr>
            <p14:xfrm>
              <a:off x="1995311" y="6090986"/>
              <a:ext cx="36689" cy="499123"/>
            </p14:xfrm>
          </p:contentPart>
        </mc:Choice>
        <mc:Fallback xmlns="">
          <p:pic>
            <p:nvPicPr>
              <p:cNvPr id="199" name="墨迹 198"/>
            </p:nvPicPr>
            <p:blipFill>
              <a:blip/>
            </p:blipFill>
            <p:spPr>
              <a:xfrm>
                <a:off x="1995311" y="6090986"/>
                <a:ext cx="36689" cy="499123"/>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200" name="墨迹 199"/>
              <p14:cNvContentPartPr/>
              <p14:nvPr/>
            </p14:nvContentPartPr>
            <p14:xfrm>
              <a:off x="2040466" y="6068427"/>
              <a:ext cx="98778" cy="211493"/>
            </p14:xfrm>
          </p:contentPart>
        </mc:Choice>
        <mc:Fallback xmlns="">
          <p:pic>
            <p:nvPicPr>
              <p:cNvPr id="200" name="墨迹 199"/>
            </p:nvPicPr>
            <p:blipFill>
              <a:blip/>
            </p:blipFill>
            <p:spPr>
              <a:xfrm>
                <a:off x="2040466" y="6068427"/>
                <a:ext cx="98778" cy="211493"/>
              </a:xfrm>
              <a:prstGeom prst="rect"/>
            </p:spPr>
          </p:pic>
        </mc:Fallback>
      </mc:AlternateContent>
      <mc:AlternateContent xmlns:mc="http://schemas.openxmlformats.org/markup-compatibility/2006" xmlns:p14="http://schemas.microsoft.com/office/powerpoint/2010/main">
        <mc:Choice Requires="p14">
          <p:contentPart r:id="rId197" p14:bwMode="auto">
            <p14:nvContentPartPr>
              <p14:cNvPr id="201" name="墨迹 200"/>
              <p14:cNvContentPartPr/>
              <p14:nvPr/>
            </p14:nvContentPartPr>
            <p14:xfrm>
              <a:off x="2280355" y="6023309"/>
              <a:ext cx="191911" cy="28199"/>
            </p14:xfrm>
          </p:contentPart>
        </mc:Choice>
        <mc:Fallback xmlns="">
          <p:pic>
            <p:nvPicPr>
              <p:cNvPr id="201" name="墨迹 200"/>
            </p:nvPicPr>
            <p:blipFill>
              <a:blip/>
            </p:blipFill>
            <p:spPr>
              <a:xfrm>
                <a:off x="2280355" y="6023309"/>
                <a:ext cx="191911" cy="28199"/>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202" name="墨迹 201"/>
              <p14:cNvContentPartPr/>
              <p14:nvPr/>
            </p14:nvContentPartPr>
            <p14:xfrm>
              <a:off x="2291644" y="6127645"/>
              <a:ext cx="228600" cy="14100"/>
            </p14:xfrm>
          </p:contentPart>
        </mc:Choice>
        <mc:Fallback xmlns="">
          <p:pic>
            <p:nvPicPr>
              <p:cNvPr id="202" name="墨迹 201"/>
            </p:nvPicPr>
            <p:blipFill>
              <a:blip/>
            </p:blipFill>
            <p:spPr>
              <a:xfrm>
                <a:off x="2291644" y="6127645"/>
                <a:ext cx="228600" cy="14100"/>
              </a:xfrm>
              <a:prstGeom prst="rect"/>
            </p:spPr>
          </p:pic>
        </mc:Fallback>
      </mc:AlternateContent>
      <mc:AlternateContent xmlns:mc="http://schemas.openxmlformats.org/markup-compatibility/2006" xmlns:p14="http://schemas.microsoft.com/office/powerpoint/2010/main">
        <mc:Choice Requires="p14">
          <p:contentPart r:id="rId199" p14:bwMode="auto">
            <p14:nvContentPartPr>
              <p14:cNvPr id="203" name="墨迹 202"/>
              <p14:cNvContentPartPr/>
              <p14:nvPr/>
            </p14:nvContentPartPr>
            <p14:xfrm>
              <a:off x="2607733" y="5848475"/>
              <a:ext cx="33867" cy="499122"/>
            </p14:xfrm>
          </p:contentPart>
        </mc:Choice>
        <mc:Fallback xmlns="">
          <p:pic>
            <p:nvPicPr>
              <p:cNvPr id="203" name="墨迹 202"/>
            </p:nvPicPr>
            <p:blipFill>
              <a:blip/>
            </p:blipFill>
            <p:spPr>
              <a:xfrm>
                <a:off x="2607733" y="5848475"/>
                <a:ext cx="33867" cy="499122"/>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204" name="墨迹 203"/>
              <p14:cNvContentPartPr/>
              <p14:nvPr/>
            </p14:nvContentPartPr>
            <p14:xfrm>
              <a:off x="2647244" y="5978190"/>
              <a:ext cx="158044" cy="183294"/>
            </p14:xfrm>
          </p:contentPart>
        </mc:Choice>
        <mc:Fallback xmlns="">
          <p:pic>
            <p:nvPicPr>
              <p:cNvPr id="204" name="墨迹 203"/>
            </p:nvPicPr>
            <p:blipFill>
              <a:blip/>
            </p:blipFill>
            <p:spPr>
              <a:xfrm>
                <a:off x="2647244" y="5978190"/>
                <a:ext cx="158044" cy="183294"/>
              </a:xfrm>
              <a:prstGeom prst="rect"/>
            </p:spPr>
          </p:pic>
        </mc:Fallback>
      </mc:AlternateContent>
      <mc:AlternateContent xmlns:mc="http://schemas.openxmlformats.org/markup-compatibility/2006" xmlns:p14="http://schemas.microsoft.com/office/powerpoint/2010/main">
        <mc:Choice Requires="p14">
          <p:contentPart r:id="rId201" p14:bwMode="auto">
            <p14:nvContentPartPr>
              <p14:cNvPr id="205" name="墨迹 204"/>
              <p14:cNvContentPartPr/>
              <p14:nvPr/>
            </p14:nvContentPartPr>
            <p14:xfrm>
              <a:off x="2822222" y="6113546"/>
              <a:ext cx="112889" cy="188933"/>
            </p14:xfrm>
          </p:contentPart>
        </mc:Choice>
        <mc:Fallback xmlns="">
          <p:pic>
            <p:nvPicPr>
              <p:cNvPr id="205" name="墨迹 204"/>
            </p:nvPicPr>
            <p:blipFill>
              <a:blip/>
            </p:blipFill>
            <p:spPr>
              <a:xfrm>
                <a:off x="2822222" y="6113546"/>
                <a:ext cx="112889" cy="188933"/>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206" name="墨迹 205"/>
              <p14:cNvContentPartPr/>
              <p14:nvPr/>
            </p14:nvContentPartPr>
            <p14:xfrm>
              <a:off x="2844800" y="6074067"/>
              <a:ext cx="158044" cy="191753"/>
            </p14:xfrm>
          </p:contentPart>
        </mc:Choice>
        <mc:Fallback xmlns="">
          <p:pic>
            <p:nvPicPr>
              <p:cNvPr id="206" name="墨迹 205"/>
            </p:nvPicPr>
            <p:blipFill>
              <a:blip/>
            </p:blipFill>
            <p:spPr>
              <a:xfrm>
                <a:off x="2844800" y="6074067"/>
                <a:ext cx="158044" cy="191753"/>
              </a:xfrm>
              <a:prstGeom prst="rect"/>
            </p:spPr>
          </p:pic>
        </mc:Fallback>
      </mc:AlternateContent>
      <mc:AlternateContent xmlns:mc="http://schemas.openxmlformats.org/markup-compatibility/2006" xmlns:p14="http://schemas.microsoft.com/office/powerpoint/2010/main">
        <mc:Choice Requires="p14">
          <p:contentPart r:id="rId203" p14:bwMode="auto">
            <p14:nvContentPartPr>
              <p14:cNvPr id="207" name="墨迹 206"/>
              <p14:cNvContentPartPr/>
              <p14:nvPr/>
            </p14:nvContentPartPr>
            <p14:xfrm>
              <a:off x="3081866" y="6074067"/>
              <a:ext cx="163689" cy="11280"/>
            </p14:xfrm>
          </p:contentPart>
        </mc:Choice>
        <mc:Fallback xmlns="">
          <p:pic>
            <p:nvPicPr>
              <p:cNvPr id="207" name="墨迹 206"/>
            </p:nvPicPr>
            <p:blipFill>
              <a:blip/>
            </p:blipFill>
            <p:spPr>
              <a:xfrm>
                <a:off x="3081866" y="6074067"/>
                <a:ext cx="163689" cy="11280"/>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208" name="墨迹 207"/>
              <p14:cNvContentPartPr/>
              <p14:nvPr/>
            </p14:nvContentPartPr>
            <p14:xfrm>
              <a:off x="3087511" y="6186863"/>
              <a:ext cx="200377" cy="39478"/>
            </p14:xfrm>
          </p:contentPart>
        </mc:Choice>
        <mc:Fallback xmlns="">
          <p:pic>
            <p:nvPicPr>
              <p:cNvPr id="208" name="墨迹 207"/>
            </p:nvPicPr>
            <p:blipFill>
              <a:blip/>
            </p:blipFill>
            <p:spPr>
              <a:xfrm>
                <a:off x="3087511" y="6186863"/>
                <a:ext cx="200377" cy="39478"/>
              </a:xfrm>
              <a:prstGeom prst="rect"/>
            </p:spPr>
          </p:pic>
        </mc:Fallback>
      </mc:AlternateContent>
      <mc:AlternateContent xmlns:mc="http://schemas.openxmlformats.org/markup-compatibility/2006" xmlns:p14="http://schemas.microsoft.com/office/powerpoint/2010/main">
        <mc:Choice Requires="p14">
          <p:contentPart r:id="rId205" p14:bwMode="auto">
            <p14:nvContentPartPr>
              <p14:cNvPr id="209" name="墨迹 208"/>
              <p14:cNvContentPartPr/>
              <p14:nvPr/>
            </p14:nvContentPartPr>
            <p14:xfrm>
              <a:off x="3426177" y="6082527"/>
              <a:ext cx="1577623" cy="93056"/>
            </p14:xfrm>
          </p:contentPart>
        </mc:Choice>
        <mc:Fallback xmlns="">
          <p:pic>
            <p:nvPicPr>
              <p:cNvPr id="209" name="墨迹 208"/>
            </p:nvPicPr>
            <p:blipFill>
              <a:blip/>
            </p:blipFill>
            <p:spPr>
              <a:xfrm>
                <a:off x="3426177" y="6082527"/>
                <a:ext cx="1577623" cy="93056"/>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210" name="墨迹 209"/>
              <p14:cNvContentPartPr/>
              <p14:nvPr/>
            </p14:nvContentPartPr>
            <p14:xfrm>
              <a:off x="3685822" y="5865394"/>
              <a:ext cx="67733" cy="140995"/>
            </p14:xfrm>
          </p:contentPart>
        </mc:Choice>
        <mc:Fallback xmlns="">
          <p:pic>
            <p:nvPicPr>
              <p:cNvPr id="210" name="墨迹 209"/>
            </p:nvPicPr>
            <p:blipFill>
              <a:blip/>
            </p:blipFill>
            <p:spPr>
              <a:xfrm>
                <a:off x="3685822" y="5865394"/>
                <a:ext cx="67733" cy="140995"/>
              </a:xfrm>
              <a:prstGeom prst="rect"/>
            </p:spPr>
          </p:pic>
        </mc:Fallback>
      </mc:AlternateContent>
      <mc:AlternateContent xmlns:mc="http://schemas.openxmlformats.org/markup-compatibility/2006" xmlns:p14="http://schemas.microsoft.com/office/powerpoint/2010/main">
        <mc:Choice Requires="p14">
          <p:contentPart r:id="rId207" p14:bwMode="auto">
            <p14:nvContentPartPr>
              <p14:cNvPr id="211" name="墨迹 210"/>
              <p14:cNvContentPartPr/>
              <p14:nvPr/>
            </p14:nvContentPartPr>
            <p14:xfrm>
              <a:off x="3798711" y="5955631"/>
              <a:ext cx="36689" cy="47938"/>
            </p14:xfrm>
          </p:contentPart>
        </mc:Choice>
        <mc:Fallback xmlns="">
          <p:pic>
            <p:nvPicPr>
              <p:cNvPr id="211" name="墨迹 210"/>
            </p:nvPicPr>
            <p:blipFill>
              <a:blip/>
            </p:blipFill>
            <p:spPr>
              <a:xfrm>
                <a:off x="3798711" y="5955631"/>
                <a:ext cx="36689" cy="47938"/>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212" name="墨迹 211"/>
              <p14:cNvContentPartPr/>
              <p14:nvPr/>
            </p14:nvContentPartPr>
            <p14:xfrm>
              <a:off x="3843866" y="5820276"/>
              <a:ext cx="95956" cy="279169"/>
            </p14:xfrm>
          </p:contentPart>
        </mc:Choice>
        <mc:Fallback xmlns="">
          <p:pic>
            <p:nvPicPr>
              <p:cNvPr id="212" name="墨迹 211"/>
            </p:nvPicPr>
            <p:blipFill>
              <a:blip/>
            </p:blipFill>
            <p:spPr>
              <a:xfrm>
                <a:off x="3843866" y="5820276"/>
                <a:ext cx="95956" cy="279169"/>
              </a:xfrm>
              <a:prstGeom prst="rect"/>
            </p:spPr>
          </p:pic>
        </mc:Fallback>
      </mc:AlternateContent>
      <mc:AlternateContent xmlns:mc="http://schemas.openxmlformats.org/markup-compatibility/2006" xmlns:p14="http://schemas.microsoft.com/office/powerpoint/2010/main">
        <mc:Choice Requires="p14">
          <p:contentPart r:id="rId209" p14:bwMode="auto">
            <p14:nvContentPartPr>
              <p14:cNvPr id="213" name="墨迹 212"/>
              <p14:cNvContentPartPr/>
              <p14:nvPr/>
            </p14:nvContentPartPr>
            <p14:xfrm>
              <a:off x="3934177" y="5820276"/>
              <a:ext cx="95956" cy="22559"/>
            </p14:xfrm>
          </p:contentPart>
        </mc:Choice>
        <mc:Fallback xmlns="">
          <p:pic>
            <p:nvPicPr>
              <p:cNvPr id="213" name="墨迹 212"/>
            </p:nvPicPr>
            <p:blipFill>
              <a:blip/>
            </p:blipFill>
            <p:spPr>
              <a:xfrm>
                <a:off x="3934177" y="5820276"/>
                <a:ext cx="95956" cy="22559"/>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214" name="墨迹 213"/>
              <p14:cNvContentPartPr/>
              <p14:nvPr/>
            </p14:nvContentPartPr>
            <p14:xfrm>
              <a:off x="4100688" y="5848475"/>
              <a:ext cx="138289" cy="200213"/>
            </p14:xfrm>
          </p:contentPart>
        </mc:Choice>
        <mc:Fallback xmlns="">
          <p:pic>
            <p:nvPicPr>
              <p:cNvPr id="214" name="墨迹 213"/>
            </p:nvPicPr>
            <p:blipFill>
              <a:blip/>
            </p:blipFill>
            <p:spPr>
              <a:xfrm>
                <a:off x="4100688" y="5848475"/>
                <a:ext cx="138289" cy="200213"/>
              </a:xfrm>
              <a:prstGeom prst="rect"/>
            </p:spPr>
          </p:pic>
        </mc:Fallback>
      </mc:AlternateContent>
      <mc:AlternateContent xmlns:mc="http://schemas.openxmlformats.org/markup-compatibility/2006" xmlns:p14="http://schemas.microsoft.com/office/powerpoint/2010/main">
        <mc:Choice Requires="p14">
          <p:contentPart r:id="rId211" p14:bwMode="auto">
            <p14:nvContentPartPr>
              <p14:cNvPr id="215" name="墨迹 214"/>
              <p14:cNvContentPartPr/>
              <p14:nvPr/>
            </p14:nvContentPartPr>
            <p14:xfrm>
              <a:off x="4097866" y="5882314"/>
              <a:ext cx="158045" cy="152275"/>
            </p14:xfrm>
          </p:contentPart>
        </mc:Choice>
        <mc:Fallback xmlns="">
          <p:pic>
            <p:nvPicPr>
              <p:cNvPr id="215" name="墨迹 214"/>
            </p:nvPicPr>
            <p:blipFill>
              <a:blip/>
            </p:blipFill>
            <p:spPr>
              <a:xfrm>
                <a:off x="4097866" y="5882314"/>
                <a:ext cx="158045" cy="152275"/>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216" name="墨迹 215"/>
              <p14:cNvContentPartPr/>
              <p14:nvPr/>
            </p14:nvContentPartPr>
            <p14:xfrm>
              <a:off x="4428066" y="5775158"/>
              <a:ext cx="47978" cy="228412"/>
            </p14:xfrm>
          </p:contentPart>
        </mc:Choice>
        <mc:Fallback xmlns="">
          <p:pic>
            <p:nvPicPr>
              <p:cNvPr id="216" name="墨迹 215"/>
            </p:nvPicPr>
            <p:blipFill>
              <a:blip/>
            </p:blipFill>
            <p:spPr>
              <a:xfrm>
                <a:off x="4428066" y="5775158"/>
                <a:ext cx="47978" cy="228412"/>
              </a:xfrm>
              <a:prstGeom prst="rect"/>
            </p:spPr>
          </p:pic>
        </mc:Fallback>
      </mc:AlternateContent>
      <mc:AlternateContent xmlns:mc="http://schemas.openxmlformats.org/markup-compatibility/2006" xmlns:p14="http://schemas.microsoft.com/office/powerpoint/2010/main">
        <mc:Choice Requires="p14">
          <p:contentPart r:id="rId213" p14:bwMode="auto">
            <p14:nvContentPartPr>
              <p14:cNvPr id="217" name="墨迹 216"/>
              <p14:cNvContentPartPr/>
              <p14:nvPr/>
            </p14:nvContentPartPr>
            <p14:xfrm>
              <a:off x="4498622" y="5904873"/>
              <a:ext cx="59266" cy="59218"/>
            </p14:xfrm>
          </p:contentPart>
        </mc:Choice>
        <mc:Fallback xmlns="">
          <p:pic>
            <p:nvPicPr>
              <p:cNvPr id="217" name="墨迹 216"/>
            </p:nvPicPr>
            <p:blipFill>
              <a:blip/>
            </p:blipFill>
            <p:spPr>
              <a:xfrm>
                <a:off x="4498622" y="5904873"/>
                <a:ext cx="59266" cy="59218"/>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218" name="墨迹 217"/>
              <p14:cNvContentPartPr/>
              <p14:nvPr/>
            </p14:nvContentPartPr>
            <p14:xfrm>
              <a:off x="4583288" y="5758238"/>
              <a:ext cx="135467" cy="301729"/>
            </p14:xfrm>
          </p:contentPart>
        </mc:Choice>
        <mc:Fallback xmlns="">
          <p:pic>
            <p:nvPicPr>
              <p:cNvPr id="218" name="墨迹 217"/>
            </p:nvPicPr>
            <p:blipFill>
              <a:blip/>
            </p:blipFill>
            <p:spPr>
              <a:xfrm>
                <a:off x="4583288" y="5758238"/>
                <a:ext cx="135467" cy="301729"/>
              </a:xfrm>
              <a:prstGeom prst="rect"/>
            </p:spPr>
          </p:pic>
        </mc:Fallback>
      </mc:AlternateContent>
      <mc:AlternateContent xmlns:mc="http://schemas.openxmlformats.org/markup-compatibility/2006" xmlns:p14="http://schemas.microsoft.com/office/powerpoint/2010/main">
        <mc:Choice Requires="p14">
          <p:contentPart r:id="rId215" p14:bwMode="auto">
            <p14:nvContentPartPr>
              <p14:cNvPr id="219" name="墨迹 218"/>
              <p14:cNvContentPartPr/>
              <p14:nvPr/>
            </p14:nvContentPartPr>
            <p14:xfrm>
              <a:off x="4701822" y="5758238"/>
              <a:ext cx="118533" cy="16919"/>
            </p14:xfrm>
          </p:contentPart>
        </mc:Choice>
        <mc:Fallback xmlns="">
          <p:pic>
            <p:nvPicPr>
              <p:cNvPr id="219" name="墨迹 218"/>
            </p:nvPicPr>
            <p:blipFill>
              <a:blip/>
            </p:blipFill>
            <p:spPr>
              <a:xfrm>
                <a:off x="4701822" y="5758238"/>
                <a:ext cx="118533" cy="16919"/>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220" name="墨迹 219"/>
              <p14:cNvContentPartPr/>
              <p14:nvPr/>
            </p14:nvContentPartPr>
            <p14:xfrm>
              <a:off x="3770488" y="6305299"/>
              <a:ext cx="186267" cy="163554"/>
            </p14:xfrm>
          </p:contentPart>
        </mc:Choice>
        <mc:Fallback xmlns="">
          <p:pic>
            <p:nvPicPr>
              <p:cNvPr id="220" name="墨迹 219"/>
            </p:nvPicPr>
            <p:blipFill>
              <a:blip/>
            </p:blipFill>
            <p:spPr>
              <a:xfrm>
                <a:off x="3770488" y="6305299"/>
                <a:ext cx="186267" cy="163554"/>
              </a:xfrm>
              <a:prstGeom prst="rect"/>
            </p:spPr>
          </p:pic>
        </mc:Fallback>
      </mc:AlternateContent>
      <mc:AlternateContent xmlns:mc="http://schemas.openxmlformats.org/markup-compatibility/2006" xmlns:p14="http://schemas.microsoft.com/office/powerpoint/2010/main">
        <mc:Choice Requires="p14">
          <p:contentPart r:id="rId217" p14:bwMode="auto">
            <p14:nvContentPartPr>
              <p14:cNvPr id="221" name="墨迹 220"/>
              <p14:cNvContentPartPr/>
              <p14:nvPr/>
            </p14:nvContentPartPr>
            <p14:xfrm>
              <a:off x="4061177" y="6282740"/>
              <a:ext cx="172156" cy="214312"/>
            </p14:xfrm>
          </p:contentPart>
        </mc:Choice>
        <mc:Fallback xmlns="">
          <p:pic>
            <p:nvPicPr>
              <p:cNvPr id="221" name="墨迹 220"/>
            </p:nvPicPr>
            <p:blipFill>
              <a:blip/>
            </p:blipFill>
            <p:spPr>
              <a:xfrm>
                <a:off x="4061177" y="6282740"/>
                <a:ext cx="172156" cy="214312"/>
              </a:xfrm>
              <a:prstGeom prst="rect"/>
            </p:spPr>
          </p:pic>
        </mc:Fallback>
      </mc:AlternateContent>
      <mc:AlternateContent xmlns:mc="http://schemas.openxmlformats.org/markup-compatibility/2006" xmlns:p14="http://schemas.microsoft.com/office/powerpoint/2010/main">
        <mc:Choice Requires="p14">
          <p:contentPart r:id="rId218" p14:bwMode="auto">
            <p14:nvContentPartPr>
              <p14:cNvPr id="222" name="墨迹 221"/>
              <p14:cNvContentPartPr/>
              <p14:nvPr/>
            </p14:nvContentPartPr>
            <p14:xfrm>
              <a:off x="4064000" y="6327858"/>
              <a:ext cx="135466" cy="143815"/>
            </p14:xfrm>
          </p:contentPart>
        </mc:Choice>
        <mc:Fallback xmlns="">
          <p:pic>
            <p:nvPicPr>
              <p:cNvPr id="222" name="墨迹 221"/>
            </p:nvPicPr>
            <p:blipFill>
              <a:blip/>
            </p:blipFill>
            <p:spPr>
              <a:xfrm>
                <a:off x="4064000" y="6327858"/>
                <a:ext cx="135466" cy="143815"/>
              </a:xfrm>
              <a:prstGeom prst="rect"/>
            </p:spPr>
          </p:pic>
        </mc:Fallback>
      </mc:AlternateContent>
      <mc:AlternateContent xmlns:mc="http://schemas.openxmlformats.org/markup-compatibility/2006" xmlns:p14="http://schemas.microsoft.com/office/powerpoint/2010/main">
        <mc:Choice Requires="p14">
          <p:contentPart r:id="rId219" p14:bwMode="auto">
            <p14:nvContentPartPr>
              <p14:cNvPr id="223" name="墨迹 222"/>
              <p14:cNvContentPartPr/>
              <p14:nvPr/>
            </p14:nvContentPartPr>
            <p14:xfrm>
              <a:off x="4334933" y="6339138"/>
              <a:ext cx="73378" cy="124075"/>
            </p14:xfrm>
          </p:contentPart>
        </mc:Choice>
        <mc:Fallback xmlns="">
          <p:pic>
            <p:nvPicPr>
              <p:cNvPr id="223" name="墨迹 222"/>
            </p:nvPicPr>
            <p:blipFill>
              <a:blip/>
            </p:blipFill>
            <p:spPr>
              <a:xfrm>
                <a:off x="4334933" y="6339138"/>
                <a:ext cx="73378" cy="124075"/>
              </a:xfrm>
              <a:prstGeom prst="rect"/>
            </p:spPr>
          </p:pic>
        </mc:Fallback>
      </mc:AlternateContent>
      <mc:AlternateContent xmlns:mc="http://schemas.openxmlformats.org/markup-compatibility/2006" xmlns:p14="http://schemas.microsoft.com/office/powerpoint/2010/main">
        <mc:Choice Requires="p14">
          <p:contentPart r:id="rId220" p14:bwMode="auto">
            <p14:nvContentPartPr>
              <p14:cNvPr id="224" name="墨迹 223"/>
              <p14:cNvContentPartPr/>
              <p14:nvPr/>
            </p14:nvContentPartPr>
            <p14:xfrm>
              <a:off x="4470400" y="6378616"/>
              <a:ext cx="47977" cy="56398"/>
            </p14:xfrm>
          </p:contentPart>
        </mc:Choice>
        <mc:Fallback xmlns="">
          <p:pic>
            <p:nvPicPr>
              <p:cNvPr id="224" name="墨迹 223"/>
            </p:nvPicPr>
            <p:blipFill>
              <a:blip/>
            </p:blipFill>
            <p:spPr>
              <a:xfrm>
                <a:off x="4470400" y="6378616"/>
                <a:ext cx="47977" cy="56398"/>
              </a:xfrm>
              <a:prstGeom prst="rect"/>
            </p:spPr>
          </p:pic>
        </mc:Fallback>
      </mc:AlternateContent>
      <mc:AlternateContent xmlns:mc="http://schemas.openxmlformats.org/markup-compatibility/2006" xmlns:p14="http://schemas.microsoft.com/office/powerpoint/2010/main">
        <mc:Choice Requires="p14">
          <p:contentPart r:id="rId221" p14:bwMode="auto">
            <p14:nvContentPartPr>
              <p14:cNvPr id="225" name="墨迹 224"/>
              <p14:cNvContentPartPr/>
              <p14:nvPr/>
            </p14:nvContentPartPr>
            <p14:xfrm>
              <a:off x="4518377" y="6288380"/>
              <a:ext cx="115711" cy="327108"/>
            </p14:xfrm>
          </p:contentPart>
        </mc:Choice>
        <mc:Fallback xmlns="">
          <p:pic>
            <p:nvPicPr>
              <p:cNvPr id="225" name="墨迹 224"/>
            </p:nvPicPr>
            <p:blipFill>
              <a:blip/>
            </p:blipFill>
            <p:spPr>
              <a:xfrm>
                <a:off x="4518377" y="6288380"/>
                <a:ext cx="115711" cy="327108"/>
              </a:xfrm>
              <a:prstGeom prst="rect"/>
            </p:spPr>
          </p:pic>
        </mc:Fallback>
      </mc:AlternateContent>
      <mc:AlternateContent xmlns:mc="http://schemas.openxmlformats.org/markup-compatibility/2006" xmlns:p14="http://schemas.microsoft.com/office/powerpoint/2010/main">
        <mc:Choice Requires="p14">
          <p:contentPart r:id="rId222" p14:bwMode="auto">
            <p14:nvContentPartPr>
              <p14:cNvPr id="226" name="墨迹 225"/>
              <p14:cNvContentPartPr/>
              <p14:nvPr/>
            </p14:nvContentPartPr>
            <p14:xfrm>
              <a:off x="4611511" y="6333498"/>
              <a:ext cx="112889" cy="22559"/>
            </p14:xfrm>
          </p:contentPart>
        </mc:Choice>
        <mc:Fallback xmlns="">
          <p:pic>
            <p:nvPicPr>
              <p:cNvPr id="226" name="墨迹 225"/>
            </p:nvPicPr>
            <p:blipFill>
              <a:blip/>
            </p:blipFill>
            <p:spPr>
              <a:xfrm>
                <a:off x="4611511" y="6333498"/>
                <a:ext cx="112889" cy="22559"/>
              </a:xfrm>
              <a:prstGeom prst="rect"/>
            </p:spPr>
          </p:pic>
        </mc:Fallback>
      </mc:AlternateContent>
      <mc:AlternateContent xmlns:mc="http://schemas.openxmlformats.org/markup-compatibility/2006" xmlns:p14="http://schemas.microsoft.com/office/powerpoint/2010/main">
        <mc:Choice Requires="p14">
          <p:contentPart r:id="rId223" p14:bwMode="auto">
            <p14:nvContentPartPr>
              <p14:cNvPr id="227" name="墨迹 226"/>
              <p14:cNvContentPartPr/>
              <p14:nvPr/>
            </p14:nvContentPartPr>
            <p14:xfrm>
              <a:off x="5080000" y="6017669"/>
              <a:ext cx="155222" cy="16919"/>
            </p14:xfrm>
          </p:contentPart>
        </mc:Choice>
        <mc:Fallback xmlns="">
          <p:pic>
            <p:nvPicPr>
              <p:cNvPr id="227" name="墨迹 226"/>
            </p:nvPicPr>
            <p:blipFill>
              <a:blip/>
            </p:blipFill>
            <p:spPr>
              <a:xfrm>
                <a:off x="5080000" y="6017669"/>
                <a:ext cx="155222" cy="16919"/>
              </a:xfrm>
              <a:prstGeom prst="rect"/>
            </p:spPr>
          </p:pic>
        </mc:Fallback>
      </mc:AlternateContent>
      <mc:AlternateContent xmlns:mc="http://schemas.openxmlformats.org/markup-compatibility/2006" xmlns:p14="http://schemas.microsoft.com/office/powerpoint/2010/main">
        <mc:Choice Requires="p14">
          <p:contentPart r:id="rId224" p14:bwMode="auto">
            <p14:nvContentPartPr>
              <p14:cNvPr id="228" name="墨迹 227"/>
              <p14:cNvContentPartPr/>
              <p14:nvPr/>
            </p14:nvContentPartPr>
            <p14:xfrm>
              <a:off x="5063066" y="6099446"/>
              <a:ext cx="206023" cy="31019"/>
            </p14:xfrm>
          </p:contentPart>
        </mc:Choice>
        <mc:Fallback xmlns="">
          <p:pic>
            <p:nvPicPr>
              <p:cNvPr id="228" name="墨迹 227"/>
            </p:nvPicPr>
            <p:blipFill>
              <a:blip/>
            </p:blipFill>
            <p:spPr>
              <a:xfrm>
                <a:off x="5063066" y="6099446"/>
                <a:ext cx="206023" cy="31019"/>
              </a:xfrm>
              <a:prstGeom prst="rect"/>
            </p:spPr>
          </p:pic>
        </mc:Fallback>
      </mc:AlternateContent>
      <mc:AlternateContent xmlns:mc="http://schemas.openxmlformats.org/markup-compatibility/2006" xmlns:p14="http://schemas.microsoft.com/office/powerpoint/2010/main">
        <mc:Choice Requires="p14">
          <p:contentPart r:id="rId225" p14:bwMode="auto">
            <p14:nvContentPartPr>
              <p14:cNvPr id="229" name="墨迹 228"/>
              <p14:cNvContentPartPr/>
              <p14:nvPr/>
            </p14:nvContentPartPr>
            <p14:xfrm>
              <a:off x="5294488" y="5989470"/>
              <a:ext cx="124178" cy="152275"/>
            </p14:xfrm>
          </p:contentPart>
        </mc:Choice>
        <mc:Fallback xmlns="">
          <p:pic>
            <p:nvPicPr>
              <p:cNvPr id="229" name="墨迹 228"/>
            </p:nvPicPr>
            <p:blipFill>
              <a:blip/>
            </p:blipFill>
            <p:spPr>
              <a:xfrm>
                <a:off x="5294488" y="5989470"/>
                <a:ext cx="124178" cy="152275"/>
              </a:xfrm>
              <a:prstGeom prst="rect"/>
            </p:spPr>
          </p:pic>
        </mc:Fallback>
      </mc:AlternateContent>
      <mc:AlternateContent xmlns:mc="http://schemas.openxmlformats.org/markup-compatibility/2006" xmlns:p14="http://schemas.microsoft.com/office/powerpoint/2010/main">
        <mc:Choice Requires="p14">
          <p:contentPart r:id="rId226" p14:bwMode="auto">
            <p14:nvContentPartPr>
              <p14:cNvPr id="230" name="墨迹 229"/>
              <p14:cNvContentPartPr/>
              <p14:nvPr/>
            </p14:nvContentPartPr>
            <p14:xfrm>
              <a:off x="5452533" y="6045868"/>
              <a:ext cx="59267" cy="62038"/>
            </p14:xfrm>
          </p:contentPart>
        </mc:Choice>
        <mc:Fallback xmlns="">
          <p:pic>
            <p:nvPicPr>
              <p:cNvPr id="230" name="墨迹 229"/>
            </p:nvPicPr>
            <p:blipFill>
              <a:blip/>
            </p:blipFill>
            <p:spPr>
              <a:xfrm>
                <a:off x="5452533" y="6045868"/>
                <a:ext cx="59267" cy="62038"/>
              </a:xfrm>
              <a:prstGeom prst="rect"/>
            </p:spPr>
          </p:pic>
        </mc:Fallback>
      </mc:AlternateContent>
      <mc:AlternateContent xmlns:mc="http://schemas.openxmlformats.org/markup-compatibility/2006" xmlns:p14="http://schemas.microsoft.com/office/powerpoint/2010/main">
        <mc:Choice Requires="p14">
          <p:contentPart r:id="rId227" p14:bwMode="auto">
            <p14:nvContentPartPr>
              <p14:cNvPr id="231" name="墨迹 230"/>
              <p14:cNvContentPartPr/>
              <p14:nvPr/>
            </p14:nvContentPartPr>
            <p14:xfrm>
              <a:off x="5500511" y="5893593"/>
              <a:ext cx="160866" cy="572440"/>
            </p14:xfrm>
          </p:contentPart>
        </mc:Choice>
        <mc:Fallback xmlns="">
          <p:pic>
            <p:nvPicPr>
              <p:cNvPr id="231" name="墨迹 230"/>
            </p:nvPicPr>
            <p:blipFill>
              <a:blip/>
            </p:blipFill>
            <p:spPr>
              <a:xfrm>
                <a:off x="5500511" y="5893593"/>
                <a:ext cx="160866" cy="572440"/>
              </a:xfrm>
              <a:prstGeom prst="rect"/>
            </p:spPr>
          </p:pic>
        </mc:Fallback>
      </mc:AlternateContent>
      <mc:AlternateContent xmlns:mc="http://schemas.openxmlformats.org/markup-compatibility/2006" xmlns:p14="http://schemas.microsoft.com/office/powerpoint/2010/main">
        <mc:Choice Requires="p14">
          <p:contentPart r:id="rId228" p14:bwMode="auto">
            <p14:nvContentPartPr>
              <p14:cNvPr id="232" name="墨迹 231"/>
              <p14:cNvContentPartPr/>
              <p14:nvPr/>
            </p14:nvContentPartPr>
            <p14:xfrm>
              <a:off x="5706533" y="5927432"/>
              <a:ext cx="129822" cy="231232"/>
            </p14:xfrm>
          </p:contentPart>
        </mc:Choice>
        <mc:Fallback xmlns="">
          <p:pic>
            <p:nvPicPr>
              <p:cNvPr id="232" name="墨迹 231"/>
            </p:nvPicPr>
            <p:blipFill>
              <a:blip/>
            </p:blipFill>
            <p:spPr>
              <a:xfrm>
                <a:off x="5706533" y="5927432"/>
                <a:ext cx="129822" cy="231232"/>
              </a:xfrm>
              <a:prstGeom prst="rect"/>
            </p:spPr>
          </p:pic>
        </mc:Fallback>
      </mc:AlternateContent>
      <mc:AlternateContent xmlns:mc="http://schemas.openxmlformats.org/markup-compatibility/2006" xmlns:p14="http://schemas.microsoft.com/office/powerpoint/2010/main">
        <mc:Choice Requires="p14">
          <p:contentPart r:id="rId229" p14:bwMode="auto">
            <p14:nvContentPartPr>
              <p14:cNvPr id="233" name="墨迹 232"/>
              <p14:cNvContentPartPr/>
              <p14:nvPr/>
            </p14:nvContentPartPr>
            <p14:xfrm>
              <a:off x="5819422" y="5887953"/>
              <a:ext cx="172155" cy="56398"/>
            </p14:xfrm>
          </p:contentPart>
        </mc:Choice>
        <mc:Fallback xmlns="">
          <p:pic>
            <p:nvPicPr>
              <p:cNvPr id="233" name="墨迹 232"/>
            </p:nvPicPr>
            <p:blipFill>
              <a:blip/>
            </p:blipFill>
            <p:spPr>
              <a:xfrm>
                <a:off x="5819422" y="5887953"/>
                <a:ext cx="172155" cy="56398"/>
              </a:xfrm>
              <a:prstGeom prst="rect"/>
            </p:spPr>
          </p:pic>
        </mc:Fallback>
      </mc:AlternateContent>
    </p:spTree>
    <p:custDataLst>
      <p:tags r:id="rId230"/>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40665" y="236855"/>
            <a:ext cx="11419840" cy="1134110"/>
          </a:xfrm>
          <a:prstGeom prst="rect">
            <a:avLst/>
          </a:prstGeom>
        </p:spPr>
      </p:pic>
      <p:pic>
        <p:nvPicPr>
          <p:cNvPr id="3" name="图片 2"/>
          <p:cNvPicPr>
            <a:picLocks noChangeAspect="1"/>
          </p:cNvPicPr>
          <p:nvPr/>
        </p:nvPicPr>
        <p:blipFill>
          <a:blip r:embed="rId2"/>
          <a:stretch>
            <a:fillRect/>
          </a:stretch>
        </p:blipFill>
        <p:spPr>
          <a:xfrm>
            <a:off x="240665" y="1521460"/>
            <a:ext cx="11167110" cy="1605280"/>
          </a:xfrm>
          <a:prstGeom prst="rect">
            <a:avLst/>
          </a:prstGeom>
        </p:spPr>
      </p:pic>
      <p:pic>
        <p:nvPicPr>
          <p:cNvPr id="4" name="图片 3"/>
          <p:cNvPicPr>
            <a:picLocks noChangeAspect="1"/>
          </p:cNvPicPr>
          <p:nvPr/>
        </p:nvPicPr>
        <p:blipFill>
          <a:blip r:embed="rId3"/>
          <a:stretch>
            <a:fillRect/>
          </a:stretch>
        </p:blipFill>
        <p:spPr>
          <a:xfrm>
            <a:off x="7272020" y="3126740"/>
            <a:ext cx="4388485" cy="3636010"/>
          </a:xfrm>
          <a:prstGeom prst="rect">
            <a:avLst/>
          </a:prstGeom>
        </p:spPr>
      </p:pic>
      <mc:AlternateContent xmlns:mc="http://schemas.openxmlformats.org/markup-compatibility/2006" xmlns:p14="http://schemas.microsoft.com/office/powerpoint/2010/main">
        <mc:Choice Requires="p14">
          <p:contentPart r:id="rId4" p14:bwMode="auto">
            <p14:nvContentPartPr>
              <p14:cNvPr id="6" name="墨迹 5"/>
              <p14:cNvContentPartPr/>
              <p14:nvPr/>
            </p14:nvContentPartPr>
            <p14:xfrm>
              <a:off x="5518150" y="635000"/>
              <a:ext cx="2711450" cy="57150"/>
            </p14:xfrm>
          </p:contentPart>
        </mc:Choice>
        <mc:Fallback xmlns="">
          <p:pic>
            <p:nvPicPr>
              <p:cNvPr id="6" name="墨迹 5"/>
            </p:nvPicPr>
            <p:blipFill>
              <a:blip/>
            </p:blipFill>
            <p:spPr>
              <a:xfrm>
                <a:off x="5518150" y="635000"/>
                <a:ext cx="2711450" cy="57150"/>
              </a:xfrm>
              <a:prstGeom prst="rect"/>
            </p:spPr>
          </p:pic>
        </mc:Fallback>
      </mc:AlternateContent>
      <p:pic>
        <p:nvPicPr>
          <p:cNvPr id="8" name="图片 7" descr="1729932314544"/>
          <p:cNvPicPr>
            <a:picLocks noChangeAspect="1"/>
          </p:cNvPicPr>
          <p:nvPr/>
        </p:nvPicPr>
        <p:blipFill>
          <a:blip r:embed="rId5">
            <a:lum contrast="18000"/>
          </a:blip>
          <a:stretch>
            <a:fillRect/>
          </a:stretch>
        </p:blipFill>
        <p:spPr>
          <a:xfrm>
            <a:off x="317500" y="3429000"/>
            <a:ext cx="6762115" cy="2366645"/>
          </a:xfrm>
          <a:prstGeom prst="rect">
            <a:avLst/>
          </a:prstGeom>
        </p:spPr>
      </p:pic>
      <mc:AlternateContent xmlns:mc="http://schemas.openxmlformats.org/markup-compatibility/2006" xmlns:p14="http://schemas.microsoft.com/office/powerpoint/2010/main">
        <mc:Choice Requires="p14">
          <p:contentPart r:id="rId6" p14:bwMode="auto">
            <p14:nvContentPartPr>
              <p14:cNvPr id="9" name="墨迹 8"/>
              <p14:cNvContentPartPr/>
              <p14:nvPr/>
            </p14:nvContentPartPr>
            <p14:xfrm>
              <a:off x="8909050" y="5397500"/>
              <a:ext cx="19050" cy="292100"/>
            </p14:xfrm>
          </p:contentPart>
        </mc:Choice>
        <mc:Fallback xmlns="">
          <p:pic>
            <p:nvPicPr>
              <p:cNvPr id="9" name="墨迹 8"/>
            </p:nvPicPr>
            <p:blipFill>
              <a:blip/>
            </p:blipFill>
            <p:spPr>
              <a:xfrm>
                <a:off x="8909050" y="5397500"/>
                <a:ext cx="19050" cy="29210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10" name="墨迹 9"/>
              <p14:cNvContentPartPr/>
              <p14:nvPr/>
            </p14:nvContentPartPr>
            <p14:xfrm>
              <a:off x="8832850" y="5429250"/>
              <a:ext cx="50800" cy="88900"/>
            </p14:xfrm>
          </p:contentPart>
        </mc:Choice>
        <mc:Fallback xmlns="">
          <p:pic>
            <p:nvPicPr>
              <p:cNvPr id="10" name="墨迹 9"/>
            </p:nvPicPr>
            <p:blipFill>
              <a:blip/>
            </p:blipFill>
            <p:spPr>
              <a:xfrm>
                <a:off x="8832850" y="5429250"/>
                <a:ext cx="50800" cy="8890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1" name="墨迹 10"/>
              <p14:cNvContentPartPr/>
              <p14:nvPr/>
            </p14:nvContentPartPr>
            <p14:xfrm>
              <a:off x="8858250" y="5435600"/>
              <a:ext cx="69850" cy="88900"/>
            </p14:xfrm>
          </p:contentPart>
        </mc:Choice>
        <mc:Fallback xmlns="">
          <p:pic>
            <p:nvPicPr>
              <p:cNvPr id="11" name="墨迹 10"/>
            </p:nvPicPr>
            <p:blipFill>
              <a:blip/>
            </p:blipFill>
            <p:spPr>
              <a:xfrm>
                <a:off x="8858250" y="5435600"/>
                <a:ext cx="69850" cy="88900"/>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2" name="墨迹 11"/>
              <p14:cNvContentPartPr/>
              <p14:nvPr/>
            </p14:nvContentPartPr>
            <p14:xfrm>
              <a:off x="8883650" y="5568950"/>
              <a:ext cx="76200" cy="120650"/>
            </p14:xfrm>
          </p:contentPart>
        </mc:Choice>
        <mc:Fallback xmlns="">
          <p:pic>
            <p:nvPicPr>
              <p:cNvPr id="12" name="墨迹 11"/>
            </p:nvPicPr>
            <p:blipFill>
              <a:blip/>
            </p:blipFill>
            <p:spPr>
              <a:xfrm>
                <a:off x="8883650" y="5568950"/>
                <a:ext cx="76200" cy="12065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3" name="墨迹 12"/>
              <p14:cNvContentPartPr/>
              <p14:nvPr/>
            </p14:nvContentPartPr>
            <p14:xfrm>
              <a:off x="9601200" y="3613150"/>
              <a:ext cx="133350" cy="1289050"/>
            </p14:xfrm>
          </p:contentPart>
        </mc:Choice>
        <mc:Fallback xmlns="">
          <p:pic>
            <p:nvPicPr>
              <p:cNvPr id="13" name="墨迹 12"/>
            </p:nvPicPr>
            <p:blipFill>
              <a:blip/>
            </p:blipFill>
            <p:spPr>
              <a:xfrm>
                <a:off x="9601200" y="3613150"/>
                <a:ext cx="133350" cy="1289050"/>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4" name="墨迹 13"/>
              <p14:cNvContentPartPr/>
              <p14:nvPr/>
            </p14:nvContentPartPr>
            <p14:xfrm>
              <a:off x="9512300" y="4718050"/>
              <a:ext cx="177800" cy="177800"/>
            </p14:xfrm>
          </p:contentPart>
        </mc:Choice>
        <mc:Fallback xmlns="">
          <p:pic>
            <p:nvPicPr>
              <p:cNvPr id="14" name="墨迹 13"/>
            </p:nvPicPr>
            <p:blipFill>
              <a:blip/>
            </p:blipFill>
            <p:spPr>
              <a:xfrm>
                <a:off x="9512300" y="4718050"/>
                <a:ext cx="177800" cy="177800"/>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5" name="墨迹 14"/>
              <p14:cNvContentPartPr/>
              <p14:nvPr/>
            </p14:nvContentPartPr>
            <p14:xfrm>
              <a:off x="9582150" y="3606800"/>
              <a:ext cx="114300" cy="171450"/>
            </p14:xfrm>
          </p:contentPart>
        </mc:Choice>
        <mc:Fallback xmlns="">
          <p:pic>
            <p:nvPicPr>
              <p:cNvPr id="15" name="墨迹 14"/>
            </p:nvPicPr>
            <p:blipFill>
              <a:blip/>
            </p:blipFill>
            <p:spPr>
              <a:xfrm>
                <a:off x="9582150" y="3606800"/>
                <a:ext cx="114300" cy="171450"/>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6" name="墨迹 15"/>
              <p14:cNvContentPartPr/>
              <p14:nvPr/>
            </p14:nvContentPartPr>
            <p14:xfrm>
              <a:off x="9696450" y="3606800"/>
              <a:ext cx="107950" cy="69850"/>
            </p14:xfrm>
          </p:contentPart>
        </mc:Choice>
        <mc:Fallback xmlns="">
          <p:pic>
            <p:nvPicPr>
              <p:cNvPr id="16" name="墨迹 15"/>
            </p:nvPicPr>
            <p:blipFill>
              <a:blip/>
            </p:blipFill>
            <p:spPr>
              <a:xfrm>
                <a:off x="9696450" y="3606800"/>
                <a:ext cx="107950" cy="69850"/>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7" name="墨迹 16"/>
              <p14:cNvContentPartPr/>
              <p14:nvPr/>
            </p14:nvContentPartPr>
            <p14:xfrm>
              <a:off x="11106150" y="3505200"/>
              <a:ext cx="50800" cy="927100"/>
            </p14:xfrm>
          </p:contentPart>
        </mc:Choice>
        <mc:Fallback xmlns="">
          <p:pic>
            <p:nvPicPr>
              <p:cNvPr id="17" name="墨迹 16"/>
            </p:nvPicPr>
            <p:blipFill>
              <a:blip/>
            </p:blipFill>
            <p:spPr>
              <a:xfrm>
                <a:off x="11106150" y="3505200"/>
                <a:ext cx="50800" cy="927100"/>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8" name="墨迹 17"/>
              <p14:cNvContentPartPr/>
              <p14:nvPr/>
            </p14:nvContentPartPr>
            <p14:xfrm>
              <a:off x="11004550" y="4267200"/>
              <a:ext cx="158750" cy="234950"/>
            </p14:xfrm>
          </p:contentPart>
        </mc:Choice>
        <mc:Fallback xmlns="">
          <p:pic>
            <p:nvPicPr>
              <p:cNvPr id="18" name="墨迹 17"/>
            </p:nvPicPr>
            <p:blipFill>
              <a:blip/>
            </p:blipFill>
            <p:spPr>
              <a:xfrm>
                <a:off x="11004550" y="4267200"/>
                <a:ext cx="158750" cy="234950"/>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9" name="墨迹 18"/>
              <p14:cNvContentPartPr/>
              <p14:nvPr/>
            </p14:nvContentPartPr>
            <p14:xfrm>
              <a:off x="10998200" y="3460750"/>
              <a:ext cx="146050" cy="228600"/>
            </p14:xfrm>
          </p:contentPart>
        </mc:Choice>
        <mc:Fallback xmlns="">
          <p:pic>
            <p:nvPicPr>
              <p:cNvPr id="19" name="墨迹 18"/>
            </p:nvPicPr>
            <p:blipFill>
              <a:blip/>
            </p:blipFill>
            <p:spPr>
              <a:xfrm>
                <a:off x="10998200" y="3460750"/>
                <a:ext cx="146050" cy="228600"/>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20" name="墨迹 19"/>
              <p14:cNvContentPartPr/>
              <p14:nvPr/>
            </p14:nvContentPartPr>
            <p14:xfrm>
              <a:off x="11150600" y="3448050"/>
              <a:ext cx="101600" cy="152400"/>
            </p14:xfrm>
          </p:contentPart>
        </mc:Choice>
        <mc:Fallback xmlns="">
          <p:pic>
            <p:nvPicPr>
              <p:cNvPr id="20" name="墨迹 19"/>
            </p:nvPicPr>
            <p:blipFill>
              <a:blip/>
            </p:blipFill>
            <p:spPr>
              <a:xfrm>
                <a:off x="11150600" y="3448050"/>
                <a:ext cx="101600" cy="152400"/>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21" name="墨迹 20"/>
              <p14:cNvContentPartPr/>
              <p14:nvPr/>
            </p14:nvContentPartPr>
            <p14:xfrm>
              <a:off x="8858250" y="5429250"/>
              <a:ext cx="25400" cy="57150"/>
            </p14:xfrm>
          </p:contentPart>
        </mc:Choice>
        <mc:Fallback xmlns="">
          <p:pic>
            <p:nvPicPr>
              <p:cNvPr id="21" name="墨迹 20"/>
            </p:nvPicPr>
            <p:blipFill>
              <a:blip/>
            </p:blipFill>
            <p:spPr>
              <a:xfrm>
                <a:off x="8858250" y="5429250"/>
                <a:ext cx="25400" cy="57150"/>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22" name="墨迹 21"/>
              <p14:cNvContentPartPr/>
              <p14:nvPr/>
            </p14:nvContentPartPr>
            <p14:xfrm>
              <a:off x="8915400" y="5416550"/>
              <a:ext cx="63500" cy="38100"/>
            </p14:xfrm>
          </p:contentPart>
        </mc:Choice>
        <mc:Fallback xmlns="">
          <p:pic>
            <p:nvPicPr>
              <p:cNvPr id="22" name="墨迹 21"/>
            </p:nvPicPr>
            <p:blipFill>
              <a:blip/>
            </p:blipFill>
            <p:spPr>
              <a:xfrm>
                <a:off x="8915400" y="5416550"/>
                <a:ext cx="63500" cy="38100"/>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23" name="墨迹 22"/>
              <p14:cNvContentPartPr/>
              <p14:nvPr/>
            </p14:nvContentPartPr>
            <p14:xfrm>
              <a:off x="8864600" y="5454650"/>
              <a:ext cx="25400" cy="19050"/>
            </p14:xfrm>
          </p:contentPart>
        </mc:Choice>
        <mc:Fallback xmlns="">
          <p:pic>
            <p:nvPicPr>
              <p:cNvPr id="23" name="墨迹 22"/>
            </p:nvPicPr>
            <p:blipFill>
              <a:blip/>
            </p:blipFill>
            <p:spPr>
              <a:xfrm>
                <a:off x="8864600" y="5454650"/>
                <a:ext cx="25400" cy="19050"/>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24" name="墨迹 23"/>
              <p14:cNvContentPartPr/>
              <p14:nvPr/>
            </p14:nvContentPartPr>
            <p14:xfrm>
              <a:off x="7035800" y="2901950"/>
              <a:ext cx="323850" cy="228600"/>
            </p14:xfrm>
          </p:contentPart>
        </mc:Choice>
        <mc:Fallback xmlns="">
          <p:pic>
            <p:nvPicPr>
              <p:cNvPr id="24" name="墨迹 23"/>
            </p:nvPicPr>
            <p:blipFill>
              <a:blip/>
            </p:blipFill>
            <p:spPr>
              <a:xfrm>
                <a:off x="7035800" y="2901950"/>
                <a:ext cx="323850" cy="228600"/>
              </a:xfrm>
              <a:prstGeom prst="rect"/>
            </p:spPr>
          </p:pic>
        </mc:Fallback>
      </mc:AlternateContent>
    </p:spTree>
    <p:custDataLst>
      <p:tags r:id="rId22"/>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0" y="1483360"/>
            <a:ext cx="8475980" cy="4869180"/>
          </a:xfrm>
          <a:prstGeom prst="rect">
            <a:avLst/>
          </a:prstGeom>
        </p:spPr>
      </p:pic>
      <p:pic>
        <p:nvPicPr>
          <p:cNvPr id="3" name="图片 2"/>
          <p:cNvPicPr>
            <a:picLocks noChangeAspect="1"/>
          </p:cNvPicPr>
          <p:nvPr/>
        </p:nvPicPr>
        <p:blipFill>
          <a:blip r:embed="rId2"/>
          <a:stretch>
            <a:fillRect/>
          </a:stretch>
        </p:blipFill>
        <p:spPr>
          <a:xfrm>
            <a:off x="240665" y="236855"/>
            <a:ext cx="11419840" cy="1134110"/>
          </a:xfrm>
          <a:prstGeom prst="rect">
            <a:avLst/>
          </a:prstGeom>
        </p:spPr>
      </p:pic>
      <p:pic>
        <p:nvPicPr>
          <p:cNvPr id="4" name="图片 3"/>
          <p:cNvPicPr>
            <a:picLocks noChangeAspect="1"/>
          </p:cNvPicPr>
          <p:nvPr/>
        </p:nvPicPr>
        <p:blipFill>
          <a:blip r:embed="rId3"/>
          <a:stretch>
            <a:fillRect/>
          </a:stretch>
        </p:blipFill>
        <p:spPr>
          <a:xfrm>
            <a:off x="2623820" y="967105"/>
            <a:ext cx="5335905" cy="397510"/>
          </a:xfrm>
          <a:prstGeom prst="rect">
            <a:avLst/>
          </a:prstGeom>
          <a:ln>
            <a:solidFill>
              <a:schemeClr val="accent1"/>
            </a:solidFill>
          </a:ln>
        </p:spPr>
      </p:pic>
      <p:pic>
        <p:nvPicPr>
          <p:cNvPr id="5" name="图片 4"/>
          <p:cNvPicPr>
            <a:picLocks noChangeAspect="1"/>
          </p:cNvPicPr>
          <p:nvPr/>
        </p:nvPicPr>
        <p:blipFill>
          <a:blip r:embed="rId4"/>
          <a:stretch>
            <a:fillRect/>
          </a:stretch>
        </p:blipFill>
        <p:spPr>
          <a:xfrm>
            <a:off x="6689090" y="3919855"/>
            <a:ext cx="5462270" cy="1402715"/>
          </a:xfrm>
          <a:prstGeom prst="rect">
            <a:avLst/>
          </a:prstGeom>
          <a:ln>
            <a:solidFill>
              <a:schemeClr val="accent1"/>
            </a:solidFill>
          </a:ln>
        </p:spPr>
      </p:pic>
      <p:pic>
        <p:nvPicPr>
          <p:cNvPr id="8" name="图片 7" descr="1729932314544"/>
          <p:cNvPicPr>
            <a:picLocks noChangeAspect="1"/>
          </p:cNvPicPr>
          <p:nvPr/>
        </p:nvPicPr>
        <p:blipFill>
          <a:blip r:embed="rId5">
            <a:lum contrast="18000"/>
          </a:blip>
          <a:srcRect l="3737" t="46794" r="30698" b="13791"/>
          <a:stretch>
            <a:fillRect/>
          </a:stretch>
        </p:blipFill>
        <p:spPr>
          <a:xfrm>
            <a:off x="7717790" y="2089150"/>
            <a:ext cx="4433570" cy="932815"/>
          </a:xfrm>
          <a:prstGeom prst="rect">
            <a:avLst/>
          </a:prstGeom>
          <a:ln>
            <a:solidFill>
              <a:srgbClr val="00B0F0"/>
            </a:solidFill>
          </a:ln>
        </p:spPr>
      </p:pic>
      <mc:AlternateContent xmlns:mc="http://schemas.openxmlformats.org/markup-compatibility/2006" xmlns:p14="http://schemas.microsoft.com/office/powerpoint/2010/main">
        <mc:Choice Requires="p14">
          <p:contentPart r:id="rId6" p14:bwMode="auto">
            <p14:nvContentPartPr>
              <p14:cNvPr id="6" name="墨迹 5"/>
              <p14:cNvContentPartPr/>
              <p14:nvPr/>
            </p14:nvContentPartPr>
            <p14:xfrm>
              <a:off x="4756150" y="4432300"/>
              <a:ext cx="304800" cy="323850"/>
            </p14:xfrm>
          </p:contentPart>
        </mc:Choice>
        <mc:Fallback xmlns="">
          <p:pic>
            <p:nvPicPr>
              <p:cNvPr id="6" name="墨迹 5"/>
            </p:nvPicPr>
            <p:blipFill>
              <a:blip/>
            </p:blipFill>
            <p:spPr>
              <a:xfrm>
                <a:off x="4756150" y="4432300"/>
                <a:ext cx="304800" cy="32385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7" name="墨迹 6"/>
              <p14:cNvContentPartPr/>
              <p14:nvPr/>
            </p14:nvContentPartPr>
            <p14:xfrm>
              <a:off x="4972050" y="6178550"/>
              <a:ext cx="330200" cy="228600"/>
            </p14:xfrm>
          </p:contentPart>
        </mc:Choice>
        <mc:Fallback xmlns="">
          <p:pic>
            <p:nvPicPr>
              <p:cNvPr id="7" name="墨迹 6"/>
            </p:nvPicPr>
            <p:blipFill>
              <a:blip/>
            </p:blipFill>
            <p:spPr>
              <a:xfrm>
                <a:off x="4972050" y="6178550"/>
                <a:ext cx="330200" cy="22860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9" name="墨迹 8"/>
              <p14:cNvContentPartPr/>
              <p14:nvPr/>
            </p14:nvContentPartPr>
            <p14:xfrm>
              <a:off x="5067300" y="3098800"/>
              <a:ext cx="2628900" cy="38100"/>
            </p14:xfrm>
          </p:contentPart>
        </mc:Choice>
        <mc:Fallback xmlns="">
          <p:pic>
            <p:nvPicPr>
              <p:cNvPr id="9" name="墨迹 8"/>
            </p:nvPicPr>
            <p:blipFill>
              <a:blip/>
            </p:blipFill>
            <p:spPr>
              <a:xfrm>
                <a:off x="5067300" y="3098800"/>
                <a:ext cx="2628900" cy="38100"/>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0" name="墨迹 9"/>
              <p14:cNvContentPartPr/>
              <p14:nvPr/>
            </p14:nvContentPartPr>
            <p14:xfrm>
              <a:off x="7575550" y="3028950"/>
              <a:ext cx="184150" cy="158750"/>
            </p14:xfrm>
          </p:contentPart>
        </mc:Choice>
        <mc:Fallback xmlns="">
          <p:pic>
            <p:nvPicPr>
              <p:cNvPr id="10" name="墨迹 9"/>
            </p:nvPicPr>
            <p:blipFill>
              <a:blip/>
            </p:blipFill>
            <p:spPr>
              <a:xfrm>
                <a:off x="7575550" y="3028950"/>
                <a:ext cx="184150" cy="15875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22" name="墨迹 21"/>
              <p14:cNvContentPartPr/>
              <p14:nvPr/>
            </p14:nvContentPartPr>
            <p14:xfrm>
              <a:off x="7042150" y="4559300"/>
              <a:ext cx="4940300" cy="82550"/>
            </p14:xfrm>
          </p:contentPart>
        </mc:Choice>
        <mc:Fallback xmlns="">
          <p:pic>
            <p:nvPicPr>
              <p:cNvPr id="22" name="墨迹 21"/>
            </p:nvPicPr>
            <p:blipFill>
              <a:blip/>
            </p:blipFill>
            <p:spPr>
              <a:xfrm>
                <a:off x="7042150" y="4559300"/>
                <a:ext cx="4940300" cy="82550"/>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23" name="墨迹 22"/>
              <p14:cNvContentPartPr/>
              <p14:nvPr/>
            </p14:nvContentPartPr>
            <p14:xfrm>
              <a:off x="5213350" y="4527550"/>
              <a:ext cx="736600" cy="38100"/>
            </p14:xfrm>
          </p:contentPart>
        </mc:Choice>
        <mc:Fallback xmlns="">
          <p:pic>
            <p:nvPicPr>
              <p:cNvPr id="23" name="墨迹 22"/>
            </p:nvPicPr>
            <p:blipFill>
              <a:blip/>
            </p:blipFill>
            <p:spPr>
              <a:xfrm>
                <a:off x="5213350" y="4527550"/>
                <a:ext cx="736600" cy="38100"/>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24" name="墨迹 23"/>
              <p14:cNvContentPartPr/>
              <p14:nvPr/>
            </p14:nvContentPartPr>
            <p14:xfrm>
              <a:off x="10172700" y="2400300"/>
              <a:ext cx="374650" cy="360"/>
            </p14:xfrm>
          </p:contentPart>
        </mc:Choice>
        <mc:Fallback xmlns="">
          <p:pic>
            <p:nvPicPr>
              <p:cNvPr id="24" name="墨迹 23"/>
            </p:nvPicPr>
            <p:blipFill>
              <a:blip/>
            </p:blipFill>
            <p:spPr>
              <a:xfrm>
                <a:off x="10172700" y="2400300"/>
                <a:ext cx="374650" cy="360"/>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25" name="墨迹 24"/>
              <p14:cNvContentPartPr/>
              <p14:nvPr/>
            </p14:nvContentPartPr>
            <p14:xfrm>
              <a:off x="3740150" y="5537200"/>
              <a:ext cx="1987550" cy="400050"/>
            </p14:xfrm>
          </p:contentPart>
        </mc:Choice>
        <mc:Fallback xmlns="">
          <p:pic>
            <p:nvPicPr>
              <p:cNvPr id="25" name="墨迹 24"/>
            </p:nvPicPr>
            <p:blipFill>
              <a:blip/>
            </p:blipFill>
            <p:spPr>
              <a:xfrm>
                <a:off x="3740150" y="5537200"/>
                <a:ext cx="1987550" cy="400050"/>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26" name="墨迹 25"/>
              <p14:cNvContentPartPr/>
              <p14:nvPr/>
            </p14:nvContentPartPr>
            <p14:xfrm>
              <a:off x="5187950" y="5822950"/>
              <a:ext cx="165100" cy="234950"/>
            </p14:xfrm>
          </p:contentPart>
        </mc:Choice>
        <mc:Fallback xmlns="">
          <p:pic>
            <p:nvPicPr>
              <p:cNvPr id="26" name="墨迹 25"/>
            </p:nvPicPr>
            <p:blipFill>
              <a:blip/>
            </p:blipFill>
            <p:spPr>
              <a:xfrm>
                <a:off x="5187950" y="5822950"/>
                <a:ext cx="165100" cy="234950"/>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27" name="墨迹 26"/>
              <p14:cNvContentPartPr/>
              <p14:nvPr/>
            </p14:nvContentPartPr>
            <p14:xfrm>
              <a:off x="5194300" y="5867400"/>
              <a:ext cx="177800" cy="184150"/>
            </p14:xfrm>
          </p:contentPart>
        </mc:Choice>
        <mc:Fallback xmlns="">
          <p:pic>
            <p:nvPicPr>
              <p:cNvPr id="27" name="墨迹 26"/>
            </p:nvPicPr>
            <p:blipFill>
              <a:blip/>
            </p:blipFill>
            <p:spPr>
              <a:xfrm>
                <a:off x="5194300" y="5867400"/>
                <a:ext cx="177800" cy="184150"/>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28" name="墨迹 27"/>
              <p14:cNvContentPartPr/>
              <p14:nvPr/>
            </p14:nvContentPartPr>
            <p14:xfrm>
              <a:off x="4514850" y="3740150"/>
              <a:ext cx="2273300" cy="25400"/>
            </p14:xfrm>
          </p:contentPart>
        </mc:Choice>
        <mc:Fallback xmlns="">
          <p:pic>
            <p:nvPicPr>
              <p:cNvPr id="28" name="墨迹 27"/>
            </p:nvPicPr>
            <p:blipFill>
              <a:blip/>
            </p:blipFill>
            <p:spPr>
              <a:xfrm>
                <a:off x="4514850" y="3740150"/>
                <a:ext cx="2273300" cy="25400"/>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29" name="墨迹 28"/>
              <p14:cNvContentPartPr/>
              <p14:nvPr/>
            </p14:nvContentPartPr>
            <p14:xfrm>
              <a:off x="4330700" y="3600450"/>
              <a:ext cx="419100" cy="266700"/>
            </p14:xfrm>
          </p:contentPart>
        </mc:Choice>
        <mc:Fallback xmlns="">
          <p:pic>
            <p:nvPicPr>
              <p:cNvPr id="29" name="墨迹 28"/>
            </p:nvPicPr>
            <p:blipFill>
              <a:blip/>
            </p:blipFill>
            <p:spPr>
              <a:xfrm>
                <a:off x="4330700" y="3600450"/>
                <a:ext cx="419100" cy="266700"/>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35" name="墨迹 34"/>
              <p14:cNvContentPartPr/>
              <p14:nvPr/>
            </p14:nvContentPartPr>
            <p14:xfrm>
              <a:off x="3981450" y="5251450"/>
              <a:ext cx="241300" cy="209550"/>
            </p14:xfrm>
          </p:contentPart>
        </mc:Choice>
        <mc:Fallback xmlns="">
          <p:pic>
            <p:nvPicPr>
              <p:cNvPr id="35" name="墨迹 34"/>
            </p:nvPicPr>
            <p:blipFill>
              <a:blip/>
            </p:blipFill>
            <p:spPr>
              <a:xfrm>
                <a:off x="3981450" y="5251450"/>
                <a:ext cx="241300" cy="209550"/>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36" name="墨迹 35"/>
              <p14:cNvContentPartPr/>
              <p14:nvPr/>
            </p14:nvContentPartPr>
            <p14:xfrm>
              <a:off x="4051300" y="5264150"/>
              <a:ext cx="177800" cy="215900"/>
            </p14:xfrm>
          </p:contentPart>
        </mc:Choice>
        <mc:Fallback xmlns="">
          <p:pic>
            <p:nvPicPr>
              <p:cNvPr id="36" name="墨迹 35"/>
            </p:nvPicPr>
            <p:blipFill>
              <a:blip/>
            </p:blipFill>
            <p:spPr>
              <a:xfrm>
                <a:off x="4051300" y="5264150"/>
                <a:ext cx="177800" cy="215900"/>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37" name="墨迹 36"/>
              <p14:cNvContentPartPr/>
              <p14:nvPr/>
            </p14:nvContentPartPr>
            <p14:xfrm>
              <a:off x="4781550" y="5060950"/>
              <a:ext cx="19050" cy="266700"/>
            </p14:xfrm>
          </p:contentPart>
        </mc:Choice>
        <mc:Fallback xmlns="">
          <p:pic>
            <p:nvPicPr>
              <p:cNvPr id="37" name="墨迹 36"/>
            </p:nvPicPr>
            <p:blipFill>
              <a:blip/>
            </p:blipFill>
            <p:spPr>
              <a:xfrm>
                <a:off x="4781550" y="5060950"/>
                <a:ext cx="19050" cy="266700"/>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38" name="墨迹 37"/>
              <p14:cNvContentPartPr/>
              <p14:nvPr/>
            </p14:nvContentPartPr>
            <p14:xfrm>
              <a:off x="4775200" y="5048250"/>
              <a:ext cx="209550" cy="254000"/>
            </p14:xfrm>
          </p:contentPart>
        </mc:Choice>
        <mc:Fallback xmlns="">
          <p:pic>
            <p:nvPicPr>
              <p:cNvPr id="38" name="墨迹 37"/>
            </p:nvPicPr>
            <p:blipFill>
              <a:blip/>
            </p:blipFill>
            <p:spPr>
              <a:xfrm>
                <a:off x="4775200" y="5048250"/>
                <a:ext cx="209550" cy="254000"/>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39" name="墨迹 38"/>
              <p14:cNvContentPartPr/>
              <p14:nvPr/>
            </p14:nvContentPartPr>
            <p14:xfrm>
              <a:off x="5022850" y="5130800"/>
              <a:ext cx="120650" cy="25400"/>
            </p14:xfrm>
          </p:contentPart>
        </mc:Choice>
        <mc:Fallback xmlns="">
          <p:pic>
            <p:nvPicPr>
              <p:cNvPr id="39" name="墨迹 38"/>
            </p:nvPicPr>
            <p:blipFill>
              <a:blip/>
            </p:blipFill>
            <p:spPr>
              <a:xfrm>
                <a:off x="5022850" y="5130800"/>
                <a:ext cx="120650" cy="25400"/>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40" name="墨迹 39"/>
              <p14:cNvContentPartPr/>
              <p14:nvPr/>
            </p14:nvContentPartPr>
            <p14:xfrm>
              <a:off x="5067300" y="5060950"/>
              <a:ext cx="38100" cy="228600"/>
            </p14:xfrm>
          </p:contentPart>
        </mc:Choice>
        <mc:Fallback xmlns="">
          <p:pic>
            <p:nvPicPr>
              <p:cNvPr id="40" name="墨迹 39"/>
            </p:nvPicPr>
            <p:blipFill>
              <a:blip/>
            </p:blipFill>
            <p:spPr>
              <a:xfrm>
                <a:off x="5067300" y="5060950"/>
                <a:ext cx="38100" cy="228600"/>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41" name="墨迹 40"/>
              <p14:cNvContentPartPr/>
              <p14:nvPr/>
            </p14:nvContentPartPr>
            <p14:xfrm>
              <a:off x="5111750" y="5181600"/>
              <a:ext cx="107950" cy="127000"/>
            </p14:xfrm>
          </p:contentPart>
        </mc:Choice>
        <mc:Fallback xmlns="">
          <p:pic>
            <p:nvPicPr>
              <p:cNvPr id="41" name="墨迹 40"/>
            </p:nvPicPr>
            <p:blipFill>
              <a:blip/>
            </p:blipFill>
            <p:spPr>
              <a:xfrm>
                <a:off x="5111750" y="5181600"/>
                <a:ext cx="107950" cy="127000"/>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58" name="墨迹 57"/>
              <p14:cNvContentPartPr/>
              <p14:nvPr/>
            </p14:nvContentPartPr>
            <p14:xfrm>
              <a:off x="6737350" y="4768850"/>
              <a:ext cx="5086350" cy="165100"/>
            </p14:xfrm>
          </p:contentPart>
        </mc:Choice>
        <mc:Fallback xmlns="">
          <p:pic>
            <p:nvPicPr>
              <p:cNvPr id="58" name="墨迹 57"/>
            </p:nvPicPr>
            <p:blipFill>
              <a:blip/>
            </p:blipFill>
            <p:spPr>
              <a:xfrm>
                <a:off x="6737350" y="4768850"/>
                <a:ext cx="5086350" cy="165100"/>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30" name="墨迹 29"/>
              <p14:cNvContentPartPr/>
              <p14:nvPr/>
            </p14:nvContentPartPr>
            <p14:xfrm>
              <a:off x="6096000" y="5989470"/>
              <a:ext cx="282222" cy="389147"/>
            </p14:xfrm>
          </p:contentPart>
        </mc:Choice>
        <mc:Fallback xmlns="">
          <p:pic>
            <p:nvPicPr>
              <p:cNvPr id="30" name="墨迹 29"/>
            </p:nvPicPr>
            <p:blipFill>
              <a:blip/>
            </p:blipFill>
            <p:spPr>
              <a:xfrm>
                <a:off x="6096000" y="5989470"/>
                <a:ext cx="282222" cy="389147"/>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31" name="墨迹 30"/>
              <p14:cNvContentPartPr/>
              <p14:nvPr/>
            </p14:nvContentPartPr>
            <p14:xfrm>
              <a:off x="6355644" y="6164304"/>
              <a:ext cx="19756" cy="191753"/>
            </p14:xfrm>
          </p:contentPart>
        </mc:Choice>
        <mc:Fallback xmlns="">
          <p:pic>
            <p:nvPicPr>
              <p:cNvPr id="31" name="墨迹 30"/>
            </p:nvPicPr>
            <p:blipFill>
              <a:blip/>
            </p:blipFill>
            <p:spPr>
              <a:xfrm>
                <a:off x="6355644" y="6164304"/>
                <a:ext cx="19756" cy="191753"/>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32" name="墨迹 31"/>
              <p14:cNvContentPartPr/>
              <p14:nvPr/>
            </p14:nvContentPartPr>
            <p14:xfrm>
              <a:off x="6372577" y="6169944"/>
              <a:ext cx="191912" cy="180473"/>
            </p14:xfrm>
          </p:contentPart>
        </mc:Choice>
        <mc:Fallback xmlns="">
          <p:pic>
            <p:nvPicPr>
              <p:cNvPr id="32" name="墨迹 31"/>
            </p:nvPicPr>
            <p:blipFill>
              <a:blip/>
            </p:blipFill>
            <p:spPr>
              <a:xfrm>
                <a:off x="6372577" y="6169944"/>
                <a:ext cx="191912" cy="180473"/>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33" name="墨迹 32"/>
              <p14:cNvContentPartPr/>
              <p14:nvPr/>
            </p14:nvContentPartPr>
            <p14:xfrm>
              <a:off x="6451600" y="5995110"/>
              <a:ext cx="16933" cy="623197"/>
            </p14:xfrm>
          </p:contentPart>
        </mc:Choice>
        <mc:Fallback xmlns="">
          <p:pic>
            <p:nvPicPr>
              <p:cNvPr id="33" name="墨迹 32"/>
            </p:nvPicPr>
            <p:blipFill>
              <a:blip/>
            </p:blipFill>
            <p:spPr>
              <a:xfrm>
                <a:off x="6451600" y="5995110"/>
                <a:ext cx="16933" cy="623197"/>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34" name="墨迹 33"/>
              <p14:cNvContentPartPr/>
              <p14:nvPr/>
            </p14:nvContentPartPr>
            <p14:xfrm>
              <a:off x="6694311" y="5955631"/>
              <a:ext cx="191911" cy="338388"/>
            </p14:xfrm>
          </p:contentPart>
        </mc:Choice>
        <mc:Fallback xmlns="">
          <p:pic>
            <p:nvPicPr>
              <p:cNvPr id="34" name="墨迹 33"/>
            </p:nvPicPr>
            <p:blipFill>
              <a:blip/>
            </p:blipFill>
            <p:spPr>
              <a:xfrm>
                <a:off x="6694311" y="5955631"/>
                <a:ext cx="191911" cy="338388"/>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42" name="墨迹 41"/>
              <p14:cNvContentPartPr/>
              <p14:nvPr/>
            </p14:nvContentPartPr>
            <p14:xfrm>
              <a:off x="6733822" y="6226341"/>
              <a:ext cx="129822" cy="208673"/>
            </p14:xfrm>
          </p:contentPart>
        </mc:Choice>
        <mc:Fallback xmlns="">
          <p:pic>
            <p:nvPicPr>
              <p:cNvPr id="42" name="墨迹 41"/>
            </p:nvPicPr>
            <p:blipFill>
              <a:blip/>
            </p:blipFill>
            <p:spPr>
              <a:xfrm>
                <a:off x="6733822" y="6226341"/>
                <a:ext cx="129822" cy="208673"/>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43" name="墨迹 42"/>
              <p14:cNvContentPartPr/>
              <p14:nvPr/>
            </p14:nvContentPartPr>
            <p14:xfrm>
              <a:off x="6688666" y="6136105"/>
              <a:ext cx="361244" cy="276350"/>
            </p14:xfrm>
          </p:contentPart>
        </mc:Choice>
        <mc:Fallback xmlns="">
          <p:pic>
            <p:nvPicPr>
              <p:cNvPr id="43" name="墨迹 42"/>
            </p:nvPicPr>
            <p:blipFill>
              <a:blip/>
            </p:blipFill>
            <p:spPr>
              <a:xfrm>
                <a:off x="6688666" y="6136105"/>
                <a:ext cx="361244" cy="276350"/>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44" name="墨迹 43"/>
              <p14:cNvContentPartPr/>
              <p14:nvPr/>
            </p14:nvContentPartPr>
            <p14:xfrm>
              <a:off x="7112000" y="6150205"/>
              <a:ext cx="129822" cy="47938"/>
            </p14:xfrm>
          </p:contentPart>
        </mc:Choice>
        <mc:Fallback xmlns="">
          <p:pic>
            <p:nvPicPr>
              <p:cNvPr id="44" name="墨迹 43"/>
            </p:nvPicPr>
            <p:blipFill>
              <a:blip/>
            </p:blipFill>
            <p:spPr>
              <a:xfrm>
                <a:off x="7112000" y="6150205"/>
                <a:ext cx="129822" cy="47938"/>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45" name="墨迹 44"/>
              <p14:cNvContentPartPr/>
              <p14:nvPr/>
            </p14:nvContentPartPr>
            <p14:xfrm>
              <a:off x="7123288" y="6034588"/>
              <a:ext cx="135467" cy="344028"/>
            </p14:xfrm>
          </p:contentPart>
        </mc:Choice>
        <mc:Fallback xmlns="">
          <p:pic>
            <p:nvPicPr>
              <p:cNvPr id="45" name="墨迹 44"/>
            </p:nvPicPr>
            <p:blipFill>
              <a:blip/>
            </p:blipFill>
            <p:spPr>
              <a:xfrm>
                <a:off x="7123288" y="6034588"/>
                <a:ext cx="135467" cy="344028"/>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46" name="墨迹 45"/>
              <p14:cNvContentPartPr/>
              <p14:nvPr/>
            </p14:nvContentPartPr>
            <p14:xfrm>
              <a:off x="7224888" y="5938712"/>
              <a:ext cx="208844" cy="527321"/>
            </p14:xfrm>
          </p:contentPart>
        </mc:Choice>
        <mc:Fallback xmlns="">
          <p:pic>
            <p:nvPicPr>
              <p:cNvPr id="46" name="墨迹 45"/>
            </p:nvPicPr>
            <p:blipFill>
              <a:blip/>
            </p:blipFill>
            <p:spPr>
              <a:xfrm>
                <a:off x="7224888" y="5938712"/>
                <a:ext cx="208844" cy="527321"/>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47" name="墨迹 46"/>
              <p14:cNvContentPartPr/>
              <p14:nvPr/>
            </p14:nvContentPartPr>
            <p14:xfrm>
              <a:off x="7309555" y="6200962"/>
              <a:ext cx="129822" cy="53579"/>
            </p14:xfrm>
          </p:contentPart>
        </mc:Choice>
        <mc:Fallback xmlns="">
          <p:pic>
            <p:nvPicPr>
              <p:cNvPr id="47" name="墨迹 46"/>
            </p:nvPicPr>
            <p:blipFill>
              <a:blip/>
            </p:blipFill>
            <p:spPr>
              <a:xfrm>
                <a:off x="7309555" y="6200962"/>
                <a:ext cx="129822" cy="53579"/>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48" name="墨迹 47"/>
              <p14:cNvContentPartPr/>
              <p14:nvPr/>
            </p14:nvContentPartPr>
            <p14:xfrm>
              <a:off x="7402688" y="6147384"/>
              <a:ext cx="25400" cy="152275"/>
            </p14:xfrm>
          </p:contentPart>
        </mc:Choice>
        <mc:Fallback xmlns="">
          <p:pic>
            <p:nvPicPr>
              <p:cNvPr id="48" name="墨迹 47"/>
            </p:nvPicPr>
            <p:blipFill>
              <a:blip/>
            </p:blipFill>
            <p:spPr>
              <a:xfrm>
                <a:off x="7402688" y="6147384"/>
                <a:ext cx="25400" cy="152275"/>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49" name="墨迹 48"/>
              <p14:cNvContentPartPr/>
              <p14:nvPr/>
            </p14:nvContentPartPr>
            <p14:xfrm>
              <a:off x="7343422" y="6333498"/>
              <a:ext cx="16933" cy="81777"/>
            </p14:xfrm>
          </p:contentPart>
        </mc:Choice>
        <mc:Fallback xmlns="">
          <p:pic>
            <p:nvPicPr>
              <p:cNvPr id="49" name="墨迹 48"/>
            </p:nvPicPr>
            <p:blipFill>
              <a:blip/>
            </p:blipFill>
            <p:spPr>
              <a:xfrm>
                <a:off x="7343422" y="6333498"/>
                <a:ext cx="16933" cy="81777"/>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50" name="墨迹 49"/>
              <p14:cNvContentPartPr/>
              <p14:nvPr/>
            </p14:nvContentPartPr>
            <p14:xfrm>
              <a:off x="7366000" y="6310939"/>
              <a:ext cx="135466" cy="124075"/>
            </p14:xfrm>
          </p:contentPart>
        </mc:Choice>
        <mc:Fallback xmlns="">
          <p:pic>
            <p:nvPicPr>
              <p:cNvPr id="50" name="墨迹 49"/>
            </p:nvPicPr>
            <p:blipFill>
              <a:blip/>
            </p:blipFill>
            <p:spPr>
              <a:xfrm>
                <a:off x="7366000" y="6310939"/>
                <a:ext cx="135466" cy="124075"/>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51" name="墨迹 50"/>
              <p14:cNvContentPartPr/>
              <p14:nvPr/>
            </p14:nvContentPartPr>
            <p14:xfrm>
              <a:off x="7823200" y="5995110"/>
              <a:ext cx="16933" cy="242511"/>
            </p14:xfrm>
          </p:contentPart>
        </mc:Choice>
        <mc:Fallback xmlns="">
          <p:pic>
            <p:nvPicPr>
              <p:cNvPr id="51" name="墨迹 50"/>
            </p:nvPicPr>
            <p:blipFill>
              <a:blip/>
            </p:blipFill>
            <p:spPr>
              <a:xfrm>
                <a:off x="7823200" y="5995110"/>
                <a:ext cx="16933" cy="242511"/>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52" name="墨迹 51"/>
              <p14:cNvContentPartPr/>
              <p14:nvPr/>
            </p14:nvContentPartPr>
            <p14:xfrm>
              <a:off x="7834488" y="5972550"/>
              <a:ext cx="67734" cy="262251"/>
            </p14:xfrm>
          </p:contentPart>
        </mc:Choice>
        <mc:Fallback xmlns="">
          <p:pic>
            <p:nvPicPr>
              <p:cNvPr id="52" name="墨迹 51"/>
            </p:nvPicPr>
            <p:blipFill>
              <a:blip/>
            </p:blipFill>
            <p:spPr>
              <a:xfrm>
                <a:off x="7834488" y="5972550"/>
                <a:ext cx="67734" cy="262251"/>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53" name="墨迹 52"/>
              <p14:cNvContentPartPr/>
              <p14:nvPr/>
            </p14:nvContentPartPr>
            <p14:xfrm>
              <a:off x="7823200" y="6384256"/>
              <a:ext cx="90311" cy="95877"/>
            </p14:xfrm>
          </p:contentPart>
        </mc:Choice>
        <mc:Fallback xmlns="">
          <p:pic>
            <p:nvPicPr>
              <p:cNvPr id="53" name="墨迹 52"/>
            </p:nvPicPr>
            <p:blipFill>
              <a:blip/>
            </p:blipFill>
            <p:spPr>
              <a:xfrm>
                <a:off x="7823200" y="6384256"/>
                <a:ext cx="90311" cy="95877"/>
              </a:xfrm>
              <a:prstGeom prst="rect"/>
            </p:spPr>
          </p:pic>
        </mc:Fallback>
      </mc:AlternateContent>
    </p:spTree>
    <p:custDataLst>
      <p:tags r:id="rId43"/>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435610" y="178435"/>
            <a:ext cx="10998835" cy="5344160"/>
          </a:xfrm>
          <a:prstGeom prst="rect">
            <a:avLst/>
          </a:prstGeom>
        </p:spPr>
      </p:pic>
      <mc:AlternateContent xmlns:mc="http://schemas.openxmlformats.org/markup-compatibility/2006" xmlns:p14="http://schemas.microsoft.com/office/powerpoint/2010/main">
        <mc:Choice Requires="p14">
          <p:contentPart r:id="rId2" p14:bwMode="auto">
            <p14:nvContentPartPr>
              <p14:cNvPr id="3" name="墨迹 2"/>
              <p14:cNvContentPartPr/>
              <p14:nvPr/>
            </p14:nvContentPartPr>
            <p14:xfrm>
              <a:off x="7651750" y="5194300"/>
              <a:ext cx="444500" cy="190500"/>
            </p14:xfrm>
          </p:contentPart>
        </mc:Choice>
        <mc:Fallback xmlns="">
          <p:pic>
            <p:nvPicPr>
              <p:cNvPr id="3" name="墨迹 2"/>
            </p:nvPicPr>
            <p:blipFill>
              <a:blip/>
            </p:blipFill>
            <p:spPr>
              <a:xfrm>
                <a:off x="7651750" y="5194300"/>
                <a:ext cx="444500" cy="190500"/>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4" name="墨迹 3"/>
              <p14:cNvContentPartPr/>
              <p14:nvPr/>
            </p14:nvContentPartPr>
            <p14:xfrm>
              <a:off x="9378950" y="3632200"/>
              <a:ext cx="190500" cy="361950"/>
            </p14:xfrm>
          </p:contentPart>
        </mc:Choice>
        <mc:Fallback xmlns="">
          <p:pic>
            <p:nvPicPr>
              <p:cNvPr id="4" name="墨迹 3"/>
            </p:nvPicPr>
            <p:blipFill>
              <a:blip/>
            </p:blipFill>
            <p:spPr>
              <a:xfrm>
                <a:off x="9378950" y="3632200"/>
                <a:ext cx="190500" cy="36195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5" name="墨迹 4"/>
              <p14:cNvContentPartPr/>
              <p14:nvPr/>
            </p14:nvContentPartPr>
            <p14:xfrm>
              <a:off x="9404350" y="4102100"/>
              <a:ext cx="228600" cy="260350"/>
            </p14:xfrm>
          </p:contentPart>
        </mc:Choice>
        <mc:Fallback xmlns="">
          <p:pic>
            <p:nvPicPr>
              <p:cNvPr id="5" name="墨迹 4"/>
            </p:nvPicPr>
            <p:blipFill>
              <a:blip/>
            </p:blipFill>
            <p:spPr>
              <a:xfrm>
                <a:off x="9404350" y="4102100"/>
                <a:ext cx="228600" cy="26035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6" name="墨迹 5"/>
              <p14:cNvContentPartPr/>
              <p14:nvPr/>
            </p14:nvContentPartPr>
            <p14:xfrm>
              <a:off x="9378950" y="4152900"/>
              <a:ext cx="304800" cy="241300"/>
            </p14:xfrm>
          </p:contentPart>
        </mc:Choice>
        <mc:Fallback xmlns="">
          <p:pic>
            <p:nvPicPr>
              <p:cNvPr id="6" name="墨迹 5"/>
            </p:nvPicPr>
            <p:blipFill>
              <a:blip/>
            </p:blipFill>
            <p:spPr>
              <a:xfrm>
                <a:off x="9378950" y="4152900"/>
                <a:ext cx="304800" cy="24130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7" name="墨迹 6"/>
              <p14:cNvContentPartPr/>
              <p14:nvPr/>
            </p14:nvContentPartPr>
            <p14:xfrm>
              <a:off x="2946400" y="2628900"/>
              <a:ext cx="2038350" cy="88900"/>
            </p14:xfrm>
          </p:contentPart>
        </mc:Choice>
        <mc:Fallback xmlns="">
          <p:pic>
            <p:nvPicPr>
              <p:cNvPr id="7" name="墨迹 6"/>
            </p:nvPicPr>
            <p:blipFill>
              <a:blip/>
            </p:blipFill>
            <p:spPr>
              <a:xfrm>
                <a:off x="2946400" y="2628900"/>
                <a:ext cx="2038350" cy="8890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29" name="墨迹 28"/>
              <p14:cNvContentPartPr/>
              <p14:nvPr/>
            </p14:nvContentPartPr>
            <p14:xfrm>
              <a:off x="9467850" y="3130550"/>
              <a:ext cx="44450" cy="38100"/>
            </p14:xfrm>
          </p:contentPart>
        </mc:Choice>
        <mc:Fallback xmlns="">
          <p:pic>
            <p:nvPicPr>
              <p:cNvPr id="29" name="墨迹 28"/>
            </p:nvPicPr>
            <p:blipFill>
              <a:blip/>
            </p:blipFill>
            <p:spPr>
              <a:xfrm>
                <a:off x="9467850" y="3130550"/>
                <a:ext cx="44450" cy="3810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30" name="墨迹 29"/>
              <p14:cNvContentPartPr/>
              <p14:nvPr/>
            </p14:nvContentPartPr>
            <p14:xfrm>
              <a:off x="2717800" y="1619250"/>
              <a:ext cx="12700" cy="360"/>
            </p14:xfrm>
          </p:contentPart>
        </mc:Choice>
        <mc:Fallback xmlns="">
          <p:pic>
            <p:nvPicPr>
              <p:cNvPr id="30" name="墨迹 29"/>
            </p:nvPicPr>
            <p:blipFill>
              <a:blip/>
            </p:blipFill>
            <p:spPr>
              <a:xfrm>
                <a:off x="2717800" y="1619250"/>
                <a:ext cx="12700" cy="360"/>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31" name="墨迹 30"/>
              <p14:cNvContentPartPr/>
              <p14:nvPr/>
            </p14:nvContentPartPr>
            <p14:xfrm>
              <a:off x="2755900" y="1536700"/>
              <a:ext cx="2508250" cy="88900"/>
            </p14:xfrm>
          </p:contentPart>
        </mc:Choice>
        <mc:Fallback xmlns="">
          <p:pic>
            <p:nvPicPr>
              <p:cNvPr id="31" name="墨迹 30"/>
            </p:nvPicPr>
            <p:blipFill>
              <a:blip/>
            </p:blipFill>
            <p:spPr>
              <a:xfrm>
                <a:off x="2755900" y="1536700"/>
                <a:ext cx="2508250" cy="8890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8" name="墨迹 7"/>
              <p14:cNvContentPartPr/>
              <p14:nvPr/>
            </p14:nvContentPartPr>
            <p14:xfrm>
              <a:off x="3031066" y="2205162"/>
              <a:ext cx="2173111" cy="490663"/>
            </p14:xfrm>
          </p:contentPart>
        </mc:Choice>
        <mc:Fallback xmlns="">
          <p:pic>
            <p:nvPicPr>
              <p:cNvPr id="8" name="墨迹 7"/>
            </p:nvPicPr>
            <p:blipFill>
              <a:blip/>
            </p:blipFill>
            <p:spPr>
              <a:xfrm>
                <a:off x="3031066" y="2205162"/>
                <a:ext cx="2173111" cy="490663"/>
              </a:xfrm>
              <a:prstGeom prst="rect"/>
            </p:spPr>
          </p:pic>
        </mc:Fallback>
      </mc:AlternateContent>
    </p:spTree>
    <p:custDataLst>
      <p:tags r:id="rId1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0" y="4187190"/>
            <a:ext cx="9383395" cy="2249170"/>
          </a:xfrm>
          <a:prstGeom prst="rect">
            <a:avLst/>
          </a:prstGeom>
        </p:spPr>
      </p:pic>
      <p:pic>
        <p:nvPicPr>
          <p:cNvPr id="2" name="图片 1"/>
          <p:cNvPicPr>
            <a:picLocks noChangeAspect="1"/>
          </p:cNvPicPr>
          <p:nvPr/>
        </p:nvPicPr>
        <p:blipFill>
          <a:blip r:embed="rId2"/>
          <a:stretch>
            <a:fillRect/>
          </a:stretch>
        </p:blipFill>
        <p:spPr>
          <a:xfrm>
            <a:off x="405765" y="254635"/>
            <a:ext cx="11131550" cy="1120140"/>
          </a:xfrm>
          <a:prstGeom prst="rect">
            <a:avLst/>
          </a:prstGeom>
        </p:spPr>
      </p:pic>
      <p:pic>
        <p:nvPicPr>
          <p:cNvPr id="3" name="图片 2"/>
          <p:cNvPicPr>
            <a:picLocks noChangeAspect="1"/>
          </p:cNvPicPr>
          <p:nvPr/>
        </p:nvPicPr>
        <p:blipFill>
          <a:blip r:embed="rId3"/>
          <a:stretch>
            <a:fillRect/>
          </a:stretch>
        </p:blipFill>
        <p:spPr>
          <a:xfrm>
            <a:off x="4969510" y="1374775"/>
            <a:ext cx="6701155" cy="3961765"/>
          </a:xfrm>
          <a:prstGeom prst="rect">
            <a:avLst/>
          </a:prstGeom>
          <a:ln>
            <a:solidFill>
              <a:schemeClr val="accent1"/>
            </a:solidFill>
          </a:ln>
        </p:spPr>
      </p:pic>
      <mc:AlternateContent xmlns:mc="http://schemas.openxmlformats.org/markup-compatibility/2006" xmlns:p14="http://schemas.microsoft.com/office/powerpoint/2010/main">
        <mc:Choice Requires="p14">
          <p:contentPart r:id="rId4" p14:bwMode="auto">
            <p14:nvContentPartPr>
              <p14:cNvPr id="10" name="墨迹 9"/>
              <p14:cNvContentPartPr/>
              <p14:nvPr/>
            </p14:nvContentPartPr>
            <p14:xfrm>
              <a:off x="8559800" y="717550"/>
              <a:ext cx="101600" cy="12700"/>
            </p14:xfrm>
          </p:contentPart>
        </mc:Choice>
        <mc:Fallback xmlns="">
          <p:pic>
            <p:nvPicPr>
              <p:cNvPr id="10" name="墨迹 9"/>
            </p:nvPicPr>
            <p:blipFill>
              <a:blip/>
            </p:blipFill>
            <p:spPr>
              <a:xfrm>
                <a:off x="8559800" y="717550"/>
                <a:ext cx="101600" cy="1270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11" name="墨迹 10"/>
              <p14:cNvContentPartPr/>
              <p14:nvPr/>
            </p14:nvContentPartPr>
            <p14:xfrm>
              <a:off x="8509000" y="615950"/>
              <a:ext cx="215900" cy="203200"/>
            </p14:xfrm>
          </p:contentPart>
        </mc:Choice>
        <mc:Fallback xmlns="">
          <p:pic>
            <p:nvPicPr>
              <p:cNvPr id="11" name="墨迹 10"/>
            </p:nvPicPr>
            <p:blipFill>
              <a:blip/>
            </p:blipFill>
            <p:spPr>
              <a:xfrm>
                <a:off x="8509000" y="615950"/>
                <a:ext cx="215900" cy="20320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12" name="墨迹 11"/>
              <p14:cNvContentPartPr/>
              <p14:nvPr/>
            </p14:nvContentPartPr>
            <p14:xfrm>
              <a:off x="1441450" y="4457700"/>
              <a:ext cx="2063750" cy="44450"/>
            </p14:xfrm>
          </p:contentPart>
        </mc:Choice>
        <mc:Fallback xmlns="">
          <p:pic>
            <p:nvPicPr>
              <p:cNvPr id="12" name="墨迹 11"/>
            </p:nvPicPr>
            <p:blipFill>
              <a:blip/>
            </p:blipFill>
            <p:spPr>
              <a:xfrm>
                <a:off x="1441450" y="4457700"/>
                <a:ext cx="2063750" cy="4445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13" name="墨迹 12"/>
              <p14:cNvContentPartPr/>
              <p14:nvPr/>
            </p14:nvContentPartPr>
            <p14:xfrm>
              <a:off x="3594100" y="4260850"/>
              <a:ext cx="171450" cy="215900"/>
            </p14:xfrm>
          </p:contentPart>
        </mc:Choice>
        <mc:Fallback xmlns="">
          <p:pic>
            <p:nvPicPr>
              <p:cNvPr id="13" name="墨迹 12"/>
            </p:nvPicPr>
            <p:blipFill>
              <a:blip/>
            </p:blipFill>
            <p:spPr>
              <a:xfrm>
                <a:off x="3594100" y="4260850"/>
                <a:ext cx="171450" cy="21590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4" name="墨迹 13"/>
              <p14:cNvContentPartPr/>
              <p14:nvPr/>
            </p14:nvContentPartPr>
            <p14:xfrm>
              <a:off x="3575050" y="4279900"/>
              <a:ext cx="222250" cy="241300"/>
            </p14:xfrm>
          </p:contentPart>
        </mc:Choice>
        <mc:Fallback xmlns="">
          <p:pic>
            <p:nvPicPr>
              <p:cNvPr id="14" name="墨迹 13"/>
            </p:nvPicPr>
            <p:blipFill>
              <a:blip/>
            </p:blipFill>
            <p:spPr>
              <a:xfrm>
                <a:off x="3575050" y="4279900"/>
                <a:ext cx="222250" cy="241300"/>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5" name="墨迹 14"/>
              <p14:cNvContentPartPr/>
              <p14:nvPr/>
            </p14:nvContentPartPr>
            <p14:xfrm>
              <a:off x="488950" y="5067300"/>
              <a:ext cx="711200" cy="6350"/>
            </p14:xfrm>
          </p:contentPart>
        </mc:Choice>
        <mc:Fallback xmlns="">
          <p:pic>
            <p:nvPicPr>
              <p:cNvPr id="15" name="墨迹 14"/>
            </p:nvPicPr>
            <p:blipFill>
              <a:blip/>
            </p:blipFill>
            <p:spPr>
              <a:xfrm>
                <a:off x="488950" y="5067300"/>
                <a:ext cx="711200" cy="635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6" name="墨迹 15"/>
              <p14:cNvContentPartPr/>
              <p14:nvPr/>
            </p14:nvContentPartPr>
            <p14:xfrm>
              <a:off x="8464550" y="2997200"/>
              <a:ext cx="228600" cy="546100"/>
            </p14:xfrm>
          </p:contentPart>
        </mc:Choice>
        <mc:Fallback xmlns="">
          <p:pic>
            <p:nvPicPr>
              <p:cNvPr id="16" name="墨迹 15"/>
            </p:nvPicPr>
            <p:blipFill>
              <a:blip/>
            </p:blipFill>
            <p:spPr>
              <a:xfrm>
                <a:off x="8464550" y="2997200"/>
                <a:ext cx="228600" cy="546100"/>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7" name="墨迹 16"/>
              <p14:cNvContentPartPr/>
              <p14:nvPr/>
            </p14:nvContentPartPr>
            <p14:xfrm>
              <a:off x="8445500" y="3454400"/>
              <a:ext cx="215900" cy="133350"/>
            </p14:xfrm>
          </p:contentPart>
        </mc:Choice>
        <mc:Fallback xmlns="">
          <p:pic>
            <p:nvPicPr>
              <p:cNvPr id="17" name="墨迹 16"/>
            </p:nvPicPr>
            <p:blipFill>
              <a:blip/>
            </p:blipFill>
            <p:spPr>
              <a:xfrm>
                <a:off x="8445500" y="3454400"/>
                <a:ext cx="215900" cy="133350"/>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8" name="墨迹 17"/>
              <p14:cNvContentPartPr/>
              <p14:nvPr/>
            </p14:nvContentPartPr>
            <p14:xfrm>
              <a:off x="4337050" y="4832350"/>
              <a:ext cx="342900" cy="241300"/>
            </p14:xfrm>
          </p:contentPart>
        </mc:Choice>
        <mc:Fallback xmlns="">
          <p:pic>
            <p:nvPicPr>
              <p:cNvPr id="18" name="墨迹 17"/>
            </p:nvPicPr>
            <p:blipFill>
              <a:blip/>
            </p:blipFill>
            <p:spPr>
              <a:xfrm>
                <a:off x="4337050" y="4832350"/>
                <a:ext cx="342900" cy="241300"/>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9" name="墨迹 18"/>
              <p14:cNvContentPartPr/>
              <p14:nvPr/>
            </p14:nvContentPartPr>
            <p14:xfrm>
              <a:off x="8509000" y="2070100"/>
              <a:ext cx="158750" cy="558800"/>
            </p14:xfrm>
          </p:contentPart>
        </mc:Choice>
        <mc:Fallback xmlns="">
          <p:pic>
            <p:nvPicPr>
              <p:cNvPr id="19" name="墨迹 18"/>
            </p:nvPicPr>
            <p:blipFill>
              <a:blip/>
            </p:blipFill>
            <p:spPr>
              <a:xfrm>
                <a:off x="8509000" y="2070100"/>
                <a:ext cx="158750" cy="558800"/>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20" name="墨迹 19"/>
              <p14:cNvContentPartPr/>
              <p14:nvPr/>
            </p14:nvContentPartPr>
            <p14:xfrm>
              <a:off x="8369300" y="2120900"/>
              <a:ext cx="355600" cy="203200"/>
            </p14:xfrm>
          </p:contentPart>
        </mc:Choice>
        <mc:Fallback xmlns="">
          <p:pic>
            <p:nvPicPr>
              <p:cNvPr id="20" name="墨迹 19"/>
            </p:nvPicPr>
            <p:blipFill>
              <a:blip/>
            </p:blipFill>
            <p:spPr>
              <a:xfrm>
                <a:off x="8369300" y="2120900"/>
                <a:ext cx="355600" cy="203200"/>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27" name="墨迹 26"/>
              <p14:cNvContentPartPr/>
              <p14:nvPr/>
            </p14:nvContentPartPr>
            <p14:xfrm>
              <a:off x="7181850" y="5638800"/>
              <a:ext cx="279400" cy="304800"/>
            </p14:xfrm>
          </p:contentPart>
        </mc:Choice>
        <mc:Fallback xmlns="">
          <p:pic>
            <p:nvPicPr>
              <p:cNvPr id="27" name="墨迹 26"/>
            </p:nvPicPr>
            <p:blipFill>
              <a:blip/>
            </p:blipFill>
            <p:spPr>
              <a:xfrm>
                <a:off x="7181850" y="5638800"/>
                <a:ext cx="279400" cy="304800"/>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28" name="墨迹 27"/>
              <p14:cNvContentPartPr/>
              <p14:nvPr/>
            </p14:nvContentPartPr>
            <p14:xfrm>
              <a:off x="7442200" y="5638800"/>
              <a:ext cx="114300" cy="95250"/>
            </p14:xfrm>
          </p:contentPart>
        </mc:Choice>
        <mc:Fallback xmlns="">
          <p:pic>
            <p:nvPicPr>
              <p:cNvPr id="28" name="墨迹 27"/>
            </p:nvPicPr>
            <p:blipFill>
              <a:blip/>
            </p:blipFill>
            <p:spPr>
              <a:xfrm>
                <a:off x="7442200" y="5638800"/>
                <a:ext cx="114300" cy="95250"/>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29" name="墨迹 28"/>
              <p14:cNvContentPartPr/>
              <p14:nvPr/>
            </p14:nvContentPartPr>
            <p14:xfrm>
              <a:off x="9632950" y="5422900"/>
              <a:ext cx="336550" cy="292100"/>
            </p14:xfrm>
          </p:contentPart>
        </mc:Choice>
        <mc:Fallback xmlns="">
          <p:pic>
            <p:nvPicPr>
              <p:cNvPr id="29" name="墨迹 28"/>
            </p:nvPicPr>
            <p:blipFill>
              <a:blip/>
            </p:blipFill>
            <p:spPr>
              <a:xfrm>
                <a:off x="9632950" y="5422900"/>
                <a:ext cx="336550" cy="292100"/>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32" name="墨迹 31"/>
              <p14:cNvContentPartPr/>
              <p14:nvPr/>
            </p14:nvContentPartPr>
            <p14:xfrm>
              <a:off x="6254750" y="6172200"/>
              <a:ext cx="412750" cy="234950"/>
            </p14:xfrm>
          </p:contentPart>
        </mc:Choice>
        <mc:Fallback xmlns="">
          <p:pic>
            <p:nvPicPr>
              <p:cNvPr id="32" name="墨迹 31"/>
            </p:nvPicPr>
            <p:blipFill>
              <a:blip/>
            </p:blipFill>
            <p:spPr>
              <a:xfrm>
                <a:off x="6254750" y="6172200"/>
                <a:ext cx="412750" cy="234950"/>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33" name="墨迹 32"/>
              <p14:cNvContentPartPr/>
              <p14:nvPr/>
            </p14:nvContentPartPr>
            <p14:xfrm>
              <a:off x="5520266" y="5735679"/>
              <a:ext cx="5644" cy="307369"/>
            </p14:xfrm>
          </p:contentPart>
        </mc:Choice>
        <mc:Fallback xmlns="">
          <p:pic>
            <p:nvPicPr>
              <p:cNvPr id="33" name="墨迹 32"/>
            </p:nvPicPr>
            <p:blipFill>
              <a:blip/>
            </p:blipFill>
            <p:spPr>
              <a:xfrm>
                <a:off x="5520266" y="5735679"/>
                <a:ext cx="5644" cy="307369"/>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34" name="墨迹 33"/>
              <p14:cNvContentPartPr/>
              <p14:nvPr/>
            </p14:nvContentPartPr>
            <p14:xfrm>
              <a:off x="5616222" y="5696200"/>
              <a:ext cx="417688" cy="259431"/>
            </p14:xfrm>
          </p:contentPart>
        </mc:Choice>
        <mc:Fallback xmlns="">
          <p:pic>
            <p:nvPicPr>
              <p:cNvPr id="34" name="墨迹 33"/>
            </p:nvPicPr>
            <p:blipFill>
              <a:blip/>
            </p:blipFill>
            <p:spPr>
              <a:xfrm>
                <a:off x="5616222" y="5696200"/>
                <a:ext cx="417688" cy="259431"/>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35" name="墨迹 34"/>
              <p14:cNvContentPartPr/>
              <p14:nvPr/>
            </p14:nvContentPartPr>
            <p14:xfrm>
              <a:off x="6191955" y="5780797"/>
              <a:ext cx="138289" cy="169194"/>
            </p14:xfrm>
          </p:contentPart>
        </mc:Choice>
        <mc:Fallback xmlns="">
          <p:pic>
            <p:nvPicPr>
              <p:cNvPr id="35" name="墨迹 34"/>
            </p:nvPicPr>
            <p:blipFill>
              <a:blip/>
            </p:blipFill>
            <p:spPr>
              <a:xfrm>
                <a:off x="6191955" y="5780797"/>
                <a:ext cx="138289" cy="169194"/>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36" name="墨迹 35"/>
              <p14:cNvContentPartPr/>
              <p14:nvPr/>
            </p14:nvContentPartPr>
            <p14:xfrm>
              <a:off x="6451600" y="5724399"/>
              <a:ext cx="107244" cy="16920"/>
            </p14:xfrm>
          </p:contentPart>
        </mc:Choice>
        <mc:Fallback xmlns="">
          <p:pic>
            <p:nvPicPr>
              <p:cNvPr id="36" name="墨迹 35"/>
            </p:nvPicPr>
            <p:blipFill>
              <a:blip/>
            </p:blipFill>
            <p:spPr>
              <a:xfrm>
                <a:off x="6451600" y="5724399"/>
                <a:ext cx="107244" cy="16920"/>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37" name="墨迹 36"/>
              <p14:cNvContentPartPr/>
              <p14:nvPr/>
            </p14:nvContentPartPr>
            <p14:xfrm>
              <a:off x="7174088" y="1658102"/>
              <a:ext cx="191912" cy="22559"/>
            </p14:xfrm>
          </p:contentPart>
        </mc:Choice>
        <mc:Fallback xmlns="">
          <p:pic>
            <p:nvPicPr>
              <p:cNvPr id="37" name="墨迹 36"/>
            </p:nvPicPr>
            <p:blipFill>
              <a:blip/>
            </p:blipFill>
            <p:spPr>
              <a:xfrm>
                <a:off x="7174088" y="1658102"/>
                <a:ext cx="191912" cy="22559"/>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38" name="墨迹 37"/>
              <p14:cNvContentPartPr/>
              <p14:nvPr/>
            </p14:nvContentPartPr>
            <p14:xfrm>
              <a:off x="7264400" y="1579144"/>
              <a:ext cx="39511" cy="186114"/>
            </p14:xfrm>
          </p:contentPart>
        </mc:Choice>
        <mc:Fallback xmlns="">
          <p:pic>
            <p:nvPicPr>
              <p:cNvPr id="38" name="墨迹 37"/>
            </p:nvPicPr>
            <p:blipFill>
              <a:blip/>
            </p:blipFill>
            <p:spPr>
              <a:xfrm>
                <a:off x="7264400" y="1579144"/>
                <a:ext cx="39511" cy="186114"/>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39" name="墨迹 38"/>
              <p14:cNvContentPartPr/>
              <p14:nvPr/>
            </p14:nvContentPartPr>
            <p14:xfrm>
              <a:off x="7334955" y="1528386"/>
              <a:ext cx="104422" cy="313009"/>
            </p14:xfrm>
          </p:contentPart>
        </mc:Choice>
        <mc:Fallback xmlns="">
          <p:pic>
            <p:nvPicPr>
              <p:cNvPr id="39" name="墨迹 38"/>
            </p:nvPicPr>
            <p:blipFill>
              <a:blip/>
            </p:blipFill>
            <p:spPr>
              <a:xfrm>
                <a:off x="7334955" y="1528386"/>
                <a:ext cx="104422" cy="313009"/>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40" name="墨迹 39"/>
              <p14:cNvContentPartPr/>
              <p14:nvPr/>
            </p14:nvContentPartPr>
            <p14:xfrm>
              <a:off x="7224888" y="2630967"/>
              <a:ext cx="158044" cy="14100"/>
            </p14:xfrm>
          </p:contentPart>
        </mc:Choice>
        <mc:Fallback xmlns="">
          <p:pic>
            <p:nvPicPr>
              <p:cNvPr id="40" name="墨迹 39"/>
            </p:nvPicPr>
            <p:blipFill>
              <a:blip/>
            </p:blipFill>
            <p:spPr>
              <a:xfrm>
                <a:off x="7224888" y="2630967"/>
                <a:ext cx="158044" cy="14100"/>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41" name="墨迹 40"/>
              <p14:cNvContentPartPr/>
              <p14:nvPr/>
            </p14:nvContentPartPr>
            <p14:xfrm>
              <a:off x="7286977" y="2566110"/>
              <a:ext cx="33867" cy="155094"/>
            </p14:xfrm>
          </p:contentPart>
        </mc:Choice>
        <mc:Fallback xmlns="">
          <p:pic>
            <p:nvPicPr>
              <p:cNvPr id="41" name="墨迹 40"/>
            </p:nvPicPr>
            <p:blipFill>
              <a:blip/>
            </p:blipFill>
            <p:spPr>
              <a:xfrm>
                <a:off x="7286977" y="2566110"/>
                <a:ext cx="33867" cy="155094"/>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42" name="墨迹 41"/>
              <p14:cNvContentPartPr/>
              <p14:nvPr/>
            </p14:nvContentPartPr>
            <p14:xfrm>
              <a:off x="7377288" y="2532271"/>
              <a:ext cx="220134" cy="191753"/>
            </p14:xfrm>
          </p:contentPart>
        </mc:Choice>
        <mc:Fallback xmlns="">
          <p:pic>
            <p:nvPicPr>
              <p:cNvPr id="42" name="墨迹 41"/>
            </p:nvPicPr>
            <p:blipFill>
              <a:blip/>
            </p:blipFill>
            <p:spPr>
              <a:xfrm>
                <a:off x="7377288" y="2532271"/>
                <a:ext cx="220134" cy="191753"/>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43" name="墨迹 42"/>
              <p14:cNvContentPartPr/>
              <p14:nvPr/>
            </p14:nvContentPartPr>
            <p14:xfrm>
              <a:off x="9386711" y="1770897"/>
              <a:ext cx="84666" cy="219953"/>
            </p14:xfrm>
          </p:contentPart>
        </mc:Choice>
        <mc:Fallback xmlns="">
          <p:pic>
            <p:nvPicPr>
              <p:cNvPr id="43" name="墨迹 42"/>
            </p:nvPicPr>
            <p:blipFill>
              <a:blip/>
            </p:blipFill>
            <p:spPr>
              <a:xfrm>
                <a:off x="9386711" y="1770897"/>
                <a:ext cx="84666" cy="219953"/>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44" name="墨迹 43"/>
              <p14:cNvContentPartPr/>
              <p14:nvPr/>
            </p14:nvContentPartPr>
            <p14:xfrm>
              <a:off x="9477022" y="1844215"/>
              <a:ext cx="158044" cy="22559"/>
            </p14:xfrm>
          </p:contentPart>
        </mc:Choice>
        <mc:Fallback xmlns="">
          <p:pic>
            <p:nvPicPr>
              <p:cNvPr id="44" name="墨迹 43"/>
            </p:nvPicPr>
            <p:blipFill>
              <a:blip/>
            </p:blipFill>
            <p:spPr>
              <a:xfrm>
                <a:off x="9477022" y="1844215"/>
                <a:ext cx="158044" cy="22559"/>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45" name="墨迹 44"/>
              <p14:cNvContentPartPr/>
              <p14:nvPr/>
            </p14:nvContentPartPr>
            <p14:xfrm>
              <a:off x="9691511" y="1731419"/>
              <a:ext cx="118533" cy="262251"/>
            </p14:xfrm>
          </p:contentPart>
        </mc:Choice>
        <mc:Fallback xmlns="">
          <p:pic>
            <p:nvPicPr>
              <p:cNvPr id="45" name="墨迹 44"/>
            </p:nvPicPr>
            <p:blipFill>
              <a:blip/>
            </p:blipFill>
            <p:spPr>
              <a:xfrm>
                <a:off x="9691511" y="1731419"/>
                <a:ext cx="118533" cy="262251"/>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46" name="墨迹 45"/>
              <p14:cNvContentPartPr/>
              <p14:nvPr/>
            </p14:nvContentPartPr>
            <p14:xfrm>
              <a:off x="6570133" y="1821656"/>
              <a:ext cx="146756" cy="225592"/>
            </p14:xfrm>
          </p:contentPart>
        </mc:Choice>
        <mc:Fallback xmlns="">
          <p:pic>
            <p:nvPicPr>
              <p:cNvPr id="46" name="墨迹 45"/>
            </p:nvPicPr>
            <p:blipFill>
              <a:blip/>
            </p:blipFill>
            <p:spPr>
              <a:xfrm>
                <a:off x="6570133" y="1821656"/>
                <a:ext cx="146756" cy="225592"/>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47" name="墨迹 46"/>
              <p14:cNvContentPartPr/>
              <p14:nvPr/>
            </p14:nvContentPartPr>
            <p14:xfrm>
              <a:off x="6683022" y="1911893"/>
              <a:ext cx="172155" cy="22559"/>
            </p14:xfrm>
          </p:contentPart>
        </mc:Choice>
        <mc:Fallback xmlns="">
          <p:pic>
            <p:nvPicPr>
              <p:cNvPr id="47" name="墨迹 46"/>
            </p:nvPicPr>
            <p:blipFill>
              <a:blip/>
            </p:blipFill>
            <p:spPr>
              <a:xfrm>
                <a:off x="6683022" y="1911893"/>
                <a:ext cx="172155" cy="22559"/>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48" name="墨迹 47"/>
              <p14:cNvContentPartPr/>
              <p14:nvPr/>
            </p14:nvContentPartPr>
            <p14:xfrm>
              <a:off x="6767688" y="1832935"/>
              <a:ext cx="28222" cy="211493"/>
            </p14:xfrm>
          </p:contentPart>
        </mc:Choice>
        <mc:Fallback xmlns="">
          <p:pic>
            <p:nvPicPr>
              <p:cNvPr id="48" name="墨迹 47"/>
            </p:nvPicPr>
            <p:blipFill>
              <a:blip/>
            </p:blipFill>
            <p:spPr>
              <a:xfrm>
                <a:off x="6767688" y="1832935"/>
                <a:ext cx="28222" cy="211493"/>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49" name="墨迹 48"/>
              <p14:cNvContentPartPr/>
              <p14:nvPr/>
            </p14:nvContentPartPr>
            <p14:xfrm>
              <a:off x="6903155" y="1770897"/>
              <a:ext cx="124178" cy="338389"/>
            </p14:xfrm>
          </p:contentPart>
        </mc:Choice>
        <mc:Fallback xmlns="">
          <p:pic>
            <p:nvPicPr>
              <p:cNvPr id="49" name="墨迹 48"/>
            </p:nvPicPr>
            <p:blipFill>
              <a:blip/>
            </p:blipFill>
            <p:spPr>
              <a:xfrm>
                <a:off x="6903155" y="1770897"/>
                <a:ext cx="124178" cy="338389"/>
              </a:xfrm>
              <a:prstGeom prst="rect"/>
            </p:spPr>
          </p:pic>
        </mc:Fallback>
      </mc:AlternateContent>
    </p:spTree>
    <p:custDataLst>
      <p:tags r:id="rId36"/>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89890" y="236220"/>
            <a:ext cx="11412855" cy="4690745"/>
          </a:xfrm>
          <a:prstGeom prst="rect">
            <a:avLst/>
          </a:prstGeom>
        </p:spPr>
      </p:pic>
      <mc:AlternateContent xmlns:mc="http://schemas.openxmlformats.org/markup-compatibility/2006" xmlns:p14="http://schemas.microsoft.com/office/powerpoint/2010/main">
        <mc:Choice Requires="p14">
          <p:contentPart r:id="rId2" p14:bwMode="auto">
            <p14:nvContentPartPr>
              <p14:cNvPr id="3" name="墨迹 2"/>
              <p14:cNvContentPartPr/>
              <p14:nvPr/>
            </p14:nvContentPartPr>
            <p14:xfrm>
              <a:off x="8667750" y="533400"/>
              <a:ext cx="12700" cy="360"/>
            </p14:xfrm>
          </p:contentPart>
        </mc:Choice>
        <mc:Fallback xmlns="">
          <p:pic>
            <p:nvPicPr>
              <p:cNvPr id="3" name="墨迹 2"/>
            </p:nvPicPr>
            <p:blipFill>
              <a:blip/>
            </p:blipFill>
            <p:spPr>
              <a:xfrm>
                <a:off x="8667750" y="533400"/>
                <a:ext cx="12700" cy="360"/>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4" name="墨迹 3"/>
              <p14:cNvContentPartPr/>
              <p14:nvPr/>
            </p14:nvContentPartPr>
            <p14:xfrm>
              <a:off x="8343900" y="622300"/>
              <a:ext cx="1651000" cy="19050"/>
            </p14:xfrm>
          </p:contentPart>
        </mc:Choice>
        <mc:Fallback xmlns="">
          <p:pic>
            <p:nvPicPr>
              <p:cNvPr id="4" name="墨迹 3"/>
            </p:nvPicPr>
            <p:blipFill>
              <a:blip/>
            </p:blipFill>
            <p:spPr>
              <a:xfrm>
                <a:off x="8343900" y="622300"/>
                <a:ext cx="1651000" cy="1905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16" name="墨迹 15"/>
              <p14:cNvContentPartPr/>
              <p14:nvPr/>
            </p14:nvContentPartPr>
            <p14:xfrm>
              <a:off x="5784850" y="2870200"/>
              <a:ext cx="12700" cy="360"/>
            </p14:xfrm>
          </p:contentPart>
        </mc:Choice>
        <mc:Fallback xmlns="">
          <p:pic>
            <p:nvPicPr>
              <p:cNvPr id="16" name="墨迹 15"/>
            </p:nvPicPr>
            <p:blipFill>
              <a:blip/>
            </p:blipFill>
            <p:spPr>
              <a:xfrm>
                <a:off x="5784850" y="2870200"/>
                <a:ext cx="12700" cy="36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17" name="墨迹 16"/>
              <p14:cNvContentPartPr/>
              <p14:nvPr/>
            </p14:nvContentPartPr>
            <p14:xfrm>
              <a:off x="5448300" y="2743200"/>
              <a:ext cx="374650" cy="361950"/>
            </p14:xfrm>
          </p:contentPart>
        </mc:Choice>
        <mc:Fallback xmlns="">
          <p:pic>
            <p:nvPicPr>
              <p:cNvPr id="17" name="墨迹 16"/>
            </p:nvPicPr>
            <p:blipFill>
              <a:blip/>
            </p:blipFill>
            <p:spPr>
              <a:xfrm>
                <a:off x="5448300" y="2743200"/>
                <a:ext cx="374650" cy="36195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82" name="墨迹 81"/>
              <p14:cNvContentPartPr/>
              <p14:nvPr/>
            </p14:nvContentPartPr>
            <p14:xfrm>
              <a:off x="5858933" y="603458"/>
              <a:ext cx="1509889" cy="146635"/>
            </p14:xfrm>
          </p:contentPart>
        </mc:Choice>
        <mc:Fallback xmlns="">
          <p:pic>
            <p:nvPicPr>
              <p:cNvPr id="82" name="墨迹 81"/>
            </p:nvPicPr>
            <p:blipFill>
              <a:blip/>
            </p:blipFill>
            <p:spPr>
              <a:xfrm>
                <a:off x="5858933" y="603458"/>
                <a:ext cx="1509889" cy="146635"/>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83" name="墨迹 82"/>
              <p14:cNvContentPartPr/>
              <p14:nvPr/>
            </p14:nvContentPartPr>
            <p14:xfrm>
              <a:off x="10160000" y="637297"/>
              <a:ext cx="28222" cy="146635"/>
            </p14:xfrm>
          </p:contentPart>
        </mc:Choice>
        <mc:Fallback xmlns="">
          <p:pic>
            <p:nvPicPr>
              <p:cNvPr id="83" name="墨迹 82"/>
            </p:nvPicPr>
            <p:blipFill>
              <a:blip/>
            </p:blipFill>
            <p:spPr>
              <a:xfrm>
                <a:off x="10160000" y="637297"/>
                <a:ext cx="28222" cy="146635"/>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84" name="墨迹 83"/>
              <p14:cNvContentPartPr/>
              <p14:nvPr/>
            </p14:nvContentPartPr>
            <p14:xfrm>
              <a:off x="10066866" y="868529"/>
              <a:ext cx="70556" cy="234052"/>
            </p14:xfrm>
          </p:contentPart>
        </mc:Choice>
        <mc:Fallback xmlns="">
          <p:pic>
            <p:nvPicPr>
              <p:cNvPr id="84" name="墨迹 83"/>
            </p:nvPicPr>
            <p:blipFill>
              <a:blip/>
            </p:blipFill>
            <p:spPr>
              <a:xfrm>
                <a:off x="10066866" y="868529"/>
                <a:ext cx="70556" cy="234052"/>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85" name="墨迹 84"/>
              <p14:cNvContentPartPr/>
              <p14:nvPr/>
            </p14:nvContentPartPr>
            <p14:xfrm>
              <a:off x="10052755" y="783932"/>
              <a:ext cx="183445" cy="118436"/>
            </p14:xfrm>
          </p:contentPart>
        </mc:Choice>
        <mc:Fallback xmlns="">
          <p:pic>
            <p:nvPicPr>
              <p:cNvPr id="85" name="墨迹 84"/>
            </p:nvPicPr>
            <p:blipFill>
              <a:blip/>
            </p:blipFill>
            <p:spPr>
              <a:xfrm>
                <a:off x="10052755" y="783932"/>
                <a:ext cx="183445" cy="118436"/>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86" name="墨迹 85"/>
              <p14:cNvContentPartPr/>
              <p14:nvPr/>
            </p14:nvContentPartPr>
            <p14:xfrm>
              <a:off x="10329333" y="552700"/>
              <a:ext cx="90311" cy="157915"/>
            </p14:xfrm>
          </p:contentPart>
        </mc:Choice>
        <mc:Fallback xmlns="">
          <p:pic>
            <p:nvPicPr>
              <p:cNvPr id="86" name="墨迹 85"/>
            </p:nvPicPr>
            <p:blipFill>
              <a:blip/>
            </p:blipFill>
            <p:spPr>
              <a:xfrm>
                <a:off x="10329333" y="552700"/>
                <a:ext cx="90311" cy="157915"/>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87" name="墨迹 86"/>
              <p14:cNvContentPartPr/>
              <p14:nvPr/>
            </p14:nvContentPartPr>
            <p14:xfrm>
              <a:off x="10332155" y="908008"/>
              <a:ext cx="36689" cy="234052"/>
            </p14:xfrm>
          </p:contentPart>
        </mc:Choice>
        <mc:Fallback xmlns="">
          <p:pic>
            <p:nvPicPr>
              <p:cNvPr id="87" name="墨迹 86"/>
            </p:nvPicPr>
            <p:blipFill>
              <a:blip/>
            </p:blipFill>
            <p:spPr>
              <a:xfrm>
                <a:off x="10332155" y="908008"/>
                <a:ext cx="36689" cy="234052"/>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88" name="墨迹 87"/>
              <p14:cNvContentPartPr/>
              <p14:nvPr/>
            </p14:nvContentPartPr>
            <p14:xfrm>
              <a:off x="10329333" y="761373"/>
              <a:ext cx="101601" cy="140995"/>
            </p14:xfrm>
          </p:contentPart>
        </mc:Choice>
        <mc:Fallback xmlns="">
          <p:pic>
            <p:nvPicPr>
              <p:cNvPr id="88" name="墨迹 87"/>
            </p:nvPicPr>
            <p:blipFill>
              <a:blip/>
            </p:blipFill>
            <p:spPr>
              <a:xfrm>
                <a:off x="10329333" y="761373"/>
                <a:ext cx="101601" cy="140995"/>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89" name="墨迹 88"/>
              <p14:cNvContentPartPr/>
              <p14:nvPr/>
            </p14:nvContentPartPr>
            <p14:xfrm>
              <a:off x="10315222" y="733174"/>
              <a:ext cx="172155" cy="177654"/>
            </p14:xfrm>
          </p:contentPart>
        </mc:Choice>
        <mc:Fallback xmlns="">
          <p:pic>
            <p:nvPicPr>
              <p:cNvPr id="89" name="墨迹 88"/>
            </p:nvPicPr>
            <p:blipFill>
              <a:blip/>
            </p:blipFill>
            <p:spPr>
              <a:xfrm>
                <a:off x="10315222" y="733174"/>
                <a:ext cx="172155" cy="177654"/>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90" name="墨迹 89"/>
              <p14:cNvContentPartPr/>
              <p14:nvPr/>
            </p14:nvContentPartPr>
            <p14:xfrm>
              <a:off x="10069688" y="39478"/>
              <a:ext cx="39512" cy="112796"/>
            </p14:xfrm>
          </p:contentPart>
        </mc:Choice>
        <mc:Fallback xmlns="">
          <p:pic>
            <p:nvPicPr>
              <p:cNvPr id="90" name="墨迹 89"/>
            </p:nvPicPr>
            <p:blipFill>
              <a:blip/>
            </p:blipFill>
            <p:spPr>
              <a:xfrm>
                <a:off x="10069688" y="39478"/>
                <a:ext cx="39512" cy="112796"/>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91" name="墨迹 90"/>
              <p14:cNvContentPartPr/>
              <p14:nvPr/>
            </p14:nvContentPartPr>
            <p14:xfrm>
              <a:off x="10010422" y="219952"/>
              <a:ext cx="76200" cy="172014"/>
            </p14:xfrm>
          </p:contentPart>
        </mc:Choice>
        <mc:Fallback xmlns="">
          <p:pic>
            <p:nvPicPr>
              <p:cNvPr id="91" name="墨迹 90"/>
            </p:nvPicPr>
            <p:blipFill>
              <a:blip/>
            </p:blipFill>
            <p:spPr>
              <a:xfrm>
                <a:off x="10010422" y="219952"/>
                <a:ext cx="76200" cy="172014"/>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92" name="墨迹 91"/>
              <p14:cNvContentPartPr/>
              <p14:nvPr/>
            </p14:nvContentPartPr>
            <p14:xfrm>
              <a:off x="10024533" y="152274"/>
              <a:ext cx="138289" cy="101517"/>
            </p14:xfrm>
          </p:contentPart>
        </mc:Choice>
        <mc:Fallback xmlns="">
          <p:pic>
            <p:nvPicPr>
              <p:cNvPr id="92" name="墨迹 91"/>
            </p:nvPicPr>
            <p:blipFill>
              <a:blip/>
            </p:blipFill>
            <p:spPr>
              <a:xfrm>
                <a:off x="10024533" y="152274"/>
                <a:ext cx="138289" cy="101517"/>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93" name="墨迹 92"/>
              <p14:cNvContentPartPr/>
              <p14:nvPr/>
            </p14:nvContentPartPr>
            <p14:xfrm>
              <a:off x="10323688" y="28199"/>
              <a:ext cx="16934" cy="146634"/>
            </p14:xfrm>
          </p:contentPart>
        </mc:Choice>
        <mc:Fallback xmlns="">
          <p:pic>
            <p:nvPicPr>
              <p:cNvPr id="93" name="墨迹 92"/>
            </p:nvPicPr>
            <p:blipFill>
              <a:blip/>
            </p:blipFill>
            <p:spPr>
              <a:xfrm>
                <a:off x="10323688" y="28199"/>
                <a:ext cx="16934" cy="146634"/>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94" name="墨迹 93"/>
              <p14:cNvContentPartPr/>
              <p14:nvPr/>
            </p14:nvContentPartPr>
            <p14:xfrm>
              <a:off x="10272888" y="231231"/>
              <a:ext cx="45156" cy="197394"/>
            </p14:xfrm>
          </p:contentPart>
        </mc:Choice>
        <mc:Fallback xmlns="">
          <p:pic>
            <p:nvPicPr>
              <p:cNvPr id="94" name="墨迹 93"/>
            </p:nvPicPr>
            <p:blipFill>
              <a:blip/>
            </p:blipFill>
            <p:spPr>
              <a:xfrm>
                <a:off x="10272888" y="231231"/>
                <a:ext cx="45156" cy="197394"/>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95" name="墨迹 94"/>
              <p14:cNvContentPartPr/>
              <p14:nvPr/>
            </p14:nvContentPartPr>
            <p14:xfrm>
              <a:off x="10267244" y="118435"/>
              <a:ext cx="160867" cy="146635"/>
            </p14:xfrm>
          </p:contentPart>
        </mc:Choice>
        <mc:Fallback xmlns="">
          <p:pic>
            <p:nvPicPr>
              <p:cNvPr id="95" name="墨迹 94"/>
            </p:nvPicPr>
            <p:blipFill>
              <a:blip/>
            </p:blipFill>
            <p:spPr>
              <a:xfrm>
                <a:off x="10267244" y="118435"/>
                <a:ext cx="160867" cy="146635"/>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96" name="墨迹 95"/>
              <p14:cNvContentPartPr/>
              <p14:nvPr/>
            </p14:nvContentPartPr>
            <p14:xfrm>
              <a:off x="10487377" y="-16919"/>
              <a:ext cx="90311" cy="129715"/>
            </p14:xfrm>
          </p:contentPart>
        </mc:Choice>
        <mc:Fallback xmlns="">
          <p:pic>
            <p:nvPicPr>
              <p:cNvPr id="96" name="墨迹 95"/>
            </p:nvPicPr>
            <p:blipFill>
              <a:blip/>
            </p:blipFill>
            <p:spPr>
              <a:xfrm>
                <a:off x="10487377" y="-16919"/>
                <a:ext cx="90311" cy="129715"/>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97" name="墨迹 96"/>
              <p14:cNvContentPartPr/>
              <p14:nvPr/>
            </p14:nvContentPartPr>
            <p14:xfrm>
              <a:off x="10501488" y="214312"/>
              <a:ext cx="76200" cy="248151"/>
            </p14:xfrm>
          </p:contentPart>
        </mc:Choice>
        <mc:Fallback xmlns="">
          <p:pic>
            <p:nvPicPr>
              <p:cNvPr id="97" name="墨迹 96"/>
            </p:nvPicPr>
            <p:blipFill>
              <a:blip/>
            </p:blipFill>
            <p:spPr>
              <a:xfrm>
                <a:off x="10501488" y="214312"/>
                <a:ext cx="76200" cy="248151"/>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98" name="墨迹 97"/>
              <p14:cNvContentPartPr/>
              <p14:nvPr/>
            </p14:nvContentPartPr>
            <p14:xfrm>
              <a:off x="10464800" y="129715"/>
              <a:ext cx="197555" cy="214312"/>
            </p14:xfrm>
          </p:contentPart>
        </mc:Choice>
        <mc:Fallback xmlns="">
          <p:pic>
            <p:nvPicPr>
              <p:cNvPr id="98" name="墨迹 97"/>
            </p:nvPicPr>
            <p:blipFill>
              <a:blip/>
            </p:blipFill>
            <p:spPr>
              <a:xfrm>
                <a:off x="10464800" y="129715"/>
                <a:ext cx="197555" cy="214312"/>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99" name="墨迹 98"/>
              <p14:cNvContentPartPr/>
              <p14:nvPr/>
            </p14:nvContentPartPr>
            <p14:xfrm>
              <a:off x="9578622" y="919287"/>
              <a:ext cx="5644" cy="16920"/>
            </p14:xfrm>
          </p:contentPart>
        </mc:Choice>
        <mc:Fallback xmlns="">
          <p:pic>
            <p:nvPicPr>
              <p:cNvPr id="99" name="墨迹 98"/>
            </p:nvPicPr>
            <p:blipFill>
              <a:blip/>
            </p:blipFill>
            <p:spPr>
              <a:xfrm>
                <a:off x="9578622" y="919287"/>
                <a:ext cx="5644" cy="16920"/>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00" name="墨迹 99"/>
              <p14:cNvContentPartPr/>
              <p14:nvPr/>
            </p14:nvContentPartPr>
            <p14:xfrm>
              <a:off x="7665155" y="2481513"/>
              <a:ext cx="321734" cy="327108"/>
            </p14:xfrm>
          </p:contentPart>
        </mc:Choice>
        <mc:Fallback xmlns="">
          <p:pic>
            <p:nvPicPr>
              <p:cNvPr id="100" name="墨迹 99"/>
            </p:nvPicPr>
            <p:blipFill>
              <a:blip/>
            </p:blipFill>
            <p:spPr>
              <a:xfrm>
                <a:off x="7665155" y="2481513"/>
                <a:ext cx="321734" cy="327108"/>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01" name="墨迹 100"/>
              <p14:cNvContentPartPr/>
              <p14:nvPr/>
            </p14:nvContentPartPr>
            <p14:xfrm>
              <a:off x="5904088" y="2645067"/>
              <a:ext cx="434622" cy="473743"/>
            </p14:xfrm>
          </p:contentPart>
        </mc:Choice>
        <mc:Fallback xmlns="">
          <p:pic>
            <p:nvPicPr>
              <p:cNvPr id="101" name="墨迹 100"/>
            </p:nvPicPr>
            <p:blipFill>
              <a:blip/>
            </p:blipFill>
            <p:spPr>
              <a:xfrm>
                <a:off x="5904088" y="2645067"/>
                <a:ext cx="434622" cy="473743"/>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02" name="墨迹 101"/>
              <p14:cNvContentPartPr/>
              <p14:nvPr/>
            </p14:nvContentPartPr>
            <p14:xfrm>
              <a:off x="6101644" y="1550945"/>
              <a:ext cx="1732844" cy="958767"/>
            </p14:xfrm>
          </p:contentPart>
        </mc:Choice>
        <mc:Fallback xmlns="">
          <p:pic>
            <p:nvPicPr>
              <p:cNvPr id="102" name="墨迹 101"/>
            </p:nvPicPr>
            <p:blipFill>
              <a:blip/>
            </p:blipFill>
            <p:spPr>
              <a:xfrm>
                <a:off x="6101644" y="1550945"/>
                <a:ext cx="1732844" cy="958767"/>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03" name="墨迹 102"/>
              <p14:cNvContentPartPr/>
              <p14:nvPr/>
            </p14:nvContentPartPr>
            <p14:xfrm>
              <a:off x="6028266" y="2100826"/>
              <a:ext cx="364066" cy="341208"/>
            </p14:xfrm>
          </p:contentPart>
        </mc:Choice>
        <mc:Fallback xmlns="">
          <p:pic>
            <p:nvPicPr>
              <p:cNvPr id="103" name="墨迹 102"/>
            </p:nvPicPr>
            <p:blipFill>
              <a:blip/>
            </p:blipFill>
            <p:spPr>
              <a:xfrm>
                <a:off x="6028266" y="2100826"/>
                <a:ext cx="364066" cy="341208"/>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04" name="墨迹 103"/>
              <p14:cNvContentPartPr/>
              <p14:nvPr/>
            </p14:nvContentPartPr>
            <p14:xfrm>
              <a:off x="880533" y="146634"/>
              <a:ext cx="273755" cy="270711"/>
            </p14:xfrm>
          </p:contentPart>
        </mc:Choice>
        <mc:Fallback xmlns="">
          <p:pic>
            <p:nvPicPr>
              <p:cNvPr id="104" name="墨迹 103"/>
            </p:nvPicPr>
            <p:blipFill>
              <a:blip/>
            </p:blipFill>
            <p:spPr>
              <a:xfrm>
                <a:off x="880533" y="146634"/>
                <a:ext cx="273755" cy="270711"/>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105" name="墨迹 104"/>
              <p14:cNvContentPartPr/>
              <p14:nvPr/>
            </p14:nvContentPartPr>
            <p14:xfrm>
              <a:off x="1495777" y="157914"/>
              <a:ext cx="107245" cy="265071"/>
            </p14:xfrm>
          </p:contentPart>
        </mc:Choice>
        <mc:Fallback xmlns="">
          <p:pic>
            <p:nvPicPr>
              <p:cNvPr id="105" name="墨迹 104"/>
            </p:nvPicPr>
            <p:blipFill>
              <a:blip/>
            </p:blipFill>
            <p:spPr>
              <a:xfrm>
                <a:off x="1495777" y="157914"/>
                <a:ext cx="107245" cy="265071"/>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06" name="墨迹 105"/>
              <p14:cNvContentPartPr/>
              <p14:nvPr/>
            </p14:nvContentPartPr>
            <p14:xfrm>
              <a:off x="1603022" y="-11279"/>
              <a:ext cx="296333" cy="422984"/>
            </p14:xfrm>
          </p:contentPart>
        </mc:Choice>
        <mc:Fallback xmlns="">
          <p:pic>
            <p:nvPicPr>
              <p:cNvPr id="106" name="墨迹 105"/>
            </p:nvPicPr>
            <p:blipFill>
              <a:blip/>
            </p:blipFill>
            <p:spPr>
              <a:xfrm>
                <a:off x="1603022" y="-11279"/>
                <a:ext cx="296333" cy="422984"/>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107" name="墨迹 106"/>
              <p14:cNvContentPartPr/>
              <p14:nvPr/>
            </p14:nvContentPartPr>
            <p14:xfrm>
              <a:off x="2054577" y="135355"/>
              <a:ext cx="146756" cy="180473"/>
            </p14:xfrm>
          </p:contentPart>
        </mc:Choice>
        <mc:Fallback xmlns="">
          <p:pic>
            <p:nvPicPr>
              <p:cNvPr id="107" name="墨迹 106"/>
            </p:nvPicPr>
            <p:blipFill>
              <a:blip/>
            </p:blipFill>
            <p:spPr>
              <a:xfrm>
                <a:off x="2054577" y="135355"/>
                <a:ext cx="146756" cy="180473"/>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08" name="墨迹 107"/>
              <p14:cNvContentPartPr/>
              <p14:nvPr/>
            </p14:nvContentPartPr>
            <p14:xfrm>
              <a:off x="2466622" y="62037"/>
              <a:ext cx="141111" cy="50759"/>
            </p14:xfrm>
          </p:contentPart>
        </mc:Choice>
        <mc:Fallback xmlns="">
          <p:pic>
            <p:nvPicPr>
              <p:cNvPr id="108" name="墨迹 107"/>
            </p:nvPicPr>
            <p:blipFill>
              <a:blip/>
            </p:blipFill>
            <p:spPr>
              <a:xfrm>
                <a:off x="2466622" y="62037"/>
                <a:ext cx="141111" cy="50759"/>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109" name="墨迹 108"/>
              <p14:cNvContentPartPr/>
              <p14:nvPr/>
            </p14:nvContentPartPr>
            <p14:xfrm>
              <a:off x="2449688" y="163554"/>
              <a:ext cx="39512" cy="420165"/>
            </p14:xfrm>
          </p:contentPart>
        </mc:Choice>
        <mc:Fallback xmlns="">
          <p:pic>
            <p:nvPicPr>
              <p:cNvPr id="109" name="墨迹 108"/>
            </p:nvPicPr>
            <p:blipFill>
              <a:blip/>
            </p:blipFill>
            <p:spPr>
              <a:xfrm>
                <a:off x="2449688" y="163554"/>
                <a:ext cx="39512" cy="420165"/>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10" name="墨迹 109"/>
              <p14:cNvContentPartPr/>
              <p14:nvPr/>
            </p14:nvContentPartPr>
            <p14:xfrm>
              <a:off x="2444044" y="211492"/>
              <a:ext cx="268111" cy="87417"/>
            </p14:xfrm>
          </p:contentPart>
        </mc:Choice>
        <mc:Fallback xmlns="">
          <p:pic>
            <p:nvPicPr>
              <p:cNvPr id="110" name="墨迹 109"/>
            </p:nvPicPr>
            <p:blipFill>
              <a:blip/>
            </p:blipFill>
            <p:spPr>
              <a:xfrm>
                <a:off x="2444044" y="211492"/>
                <a:ext cx="268111" cy="87417"/>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111" name="墨迹 110"/>
              <p14:cNvContentPartPr/>
              <p14:nvPr/>
            </p14:nvContentPartPr>
            <p14:xfrm>
              <a:off x="2802466" y="107156"/>
              <a:ext cx="222956" cy="389146"/>
            </p14:xfrm>
          </p:contentPart>
        </mc:Choice>
        <mc:Fallback xmlns="">
          <p:pic>
            <p:nvPicPr>
              <p:cNvPr id="111" name="墨迹 110"/>
            </p:nvPicPr>
            <p:blipFill>
              <a:blip/>
            </p:blipFill>
            <p:spPr>
              <a:xfrm>
                <a:off x="2802466" y="107156"/>
                <a:ext cx="222956" cy="389146"/>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112" name="墨迹 111"/>
              <p14:cNvContentPartPr/>
              <p14:nvPr/>
            </p14:nvContentPartPr>
            <p14:xfrm>
              <a:off x="1394177" y="3299284"/>
              <a:ext cx="141111" cy="360947"/>
            </p14:xfrm>
          </p:contentPart>
        </mc:Choice>
        <mc:Fallback xmlns="">
          <p:pic>
            <p:nvPicPr>
              <p:cNvPr id="112" name="墨迹 111"/>
            </p:nvPicPr>
            <p:blipFill>
              <a:blip/>
            </p:blipFill>
            <p:spPr>
              <a:xfrm>
                <a:off x="1394177" y="3299284"/>
                <a:ext cx="141111" cy="360947"/>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113" name="墨迹 112"/>
              <p14:cNvContentPartPr/>
              <p14:nvPr/>
            </p14:nvContentPartPr>
            <p14:xfrm>
              <a:off x="1552222" y="3327483"/>
              <a:ext cx="304800" cy="276350"/>
            </p14:xfrm>
          </p:contentPart>
        </mc:Choice>
        <mc:Fallback xmlns="">
          <p:pic>
            <p:nvPicPr>
              <p:cNvPr id="113" name="墨迹 112"/>
            </p:nvPicPr>
            <p:blipFill>
              <a:blip/>
            </p:blipFill>
            <p:spPr>
              <a:xfrm>
                <a:off x="1552222" y="3327483"/>
                <a:ext cx="304800" cy="276350"/>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114" name="墨迹 113"/>
              <p14:cNvContentPartPr/>
              <p14:nvPr/>
            </p14:nvContentPartPr>
            <p14:xfrm>
              <a:off x="1873955" y="3474118"/>
              <a:ext cx="112889" cy="394786"/>
            </p14:xfrm>
          </p:contentPart>
        </mc:Choice>
        <mc:Fallback xmlns="">
          <p:pic>
            <p:nvPicPr>
              <p:cNvPr id="114" name="墨迹 113"/>
            </p:nvPicPr>
            <p:blipFill>
              <a:blip/>
            </p:blipFill>
            <p:spPr>
              <a:xfrm>
                <a:off x="1873955" y="3474118"/>
                <a:ext cx="112889" cy="394786"/>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115" name="墨迹 114"/>
              <p14:cNvContentPartPr/>
              <p14:nvPr/>
            </p14:nvContentPartPr>
            <p14:xfrm>
              <a:off x="1924755" y="3214687"/>
              <a:ext cx="189089" cy="163554"/>
            </p14:xfrm>
          </p:contentPart>
        </mc:Choice>
        <mc:Fallback xmlns="">
          <p:pic>
            <p:nvPicPr>
              <p:cNvPr id="115" name="墨迹 114"/>
            </p:nvPicPr>
            <p:blipFill>
              <a:blip/>
            </p:blipFill>
            <p:spPr>
              <a:xfrm>
                <a:off x="1924755" y="3214687"/>
                <a:ext cx="189089" cy="163554"/>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116" name="墨迹 115"/>
              <p14:cNvContentPartPr/>
              <p14:nvPr/>
            </p14:nvContentPartPr>
            <p14:xfrm>
              <a:off x="2054577" y="3228787"/>
              <a:ext cx="146756" cy="47938"/>
            </p14:xfrm>
          </p:contentPart>
        </mc:Choice>
        <mc:Fallback xmlns="">
          <p:pic>
            <p:nvPicPr>
              <p:cNvPr id="116" name="墨迹 115"/>
            </p:nvPicPr>
            <p:blipFill>
              <a:blip/>
            </p:blipFill>
            <p:spPr>
              <a:xfrm>
                <a:off x="2054577" y="3228787"/>
                <a:ext cx="146756" cy="47938"/>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117" name="墨迹 116"/>
              <p14:cNvContentPartPr/>
              <p14:nvPr/>
            </p14:nvContentPartPr>
            <p14:xfrm>
              <a:off x="9872133" y="3372601"/>
              <a:ext cx="121356" cy="107157"/>
            </p14:xfrm>
          </p:contentPart>
        </mc:Choice>
        <mc:Fallback xmlns="">
          <p:pic>
            <p:nvPicPr>
              <p:cNvPr id="117" name="墨迹 116"/>
            </p:nvPicPr>
            <p:blipFill>
              <a:blip/>
            </p:blipFill>
            <p:spPr>
              <a:xfrm>
                <a:off x="9872133" y="3372601"/>
                <a:ext cx="121356" cy="107157"/>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118" name="墨迹 117"/>
              <p14:cNvContentPartPr/>
              <p14:nvPr/>
            </p14:nvContentPartPr>
            <p14:xfrm>
              <a:off x="9810044" y="3333123"/>
              <a:ext cx="180622" cy="298909"/>
            </p14:xfrm>
          </p:contentPart>
        </mc:Choice>
        <mc:Fallback xmlns="">
          <p:pic>
            <p:nvPicPr>
              <p:cNvPr id="118" name="墨迹 117"/>
            </p:nvPicPr>
            <p:blipFill>
              <a:blip/>
            </p:blipFill>
            <p:spPr>
              <a:xfrm>
                <a:off x="9810044" y="3333123"/>
                <a:ext cx="180622" cy="298909"/>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119" name="墨迹 118"/>
              <p14:cNvContentPartPr/>
              <p14:nvPr/>
            </p14:nvContentPartPr>
            <p14:xfrm>
              <a:off x="10001955" y="3375421"/>
              <a:ext cx="462845" cy="245332"/>
            </p14:xfrm>
          </p:contentPart>
        </mc:Choice>
        <mc:Fallback xmlns="">
          <p:pic>
            <p:nvPicPr>
              <p:cNvPr id="119" name="墨迹 118"/>
            </p:nvPicPr>
            <p:blipFill>
              <a:blip/>
            </p:blipFill>
            <p:spPr>
              <a:xfrm>
                <a:off x="10001955" y="3375421"/>
                <a:ext cx="462845" cy="245332"/>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120" name="墨迹 119"/>
              <p14:cNvContentPartPr/>
              <p14:nvPr/>
            </p14:nvContentPartPr>
            <p14:xfrm>
              <a:off x="10588977" y="3288004"/>
              <a:ext cx="138288" cy="16920"/>
            </p14:xfrm>
          </p:contentPart>
        </mc:Choice>
        <mc:Fallback xmlns="">
          <p:pic>
            <p:nvPicPr>
              <p:cNvPr id="120" name="墨迹 119"/>
            </p:nvPicPr>
            <p:blipFill>
              <a:blip/>
            </p:blipFill>
            <p:spPr>
              <a:xfrm>
                <a:off x="10588977" y="3288004"/>
                <a:ext cx="138288" cy="16920"/>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121" name="墨迹 120"/>
              <p14:cNvContentPartPr/>
              <p14:nvPr/>
            </p14:nvContentPartPr>
            <p14:xfrm>
              <a:off x="11209867" y="3338763"/>
              <a:ext cx="355600" cy="219952"/>
            </p14:xfrm>
          </p:contentPart>
        </mc:Choice>
        <mc:Fallback xmlns="">
          <p:pic>
            <p:nvPicPr>
              <p:cNvPr id="121" name="墨迹 120"/>
            </p:nvPicPr>
            <p:blipFill>
              <a:blip/>
            </p:blipFill>
            <p:spPr>
              <a:xfrm>
                <a:off x="11209867" y="3338763"/>
                <a:ext cx="355600" cy="219952"/>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122" name="墨迹 121"/>
              <p14:cNvContentPartPr/>
              <p14:nvPr/>
            </p14:nvContentPartPr>
            <p14:xfrm>
              <a:off x="11588044" y="3474118"/>
              <a:ext cx="214488" cy="140995"/>
            </p14:xfrm>
          </p:contentPart>
        </mc:Choice>
        <mc:Fallback xmlns="">
          <p:pic>
            <p:nvPicPr>
              <p:cNvPr id="122" name="墨迹 121"/>
            </p:nvPicPr>
            <p:blipFill>
              <a:blip/>
            </p:blipFill>
            <p:spPr>
              <a:xfrm>
                <a:off x="11588044" y="3474118"/>
                <a:ext cx="214488" cy="140995"/>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123" name="墨迹 122"/>
              <p14:cNvContentPartPr/>
              <p14:nvPr/>
            </p14:nvContentPartPr>
            <p14:xfrm>
              <a:off x="11068755" y="3722269"/>
              <a:ext cx="829733" cy="22560"/>
            </p14:xfrm>
          </p:contentPart>
        </mc:Choice>
        <mc:Fallback xmlns="">
          <p:pic>
            <p:nvPicPr>
              <p:cNvPr id="123" name="墨迹 122"/>
            </p:nvPicPr>
            <p:blipFill>
              <a:blip/>
            </p:blipFill>
            <p:spPr>
              <a:xfrm>
                <a:off x="11068755" y="3722269"/>
                <a:ext cx="829733" cy="22560"/>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124" name="墨迹 123"/>
              <p14:cNvContentPartPr/>
              <p14:nvPr/>
            </p14:nvContentPartPr>
            <p14:xfrm>
              <a:off x="10368844" y="3733549"/>
              <a:ext cx="361244" cy="462464"/>
            </p14:xfrm>
          </p:contentPart>
        </mc:Choice>
        <mc:Fallback xmlns="">
          <p:pic>
            <p:nvPicPr>
              <p:cNvPr id="124" name="墨迹 123"/>
            </p:nvPicPr>
            <p:blipFill>
              <a:blip/>
            </p:blipFill>
            <p:spPr>
              <a:xfrm>
                <a:off x="10368844" y="3733549"/>
                <a:ext cx="361244" cy="462464"/>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125" name="墨迹 124"/>
              <p14:cNvContentPartPr/>
              <p14:nvPr/>
            </p14:nvContentPartPr>
            <p14:xfrm>
              <a:off x="10763955" y="3880184"/>
              <a:ext cx="22577" cy="197393"/>
            </p14:xfrm>
          </p:contentPart>
        </mc:Choice>
        <mc:Fallback xmlns="">
          <p:pic>
            <p:nvPicPr>
              <p:cNvPr id="125" name="墨迹 124"/>
            </p:nvPicPr>
            <p:blipFill>
              <a:blip/>
            </p:blipFill>
            <p:spPr>
              <a:xfrm>
                <a:off x="10763955" y="3880184"/>
                <a:ext cx="22577" cy="197393"/>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126" name="墨迹 125"/>
              <p14:cNvContentPartPr/>
              <p14:nvPr/>
            </p14:nvContentPartPr>
            <p14:xfrm>
              <a:off x="10763955" y="3863264"/>
              <a:ext cx="174977" cy="203033"/>
            </p14:xfrm>
          </p:contentPart>
        </mc:Choice>
        <mc:Fallback xmlns="">
          <p:pic>
            <p:nvPicPr>
              <p:cNvPr id="126" name="墨迹 125"/>
            </p:nvPicPr>
            <p:blipFill>
              <a:blip/>
            </p:blipFill>
            <p:spPr>
              <a:xfrm>
                <a:off x="10763955" y="3863264"/>
                <a:ext cx="174977" cy="203033"/>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127" name="墨迹 126"/>
              <p14:cNvContentPartPr/>
              <p14:nvPr/>
            </p14:nvContentPartPr>
            <p14:xfrm>
              <a:off x="10826044" y="3767388"/>
              <a:ext cx="127000" cy="366587"/>
            </p14:xfrm>
          </p:contentPart>
        </mc:Choice>
        <mc:Fallback xmlns="">
          <p:pic>
            <p:nvPicPr>
              <p:cNvPr id="127" name="墨迹 126"/>
            </p:nvPicPr>
            <p:blipFill>
              <a:blip/>
            </p:blipFill>
            <p:spPr>
              <a:xfrm>
                <a:off x="10826044" y="3767388"/>
                <a:ext cx="127000" cy="366587"/>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128" name="墨迹 127"/>
              <p14:cNvContentPartPr/>
              <p14:nvPr/>
            </p14:nvContentPartPr>
            <p14:xfrm>
              <a:off x="10950222" y="3891463"/>
              <a:ext cx="174978" cy="248152"/>
            </p14:xfrm>
          </p:contentPart>
        </mc:Choice>
        <mc:Fallback xmlns="">
          <p:pic>
            <p:nvPicPr>
              <p:cNvPr id="128" name="墨迹 127"/>
            </p:nvPicPr>
            <p:blipFill>
              <a:blip/>
            </p:blipFill>
            <p:spPr>
              <a:xfrm>
                <a:off x="10950222" y="3891463"/>
                <a:ext cx="174978" cy="248152"/>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129" name="墨迹 128"/>
              <p14:cNvContentPartPr/>
              <p14:nvPr/>
            </p14:nvContentPartPr>
            <p14:xfrm>
              <a:off x="11142132" y="3795587"/>
              <a:ext cx="107245" cy="304549"/>
            </p14:xfrm>
          </p:contentPart>
        </mc:Choice>
        <mc:Fallback xmlns="">
          <p:pic>
            <p:nvPicPr>
              <p:cNvPr id="129" name="墨迹 128"/>
            </p:nvPicPr>
            <p:blipFill>
              <a:blip/>
            </p:blipFill>
            <p:spPr>
              <a:xfrm>
                <a:off x="11142132" y="3795587"/>
                <a:ext cx="107245" cy="304549"/>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130" name="墨迹 129"/>
              <p14:cNvContentPartPr/>
              <p14:nvPr/>
            </p14:nvContentPartPr>
            <p14:xfrm>
              <a:off x="11221155" y="3710990"/>
              <a:ext cx="214489" cy="874169"/>
            </p14:xfrm>
          </p:contentPart>
        </mc:Choice>
        <mc:Fallback xmlns="">
          <p:pic>
            <p:nvPicPr>
              <p:cNvPr id="130" name="墨迹 129"/>
            </p:nvPicPr>
            <p:blipFill>
              <a:blip/>
            </p:blipFill>
            <p:spPr>
              <a:xfrm>
                <a:off x="11221155" y="3710990"/>
                <a:ext cx="214489" cy="874169"/>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131" name="墨迹 130"/>
              <p14:cNvContentPartPr/>
              <p14:nvPr/>
            </p14:nvContentPartPr>
            <p14:xfrm>
              <a:off x="11207044" y="3914023"/>
              <a:ext cx="138288" cy="172014"/>
            </p14:xfrm>
          </p:contentPart>
        </mc:Choice>
        <mc:Fallback xmlns="">
          <p:pic>
            <p:nvPicPr>
              <p:cNvPr id="131" name="墨迹 130"/>
            </p:nvPicPr>
            <p:blipFill>
              <a:blip/>
            </p:blipFill>
            <p:spPr>
              <a:xfrm>
                <a:off x="11207044" y="3914023"/>
                <a:ext cx="138288" cy="172014"/>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132" name="墨迹 131"/>
              <p14:cNvContentPartPr/>
              <p14:nvPr/>
            </p14:nvContentPartPr>
            <p14:xfrm>
              <a:off x="11384844" y="3942222"/>
              <a:ext cx="101600" cy="76137"/>
            </p14:xfrm>
          </p:contentPart>
        </mc:Choice>
        <mc:Fallback xmlns="">
          <p:pic>
            <p:nvPicPr>
              <p:cNvPr id="132" name="墨迹 131"/>
            </p:nvPicPr>
            <p:blipFill>
              <a:blip/>
            </p:blipFill>
            <p:spPr>
              <a:xfrm>
                <a:off x="11384844" y="3942222"/>
                <a:ext cx="101600" cy="76137"/>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133" name="墨迹 132"/>
              <p14:cNvContentPartPr/>
              <p14:nvPr/>
            </p14:nvContentPartPr>
            <p14:xfrm>
              <a:off x="11226800" y="4071937"/>
              <a:ext cx="273755" cy="33839"/>
            </p14:xfrm>
          </p:contentPart>
        </mc:Choice>
        <mc:Fallback xmlns="">
          <p:pic>
            <p:nvPicPr>
              <p:cNvPr id="133" name="墨迹 132"/>
            </p:nvPicPr>
            <p:blipFill>
              <a:blip/>
            </p:blipFill>
            <p:spPr>
              <a:xfrm>
                <a:off x="11226800" y="4071937"/>
                <a:ext cx="273755" cy="33839"/>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134" name="墨迹 133"/>
              <p14:cNvContentPartPr/>
              <p14:nvPr/>
            </p14:nvContentPartPr>
            <p14:xfrm>
              <a:off x="2669822" y="5036343"/>
              <a:ext cx="234244" cy="197393"/>
            </p14:xfrm>
          </p:contentPart>
        </mc:Choice>
        <mc:Fallback xmlns="">
          <p:pic>
            <p:nvPicPr>
              <p:cNvPr id="134" name="墨迹 133"/>
            </p:nvPicPr>
            <p:blipFill>
              <a:blip/>
            </p:blipFill>
            <p:spPr>
              <a:xfrm>
                <a:off x="2669822" y="5036343"/>
                <a:ext cx="234244" cy="197393"/>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135" name="墨迹 134"/>
              <p14:cNvContentPartPr/>
              <p14:nvPr/>
            </p14:nvContentPartPr>
            <p14:xfrm>
              <a:off x="3296355" y="4968666"/>
              <a:ext cx="335845" cy="236871"/>
            </p14:xfrm>
          </p:contentPart>
        </mc:Choice>
        <mc:Fallback xmlns="">
          <p:pic>
            <p:nvPicPr>
              <p:cNvPr id="135" name="墨迹 134"/>
            </p:nvPicPr>
            <p:blipFill>
              <a:blip/>
            </p:blipFill>
            <p:spPr>
              <a:xfrm>
                <a:off x="3296355" y="4968666"/>
                <a:ext cx="335845" cy="236871"/>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136" name="墨迹 135"/>
              <p14:cNvContentPartPr/>
              <p14:nvPr/>
            </p14:nvContentPartPr>
            <p14:xfrm>
              <a:off x="3928533" y="4923547"/>
              <a:ext cx="146755" cy="25380"/>
            </p14:xfrm>
          </p:contentPart>
        </mc:Choice>
        <mc:Fallback xmlns="">
          <p:pic>
            <p:nvPicPr>
              <p:cNvPr id="136" name="墨迹 135"/>
            </p:nvPicPr>
            <p:blipFill>
              <a:blip/>
            </p:blipFill>
            <p:spPr>
              <a:xfrm>
                <a:off x="3928533" y="4923547"/>
                <a:ext cx="146755" cy="25380"/>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137" name="墨迹 136"/>
              <p14:cNvContentPartPr/>
              <p14:nvPr/>
            </p14:nvContentPartPr>
            <p14:xfrm>
              <a:off x="3900311" y="5002504"/>
              <a:ext cx="56444" cy="465284"/>
            </p14:xfrm>
          </p:contentPart>
        </mc:Choice>
        <mc:Fallback xmlns="">
          <p:pic>
            <p:nvPicPr>
              <p:cNvPr id="137" name="墨迹 136"/>
            </p:nvPicPr>
            <p:blipFill>
              <a:blip/>
            </p:blipFill>
            <p:spPr>
              <a:xfrm>
                <a:off x="3900311" y="5002504"/>
                <a:ext cx="56444" cy="465284"/>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138" name="墨迹 137"/>
              <p14:cNvContentPartPr/>
              <p14:nvPr/>
            </p14:nvContentPartPr>
            <p14:xfrm>
              <a:off x="3934177" y="5092741"/>
              <a:ext cx="146756" cy="11280"/>
            </p14:xfrm>
          </p:contentPart>
        </mc:Choice>
        <mc:Fallback xmlns="">
          <p:pic>
            <p:nvPicPr>
              <p:cNvPr id="138" name="墨迹 137"/>
            </p:nvPicPr>
            <p:blipFill>
              <a:blip/>
            </p:blipFill>
            <p:spPr>
              <a:xfrm>
                <a:off x="3934177" y="5092741"/>
                <a:ext cx="146756" cy="11280"/>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139" name="墨迹 138"/>
              <p14:cNvContentPartPr/>
              <p14:nvPr/>
            </p14:nvContentPartPr>
            <p14:xfrm>
              <a:off x="8731955" y="4212932"/>
              <a:ext cx="646289" cy="16919"/>
            </p14:xfrm>
          </p:contentPart>
        </mc:Choice>
        <mc:Fallback xmlns="">
          <p:pic>
            <p:nvPicPr>
              <p:cNvPr id="139" name="墨迹 138"/>
            </p:nvPicPr>
            <p:blipFill>
              <a:blip/>
            </p:blipFill>
            <p:spPr>
              <a:xfrm>
                <a:off x="8731955" y="4212932"/>
                <a:ext cx="646289" cy="16919"/>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140" name="墨迹 139"/>
              <p14:cNvContentPartPr/>
              <p14:nvPr/>
            </p14:nvContentPartPr>
            <p14:xfrm>
              <a:off x="8286044" y="3457198"/>
              <a:ext cx="304800" cy="383507"/>
            </p14:xfrm>
          </p:contentPart>
        </mc:Choice>
        <mc:Fallback xmlns="">
          <p:pic>
            <p:nvPicPr>
              <p:cNvPr id="140" name="墨迹 139"/>
            </p:nvPicPr>
            <p:blipFill>
              <a:blip/>
            </p:blipFill>
            <p:spPr>
              <a:xfrm>
                <a:off x="8286044" y="3457198"/>
                <a:ext cx="304800" cy="383507"/>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141" name="墨迹 140"/>
              <p14:cNvContentPartPr/>
              <p14:nvPr/>
            </p14:nvContentPartPr>
            <p14:xfrm>
              <a:off x="8568266" y="3496677"/>
              <a:ext cx="95956" cy="332749"/>
            </p14:xfrm>
          </p:contentPart>
        </mc:Choice>
        <mc:Fallback xmlns="">
          <p:pic>
            <p:nvPicPr>
              <p:cNvPr id="141" name="墨迹 140"/>
            </p:nvPicPr>
            <p:blipFill>
              <a:blip/>
            </p:blipFill>
            <p:spPr>
              <a:xfrm>
                <a:off x="8568266" y="3496677"/>
                <a:ext cx="95956" cy="332749"/>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142" name="墨迹 141"/>
              <p14:cNvContentPartPr/>
              <p14:nvPr/>
            </p14:nvContentPartPr>
            <p14:xfrm>
              <a:off x="8568266" y="3564355"/>
              <a:ext cx="225778" cy="174834"/>
            </p14:xfrm>
          </p:contentPart>
        </mc:Choice>
        <mc:Fallback xmlns="">
          <p:pic>
            <p:nvPicPr>
              <p:cNvPr id="142" name="墨迹 141"/>
            </p:nvPicPr>
            <p:blipFill>
              <a:blip/>
            </p:blipFill>
            <p:spPr>
              <a:xfrm>
                <a:off x="8568266" y="3564355"/>
                <a:ext cx="225778" cy="174834"/>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143" name="墨迹 142"/>
              <p14:cNvContentPartPr/>
              <p14:nvPr/>
            </p14:nvContentPartPr>
            <p14:xfrm>
              <a:off x="8692444" y="3462838"/>
              <a:ext cx="149578" cy="487843"/>
            </p14:xfrm>
          </p:contentPart>
        </mc:Choice>
        <mc:Fallback xmlns="">
          <p:pic>
            <p:nvPicPr>
              <p:cNvPr id="143" name="墨迹 142"/>
            </p:nvPicPr>
            <p:blipFill>
              <a:blip/>
            </p:blipFill>
            <p:spPr>
              <a:xfrm>
                <a:off x="8692444" y="3462838"/>
                <a:ext cx="149578" cy="487843"/>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144" name="墨迹 143"/>
              <p14:cNvContentPartPr/>
              <p14:nvPr/>
            </p14:nvContentPartPr>
            <p14:xfrm>
              <a:off x="8695266" y="3632032"/>
              <a:ext cx="172156" cy="248152"/>
            </p14:xfrm>
          </p:contentPart>
        </mc:Choice>
        <mc:Fallback xmlns="">
          <p:pic>
            <p:nvPicPr>
              <p:cNvPr id="144" name="墨迹 143"/>
            </p:nvPicPr>
            <p:blipFill>
              <a:blip/>
            </p:blipFill>
            <p:spPr>
              <a:xfrm>
                <a:off x="8695266" y="3632032"/>
                <a:ext cx="172156" cy="248152"/>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145" name="墨迹 144"/>
              <p14:cNvContentPartPr/>
              <p14:nvPr/>
            </p14:nvContentPartPr>
            <p14:xfrm>
              <a:off x="8867422" y="3395161"/>
              <a:ext cx="25400" cy="59217"/>
            </p14:xfrm>
          </p:contentPart>
        </mc:Choice>
        <mc:Fallback xmlns="">
          <p:pic>
            <p:nvPicPr>
              <p:cNvPr id="145" name="墨迹 144"/>
            </p:nvPicPr>
            <p:blipFill>
              <a:blip/>
            </p:blipFill>
            <p:spPr>
              <a:xfrm>
                <a:off x="8867422" y="3395161"/>
                <a:ext cx="25400" cy="59217"/>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146" name="墨迹 145"/>
              <p14:cNvContentPartPr/>
              <p14:nvPr/>
            </p14:nvContentPartPr>
            <p14:xfrm>
              <a:off x="9036755" y="3485398"/>
              <a:ext cx="67734" cy="126895"/>
            </p14:xfrm>
          </p:contentPart>
        </mc:Choice>
        <mc:Fallback xmlns="">
          <p:pic>
            <p:nvPicPr>
              <p:cNvPr id="146" name="墨迹 145"/>
            </p:nvPicPr>
            <p:blipFill>
              <a:blip/>
            </p:blipFill>
            <p:spPr>
              <a:xfrm>
                <a:off x="9036755" y="3485398"/>
                <a:ext cx="67734" cy="126895"/>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147" name="墨迹 146"/>
              <p14:cNvContentPartPr/>
              <p14:nvPr/>
            </p14:nvContentPartPr>
            <p14:xfrm>
              <a:off x="8878711" y="3663051"/>
              <a:ext cx="220133" cy="42299"/>
            </p14:xfrm>
          </p:contentPart>
        </mc:Choice>
        <mc:Fallback xmlns="">
          <p:pic>
            <p:nvPicPr>
              <p:cNvPr id="147" name="墨迹 146"/>
            </p:nvPicPr>
            <p:blipFill>
              <a:blip/>
            </p:blipFill>
            <p:spPr>
              <a:xfrm>
                <a:off x="8878711" y="3663051"/>
                <a:ext cx="220133" cy="42299"/>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148" name="墨迹 147"/>
              <p14:cNvContentPartPr/>
              <p14:nvPr/>
            </p14:nvContentPartPr>
            <p14:xfrm>
              <a:off x="8969022" y="3598194"/>
              <a:ext cx="45155" cy="191753"/>
            </p14:xfrm>
          </p:contentPart>
        </mc:Choice>
        <mc:Fallback xmlns="">
          <p:pic>
            <p:nvPicPr>
              <p:cNvPr id="148" name="墨迹 147"/>
            </p:nvPicPr>
            <p:blipFill>
              <a:blip/>
            </p:blipFill>
            <p:spPr>
              <a:xfrm>
                <a:off x="8969022" y="3598194"/>
                <a:ext cx="45155" cy="191753"/>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149" name="墨迹 148"/>
              <p14:cNvContentPartPr/>
              <p14:nvPr/>
            </p14:nvContentPartPr>
            <p14:xfrm>
              <a:off x="9008533" y="3603833"/>
              <a:ext cx="56444" cy="485024"/>
            </p14:xfrm>
          </p:contentPart>
        </mc:Choice>
        <mc:Fallback xmlns="">
          <p:pic>
            <p:nvPicPr>
              <p:cNvPr id="149" name="墨迹 148"/>
            </p:nvPicPr>
            <p:blipFill>
              <a:blip/>
            </p:blipFill>
            <p:spPr>
              <a:xfrm>
                <a:off x="9008533" y="3603833"/>
                <a:ext cx="56444" cy="485024"/>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150" name="墨迹 149"/>
              <p14:cNvContentPartPr/>
              <p14:nvPr/>
            </p14:nvContentPartPr>
            <p14:xfrm>
              <a:off x="9070622" y="3507957"/>
              <a:ext cx="197555" cy="470923"/>
            </p14:xfrm>
          </p:contentPart>
        </mc:Choice>
        <mc:Fallback xmlns="">
          <p:pic>
            <p:nvPicPr>
              <p:cNvPr id="150" name="墨迹 149"/>
            </p:nvPicPr>
            <p:blipFill>
              <a:blip/>
            </p:blipFill>
            <p:spPr>
              <a:xfrm>
                <a:off x="9070622" y="3507957"/>
                <a:ext cx="197555" cy="470923"/>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151" name="墨迹 150"/>
              <p14:cNvContentPartPr/>
              <p14:nvPr/>
            </p14:nvContentPartPr>
            <p14:xfrm>
              <a:off x="9606844" y="4929187"/>
              <a:ext cx="491066" cy="56398"/>
            </p14:xfrm>
          </p:contentPart>
        </mc:Choice>
        <mc:Fallback xmlns="">
          <p:pic>
            <p:nvPicPr>
              <p:cNvPr id="151" name="墨迹 150"/>
            </p:nvPicPr>
            <p:blipFill>
              <a:blip/>
            </p:blipFill>
            <p:spPr>
              <a:xfrm>
                <a:off x="9606844" y="4929187"/>
                <a:ext cx="491066" cy="56398"/>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152" name="墨迹 151"/>
              <p14:cNvContentPartPr/>
              <p14:nvPr/>
            </p14:nvContentPartPr>
            <p14:xfrm>
              <a:off x="10284177" y="4709235"/>
              <a:ext cx="248355" cy="516042"/>
            </p14:xfrm>
          </p:contentPart>
        </mc:Choice>
        <mc:Fallback xmlns="">
          <p:pic>
            <p:nvPicPr>
              <p:cNvPr id="152" name="墨迹 151"/>
            </p:nvPicPr>
            <p:blipFill>
              <a:blip/>
            </p:blipFill>
            <p:spPr>
              <a:xfrm>
                <a:off x="10284177" y="4709235"/>
                <a:ext cx="248355" cy="516042"/>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153" name="墨迹 152"/>
              <p14:cNvContentPartPr/>
              <p14:nvPr/>
            </p14:nvContentPartPr>
            <p14:xfrm>
              <a:off x="10501488" y="4759993"/>
              <a:ext cx="132644" cy="180474"/>
            </p14:xfrm>
          </p:contentPart>
        </mc:Choice>
        <mc:Fallback xmlns="">
          <p:pic>
            <p:nvPicPr>
              <p:cNvPr id="153" name="墨迹 152"/>
            </p:nvPicPr>
            <p:blipFill>
              <a:blip/>
            </p:blipFill>
            <p:spPr>
              <a:xfrm>
                <a:off x="10501488" y="4759993"/>
                <a:ext cx="132644" cy="180474"/>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154" name="墨迹 153"/>
              <p14:cNvContentPartPr/>
              <p14:nvPr/>
            </p14:nvContentPartPr>
            <p14:xfrm>
              <a:off x="10659532" y="4607718"/>
              <a:ext cx="110068" cy="225592"/>
            </p14:xfrm>
          </p:contentPart>
        </mc:Choice>
        <mc:Fallback xmlns="">
          <p:pic>
            <p:nvPicPr>
              <p:cNvPr id="154" name="墨迹 153"/>
            </p:nvPicPr>
            <p:blipFill>
              <a:blip/>
            </p:blipFill>
            <p:spPr>
              <a:xfrm>
                <a:off x="10659532" y="4607718"/>
                <a:ext cx="110068" cy="225592"/>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155" name="墨迹 154"/>
              <p14:cNvContentPartPr/>
              <p14:nvPr/>
            </p14:nvContentPartPr>
            <p14:xfrm>
              <a:off x="8122355" y="5521366"/>
              <a:ext cx="62089" cy="208673"/>
            </p14:xfrm>
          </p:contentPart>
        </mc:Choice>
        <mc:Fallback xmlns="">
          <p:pic>
            <p:nvPicPr>
              <p:cNvPr id="155" name="墨迹 154"/>
            </p:nvPicPr>
            <p:blipFill>
              <a:blip/>
            </p:blipFill>
            <p:spPr>
              <a:xfrm>
                <a:off x="8122355" y="5521366"/>
                <a:ext cx="62089" cy="208673"/>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156" name="墨迹 155"/>
              <p14:cNvContentPartPr/>
              <p14:nvPr/>
            </p14:nvContentPartPr>
            <p14:xfrm>
              <a:off x="8212666" y="5448049"/>
              <a:ext cx="217311" cy="293270"/>
            </p14:xfrm>
          </p:contentPart>
        </mc:Choice>
        <mc:Fallback xmlns="">
          <p:pic>
            <p:nvPicPr>
              <p:cNvPr id="156" name="墨迹 155"/>
            </p:nvPicPr>
            <p:blipFill>
              <a:blip/>
            </p:blipFill>
            <p:spPr>
              <a:xfrm>
                <a:off x="8212666" y="5448049"/>
                <a:ext cx="217311" cy="293270"/>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157" name="墨迹 156"/>
              <p14:cNvContentPartPr/>
              <p14:nvPr/>
            </p14:nvContentPartPr>
            <p14:xfrm>
              <a:off x="8517466" y="5645442"/>
              <a:ext cx="381000" cy="14100"/>
            </p14:xfrm>
          </p:contentPart>
        </mc:Choice>
        <mc:Fallback xmlns="">
          <p:pic>
            <p:nvPicPr>
              <p:cNvPr id="157" name="墨迹 156"/>
            </p:nvPicPr>
            <p:blipFill>
              <a:blip/>
            </p:blipFill>
            <p:spPr>
              <a:xfrm>
                <a:off x="8517466" y="5645442"/>
                <a:ext cx="381000" cy="14100"/>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158" name="墨迹 157"/>
              <p14:cNvContentPartPr/>
              <p14:nvPr/>
            </p14:nvContentPartPr>
            <p14:xfrm>
              <a:off x="7569200" y="5555205"/>
              <a:ext cx="412044" cy="107156"/>
            </p14:xfrm>
          </p:contentPart>
        </mc:Choice>
        <mc:Fallback xmlns="">
          <p:pic>
            <p:nvPicPr>
              <p:cNvPr id="158" name="墨迹 157"/>
            </p:nvPicPr>
            <p:blipFill>
              <a:blip/>
            </p:blipFill>
            <p:spPr>
              <a:xfrm>
                <a:off x="7569200" y="5555205"/>
                <a:ext cx="412044" cy="107156"/>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159" name="墨迹 158"/>
              <p14:cNvContentPartPr/>
              <p14:nvPr/>
            </p14:nvContentPartPr>
            <p14:xfrm>
              <a:off x="8178800" y="5318333"/>
              <a:ext cx="19755" cy="33839"/>
            </p14:xfrm>
          </p:contentPart>
        </mc:Choice>
        <mc:Fallback xmlns="">
          <p:pic>
            <p:nvPicPr>
              <p:cNvPr id="159" name="墨迹 158"/>
            </p:nvPicPr>
            <p:blipFill>
              <a:blip/>
            </p:blipFill>
            <p:spPr>
              <a:xfrm>
                <a:off x="8178800" y="5318333"/>
                <a:ext cx="19755" cy="33839"/>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160" name="墨迹 159"/>
              <p14:cNvContentPartPr/>
              <p14:nvPr/>
            </p14:nvContentPartPr>
            <p14:xfrm>
              <a:off x="8325555" y="5295774"/>
              <a:ext cx="36689" cy="53578"/>
            </p14:xfrm>
          </p:contentPart>
        </mc:Choice>
        <mc:Fallback xmlns="">
          <p:pic>
            <p:nvPicPr>
              <p:cNvPr id="160" name="墨迹 159"/>
            </p:nvPicPr>
            <p:blipFill>
              <a:blip/>
            </p:blipFill>
            <p:spPr>
              <a:xfrm>
                <a:off x="8325555" y="5295774"/>
                <a:ext cx="36689" cy="53578"/>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161" name="墨迹 160"/>
              <p14:cNvContentPartPr/>
              <p14:nvPr/>
            </p14:nvContentPartPr>
            <p14:xfrm>
              <a:off x="8297333" y="5893593"/>
              <a:ext cx="22578" cy="39479"/>
            </p14:xfrm>
          </p:contentPart>
        </mc:Choice>
        <mc:Fallback xmlns="">
          <p:pic>
            <p:nvPicPr>
              <p:cNvPr id="161" name="墨迹 160"/>
            </p:nvPicPr>
            <p:blipFill>
              <a:blip/>
            </p:blipFill>
            <p:spPr>
              <a:xfrm>
                <a:off x="8297333" y="5893593"/>
                <a:ext cx="22578" cy="39479"/>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162" name="墨迹 161"/>
              <p14:cNvContentPartPr/>
              <p14:nvPr/>
            </p14:nvContentPartPr>
            <p14:xfrm>
              <a:off x="8291688" y="5921792"/>
              <a:ext cx="22578" cy="16920"/>
            </p14:xfrm>
          </p:contentPart>
        </mc:Choice>
        <mc:Fallback xmlns="">
          <p:pic>
            <p:nvPicPr>
              <p:cNvPr id="162" name="墨迹 161"/>
            </p:nvPicPr>
            <p:blipFill>
              <a:blip/>
            </p:blipFill>
            <p:spPr>
              <a:xfrm>
                <a:off x="8291688" y="5921792"/>
                <a:ext cx="22578" cy="16920"/>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163" name="墨迹 162"/>
              <p14:cNvContentPartPr/>
              <p14:nvPr/>
            </p14:nvContentPartPr>
            <p14:xfrm>
              <a:off x="8116711" y="5865394"/>
              <a:ext cx="28222" cy="56398"/>
            </p14:xfrm>
          </p:contentPart>
        </mc:Choice>
        <mc:Fallback xmlns="">
          <p:pic>
            <p:nvPicPr>
              <p:cNvPr id="163" name="墨迹 162"/>
            </p:nvPicPr>
            <p:blipFill>
              <a:blip/>
            </p:blipFill>
            <p:spPr>
              <a:xfrm>
                <a:off x="8116711" y="5865394"/>
                <a:ext cx="28222" cy="56398"/>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164" name="墨迹 163"/>
              <p14:cNvContentPartPr/>
              <p14:nvPr/>
            </p14:nvContentPartPr>
            <p14:xfrm>
              <a:off x="9516533" y="5386011"/>
              <a:ext cx="50800" cy="242512"/>
            </p14:xfrm>
          </p:contentPart>
        </mc:Choice>
        <mc:Fallback xmlns="">
          <p:pic>
            <p:nvPicPr>
              <p:cNvPr id="164" name="墨迹 163"/>
            </p:nvPicPr>
            <p:blipFill>
              <a:blip/>
            </p:blipFill>
            <p:spPr>
              <a:xfrm>
                <a:off x="9516533" y="5386011"/>
                <a:ext cx="50800" cy="242512"/>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165" name="墨迹 164"/>
              <p14:cNvContentPartPr/>
              <p14:nvPr/>
            </p14:nvContentPartPr>
            <p14:xfrm>
              <a:off x="9578622" y="5340893"/>
              <a:ext cx="200378" cy="298909"/>
            </p14:xfrm>
          </p:contentPart>
        </mc:Choice>
        <mc:Fallback xmlns="">
          <p:pic>
            <p:nvPicPr>
              <p:cNvPr id="165" name="墨迹 164"/>
            </p:nvPicPr>
            <p:blipFill>
              <a:blip/>
            </p:blipFill>
            <p:spPr>
              <a:xfrm>
                <a:off x="9578622" y="5340893"/>
                <a:ext cx="200378" cy="298909"/>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166" name="墨迹 165"/>
              <p14:cNvContentPartPr/>
              <p14:nvPr/>
            </p14:nvContentPartPr>
            <p14:xfrm>
              <a:off x="9787466" y="5391651"/>
              <a:ext cx="73378" cy="270710"/>
            </p14:xfrm>
          </p:contentPart>
        </mc:Choice>
        <mc:Fallback xmlns="">
          <p:pic>
            <p:nvPicPr>
              <p:cNvPr id="166" name="墨迹 165"/>
            </p:nvPicPr>
            <p:blipFill>
              <a:blip/>
            </p:blipFill>
            <p:spPr>
              <a:xfrm>
                <a:off x="9787466" y="5391651"/>
                <a:ext cx="73378" cy="270710"/>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167" name="墨迹 166"/>
              <p14:cNvContentPartPr/>
              <p14:nvPr/>
            </p14:nvContentPartPr>
            <p14:xfrm>
              <a:off x="9917288" y="5391651"/>
              <a:ext cx="146756" cy="219952"/>
            </p14:xfrm>
          </p:contentPart>
        </mc:Choice>
        <mc:Fallback xmlns="">
          <p:pic>
            <p:nvPicPr>
              <p:cNvPr id="167" name="墨迹 166"/>
            </p:nvPicPr>
            <p:blipFill>
              <a:blip/>
            </p:blipFill>
            <p:spPr>
              <a:xfrm>
                <a:off x="9917288" y="5391651"/>
                <a:ext cx="146756" cy="219952"/>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168" name="墨迹 167"/>
              <p14:cNvContentPartPr/>
              <p14:nvPr/>
            </p14:nvContentPartPr>
            <p14:xfrm>
              <a:off x="9987844" y="5470608"/>
              <a:ext cx="47978" cy="468104"/>
            </p14:xfrm>
          </p:contentPart>
        </mc:Choice>
        <mc:Fallback xmlns="">
          <p:pic>
            <p:nvPicPr>
              <p:cNvPr id="168" name="墨迹 167"/>
            </p:nvPicPr>
            <p:blipFill>
              <a:blip/>
            </p:blipFill>
            <p:spPr>
              <a:xfrm>
                <a:off x="9987844" y="5470608"/>
                <a:ext cx="47978" cy="468104"/>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169" name="墨迹 168"/>
              <p14:cNvContentPartPr/>
              <p14:nvPr/>
            </p14:nvContentPartPr>
            <p14:xfrm>
              <a:off x="10182577" y="5453689"/>
              <a:ext cx="163689" cy="50758"/>
            </p14:xfrm>
          </p:contentPart>
        </mc:Choice>
        <mc:Fallback xmlns="">
          <p:pic>
            <p:nvPicPr>
              <p:cNvPr id="169" name="墨迹 168"/>
            </p:nvPicPr>
            <p:blipFill>
              <a:blip/>
            </p:blipFill>
            <p:spPr>
              <a:xfrm>
                <a:off x="10182577" y="5453689"/>
                <a:ext cx="163689" cy="50758"/>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170" name="墨迹 169"/>
              <p14:cNvContentPartPr/>
              <p14:nvPr/>
            </p14:nvContentPartPr>
            <p14:xfrm>
              <a:off x="10182577" y="5574944"/>
              <a:ext cx="220134" cy="14100"/>
            </p14:xfrm>
          </p:contentPart>
        </mc:Choice>
        <mc:Fallback xmlns="">
          <p:pic>
            <p:nvPicPr>
              <p:cNvPr id="170" name="墨迹 169"/>
            </p:nvPicPr>
            <p:blipFill>
              <a:blip/>
            </p:blipFill>
            <p:spPr>
              <a:xfrm>
                <a:off x="10182577" y="5574944"/>
                <a:ext cx="220134" cy="14100"/>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171" name="墨迹 170"/>
              <p14:cNvContentPartPr/>
              <p14:nvPr/>
            </p14:nvContentPartPr>
            <p14:xfrm>
              <a:off x="10487377" y="5352172"/>
              <a:ext cx="95955" cy="315829"/>
            </p14:xfrm>
          </p:contentPart>
        </mc:Choice>
        <mc:Fallback xmlns="">
          <p:pic>
            <p:nvPicPr>
              <p:cNvPr id="171" name="墨迹 170"/>
            </p:nvPicPr>
            <p:blipFill>
              <a:blip/>
            </p:blipFill>
            <p:spPr>
              <a:xfrm>
                <a:off x="10487377" y="5352172"/>
                <a:ext cx="95955" cy="315829"/>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172" name="墨迹 171"/>
              <p14:cNvContentPartPr/>
              <p14:nvPr/>
            </p14:nvContentPartPr>
            <p14:xfrm>
              <a:off x="10583332" y="5335253"/>
              <a:ext cx="191912" cy="315829"/>
            </p14:xfrm>
          </p:contentPart>
        </mc:Choice>
        <mc:Fallback xmlns="">
          <p:pic>
            <p:nvPicPr>
              <p:cNvPr id="172" name="墨迹 171"/>
            </p:nvPicPr>
            <p:blipFill>
              <a:blip/>
            </p:blipFill>
            <p:spPr>
              <a:xfrm>
                <a:off x="10583332" y="5335253"/>
                <a:ext cx="191912" cy="315829"/>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173" name="墨迹 172"/>
              <p14:cNvContentPartPr/>
              <p14:nvPr/>
            </p14:nvContentPartPr>
            <p14:xfrm>
              <a:off x="10752667" y="5448049"/>
              <a:ext cx="146755" cy="214312"/>
            </p14:xfrm>
          </p:contentPart>
        </mc:Choice>
        <mc:Fallback xmlns="">
          <p:pic>
            <p:nvPicPr>
              <p:cNvPr id="173" name="墨迹 172"/>
            </p:nvPicPr>
            <p:blipFill>
              <a:blip/>
            </p:blipFill>
            <p:spPr>
              <a:xfrm>
                <a:off x="10752667" y="5448049"/>
                <a:ext cx="146755" cy="214312"/>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174" name="墨迹 173"/>
              <p14:cNvContentPartPr/>
              <p14:nvPr/>
            </p14:nvContentPartPr>
            <p14:xfrm>
              <a:off x="10938932" y="5464968"/>
              <a:ext cx="172156" cy="16920"/>
            </p14:xfrm>
          </p:contentPart>
        </mc:Choice>
        <mc:Fallback xmlns="">
          <p:pic>
            <p:nvPicPr>
              <p:cNvPr id="174" name="墨迹 173"/>
            </p:nvPicPr>
            <p:blipFill>
              <a:blip/>
            </p:blipFill>
            <p:spPr>
              <a:xfrm>
                <a:off x="10938932" y="5464968"/>
                <a:ext cx="172156" cy="16920"/>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175" name="墨迹 174"/>
              <p14:cNvContentPartPr/>
              <p14:nvPr/>
            </p14:nvContentPartPr>
            <p14:xfrm>
              <a:off x="10984088" y="5369091"/>
              <a:ext cx="56444" cy="329929"/>
            </p14:xfrm>
          </p:contentPart>
        </mc:Choice>
        <mc:Fallback xmlns="">
          <p:pic>
            <p:nvPicPr>
              <p:cNvPr id="175" name="墨迹 174"/>
            </p:nvPicPr>
            <p:blipFill>
              <a:blip/>
            </p:blipFill>
            <p:spPr>
              <a:xfrm>
                <a:off x="10984088" y="5369091"/>
                <a:ext cx="56444" cy="329929"/>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176" name="墨迹 175"/>
              <p14:cNvContentPartPr/>
              <p14:nvPr/>
            </p14:nvContentPartPr>
            <p14:xfrm>
              <a:off x="11238088" y="5259115"/>
              <a:ext cx="341489" cy="375047"/>
            </p14:xfrm>
          </p:contentPart>
        </mc:Choice>
        <mc:Fallback xmlns="">
          <p:pic>
            <p:nvPicPr>
              <p:cNvPr id="176" name="墨迹 175"/>
            </p:nvPicPr>
            <p:blipFill>
              <a:blip/>
            </p:blipFill>
            <p:spPr>
              <a:xfrm>
                <a:off x="11238088" y="5259115"/>
                <a:ext cx="341489" cy="375047"/>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177" name="墨迹 176"/>
              <p14:cNvContentPartPr/>
              <p14:nvPr/>
            </p14:nvContentPartPr>
            <p14:xfrm>
              <a:off x="11452577" y="5363452"/>
              <a:ext cx="160867" cy="293270"/>
            </p14:xfrm>
          </p:contentPart>
        </mc:Choice>
        <mc:Fallback xmlns="">
          <p:pic>
            <p:nvPicPr>
              <p:cNvPr id="177" name="墨迹 176"/>
            </p:nvPicPr>
            <p:blipFill>
              <a:blip/>
            </p:blipFill>
            <p:spPr>
              <a:xfrm>
                <a:off x="11452577" y="5363452"/>
                <a:ext cx="160867" cy="293270"/>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178" name="墨迹 177"/>
              <p14:cNvContentPartPr/>
              <p14:nvPr/>
            </p14:nvContentPartPr>
            <p14:xfrm>
              <a:off x="11593688" y="5369091"/>
              <a:ext cx="174977" cy="313009"/>
            </p14:xfrm>
          </p:contentPart>
        </mc:Choice>
        <mc:Fallback xmlns="">
          <p:pic>
            <p:nvPicPr>
              <p:cNvPr id="178" name="墨迹 177"/>
            </p:nvPicPr>
            <p:blipFill>
              <a:blip/>
            </p:blipFill>
            <p:spPr>
              <a:xfrm>
                <a:off x="11593688" y="5369091"/>
                <a:ext cx="174977" cy="313009"/>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179" name="墨迹 178"/>
              <p14:cNvContentPartPr/>
              <p14:nvPr/>
            </p14:nvContentPartPr>
            <p14:xfrm>
              <a:off x="11712222" y="5481888"/>
              <a:ext cx="11289" cy="180473"/>
            </p14:xfrm>
          </p:contentPart>
        </mc:Choice>
        <mc:Fallback xmlns="">
          <p:pic>
            <p:nvPicPr>
              <p:cNvPr id="179" name="墨迹 178"/>
            </p:nvPicPr>
            <p:blipFill>
              <a:blip/>
            </p:blipFill>
            <p:spPr>
              <a:xfrm>
                <a:off x="11712222" y="5481888"/>
                <a:ext cx="11289" cy="180473"/>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180" name="墨迹 179"/>
              <p14:cNvContentPartPr/>
              <p14:nvPr/>
            </p14:nvContentPartPr>
            <p14:xfrm>
              <a:off x="11768667" y="5476248"/>
              <a:ext cx="174977" cy="262250"/>
            </p14:xfrm>
          </p:contentPart>
        </mc:Choice>
        <mc:Fallback xmlns="">
          <p:pic>
            <p:nvPicPr>
              <p:cNvPr id="180" name="墨迹 179"/>
            </p:nvPicPr>
            <p:blipFill>
              <a:blip/>
            </p:blipFill>
            <p:spPr>
              <a:xfrm>
                <a:off x="11768667" y="5476248"/>
                <a:ext cx="174977" cy="262250"/>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181" name="墨迹 180"/>
              <p14:cNvContentPartPr/>
              <p14:nvPr/>
            </p14:nvContentPartPr>
            <p14:xfrm>
              <a:off x="10188222" y="5949991"/>
              <a:ext cx="180622" cy="50759"/>
            </p14:xfrm>
          </p:contentPart>
        </mc:Choice>
        <mc:Fallback xmlns="">
          <p:pic>
            <p:nvPicPr>
              <p:cNvPr id="181" name="墨迹 180"/>
            </p:nvPicPr>
            <p:blipFill>
              <a:blip/>
            </p:blipFill>
            <p:spPr>
              <a:xfrm>
                <a:off x="10188222" y="5949991"/>
                <a:ext cx="180622" cy="50759"/>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182" name="墨迹 181"/>
              <p14:cNvContentPartPr/>
              <p14:nvPr/>
            </p14:nvContentPartPr>
            <p14:xfrm>
              <a:off x="10176933" y="6068427"/>
              <a:ext cx="220134" cy="5640"/>
            </p14:xfrm>
          </p:contentPart>
        </mc:Choice>
        <mc:Fallback xmlns="">
          <p:pic>
            <p:nvPicPr>
              <p:cNvPr id="182" name="墨迹 181"/>
            </p:nvPicPr>
            <p:blipFill>
              <a:blip/>
            </p:blipFill>
            <p:spPr>
              <a:xfrm>
                <a:off x="10176933" y="6068427"/>
                <a:ext cx="220134" cy="5640"/>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183" name="墨迹 182"/>
              <p14:cNvContentPartPr/>
              <p14:nvPr/>
            </p14:nvContentPartPr>
            <p14:xfrm>
              <a:off x="10588977" y="5933072"/>
              <a:ext cx="189088" cy="174834"/>
            </p14:xfrm>
          </p:contentPart>
        </mc:Choice>
        <mc:Fallback xmlns="">
          <p:pic>
            <p:nvPicPr>
              <p:cNvPr id="183" name="墨迹 182"/>
            </p:nvPicPr>
            <p:blipFill>
              <a:blip/>
            </p:blipFill>
            <p:spPr>
              <a:xfrm>
                <a:off x="10588977" y="5933072"/>
                <a:ext cx="189088" cy="174834"/>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184" name="墨迹 183"/>
              <p14:cNvContentPartPr/>
              <p14:nvPr/>
            </p14:nvContentPartPr>
            <p14:xfrm>
              <a:off x="10865555" y="6006389"/>
              <a:ext cx="155223" cy="16920"/>
            </p14:xfrm>
          </p:contentPart>
        </mc:Choice>
        <mc:Fallback xmlns="">
          <p:pic>
            <p:nvPicPr>
              <p:cNvPr id="184" name="墨迹 183"/>
            </p:nvPicPr>
            <p:blipFill>
              <a:blip/>
            </p:blipFill>
            <p:spPr>
              <a:xfrm>
                <a:off x="10865555" y="6006389"/>
                <a:ext cx="155223" cy="16920"/>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185" name="墨迹 184"/>
              <p14:cNvContentPartPr/>
              <p14:nvPr/>
            </p14:nvContentPartPr>
            <p14:xfrm>
              <a:off x="10910711" y="5910513"/>
              <a:ext cx="33867" cy="256611"/>
            </p14:xfrm>
          </p:contentPart>
        </mc:Choice>
        <mc:Fallback xmlns="">
          <p:pic>
            <p:nvPicPr>
              <p:cNvPr id="185" name="墨迹 184"/>
            </p:nvPicPr>
            <p:blipFill>
              <a:blip/>
            </p:blipFill>
            <p:spPr>
              <a:xfrm>
                <a:off x="10910711" y="5910513"/>
                <a:ext cx="33867" cy="256611"/>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186" name="墨迹 185"/>
              <p14:cNvContentPartPr/>
              <p14:nvPr/>
            </p14:nvContentPartPr>
            <p14:xfrm>
              <a:off x="11074400" y="5938712"/>
              <a:ext cx="127000" cy="163554"/>
            </p14:xfrm>
          </p:contentPart>
        </mc:Choice>
        <mc:Fallback xmlns="">
          <p:pic>
            <p:nvPicPr>
              <p:cNvPr id="186" name="墨迹 185"/>
            </p:nvPicPr>
            <p:blipFill>
              <a:blip/>
            </p:blipFill>
            <p:spPr>
              <a:xfrm>
                <a:off x="11074400" y="5938712"/>
                <a:ext cx="127000" cy="163554"/>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187" name="墨迹 186"/>
              <p14:cNvContentPartPr/>
              <p14:nvPr/>
            </p14:nvContentPartPr>
            <p14:xfrm>
              <a:off x="11311467" y="5966911"/>
              <a:ext cx="87488" cy="19740"/>
            </p14:xfrm>
          </p:contentPart>
        </mc:Choice>
        <mc:Fallback xmlns="">
          <p:pic>
            <p:nvPicPr>
              <p:cNvPr id="187" name="墨迹 186"/>
            </p:nvPicPr>
            <p:blipFill>
              <a:blip/>
            </p:blipFill>
            <p:spPr>
              <a:xfrm>
                <a:off x="11311467" y="5966911"/>
                <a:ext cx="87488" cy="19740"/>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188" name="墨迹 187"/>
              <p14:cNvContentPartPr/>
              <p14:nvPr/>
            </p14:nvContentPartPr>
            <p14:xfrm>
              <a:off x="11255022" y="6057147"/>
              <a:ext cx="174978" cy="360"/>
            </p14:xfrm>
          </p:contentPart>
        </mc:Choice>
        <mc:Fallback xmlns="">
          <p:pic>
            <p:nvPicPr>
              <p:cNvPr id="188" name="墨迹 187"/>
            </p:nvPicPr>
            <p:blipFill>
              <a:blip/>
            </p:blipFill>
            <p:spPr>
              <a:xfrm>
                <a:off x="11255022" y="6057147"/>
                <a:ext cx="174978" cy="360"/>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189" name="墨迹 188"/>
              <p14:cNvContentPartPr/>
              <p14:nvPr/>
            </p14:nvContentPartPr>
            <p14:xfrm>
              <a:off x="11554177" y="5808996"/>
              <a:ext cx="155223" cy="248151"/>
            </p14:xfrm>
          </p:contentPart>
        </mc:Choice>
        <mc:Fallback xmlns="">
          <p:pic>
            <p:nvPicPr>
              <p:cNvPr id="189" name="墨迹 188"/>
            </p:nvPicPr>
            <p:blipFill>
              <a:blip/>
            </p:blipFill>
            <p:spPr>
              <a:xfrm>
                <a:off x="11554177" y="5808996"/>
                <a:ext cx="155223" cy="248151"/>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190" name="墨迹 189"/>
              <p14:cNvContentPartPr/>
              <p14:nvPr/>
            </p14:nvContentPartPr>
            <p14:xfrm>
              <a:off x="11613444" y="5842835"/>
              <a:ext cx="110067" cy="403246"/>
            </p14:xfrm>
          </p:contentPart>
        </mc:Choice>
        <mc:Fallback xmlns="">
          <p:pic>
            <p:nvPicPr>
              <p:cNvPr id="190" name="墨迹 189"/>
            </p:nvPicPr>
            <p:blipFill>
              <a:blip/>
            </p:blipFill>
            <p:spPr>
              <a:xfrm>
                <a:off x="11613444" y="5842835"/>
                <a:ext cx="110067" cy="403246"/>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8" name="墨迹 7"/>
              <p14:cNvContentPartPr/>
              <p14:nvPr/>
            </p14:nvContentPartPr>
            <p14:xfrm>
              <a:off x="10250311" y="1652462"/>
              <a:ext cx="56444" cy="208672"/>
            </p14:xfrm>
          </p:contentPart>
        </mc:Choice>
        <mc:Fallback xmlns="">
          <p:pic>
            <p:nvPicPr>
              <p:cNvPr id="8" name="墨迹 7"/>
            </p:nvPicPr>
            <p:blipFill>
              <a:blip/>
            </p:blipFill>
            <p:spPr>
              <a:xfrm>
                <a:off x="10250311" y="1652462"/>
                <a:ext cx="56444" cy="208672"/>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9" name="墨迹 8"/>
              <p14:cNvContentPartPr/>
              <p14:nvPr/>
            </p14:nvContentPartPr>
            <p14:xfrm>
              <a:off x="10332155" y="1703220"/>
              <a:ext cx="19756" cy="5640"/>
            </p14:xfrm>
          </p:contentPart>
        </mc:Choice>
        <mc:Fallback xmlns="">
          <p:pic>
            <p:nvPicPr>
              <p:cNvPr id="9" name="墨迹 8"/>
            </p:nvPicPr>
            <p:blipFill>
              <a:blip/>
            </p:blipFill>
            <p:spPr>
              <a:xfrm>
                <a:off x="10332155" y="1703220"/>
                <a:ext cx="19756" cy="5640"/>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10" name="墨迹 9"/>
              <p14:cNvContentPartPr/>
              <p14:nvPr/>
            </p14:nvContentPartPr>
            <p14:xfrm>
              <a:off x="10312400" y="1624263"/>
              <a:ext cx="146755" cy="236871"/>
            </p14:xfrm>
          </p:contentPart>
        </mc:Choice>
        <mc:Fallback xmlns="">
          <p:pic>
            <p:nvPicPr>
              <p:cNvPr id="10" name="墨迹 9"/>
            </p:nvPicPr>
            <p:blipFill>
              <a:blip/>
            </p:blipFill>
            <p:spPr>
              <a:xfrm>
                <a:off x="10312400" y="1624263"/>
                <a:ext cx="146755" cy="236871"/>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11" name="墨迹 10"/>
              <p14:cNvContentPartPr/>
              <p14:nvPr/>
            </p14:nvContentPartPr>
            <p14:xfrm>
              <a:off x="10498667" y="1635542"/>
              <a:ext cx="338667" cy="214313"/>
            </p14:xfrm>
          </p:contentPart>
        </mc:Choice>
        <mc:Fallback xmlns="">
          <p:pic>
            <p:nvPicPr>
              <p:cNvPr id="11" name="墨迹 10"/>
            </p:nvPicPr>
            <p:blipFill>
              <a:blip/>
            </p:blipFill>
            <p:spPr>
              <a:xfrm>
                <a:off x="10498667" y="1635542"/>
                <a:ext cx="338667" cy="214313"/>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12" name="墨迹 11"/>
              <p14:cNvContentPartPr/>
              <p14:nvPr/>
            </p14:nvContentPartPr>
            <p14:xfrm>
              <a:off x="10408355" y="2109286"/>
              <a:ext cx="62089" cy="265070"/>
            </p14:xfrm>
          </p:contentPart>
        </mc:Choice>
        <mc:Fallback xmlns="">
          <p:pic>
            <p:nvPicPr>
              <p:cNvPr id="12" name="墨迹 11"/>
            </p:nvPicPr>
            <p:blipFill>
              <a:blip/>
            </p:blipFill>
            <p:spPr>
              <a:xfrm>
                <a:off x="10408355" y="2109286"/>
                <a:ext cx="62089" cy="265070"/>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13" name="墨迹 12"/>
              <p14:cNvContentPartPr/>
              <p14:nvPr/>
            </p14:nvContentPartPr>
            <p14:xfrm>
              <a:off x="10459155" y="2092366"/>
              <a:ext cx="220133" cy="276350"/>
            </p14:xfrm>
          </p:contentPart>
        </mc:Choice>
        <mc:Fallback xmlns="">
          <p:pic>
            <p:nvPicPr>
              <p:cNvPr id="13" name="墨迹 12"/>
            </p:nvPicPr>
            <p:blipFill>
              <a:blip/>
            </p:blipFill>
            <p:spPr>
              <a:xfrm>
                <a:off x="10459155" y="2092366"/>
                <a:ext cx="220133" cy="276350"/>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14" name="墨迹 13"/>
              <p14:cNvContentPartPr/>
              <p14:nvPr/>
            </p14:nvContentPartPr>
            <p14:xfrm>
              <a:off x="10634132" y="2267200"/>
              <a:ext cx="118533" cy="290450"/>
            </p14:xfrm>
          </p:contentPart>
        </mc:Choice>
        <mc:Fallback xmlns="">
          <p:pic>
            <p:nvPicPr>
              <p:cNvPr id="14" name="墨迹 13"/>
            </p:nvPicPr>
            <p:blipFill>
              <a:blip/>
            </p:blipFill>
            <p:spPr>
              <a:xfrm>
                <a:off x="10634132" y="2267200"/>
                <a:ext cx="118533" cy="290450"/>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15" name="墨迹 14"/>
              <p14:cNvContentPartPr/>
              <p14:nvPr/>
            </p14:nvContentPartPr>
            <p14:xfrm>
              <a:off x="10826044" y="2041608"/>
              <a:ext cx="146756" cy="22559"/>
            </p14:xfrm>
          </p:contentPart>
        </mc:Choice>
        <mc:Fallback xmlns="">
          <p:pic>
            <p:nvPicPr>
              <p:cNvPr id="15" name="墨迹 14"/>
            </p:nvPicPr>
            <p:blipFill>
              <a:blip/>
            </p:blipFill>
            <p:spPr>
              <a:xfrm>
                <a:off x="10826044" y="2041608"/>
                <a:ext cx="146756" cy="22559"/>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18" name="墨迹 17"/>
              <p14:cNvContentPartPr/>
              <p14:nvPr/>
            </p14:nvContentPartPr>
            <p14:xfrm>
              <a:off x="10253133" y="1522746"/>
              <a:ext cx="25400" cy="45119"/>
            </p14:xfrm>
          </p:contentPart>
        </mc:Choice>
        <mc:Fallback xmlns="">
          <p:pic>
            <p:nvPicPr>
              <p:cNvPr id="18" name="墨迹 17"/>
            </p:nvPicPr>
            <p:blipFill>
              <a:blip/>
            </p:blipFill>
            <p:spPr>
              <a:xfrm>
                <a:off x="10253133" y="1522746"/>
                <a:ext cx="25400" cy="45119"/>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19" name="墨迹 18"/>
              <p14:cNvContentPartPr/>
              <p14:nvPr/>
            </p14:nvContentPartPr>
            <p14:xfrm>
              <a:off x="10041466" y="1596064"/>
              <a:ext cx="79022" cy="986965"/>
            </p14:xfrm>
          </p:contentPart>
        </mc:Choice>
        <mc:Fallback xmlns="">
          <p:pic>
            <p:nvPicPr>
              <p:cNvPr id="19" name="墨迹 18"/>
            </p:nvPicPr>
            <p:blipFill>
              <a:blip/>
            </p:blipFill>
            <p:spPr>
              <a:xfrm>
                <a:off x="10041466" y="1596064"/>
                <a:ext cx="79022" cy="986965"/>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20" name="墨迹 19"/>
              <p14:cNvContentPartPr/>
              <p14:nvPr/>
            </p14:nvContentPartPr>
            <p14:xfrm>
              <a:off x="10126133" y="1511467"/>
              <a:ext cx="1021645" cy="1068742"/>
            </p14:xfrm>
          </p:contentPart>
        </mc:Choice>
        <mc:Fallback xmlns="">
          <p:pic>
            <p:nvPicPr>
              <p:cNvPr id="20" name="墨迹 19"/>
            </p:nvPicPr>
            <p:blipFill>
              <a:blip/>
            </p:blipFill>
            <p:spPr>
              <a:xfrm>
                <a:off x="10126133" y="1511467"/>
                <a:ext cx="1021645" cy="1068742"/>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21" name="墨迹 20"/>
              <p14:cNvContentPartPr/>
              <p14:nvPr/>
            </p14:nvContentPartPr>
            <p14:xfrm>
              <a:off x="10069688" y="2484333"/>
              <a:ext cx="1055512" cy="166374"/>
            </p14:xfrm>
          </p:contentPart>
        </mc:Choice>
        <mc:Fallback xmlns="">
          <p:pic>
            <p:nvPicPr>
              <p:cNvPr id="21" name="墨迹 20"/>
            </p:nvPicPr>
            <p:blipFill>
              <a:blip/>
            </p:blipFill>
            <p:spPr>
              <a:xfrm>
                <a:off x="10069688" y="2484333"/>
                <a:ext cx="1055512" cy="166374"/>
              </a:xfrm>
              <a:prstGeom prst="rect"/>
            </p:spPr>
          </p:pic>
        </mc:Fallback>
      </mc:AlternateContent>
    </p:spTree>
    <p:custDataLst>
      <p:tags r:id="rId127"/>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46710" y="0"/>
            <a:ext cx="10530840" cy="4921250"/>
          </a:xfrm>
          <a:prstGeom prst="rect">
            <a:avLst/>
          </a:prstGeom>
        </p:spPr>
      </p:pic>
      <p:sp>
        <p:nvSpPr>
          <p:cNvPr id="3" name="文本框 2"/>
          <p:cNvSpPr txBox="1"/>
          <p:nvPr/>
        </p:nvSpPr>
        <p:spPr>
          <a:xfrm>
            <a:off x="2924810" y="4467225"/>
            <a:ext cx="9486900" cy="2362835"/>
          </a:xfrm>
          <a:prstGeom prst="rect">
            <a:avLst/>
          </a:prstGeom>
        </p:spPr>
        <p:txBody>
          <a:bodyPr>
            <a:noAutofit/>
          </a:bodyPr>
          <a:p>
            <a:pPr>
              <a:lnSpc>
                <a:spcPct val="150000"/>
              </a:lnSpc>
            </a:pPr>
            <a:r>
              <a:rPr lang="en-US" altLang="zh-CN" sz="2000">
                <a:solidFill>
                  <a:srgbClr val="000000"/>
                </a:solidFill>
                <a:latin typeface="Times New Roman"/>
                <a:ea typeface="Times New Roman"/>
              </a:rPr>
              <a:t>A</a:t>
            </a:r>
            <a:r>
              <a:rPr lang="zh-CN" altLang="en-US" sz="2000">
                <a:solidFill>
                  <a:srgbClr val="000000"/>
                </a:solidFill>
                <a:latin typeface="宋体" charset="-122"/>
                <a:ea typeface="宋体" charset="-122"/>
              </a:rPr>
              <a:t>．反应焓变：反应</a:t>
            </a:r>
            <a:r>
              <a:rPr lang="en-US" altLang="zh-CN" sz="2000">
                <a:solidFill>
                  <a:srgbClr val="000000"/>
                </a:solidFill>
                <a:latin typeface="宋体" charset="-122"/>
                <a:ea typeface="宋体" charset="-122"/>
              </a:rPr>
              <a:t>Ⅰ</a:t>
            </a:r>
            <a:r>
              <a:rPr lang="en-US" altLang="zh-CN" sz="2000">
                <a:solidFill>
                  <a:srgbClr val="000000"/>
                </a:solidFill>
                <a:latin typeface="Times New Roman"/>
                <a:ea typeface="Times New Roman"/>
              </a:rPr>
              <a:t>&gt;</a:t>
            </a:r>
            <a:r>
              <a:rPr lang="zh-CN" altLang="en-US" sz="2000">
                <a:solidFill>
                  <a:srgbClr val="000000"/>
                </a:solidFill>
                <a:latin typeface="宋体" charset="-122"/>
                <a:ea typeface="宋体" charset="-122"/>
              </a:rPr>
              <a:t>反应</a:t>
            </a:r>
            <a:r>
              <a:rPr lang="en-US" altLang="zh-CN" sz="2000">
                <a:solidFill>
                  <a:srgbClr val="000000"/>
                </a:solidFill>
                <a:latin typeface="Times New Roman"/>
                <a:ea typeface="Times New Roman"/>
              </a:rPr>
              <a:t>Ⅱ </a:t>
            </a:r>
            <a:endParaRPr lang="en-US" altLang="zh-CN" sz="2000">
              <a:solidFill>
                <a:srgbClr val="000000"/>
              </a:solidFill>
              <a:latin typeface="Times New Roman"/>
              <a:ea typeface="Times New Roman"/>
            </a:endParaRPr>
          </a:p>
          <a:p>
            <a:pPr>
              <a:lnSpc>
                <a:spcPct val="150000"/>
              </a:lnSpc>
            </a:pPr>
            <a:r>
              <a:rPr lang="en-US" altLang="zh-CN" sz="2000">
                <a:solidFill>
                  <a:srgbClr val="000000"/>
                </a:solidFill>
                <a:latin typeface="Times New Roman"/>
                <a:ea typeface="Times New Roman"/>
              </a:rPr>
              <a:t>B</a:t>
            </a:r>
            <a:r>
              <a:rPr lang="zh-CN" altLang="en-US" sz="2000">
                <a:solidFill>
                  <a:srgbClr val="000000"/>
                </a:solidFill>
                <a:latin typeface="宋体" charset="-122"/>
                <a:ea typeface="宋体" charset="-122"/>
              </a:rPr>
              <a:t>．反应活化能：反应</a:t>
            </a:r>
            <a:r>
              <a:rPr lang="en-US" altLang="zh-CN" sz="2000">
                <a:solidFill>
                  <a:srgbClr val="000000"/>
                </a:solidFill>
                <a:latin typeface="宋体" charset="-122"/>
                <a:ea typeface="宋体" charset="-122"/>
              </a:rPr>
              <a:t>Ⅰ</a:t>
            </a:r>
            <a:r>
              <a:rPr lang="en-US" altLang="zh-CN" sz="2000">
                <a:solidFill>
                  <a:srgbClr val="000000"/>
                </a:solidFill>
                <a:latin typeface="Times New Roman"/>
                <a:ea typeface="Times New Roman"/>
              </a:rPr>
              <a:t>&lt;</a:t>
            </a:r>
            <a:r>
              <a:rPr lang="zh-CN" altLang="en-US" sz="2000">
                <a:solidFill>
                  <a:srgbClr val="000000"/>
                </a:solidFill>
                <a:latin typeface="宋体" charset="-122"/>
                <a:ea typeface="宋体" charset="-122"/>
              </a:rPr>
              <a:t>反应</a:t>
            </a:r>
            <a:r>
              <a:rPr lang="en-US" altLang="zh-CN" sz="2000">
                <a:solidFill>
                  <a:srgbClr val="000000"/>
                </a:solidFill>
                <a:latin typeface="Times New Roman"/>
                <a:ea typeface="Times New Roman"/>
              </a:rPr>
              <a:t>Ⅱ </a:t>
            </a:r>
            <a:endParaRPr lang="en-US" altLang="zh-CN" sz="2000">
              <a:solidFill>
                <a:srgbClr val="000000"/>
              </a:solidFill>
              <a:latin typeface="Times New Roman"/>
              <a:ea typeface="Times New Roman"/>
            </a:endParaRPr>
          </a:p>
          <a:p>
            <a:pPr>
              <a:lnSpc>
                <a:spcPct val="150000"/>
              </a:lnSpc>
            </a:pPr>
            <a:r>
              <a:rPr lang="en-US" altLang="zh-CN" sz="2000">
                <a:solidFill>
                  <a:srgbClr val="000000"/>
                </a:solidFill>
                <a:latin typeface="Times New Roman"/>
                <a:ea typeface="Times New Roman"/>
              </a:rPr>
              <a:t>C</a:t>
            </a:r>
            <a:r>
              <a:rPr lang="zh-CN" altLang="en-US" sz="2000">
                <a:solidFill>
                  <a:srgbClr val="000000"/>
                </a:solidFill>
                <a:latin typeface="宋体" charset="-122"/>
                <a:ea typeface="宋体" charset="-122"/>
              </a:rPr>
              <a:t>．选择相对较短的反应时间，及时分离可获得高产率的产物</a:t>
            </a:r>
            <a:r>
              <a:rPr lang="en-US" altLang="zh-CN" sz="2000">
                <a:solidFill>
                  <a:srgbClr val="000000"/>
                </a:solidFill>
                <a:latin typeface="宋体" charset="-122"/>
                <a:ea typeface="宋体" charset="-122"/>
              </a:rPr>
              <a:t>Ⅰ </a:t>
            </a:r>
            <a:endParaRPr lang="en-US" altLang="zh-CN" sz="2000">
              <a:solidFill>
                <a:srgbClr val="000000"/>
              </a:solidFill>
              <a:latin typeface="宋体" charset="-122"/>
              <a:ea typeface="宋体" charset="-122"/>
            </a:endParaRPr>
          </a:p>
          <a:p>
            <a:pPr>
              <a:lnSpc>
                <a:spcPct val="150000"/>
              </a:lnSpc>
            </a:pPr>
            <a:r>
              <a:rPr lang="en-US" altLang="zh-CN" sz="2000">
                <a:solidFill>
                  <a:srgbClr val="000000"/>
                </a:solidFill>
                <a:latin typeface="Times New Roman"/>
                <a:ea typeface="Times New Roman"/>
              </a:rPr>
              <a:t>D</a:t>
            </a:r>
            <a:r>
              <a:rPr lang="zh-CN" altLang="en-US" sz="2000">
                <a:solidFill>
                  <a:srgbClr val="000000"/>
                </a:solidFill>
                <a:latin typeface="宋体" charset="-122"/>
                <a:ea typeface="宋体" charset="-122"/>
              </a:rPr>
              <a:t>．增加</a:t>
            </a:r>
            <a:r>
              <a:rPr lang="en-US" altLang="zh-CN" sz="2400">
                <a:solidFill>
                  <a:srgbClr val="000000"/>
                </a:solidFill>
                <a:latin typeface="Times New Roman"/>
                <a:ea typeface="Times New Roman"/>
              </a:rPr>
              <a:t>HCl </a:t>
            </a:r>
            <a:r>
              <a:rPr lang="zh-CN" altLang="en-US" sz="2000">
                <a:solidFill>
                  <a:srgbClr val="000000"/>
                </a:solidFill>
                <a:latin typeface="宋体" charset="-122"/>
                <a:ea typeface="宋体" charset="-122"/>
              </a:rPr>
              <a:t>浓度可增加平衡时产物</a:t>
            </a:r>
            <a:r>
              <a:rPr lang="en-US" altLang="zh-CN" sz="2000">
                <a:solidFill>
                  <a:srgbClr val="000000"/>
                </a:solidFill>
                <a:latin typeface="Times New Roman"/>
                <a:ea typeface="Times New Roman"/>
              </a:rPr>
              <a:t>Ⅱ</a:t>
            </a:r>
            <a:r>
              <a:rPr lang="zh-CN" altLang="en-US" sz="2000">
                <a:solidFill>
                  <a:srgbClr val="000000"/>
                </a:solidFill>
                <a:latin typeface="宋体" charset="-122"/>
                <a:ea typeface="宋体" charset="-122"/>
              </a:rPr>
              <a:t>和产物</a:t>
            </a:r>
            <a:r>
              <a:rPr lang="en-US" altLang="zh-CN" sz="2000">
                <a:solidFill>
                  <a:srgbClr val="000000"/>
                </a:solidFill>
                <a:latin typeface="宋体" charset="-122"/>
                <a:ea typeface="宋体" charset="-122"/>
              </a:rPr>
              <a:t>Ⅰ</a:t>
            </a:r>
            <a:r>
              <a:rPr lang="zh-CN" altLang="en-US" sz="2000">
                <a:solidFill>
                  <a:srgbClr val="000000"/>
                </a:solidFill>
                <a:latin typeface="宋体" charset="-122"/>
                <a:ea typeface="宋体" charset="-122"/>
              </a:rPr>
              <a:t>的比例</a:t>
            </a:r>
            <a:endParaRPr lang="zh-CN" altLang="en-US" sz="2000">
              <a:solidFill>
                <a:srgbClr val="000000"/>
              </a:solidFill>
              <a:latin typeface="宋体" charset="-122"/>
              <a:ea typeface="宋体" charset="-122"/>
            </a:endParaRPr>
          </a:p>
        </p:txBody>
      </p:sp>
      <mc:AlternateContent xmlns:mc="http://schemas.openxmlformats.org/markup-compatibility/2006" xmlns:p14="http://schemas.microsoft.com/office/powerpoint/2010/main">
        <mc:Choice Requires="p14">
          <p:contentPart r:id="rId2" p14:bwMode="auto">
            <p14:nvContentPartPr>
              <p14:cNvPr id="4" name="墨迹 3"/>
              <p14:cNvContentPartPr/>
              <p14:nvPr/>
            </p14:nvContentPartPr>
            <p14:xfrm>
              <a:off x="7397750" y="4381500"/>
              <a:ext cx="360" cy="406400"/>
            </p14:xfrm>
          </p:contentPart>
        </mc:Choice>
        <mc:Fallback xmlns="">
          <p:pic>
            <p:nvPicPr>
              <p:cNvPr id="4" name="墨迹 3"/>
            </p:nvPicPr>
            <p:blipFill>
              <a:blip/>
            </p:blipFill>
            <p:spPr>
              <a:xfrm>
                <a:off x="7397750" y="4381500"/>
                <a:ext cx="360" cy="406400"/>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5" name="墨迹 4"/>
              <p14:cNvContentPartPr/>
              <p14:nvPr/>
            </p14:nvContentPartPr>
            <p14:xfrm>
              <a:off x="7346950" y="4305300"/>
              <a:ext cx="38100" cy="95250"/>
            </p14:xfrm>
          </p:contentPart>
        </mc:Choice>
        <mc:Fallback xmlns="">
          <p:pic>
            <p:nvPicPr>
              <p:cNvPr id="5" name="墨迹 4"/>
            </p:nvPicPr>
            <p:blipFill>
              <a:blip/>
            </p:blipFill>
            <p:spPr>
              <a:xfrm>
                <a:off x="7346950" y="4305300"/>
                <a:ext cx="38100" cy="9525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6" name="墨迹 5"/>
              <p14:cNvContentPartPr/>
              <p14:nvPr/>
            </p14:nvContentPartPr>
            <p14:xfrm>
              <a:off x="7378700" y="4324350"/>
              <a:ext cx="114300" cy="152400"/>
            </p14:xfrm>
          </p:contentPart>
        </mc:Choice>
        <mc:Fallback xmlns="">
          <p:pic>
            <p:nvPicPr>
              <p:cNvPr id="6" name="墨迹 5"/>
            </p:nvPicPr>
            <p:blipFill>
              <a:blip/>
            </p:blipFill>
            <p:spPr>
              <a:xfrm>
                <a:off x="7378700" y="4324350"/>
                <a:ext cx="114300" cy="15240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7" name="墨迹 6"/>
              <p14:cNvContentPartPr/>
              <p14:nvPr/>
            </p14:nvContentPartPr>
            <p14:xfrm>
              <a:off x="7397750" y="4826000"/>
              <a:ext cx="1422400" cy="19050"/>
            </p14:xfrm>
          </p:contentPart>
        </mc:Choice>
        <mc:Fallback xmlns="">
          <p:pic>
            <p:nvPicPr>
              <p:cNvPr id="7" name="墨迹 6"/>
            </p:nvPicPr>
            <p:blipFill>
              <a:blip/>
            </p:blipFill>
            <p:spPr>
              <a:xfrm>
                <a:off x="7397750" y="4826000"/>
                <a:ext cx="1422400" cy="1905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8" name="墨迹 7"/>
              <p14:cNvContentPartPr/>
              <p14:nvPr/>
            </p14:nvContentPartPr>
            <p14:xfrm>
              <a:off x="8731250" y="4800600"/>
              <a:ext cx="165100" cy="146050"/>
            </p14:xfrm>
          </p:contentPart>
        </mc:Choice>
        <mc:Fallback xmlns="">
          <p:pic>
            <p:nvPicPr>
              <p:cNvPr id="8" name="墨迹 7"/>
            </p:nvPicPr>
            <p:blipFill>
              <a:blip/>
            </p:blipFill>
            <p:spPr>
              <a:xfrm>
                <a:off x="8731250" y="4800600"/>
                <a:ext cx="165100" cy="14605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9" name="墨迹 8"/>
              <p14:cNvContentPartPr/>
              <p14:nvPr/>
            </p14:nvContentPartPr>
            <p14:xfrm>
              <a:off x="7588250" y="4349750"/>
              <a:ext cx="107950" cy="12700"/>
            </p14:xfrm>
          </p:contentPart>
        </mc:Choice>
        <mc:Fallback xmlns="">
          <p:pic>
            <p:nvPicPr>
              <p:cNvPr id="9" name="墨迹 8"/>
            </p:nvPicPr>
            <p:blipFill>
              <a:blip/>
            </p:blipFill>
            <p:spPr>
              <a:xfrm>
                <a:off x="7588250" y="4349750"/>
                <a:ext cx="107950" cy="1270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0" name="墨迹 9"/>
              <p14:cNvContentPartPr/>
              <p14:nvPr/>
            </p14:nvContentPartPr>
            <p14:xfrm>
              <a:off x="7670800" y="4349750"/>
              <a:ext cx="177800" cy="127000"/>
            </p14:xfrm>
          </p:contentPart>
        </mc:Choice>
        <mc:Fallback xmlns="">
          <p:pic>
            <p:nvPicPr>
              <p:cNvPr id="10" name="墨迹 9"/>
            </p:nvPicPr>
            <p:blipFill>
              <a:blip/>
            </p:blipFill>
            <p:spPr>
              <a:xfrm>
                <a:off x="7670800" y="4349750"/>
                <a:ext cx="177800" cy="127000"/>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1" name="墨迹 10"/>
              <p14:cNvContentPartPr/>
              <p14:nvPr/>
            </p14:nvContentPartPr>
            <p14:xfrm>
              <a:off x="7797800" y="4400550"/>
              <a:ext cx="82550" cy="101600"/>
            </p14:xfrm>
          </p:contentPart>
        </mc:Choice>
        <mc:Fallback xmlns="">
          <p:pic>
            <p:nvPicPr>
              <p:cNvPr id="11" name="墨迹 10"/>
            </p:nvPicPr>
            <p:blipFill>
              <a:blip/>
            </p:blipFill>
            <p:spPr>
              <a:xfrm>
                <a:off x="7797800" y="4400550"/>
                <a:ext cx="82550" cy="10160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2" name="墨迹 11"/>
              <p14:cNvContentPartPr/>
              <p14:nvPr/>
            </p14:nvContentPartPr>
            <p14:xfrm>
              <a:off x="7772400" y="4305300"/>
              <a:ext cx="38100" cy="360"/>
            </p14:xfrm>
          </p:contentPart>
        </mc:Choice>
        <mc:Fallback xmlns="">
          <p:pic>
            <p:nvPicPr>
              <p:cNvPr id="12" name="墨迹 11"/>
            </p:nvPicPr>
            <p:blipFill>
              <a:blip/>
            </p:blipFill>
            <p:spPr>
              <a:xfrm>
                <a:off x="7772400" y="4305300"/>
                <a:ext cx="38100" cy="360"/>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3" name="墨迹 12"/>
              <p14:cNvContentPartPr/>
              <p14:nvPr/>
            </p14:nvContentPartPr>
            <p14:xfrm>
              <a:off x="7816850" y="4298950"/>
              <a:ext cx="12700" cy="69850"/>
            </p14:xfrm>
          </p:contentPart>
        </mc:Choice>
        <mc:Fallback xmlns="">
          <p:pic>
            <p:nvPicPr>
              <p:cNvPr id="13" name="墨迹 12"/>
            </p:nvPicPr>
            <p:blipFill>
              <a:blip/>
            </p:blipFill>
            <p:spPr>
              <a:xfrm>
                <a:off x="7816850" y="4298950"/>
                <a:ext cx="12700" cy="69850"/>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4" name="墨迹 13"/>
              <p14:cNvContentPartPr/>
              <p14:nvPr/>
            </p14:nvContentPartPr>
            <p14:xfrm>
              <a:off x="7785100" y="4356100"/>
              <a:ext cx="76200" cy="12700"/>
            </p14:xfrm>
          </p:contentPart>
        </mc:Choice>
        <mc:Fallback xmlns="">
          <p:pic>
            <p:nvPicPr>
              <p:cNvPr id="14" name="墨迹 13"/>
            </p:nvPicPr>
            <p:blipFill>
              <a:blip/>
            </p:blipFill>
            <p:spPr>
              <a:xfrm>
                <a:off x="7785100" y="4356100"/>
                <a:ext cx="76200" cy="12700"/>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5" name="墨迹 14"/>
              <p14:cNvContentPartPr/>
              <p14:nvPr/>
            </p14:nvContentPartPr>
            <p14:xfrm>
              <a:off x="7778750" y="4502150"/>
              <a:ext cx="209550" cy="12700"/>
            </p14:xfrm>
          </p:contentPart>
        </mc:Choice>
        <mc:Fallback xmlns="">
          <p:pic>
            <p:nvPicPr>
              <p:cNvPr id="15" name="墨迹 14"/>
            </p:nvPicPr>
            <p:blipFill>
              <a:blip/>
            </p:blipFill>
            <p:spPr>
              <a:xfrm>
                <a:off x="7778750" y="4502150"/>
                <a:ext cx="209550" cy="12700"/>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6" name="墨迹 15"/>
              <p14:cNvContentPartPr/>
              <p14:nvPr/>
            </p14:nvContentPartPr>
            <p14:xfrm>
              <a:off x="8185150" y="4718050"/>
              <a:ext cx="234950" cy="25400"/>
            </p14:xfrm>
          </p:contentPart>
        </mc:Choice>
        <mc:Fallback xmlns="">
          <p:pic>
            <p:nvPicPr>
              <p:cNvPr id="16" name="墨迹 15"/>
            </p:nvPicPr>
            <p:blipFill>
              <a:blip/>
            </p:blipFill>
            <p:spPr>
              <a:xfrm>
                <a:off x="8185150" y="4718050"/>
                <a:ext cx="234950" cy="25400"/>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7" name="墨迹 16"/>
              <p14:cNvContentPartPr/>
              <p14:nvPr/>
            </p14:nvContentPartPr>
            <p14:xfrm>
              <a:off x="7962900" y="4508500"/>
              <a:ext cx="279400" cy="190500"/>
            </p14:xfrm>
          </p:contentPart>
        </mc:Choice>
        <mc:Fallback xmlns="">
          <p:pic>
            <p:nvPicPr>
              <p:cNvPr id="17" name="墨迹 16"/>
            </p:nvPicPr>
            <p:blipFill>
              <a:blip/>
            </p:blipFill>
            <p:spPr>
              <a:xfrm>
                <a:off x="7962900" y="4508500"/>
                <a:ext cx="279400" cy="190500"/>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8" name="墨迹 17"/>
              <p14:cNvContentPartPr/>
              <p14:nvPr/>
            </p14:nvContentPartPr>
            <p14:xfrm>
              <a:off x="8096250" y="4622800"/>
              <a:ext cx="190500" cy="76200"/>
            </p14:xfrm>
          </p:contentPart>
        </mc:Choice>
        <mc:Fallback xmlns="">
          <p:pic>
            <p:nvPicPr>
              <p:cNvPr id="18" name="墨迹 17"/>
            </p:nvPicPr>
            <p:blipFill>
              <a:blip/>
            </p:blipFill>
            <p:spPr>
              <a:xfrm>
                <a:off x="8096250" y="4622800"/>
                <a:ext cx="190500" cy="76200"/>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9" name="墨迹 18"/>
              <p14:cNvContentPartPr/>
              <p14:nvPr/>
            </p14:nvContentPartPr>
            <p14:xfrm>
              <a:off x="8267700" y="4483100"/>
              <a:ext cx="165100" cy="12700"/>
            </p14:xfrm>
          </p:contentPart>
        </mc:Choice>
        <mc:Fallback xmlns="">
          <p:pic>
            <p:nvPicPr>
              <p:cNvPr id="19" name="墨迹 18"/>
            </p:nvPicPr>
            <p:blipFill>
              <a:blip/>
            </p:blipFill>
            <p:spPr>
              <a:xfrm>
                <a:off x="8267700" y="4483100"/>
                <a:ext cx="165100" cy="12700"/>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20" name="墨迹 19"/>
              <p14:cNvContentPartPr/>
              <p14:nvPr/>
            </p14:nvContentPartPr>
            <p14:xfrm>
              <a:off x="8331200" y="4514850"/>
              <a:ext cx="360" cy="114300"/>
            </p14:xfrm>
          </p:contentPart>
        </mc:Choice>
        <mc:Fallback xmlns="">
          <p:pic>
            <p:nvPicPr>
              <p:cNvPr id="20" name="墨迹 19"/>
            </p:nvPicPr>
            <p:blipFill>
              <a:blip/>
            </p:blipFill>
            <p:spPr>
              <a:xfrm>
                <a:off x="8331200" y="4514850"/>
                <a:ext cx="360" cy="114300"/>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21" name="墨迹 20"/>
              <p14:cNvContentPartPr/>
              <p14:nvPr/>
            </p14:nvContentPartPr>
            <p14:xfrm>
              <a:off x="8388350" y="4540250"/>
              <a:ext cx="12700" cy="63500"/>
            </p14:xfrm>
          </p:contentPart>
        </mc:Choice>
        <mc:Fallback xmlns="">
          <p:pic>
            <p:nvPicPr>
              <p:cNvPr id="21" name="墨迹 20"/>
            </p:nvPicPr>
            <p:blipFill>
              <a:blip/>
            </p:blipFill>
            <p:spPr>
              <a:xfrm>
                <a:off x="8388350" y="4540250"/>
                <a:ext cx="12700" cy="63500"/>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22" name="墨迹 21"/>
              <p14:cNvContentPartPr/>
              <p14:nvPr/>
            </p14:nvContentPartPr>
            <p14:xfrm>
              <a:off x="8426450" y="4527550"/>
              <a:ext cx="25400" cy="76200"/>
            </p14:xfrm>
          </p:contentPart>
        </mc:Choice>
        <mc:Fallback xmlns="">
          <p:pic>
            <p:nvPicPr>
              <p:cNvPr id="22" name="墨迹 21"/>
            </p:nvPicPr>
            <p:blipFill>
              <a:blip/>
            </p:blipFill>
            <p:spPr>
              <a:xfrm>
                <a:off x="8426450" y="4527550"/>
                <a:ext cx="25400" cy="76200"/>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23" name="墨迹 22"/>
              <p14:cNvContentPartPr/>
              <p14:nvPr/>
            </p14:nvContentPartPr>
            <p14:xfrm>
              <a:off x="8267700" y="4629150"/>
              <a:ext cx="254000" cy="19050"/>
            </p14:xfrm>
          </p:contentPart>
        </mc:Choice>
        <mc:Fallback xmlns="">
          <p:pic>
            <p:nvPicPr>
              <p:cNvPr id="23" name="墨迹 22"/>
            </p:nvPicPr>
            <p:blipFill>
              <a:blip/>
            </p:blipFill>
            <p:spPr>
              <a:xfrm>
                <a:off x="8267700" y="4629150"/>
                <a:ext cx="254000" cy="19050"/>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24" name="墨迹 23"/>
              <p14:cNvContentPartPr/>
              <p14:nvPr/>
            </p14:nvContentPartPr>
            <p14:xfrm>
              <a:off x="7600950" y="4413250"/>
              <a:ext cx="260350" cy="355600"/>
            </p14:xfrm>
          </p:contentPart>
        </mc:Choice>
        <mc:Fallback xmlns="">
          <p:pic>
            <p:nvPicPr>
              <p:cNvPr id="24" name="墨迹 23"/>
            </p:nvPicPr>
            <p:blipFill>
              <a:blip/>
            </p:blipFill>
            <p:spPr>
              <a:xfrm>
                <a:off x="7600950" y="4413250"/>
                <a:ext cx="260350" cy="355600"/>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25" name="墨迹 24"/>
              <p14:cNvContentPartPr/>
              <p14:nvPr/>
            </p14:nvContentPartPr>
            <p14:xfrm>
              <a:off x="7753350" y="4686300"/>
              <a:ext cx="139700" cy="95250"/>
            </p14:xfrm>
          </p:contentPart>
        </mc:Choice>
        <mc:Fallback xmlns="">
          <p:pic>
            <p:nvPicPr>
              <p:cNvPr id="25" name="墨迹 24"/>
            </p:nvPicPr>
            <p:blipFill>
              <a:blip/>
            </p:blipFill>
            <p:spPr>
              <a:xfrm>
                <a:off x="7753350" y="4686300"/>
                <a:ext cx="139700" cy="95250"/>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26" name="墨迹 25"/>
              <p14:cNvContentPartPr/>
              <p14:nvPr/>
            </p14:nvContentPartPr>
            <p14:xfrm>
              <a:off x="7512050" y="4578350"/>
              <a:ext cx="88900" cy="6350"/>
            </p14:xfrm>
          </p:contentPart>
        </mc:Choice>
        <mc:Fallback xmlns="">
          <p:pic>
            <p:nvPicPr>
              <p:cNvPr id="26" name="墨迹 25"/>
            </p:nvPicPr>
            <p:blipFill>
              <a:blip/>
            </p:blipFill>
            <p:spPr>
              <a:xfrm>
                <a:off x="7512050" y="4578350"/>
                <a:ext cx="88900" cy="6350"/>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27" name="墨迹 26"/>
              <p14:cNvContentPartPr/>
              <p14:nvPr/>
            </p14:nvContentPartPr>
            <p14:xfrm>
              <a:off x="7505700" y="4603750"/>
              <a:ext cx="12700" cy="133350"/>
            </p14:xfrm>
          </p:contentPart>
        </mc:Choice>
        <mc:Fallback xmlns="">
          <p:pic>
            <p:nvPicPr>
              <p:cNvPr id="27" name="墨迹 26"/>
            </p:nvPicPr>
            <p:blipFill>
              <a:blip/>
            </p:blipFill>
            <p:spPr>
              <a:xfrm>
                <a:off x="7505700" y="4603750"/>
                <a:ext cx="12700" cy="133350"/>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28" name="墨迹 27"/>
              <p14:cNvContentPartPr/>
              <p14:nvPr/>
            </p14:nvContentPartPr>
            <p14:xfrm>
              <a:off x="7569200" y="4603750"/>
              <a:ext cx="360" cy="114300"/>
            </p14:xfrm>
          </p:contentPart>
        </mc:Choice>
        <mc:Fallback xmlns="">
          <p:pic>
            <p:nvPicPr>
              <p:cNvPr id="28" name="墨迹 27"/>
            </p:nvPicPr>
            <p:blipFill>
              <a:blip/>
            </p:blipFill>
            <p:spPr>
              <a:xfrm>
                <a:off x="7569200" y="4603750"/>
                <a:ext cx="360" cy="114300"/>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29" name="墨迹 28"/>
              <p14:cNvContentPartPr/>
              <p14:nvPr/>
            </p14:nvContentPartPr>
            <p14:xfrm>
              <a:off x="7454900" y="4711700"/>
              <a:ext cx="190500" cy="25400"/>
            </p14:xfrm>
          </p:contentPart>
        </mc:Choice>
        <mc:Fallback xmlns="">
          <p:pic>
            <p:nvPicPr>
              <p:cNvPr id="29" name="墨迹 28"/>
            </p:nvPicPr>
            <p:blipFill>
              <a:blip/>
            </p:blipFill>
            <p:spPr>
              <a:xfrm>
                <a:off x="7454900" y="4711700"/>
                <a:ext cx="190500" cy="25400"/>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30" name="墨迹 29"/>
              <p14:cNvContentPartPr/>
              <p14:nvPr/>
            </p14:nvContentPartPr>
            <p14:xfrm>
              <a:off x="7480300" y="4591050"/>
              <a:ext cx="44450" cy="360"/>
            </p14:xfrm>
          </p:contentPart>
        </mc:Choice>
        <mc:Fallback xmlns="">
          <p:pic>
            <p:nvPicPr>
              <p:cNvPr id="30" name="墨迹 29"/>
            </p:nvPicPr>
            <p:blipFill>
              <a:blip/>
            </p:blipFill>
            <p:spPr>
              <a:xfrm>
                <a:off x="7480300" y="4591050"/>
                <a:ext cx="44450" cy="360"/>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42" name="墨迹 41"/>
              <p14:cNvContentPartPr/>
              <p14:nvPr/>
            </p14:nvContentPartPr>
            <p14:xfrm>
              <a:off x="6604000" y="984250"/>
              <a:ext cx="361950" cy="431800"/>
            </p14:xfrm>
          </p:contentPart>
        </mc:Choice>
        <mc:Fallback xmlns="">
          <p:pic>
            <p:nvPicPr>
              <p:cNvPr id="42" name="墨迹 41"/>
            </p:nvPicPr>
            <p:blipFill>
              <a:blip/>
            </p:blipFill>
            <p:spPr>
              <a:xfrm>
                <a:off x="6604000" y="984250"/>
                <a:ext cx="361950" cy="431800"/>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43" name="墨迹 42"/>
              <p14:cNvContentPartPr/>
              <p14:nvPr/>
            </p14:nvContentPartPr>
            <p14:xfrm>
              <a:off x="10261600" y="5702300"/>
              <a:ext cx="222250" cy="152400"/>
            </p14:xfrm>
          </p:contentPart>
        </mc:Choice>
        <mc:Fallback xmlns="">
          <p:pic>
            <p:nvPicPr>
              <p:cNvPr id="43" name="墨迹 42"/>
            </p:nvPicPr>
            <p:blipFill>
              <a:blip/>
            </p:blipFill>
            <p:spPr>
              <a:xfrm>
                <a:off x="10261600" y="5702300"/>
                <a:ext cx="222250" cy="152400"/>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68" name="墨迹 67"/>
              <p14:cNvContentPartPr/>
              <p14:nvPr/>
            </p14:nvContentPartPr>
            <p14:xfrm>
              <a:off x="5238044" y="5352172"/>
              <a:ext cx="45156" cy="140995"/>
            </p14:xfrm>
          </p:contentPart>
        </mc:Choice>
        <mc:Fallback xmlns="">
          <p:pic>
            <p:nvPicPr>
              <p:cNvPr id="68" name="墨迹 67"/>
            </p:nvPicPr>
            <p:blipFill>
              <a:blip/>
            </p:blipFill>
            <p:spPr>
              <a:xfrm>
                <a:off x="5238044" y="5352172"/>
                <a:ext cx="45156" cy="140995"/>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69" name="墨迹 68"/>
              <p14:cNvContentPartPr/>
              <p14:nvPr/>
            </p14:nvContentPartPr>
            <p14:xfrm>
              <a:off x="5311422" y="5216817"/>
              <a:ext cx="14111" cy="462464"/>
            </p14:xfrm>
          </p:contentPart>
        </mc:Choice>
        <mc:Fallback xmlns="">
          <p:pic>
            <p:nvPicPr>
              <p:cNvPr id="69" name="墨迹 68"/>
            </p:nvPicPr>
            <p:blipFill>
              <a:blip/>
            </p:blipFill>
            <p:spPr>
              <a:xfrm>
                <a:off x="5311422" y="5216817"/>
                <a:ext cx="14111" cy="462464"/>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70" name="墨迹 69"/>
              <p14:cNvContentPartPr/>
              <p14:nvPr/>
            </p14:nvContentPartPr>
            <p14:xfrm>
              <a:off x="5283200" y="5380371"/>
              <a:ext cx="107244" cy="67678"/>
            </p14:xfrm>
          </p:contentPart>
        </mc:Choice>
        <mc:Fallback xmlns="">
          <p:pic>
            <p:nvPicPr>
              <p:cNvPr id="70" name="墨迹 69"/>
            </p:nvPicPr>
            <p:blipFill>
              <a:blip/>
            </p:blipFill>
            <p:spPr>
              <a:xfrm>
                <a:off x="5283200" y="5380371"/>
                <a:ext cx="107244" cy="67678"/>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71" name="墨迹 70"/>
              <p14:cNvContentPartPr/>
              <p14:nvPr/>
            </p14:nvContentPartPr>
            <p14:xfrm>
              <a:off x="5373511" y="5335253"/>
              <a:ext cx="135466" cy="107156"/>
            </p14:xfrm>
          </p:contentPart>
        </mc:Choice>
        <mc:Fallback xmlns="">
          <p:pic>
            <p:nvPicPr>
              <p:cNvPr id="71" name="墨迹 70"/>
            </p:nvPicPr>
            <p:blipFill>
              <a:blip/>
            </p:blipFill>
            <p:spPr>
              <a:xfrm>
                <a:off x="5373511" y="5335253"/>
                <a:ext cx="135466" cy="107156"/>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72" name="墨迹 71"/>
              <p14:cNvContentPartPr/>
              <p14:nvPr/>
            </p14:nvContentPartPr>
            <p14:xfrm>
              <a:off x="5356577" y="5261935"/>
              <a:ext cx="95956" cy="270710"/>
            </p14:xfrm>
          </p:contentPart>
        </mc:Choice>
        <mc:Fallback xmlns="">
          <p:pic>
            <p:nvPicPr>
              <p:cNvPr id="72" name="墨迹 71"/>
            </p:nvPicPr>
            <p:blipFill>
              <a:blip/>
            </p:blipFill>
            <p:spPr>
              <a:xfrm>
                <a:off x="5356577" y="5261935"/>
                <a:ext cx="95956" cy="270710"/>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73" name="墨迹 72"/>
              <p14:cNvContentPartPr/>
              <p14:nvPr/>
            </p14:nvContentPartPr>
            <p14:xfrm>
              <a:off x="5475111" y="5459328"/>
              <a:ext cx="93133" cy="95877"/>
            </p14:xfrm>
          </p:contentPart>
        </mc:Choice>
        <mc:Fallback xmlns="">
          <p:pic>
            <p:nvPicPr>
              <p:cNvPr id="73" name="墨迹 72"/>
            </p:nvPicPr>
            <p:blipFill>
              <a:blip/>
            </p:blipFill>
            <p:spPr>
              <a:xfrm>
                <a:off x="5475111" y="5459328"/>
                <a:ext cx="93133" cy="95877"/>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74" name="墨迹 73"/>
              <p14:cNvContentPartPr/>
              <p14:nvPr/>
            </p14:nvContentPartPr>
            <p14:xfrm>
              <a:off x="6632222" y="5301414"/>
              <a:ext cx="5644" cy="62038"/>
            </p14:xfrm>
          </p:contentPart>
        </mc:Choice>
        <mc:Fallback xmlns="">
          <p:pic>
            <p:nvPicPr>
              <p:cNvPr id="74" name="墨迹 73"/>
            </p:nvPicPr>
            <p:blipFill>
              <a:blip/>
            </p:blipFill>
            <p:spPr>
              <a:xfrm>
                <a:off x="6632222" y="5301414"/>
                <a:ext cx="5644" cy="62038"/>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75" name="墨迹 74"/>
              <p14:cNvContentPartPr/>
              <p14:nvPr/>
            </p14:nvContentPartPr>
            <p14:xfrm>
              <a:off x="6671733" y="5160419"/>
              <a:ext cx="31044" cy="344028"/>
            </p14:xfrm>
          </p:contentPart>
        </mc:Choice>
        <mc:Fallback xmlns="">
          <p:pic>
            <p:nvPicPr>
              <p:cNvPr id="75" name="墨迹 74"/>
            </p:nvPicPr>
            <p:blipFill>
              <a:blip/>
            </p:blipFill>
            <p:spPr>
              <a:xfrm>
                <a:off x="6671733" y="5160419"/>
                <a:ext cx="31044" cy="344028"/>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76" name="墨迹 75"/>
              <p14:cNvContentPartPr/>
              <p14:nvPr/>
            </p14:nvContentPartPr>
            <p14:xfrm>
              <a:off x="6683022" y="5278855"/>
              <a:ext cx="87488" cy="53578"/>
            </p14:xfrm>
          </p:contentPart>
        </mc:Choice>
        <mc:Fallback xmlns="">
          <p:pic>
            <p:nvPicPr>
              <p:cNvPr id="76" name="墨迹 75"/>
            </p:nvPicPr>
            <p:blipFill>
              <a:blip/>
            </p:blipFill>
            <p:spPr>
              <a:xfrm>
                <a:off x="6683022" y="5278855"/>
                <a:ext cx="87488" cy="53578"/>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77" name="墨迹 76"/>
              <p14:cNvContentPartPr/>
              <p14:nvPr/>
            </p14:nvContentPartPr>
            <p14:xfrm>
              <a:off x="6778977" y="5109661"/>
              <a:ext cx="174978" cy="344027"/>
            </p14:xfrm>
          </p:contentPart>
        </mc:Choice>
        <mc:Fallback xmlns="">
          <p:pic>
            <p:nvPicPr>
              <p:cNvPr id="77" name="墨迹 76"/>
            </p:nvPicPr>
            <p:blipFill>
              <a:blip/>
            </p:blipFill>
            <p:spPr>
              <a:xfrm>
                <a:off x="6778977" y="5109661"/>
                <a:ext cx="174978" cy="344027"/>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78" name="墨迹 77"/>
              <p14:cNvContentPartPr/>
              <p14:nvPr/>
            </p14:nvContentPartPr>
            <p14:xfrm>
              <a:off x="6801555" y="5352172"/>
              <a:ext cx="160867" cy="146635"/>
            </p14:xfrm>
          </p:contentPart>
        </mc:Choice>
        <mc:Fallback xmlns="">
          <p:pic>
            <p:nvPicPr>
              <p:cNvPr id="78" name="墨迹 77"/>
            </p:nvPicPr>
            <p:blipFill>
              <a:blip/>
            </p:blipFill>
            <p:spPr>
              <a:xfrm>
                <a:off x="6801555" y="5352172"/>
                <a:ext cx="160867" cy="146635"/>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79" name="墨迹 78"/>
              <p14:cNvContentPartPr/>
              <p14:nvPr/>
            </p14:nvContentPartPr>
            <p14:xfrm>
              <a:off x="4888088" y="4325728"/>
              <a:ext cx="174978" cy="39479"/>
            </p14:xfrm>
          </p:contentPart>
        </mc:Choice>
        <mc:Fallback xmlns="">
          <p:pic>
            <p:nvPicPr>
              <p:cNvPr id="79" name="墨迹 78"/>
            </p:nvPicPr>
            <p:blipFill>
              <a:blip/>
            </p:blipFill>
            <p:spPr>
              <a:xfrm>
                <a:off x="4888088" y="4325728"/>
                <a:ext cx="174978" cy="39479"/>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80" name="墨迹 79"/>
              <p14:cNvContentPartPr/>
              <p14:nvPr/>
            </p14:nvContentPartPr>
            <p14:xfrm>
              <a:off x="4938888" y="4297529"/>
              <a:ext cx="11289" cy="118436"/>
            </p14:xfrm>
          </p:contentPart>
        </mc:Choice>
        <mc:Fallback xmlns="">
          <p:pic>
            <p:nvPicPr>
              <p:cNvPr id="80" name="墨迹 79"/>
            </p:nvPicPr>
            <p:blipFill>
              <a:blip/>
            </p:blipFill>
            <p:spPr>
              <a:xfrm>
                <a:off x="4938888" y="4297529"/>
                <a:ext cx="11289" cy="118436"/>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81" name="墨迹 80"/>
              <p14:cNvContentPartPr/>
              <p14:nvPr/>
            </p14:nvContentPartPr>
            <p14:xfrm>
              <a:off x="4978400" y="4258051"/>
              <a:ext cx="14111" cy="124075"/>
            </p14:xfrm>
          </p:contentPart>
        </mc:Choice>
        <mc:Fallback xmlns="">
          <p:pic>
            <p:nvPicPr>
              <p:cNvPr id="81" name="墨迹 80"/>
            </p:nvPicPr>
            <p:blipFill>
              <a:blip/>
            </p:blipFill>
            <p:spPr>
              <a:xfrm>
                <a:off x="4978400" y="4258051"/>
                <a:ext cx="14111" cy="124075"/>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82" name="墨迹 81"/>
              <p14:cNvContentPartPr/>
              <p14:nvPr/>
            </p14:nvContentPartPr>
            <p14:xfrm>
              <a:off x="4955822" y="4246771"/>
              <a:ext cx="112889" cy="186114"/>
            </p14:xfrm>
          </p:contentPart>
        </mc:Choice>
        <mc:Fallback xmlns="">
          <p:pic>
            <p:nvPicPr>
              <p:cNvPr id="82" name="墨迹 81"/>
            </p:nvPicPr>
            <p:blipFill>
              <a:blip/>
            </p:blipFill>
            <p:spPr>
              <a:xfrm>
                <a:off x="4955822" y="4246771"/>
                <a:ext cx="112889" cy="186114"/>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83" name="墨迹 82"/>
              <p14:cNvContentPartPr/>
              <p14:nvPr/>
            </p14:nvContentPartPr>
            <p14:xfrm>
              <a:off x="4842933" y="4393406"/>
              <a:ext cx="220133" cy="355307"/>
            </p14:xfrm>
          </p:contentPart>
        </mc:Choice>
        <mc:Fallback xmlns="">
          <p:pic>
            <p:nvPicPr>
              <p:cNvPr id="83" name="墨迹 82"/>
            </p:nvPicPr>
            <p:blipFill>
              <a:blip/>
            </p:blipFill>
            <p:spPr>
              <a:xfrm>
                <a:off x="4842933" y="4393406"/>
                <a:ext cx="220133" cy="355307"/>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84" name="墨迹 83"/>
              <p14:cNvContentPartPr/>
              <p14:nvPr/>
            </p14:nvContentPartPr>
            <p14:xfrm>
              <a:off x="5192888" y="4229851"/>
              <a:ext cx="31045" cy="33839"/>
            </p14:xfrm>
          </p:contentPart>
        </mc:Choice>
        <mc:Fallback xmlns="">
          <p:pic>
            <p:nvPicPr>
              <p:cNvPr id="84" name="墨迹 83"/>
            </p:nvPicPr>
            <p:blipFill>
              <a:blip/>
            </p:blipFill>
            <p:spPr>
              <a:xfrm>
                <a:off x="5192888" y="4229851"/>
                <a:ext cx="31045" cy="33839"/>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85" name="墨迹 84"/>
              <p14:cNvContentPartPr/>
              <p14:nvPr/>
            </p14:nvContentPartPr>
            <p14:xfrm>
              <a:off x="5108222" y="4201652"/>
              <a:ext cx="191911" cy="242512"/>
            </p14:xfrm>
          </p:contentPart>
        </mc:Choice>
        <mc:Fallback xmlns="">
          <p:pic>
            <p:nvPicPr>
              <p:cNvPr id="85" name="墨迹 84"/>
            </p:nvPicPr>
            <p:blipFill>
              <a:blip/>
            </p:blipFill>
            <p:spPr>
              <a:xfrm>
                <a:off x="5108222" y="4201652"/>
                <a:ext cx="191911" cy="242512"/>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86" name="墨迹 85"/>
              <p14:cNvContentPartPr/>
              <p14:nvPr/>
            </p14:nvContentPartPr>
            <p14:xfrm>
              <a:off x="5125155" y="4314448"/>
              <a:ext cx="129822" cy="191754"/>
            </p14:xfrm>
          </p:contentPart>
        </mc:Choice>
        <mc:Fallback xmlns="">
          <p:pic>
            <p:nvPicPr>
              <p:cNvPr id="86" name="墨迹 85"/>
            </p:nvPicPr>
            <p:blipFill>
              <a:blip/>
            </p:blipFill>
            <p:spPr>
              <a:xfrm>
                <a:off x="5125155" y="4314448"/>
                <a:ext cx="129822" cy="191754"/>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87" name="墨迹 86"/>
              <p14:cNvContentPartPr/>
              <p14:nvPr/>
            </p14:nvContentPartPr>
            <p14:xfrm>
              <a:off x="5181600" y="4455444"/>
              <a:ext cx="22577" cy="112795"/>
            </p14:xfrm>
          </p:contentPart>
        </mc:Choice>
        <mc:Fallback xmlns="">
          <p:pic>
            <p:nvPicPr>
              <p:cNvPr id="87" name="墨迹 86"/>
            </p:nvPicPr>
            <p:blipFill>
              <a:blip/>
            </p:blipFill>
            <p:spPr>
              <a:xfrm>
                <a:off x="5181600" y="4455444"/>
                <a:ext cx="22577" cy="112795"/>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88" name="墨迹 87"/>
              <p14:cNvContentPartPr/>
              <p14:nvPr/>
            </p14:nvContentPartPr>
            <p14:xfrm>
              <a:off x="5198533" y="4444164"/>
              <a:ext cx="67733" cy="135355"/>
            </p14:xfrm>
          </p:contentPart>
        </mc:Choice>
        <mc:Fallback xmlns="">
          <p:pic>
            <p:nvPicPr>
              <p:cNvPr id="88" name="墨迹 87"/>
            </p:nvPicPr>
            <p:blipFill>
              <a:blip/>
            </p:blipFill>
            <p:spPr>
              <a:xfrm>
                <a:off x="5198533" y="4444164"/>
                <a:ext cx="67733" cy="135355"/>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89" name="墨迹 88"/>
              <p14:cNvContentPartPr/>
              <p14:nvPr/>
            </p14:nvContentPartPr>
            <p14:xfrm>
              <a:off x="5452533" y="4229851"/>
              <a:ext cx="135467" cy="293270"/>
            </p14:xfrm>
          </p:contentPart>
        </mc:Choice>
        <mc:Fallback xmlns="">
          <p:pic>
            <p:nvPicPr>
              <p:cNvPr id="89" name="墨迹 88"/>
            </p:nvPicPr>
            <p:blipFill>
              <a:blip/>
            </p:blipFill>
            <p:spPr>
              <a:xfrm>
                <a:off x="5452533" y="4229851"/>
                <a:ext cx="135467" cy="293270"/>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90" name="墨迹 89"/>
              <p14:cNvContentPartPr/>
              <p14:nvPr/>
            </p14:nvContentPartPr>
            <p14:xfrm>
              <a:off x="5449711" y="4432884"/>
              <a:ext cx="93133" cy="121256"/>
            </p14:xfrm>
          </p:contentPart>
        </mc:Choice>
        <mc:Fallback xmlns="">
          <p:pic>
            <p:nvPicPr>
              <p:cNvPr id="90" name="墨迹 89"/>
            </p:nvPicPr>
            <p:blipFill>
              <a:blip/>
            </p:blipFill>
            <p:spPr>
              <a:xfrm>
                <a:off x="5449711" y="4432884"/>
                <a:ext cx="93133" cy="121256"/>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91" name="墨迹 90"/>
              <p14:cNvContentPartPr/>
              <p14:nvPr/>
            </p14:nvContentPartPr>
            <p14:xfrm>
              <a:off x="5525911" y="4500562"/>
              <a:ext cx="112889" cy="64858"/>
            </p14:xfrm>
          </p:contentPart>
        </mc:Choice>
        <mc:Fallback xmlns="">
          <p:pic>
            <p:nvPicPr>
              <p:cNvPr id="91" name="墨迹 90"/>
            </p:nvPicPr>
            <p:blipFill>
              <a:blip/>
            </p:blipFill>
            <p:spPr>
              <a:xfrm>
                <a:off x="5525911" y="4500562"/>
                <a:ext cx="112889" cy="64858"/>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92" name="墨迹 91"/>
              <p14:cNvContentPartPr/>
              <p14:nvPr/>
            </p14:nvContentPartPr>
            <p14:xfrm>
              <a:off x="5768622" y="4252411"/>
              <a:ext cx="22578" cy="76137"/>
            </p14:xfrm>
          </p:contentPart>
        </mc:Choice>
        <mc:Fallback xmlns="">
          <p:pic>
            <p:nvPicPr>
              <p:cNvPr id="92" name="墨迹 91"/>
            </p:nvPicPr>
            <p:blipFill>
              <a:blip/>
            </p:blipFill>
            <p:spPr>
              <a:xfrm>
                <a:off x="5768622" y="4252411"/>
                <a:ext cx="22578" cy="76137"/>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93" name="墨迹 92"/>
              <p14:cNvContentPartPr/>
              <p14:nvPr/>
            </p14:nvContentPartPr>
            <p14:xfrm>
              <a:off x="5700888" y="4207292"/>
              <a:ext cx="146756" cy="389147"/>
            </p14:xfrm>
          </p:contentPart>
        </mc:Choice>
        <mc:Fallback xmlns="">
          <p:pic>
            <p:nvPicPr>
              <p:cNvPr id="93" name="墨迹 92"/>
            </p:nvPicPr>
            <p:blipFill>
              <a:blip/>
            </p:blipFill>
            <p:spPr>
              <a:xfrm>
                <a:off x="5700888" y="4207292"/>
                <a:ext cx="146756" cy="389147"/>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94" name="墨迹 93"/>
              <p14:cNvContentPartPr/>
              <p14:nvPr/>
            </p14:nvContentPartPr>
            <p14:xfrm>
              <a:off x="6022622" y="4320088"/>
              <a:ext cx="22578" cy="225592"/>
            </p14:xfrm>
          </p:contentPart>
        </mc:Choice>
        <mc:Fallback xmlns="">
          <p:pic>
            <p:nvPicPr>
              <p:cNvPr id="94" name="墨迹 93"/>
            </p:nvPicPr>
            <p:blipFill>
              <a:blip/>
            </p:blipFill>
            <p:spPr>
              <a:xfrm>
                <a:off x="6022622" y="4320088"/>
                <a:ext cx="22578" cy="225592"/>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95" name="墨迹 94"/>
              <p14:cNvContentPartPr/>
              <p14:nvPr/>
            </p14:nvContentPartPr>
            <p14:xfrm>
              <a:off x="6045200" y="4384946"/>
              <a:ext cx="95955" cy="59218"/>
            </p14:xfrm>
          </p:contentPart>
        </mc:Choice>
        <mc:Fallback xmlns="">
          <p:pic>
            <p:nvPicPr>
              <p:cNvPr id="95" name="墨迹 94"/>
            </p:nvPicPr>
            <p:blipFill>
              <a:blip/>
            </p:blipFill>
            <p:spPr>
              <a:xfrm>
                <a:off x="6045200" y="4384946"/>
                <a:ext cx="95955" cy="59218"/>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96" name="墨迹 95"/>
              <p14:cNvContentPartPr/>
              <p14:nvPr/>
            </p14:nvContentPartPr>
            <p14:xfrm>
              <a:off x="6129866" y="4297529"/>
              <a:ext cx="163689" cy="242512"/>
            </p14:xfrm>
          </p:contentPart>
        </mc:Choice>
        <mc:Fallback xmlns="">
          <p:pic>
            <p:nvPicPr>
              <p:cNvPr id="96" name="墨迹 95"/>
            </p:nvPicPr>
            <p:blipFill>
              <a:blip/>
            </p:blipFill>
            <p:spPr>
              <a:xfrm>
                <a:off x="6129866" y="4297529"/>
                <a:ext cx="163689" cy="242512"/>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97" name="墨迹 96"/>
              <p14:cNvContentPartPr/>
              <p14:nvPr/>
            </p14:nvContentPartPr>
            <p14:xfrm>
              <a:off x="6124222" y="4286250"/>
              <a:ext cx="174978" cy="219952"/>
            </p14:xfrm>
          </p:contentPart>
        </mc:Choice>
        <mc:Fallback xmlns="">
          <p:pic>
            <p:nvPicPr>
              <p:cNvPr id="97" name="墨迹 96"/>
            </p:nvPicPr>
            <p:blipFill>
              <a:blip/>
            </p:blipFill>
            <p:spPr>
              <a:xfrm>
                <a:off x="6124222" y="4286250"/>
                <a:ext cx="174978" cy="219952"/>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98" name="墨迹 97"/>
              <p14:cNvContentPartPr/>
              <p14:nvPr/>
            </p14:nvContentPartPr>
            <p14:xfrm>
              <a:off x="9177866" y="3820966"/>
              <a:ext cx="174978" cy="143815"/>
            </p14:xfrm>
          </p:contentPart>
        </mc:Choice>
        <mc:Fallback xmlns="">
          <p:pic>
            <p:nvPicPr>
              <p:cNvPr id="98" name="墨迹 97"/>
            </p:nvPicPr>
            <p:blipFill>
              <a:blip/>
            </p:blipFill>
            <p:spPr>
              <a:xfrm>
                <a:off x="9177866" y="3820966"/>
                <a:ext cx="174978" cy="143815"/>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99" name="墨迹 98"/>
              <p14:cNvContentPartPr/>
              <p14:nvPr/>
            </p14:nvContentPartPr>
            <p14:xfrm>
              <a:off x="9369777" y="3767388"/>
              <a:ext cx="56445" cy="180473"/>
            </p14:xfrm>
          </p:contentPart>
        </mc:Choice>
        <mc:Fallback xmlns="">
          <p:pic>
            <p:nvPicPr>
              <p:cNvPr id="99" name="墨迹 98"/>
            </p:nvPicPr>
            <p:blipFill>
              <a:blip/>
            </p:blipFill>
            <p:spPr>
              <a:xfrm>
                <a:off x="9369777" y="3767388"/>
                <a:ext cx="56445" cy="180473"/>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100" name="墨迹 99"/>
              <p14:cNvContentPartPr/>
              <p14:nvPr/>
            </p14:nvContentPartPr>
            <p14:xfrm>
              <a:off x="9409288" y="3854805"/>
              <a:ext cx="90312" cy="25379"/>
            </p14:xfrm>
          </p:contentPart>
        </mc:Choice>
        <mc:Fallback xmlns="">
          <p:pic>
            <p:nvPicPr>
              <p:cNvPr id="100" name="墨迹 99"/>
            </p:nvPicPr>
            <p:blipFill>
              <a:blip/>
            </p:blipFill>
            <p:spPr>
              <a:xfrm>
                <a:off x="9409288" y="3854805"/>
                <a:ext cx="90312" cy="25379"/>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101" name="墨迹 100"/>
              <p14:cNvContentPartPr/>
              <p14:nvPr/>
            </p14:nvContentPartPr>
            <p14:xfrm>
              <a:off x="9451622" y="3733549"/>
              <a:ext cx="59266" cy="389146"/>
            </p14:xfrm>
          </p:contentPart>
        </mc:Choice>
        <mc:Fallback xmlns="">
          <p:pic>
            <p:nvPicPr>
              <p:cNvPr id="101" name="墨迹 100"/>
            </p:nvPicPr>
            <p:blipFill>
              <a:blip/>
            </p:blipFill>
            <p:spPr>
              <a:xfrm>
                <a:off x="9451622" y="3733549"/>
                <a:ext cx="59266" cy="389146"/>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102" name="墨迹 101"/>
              <p14:cNvContentPartPr/>
              <p14:nvPr/>
            </p14:nvContentPartPr>
            <p14:xfrm>
              <a:off x="9539111" y="3789947"/>
              <a:ext cx="208844" cy="163554"/>
            </p14:xfrm>
          </p:contentPart>
        </mc:Choice>
        <mc:Fallback xmlns="">
          <p:pic>
            <p:nvPicPr>
              <p:cNvPr id="102" name="墨迹 101"/>
            </p:nvPicPr>
            <p:blipFill>
              <a:blip/>
            </p:blipFill>
            <p:spPr>
              <a:xfrm>
                <a:off x="9539111" y="3789947"/>
                <a:ext cx="208844" cy="163554"/>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103" name="墨迹 102"/>
              <p14:cNvContentPartPr/>
              <p14:nvPr/>
            </p14:nvContentPartPr>
            <p14:xfrm>
              <a:off x="9832622" y="3846345"/>
              <a:ext cx="169333" cy="140995"/>
            </p14:xfrm>
          </p:contentPart>
        </mc:Choice>
        <mc:Fallback xmlns="">
          <p:pic>
            <p:nvPicPr>
              <p:cNvPr id="103" name="墨迹 102"/>
            </p:nvPicPr>
            <p:blipFill>
              <a:blip/>
            </p:blipFill>
            <p:spPr>
              <a:xfrm>
                <a:off x="9832622" y="3846345"/>
                <a:ext cx="169333" cy="140995"/>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104" name="墨迹 103"/>
              <p14:cNvContentPartPr/>
              <p14:nvPr/>
            </p14:nvContentPartPr>
            <p14:xfrm>
              <a:off x="9364133" y="6057147"/>
              <a:ext cx="16934" cy="391966"/>
            </p14:xfrm>
          </p:contentPart>
        </mc:Choice>
        <mc:Fallback xmlns="">
          <p:pic>
            <p:nvPicPr>
              <p:cNvPr id="104" name="墨迹 103"/>
            </p:nvPicPr>
            <p:blipFill>
              <a:blip/>
            </p:blipFill>
            <p:spPr>
              <a:xfrm>
                <a:off x="9364133" y="6057147"/>
                <a:ext cx="16934" cy="391966"/>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105" name="墨迹 104"/>
              <p14:cNvContentPartPr/>
              <p14:nvPr/>
            </p14:nvContentPartPr>
            <p14:xfrm>
              <a:off x="9352844" y="6136105"/>
              <a:ext cx="203200" cy="217132"/>
            </p14:xfrm>
          </p:contentPart>
        </mc:Choice>
        <mc:Fallback xmlns="">
          <p:pic>
            <p:nvPicPr>
              <p:cNvPr id="105" name="墨迹 104"/>
            </p:nvPicPr>
            <p:blipFill>
              <a:blip/>
            </p:blipFill>
            <p:spPr>
              <a:xfrm>
                <a:off x="9352844" y="6136105"/>
                <a:ext cx="203200" cy="217132"/>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106" name="墨迹 105"/>
              <p14:cNvContentPartPr/>
              <p14:nvPr/>
            </p14:nvContentPartPr>
            <p14:xfrm>
              <a:off x="9561688" y="6237621"/>
              <a:ext cx="141112" cy="16920"/>
            </p14:xfrm>
          </p:contentPart>
        </mc:Choice>
        <mc:Fallback xmlns="">
          <p:pic>
            <p:nvPicPr>
              <p:cNvPr id="106" name="墨迹 105"/>
            </p:nvPicPr>
            <p:blipFill>
              <a:blip/>
            </p:blipFill>
            <p:spPr>
              <a:xfrm>
                <a:off x="9561688" y="6237621"/>
                <a:ext cx="141112" cy="16920"/>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107" name="墨迹 106"/>
              <p14:cNvContentPartPr/>
              <p14:nvPr/>
            </p14:nvContentPartPr>
            <p14:xfrm>
              <a:off x="9601200" y="6277100"/>
              <a:ext cx="16933" cy="70497"/>
            </p14:xfrm>
          </p:contentPart>
        </mc:Choice>
        <mc:Fallback xmlns="">
          <p:pic>
            <p:nvPicPr>
              <p:cNvPr id="107" name="墨迹 106"/>
            </p:nvPicPr>
            <p:blipFill>
              <a:blip/>
            </p:blipFill>
            <p:spPr>
              <a:xfrm>
                <a:off x="9601200" y="6277100"/>
                <a:ext cx="16933" cy="70497"/>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108" name="墨迹 107"/>
              <p14:cNvContentPartPr/>
              <p14:nvPr/>
            </p14:nvContentPartPr>
            <p14:xfrm>
              <a:off x="9646355" y="6282740"/>
              <a:ext cx="11289" cy="11279"/>
            </p14:xfrm>
          </p:contentPart>
        </mc:Choice>
        <mc:Fallback xmlns="">
          <p:pic>
            <p:nvPicPr>
              <p:cNvPr id="108" name="墨迹 107"/>
            </p:nvPicPr>
            <p:blipFill>
              <a:blip/>
            </p:blipFill>
            <p:spPr>
              <a:xfrm>
                <a:off x="9646355" y="6282740"/>
                <a:ext cx="11289" cy="11279"/>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109" name="墨迹 108"/>
              <p14:cNvContentPartPr/>
              <p14:nvPr/>
            </p14:nvContentPartPr>
            <p14:xfrm>
              <a:off x="9652000" y="6277100"/>
              <a:ext cx="16933" cy="81777"/>
            </p14:xfrm>
          </p:contentPart>
        </mc:Choice>
        <mc:Fallback xmlns="">
          <p:pic>
            <p:nvPicPr>
              <p:cNvPr id="109" name="墨迹 108"/>
            </p:nvPicPr>
            <p:blipFill>
              <a:blip/>
            </p:blipFill>
            <p:spPr>
              <a:xfrm>
                <a:off x="9652000" y="6277100"/>
                <a:ext cx="16933" cy="81777"/>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110" name="墨迹 109"/>
              <p14:cNvContentPartPr/>
              <p14:nvPr/>
            </p14:nvContentPartPr>
            <p14:xfrm>
              <a:off x="9691511" y="6265820"/>
              <a:ext cx="16933" cy="93057"/>
            </p14:xfrm>
          </p:contentPart>
        </mc:Choice>
        <mc:Fallback xmlns="">
          <p:pic>
            <p:nvPicPr>
              <p:cNvPr id="110" name="墨迹 109"/>
            </p:nvPicPr>
            <p:blipFill>
              <a:blip/>
            </p:blipFill>
            <p:spPr>
              <a:xfrm>
                <a:off x="9691511" y="6265820"/>
                <a:ext cx="16933" cy="93057"/>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111" name="墨迹 110"/>
              <p14:cNvContentPartPr/>
              <p14:nvPr/>
            </p14:nvContentPartPr>
            <p14:xfrm>
              <a:off x="9493955" y="6387076"/>
              <a:ext cx="242712" cy="25379"/>
            </p14:xfrm>
          </p:contentPart>
        </mc:Choice>
        <mc:Fallback xmlns="">
          <p:pic>
            <p:nvPicPr>
              <p:cNvPr id="111" name="墨迹 110"/>
            </p:nvPicPr>
            <p:blipFill>
              <a:blip/>
            </p:blipFill>
            <p:spPr>
              <a:xfrm>
                <a:off x="9493955" y="6387076"/>
                <a:ext cx="242712" cy="25379"/>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112" name="墨迹 111"/>
              <p14:cNvContentPartPr/>
              <p14:nvPr/>
            </p14:nvContentPartPr>
            <p14:xfrm>
              <a:off x="9838266" y="6158664"/>
              <a:ext cx="127000" cy="39479"/>
            </p14:xfrm>
          </p:contentPart>
        </mc:Choice>
        <mc:Fallback xmlns="">
          <p:pic>
            <p:nvPicPr>
              <p:cNvPr id="112" name="墨迹 111"/>
            </p:nvPicPr>
            <p:blipFill>
              <a:blip/>
            </p:blipFill>
            <p:spPr>
              <a:xfrm>
                <a:off x="9838266" y="6158664"/>
                <a:ext cx="127000" cy="39479"/>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113" name="墨迹 112"/>
              <p14:cNvContentPartPr/>
              <p14:nvPr/>
            </p14:nvContentPartPr>
            <p14:xfrm>
              <a:off x="9798755" y="6277100"/>
              <a:ext cx="174978" cy="11279"/>
            </p14:xfrm>
          </p:contentPart>
        </mc:Choice>
        <mc:Fallback xmlns="">
          <p:pic>
            <p:nvPicPr>
              <p:cNvPr id="113" name="墨迹 112"/>
            </p:nvPicPr>
            <p:blipFill>
              <a:blip/>
            </p:blipFill>
            <p:spPr>
              <a:xfrm>
                <a:off x="9798755" y="6277100"/>
                <a:ext cx="174978" cy="11279"/>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114" name="墨迹 113"/>
              <p14:cNvContentPartPr/>
              <p14:nvPr/>
            </p14:nvContentPartPr>
            <p14:xfrm>
              <a:off x="10131777" y="6184043"/>
              <a:ext cx="849490" cy="36659"/>
            </p14:xfrm>
          </p:contentPart>
        </mc:Choice>
        <mc:Fallback xmlns="">
          <p:pic>
            <p:nvPicPr>
              <p:cNvPr id="114" name="墨迹 113"/>
            </p:nvPicPr>
            <p:blipFill>
              <a:blip/>
            </p:blipFill>
            <p:spPr>
              <a:xfrm>
                <a:off x="10131777" y="6184043"/>
                <a:ext cx="849490" cy="36659"/>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115" name="墨迹 114"/>
              <p14:cNvContentPartPr/>
              <p14:nvPr/>
            </p14:nvContentPartPr>
            <p14:xfrm>
              <a:off x="10583332" y="5673641"/>
              <a:ext cx="39512" cy="81777"/>
            </p14:xfrm>
          </p:contentPart>
        </mc:Choice>
        <mc:Fallback xmlns="">
          <p:pic>
            <p:nvPicPr>
              <p:cNvPr id="115" name="墨迹 114"/>
            </p:nvPicPr>
            <p:blipFill>
              <a:blip/>
            </p:blipFill>
            <p:spPr>
              <a:xfrm>
                <a:off x="10583332" y="5673641"/>
                <a:ext cx="39512" cy="81777"/>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116" name="墨迹 115"/>
              <p14:cNvContentPartPr/>
              <p14:nvPr/>
            </p14:nvContentPartPr>
            <p14:xfrm>
              <a:off x="10405532" y="5763878"/>
              <a:ext cx="262468" cy="504762"/>
            </p14:xfrm>
          </p:contentPart>
        </mc:Choice>
        <mc:Fallback xmlns="">
          <p:pic>
            <p:nvPicPr>
              <p:cNvPr id="116" name="墨迹 115"/>
            </p:nvPicPr>
            <p:blipFill>
              <a:blip/>
            </p:blipFill>
            <p:spPr>
              <a:xfrm>
                <a:off x="10405532" y="5763878"/>
                <a:ext cx="262468" cy="504762"/>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117" name="墨迹 116"/>
              <p14:cNvContentPartPr/>
              <p14:nvPr/>
            </p14:nvContentPartPr>
            <p14:xfrm>
              <a:off x="10645422" y="5837195"/>
              <a:ext cx="293512" cy="259431"/>
            </p14:xfrm>
          </p:contentPart>
        </mc:Choice>
        <mc:Fallback xmlns="">
          <p:pic>
            <p:nvPicPr>
              <p:cNvPr id="117" name="墨迹 116"/>
            </p:nvPicPr>
            <p:blipFill>
              <a:blip/>
            </p:blipFill>
            <p:spPr>
              <a:xfrm>
                <a:off x="10645422" y="5837195"/>
                <a:ext cx="293512" cy="259431"/>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118" name="墨迹 117"/>
              <p14:cNvContentPartPr/>
              <p14:nvPr/>
            </p14:nvContentPartPr>
            <p14:xfrm>
              <a:off x="10763955" y="5949991"/>
              <a:ext cx="95956" cy="107156"/>
            </p14:xfrm>
          </p:contentPart>
        </mc:Choice>
        <mc:Fallback xmlns="">
          <p:pic>
            <p:nvPicPr>
              <p:cNvPr id="118" name="墨迹 117"/>
            </p:nvPicPr>
            <p:blipFill>
              <a:blip/>
            </p:blipFill>
            <p:spPr>
              <a:xfrm>
                <a:off x="10763955" y="5949991"/>
                <a:ext cx="95956" cy="107156"/>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119" name="墨迹 118"/>
              <p14:cNvContentPartPr/>
              <p14:nvPr/>
            </p14:nvContentPartPr>
            <p14:xfrm>
              <a:off x="10780888" y="5989470"/>
              <a:ext cx="112889" cy="101516"/>
            </p14:xfrm>
          </p:contentPart>
        </mc:Choice>
        <mc:Fallback xmlns="">
          <p:pic>
            <p:nvPicPr>
              <p:cNvPr id="119" name="墨迹 118"/>
            </p:nvPicPr>
            <p:blipFill>
              <a:blip/>
            </p:blipFill>
            <p:spPr>
              <a:xfrm>
                <a:off x="10780888" y="5989470"/>
                <a:ext cx="112889" cy="101516"/>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120" name="墨迹 119"/>
              <p14:cNvContentPartPr/>
              <p14:nvPr/>
            </p14:nvContentPartPr>
            <p14:xfrm>
              <a:off x="11034888" y="5842835"/>
              <a:ext cx="141112" cy="14099"/>
            </p14:xfrm>
          </p:contentPart>
        </mc:Choice>
        <mc:Fallback xmlns="">
          <p:pic>
            <p:nvPicPr>
              <p:cNvPr id="120" name="墨迹 119"/>
            </p:nvPicPr>
            <p:blipFill>
              <a:blip/>
            </p:blipFill>
            <p:spPr>
              <a:xfrm>
                <a:off x="11034888" y="5842835"/>
                <a:ext cx="141112" cy="14099"/>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121" name="墨迹 120"/>
              <p14:cNvContentPartPr/>
              <p14:nvPr/>
            </p14:nvContentPartPr>
            <p14:xfrm>
              <a:off x="11040532" y="5893593"/>
              <a:ext cx="28223" cy="101517"/>
            </p14:xfrm>
          </p:contentPart>
        </mc:Choice>
        <mc:Fallback xmlns="">
          <p:pic>
            <p:nvPicPr>
              <p:cNvPr id="121" name="墨迹 120"/>
            </p:nvPicPr>
            <p:blipFill>
              <a:blip/>
            </p:blipFill>
            <p:spPr>
              <a:xfrm>
                <a:off x="11040532" y="5893593"/>
                <a:ext cx="28223" cy="101517"/>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122" name="墨迹 121"/>
              <p14:cNvContentPartPr/>
              <p14:nvPr/>
            </p14:nvContentPartPr>
            <p14:xfrm>
              <a:off x="11111088" y="5859755"/>
              <a:ext cx="19756" cy="160734"/>
            </p14:xfrm>
          </p:contentPart>
        </mc:Choice>
        <mc:Fallback xmlns="">
          <p:pic>
            <p:nvPicPr>
              <p:cNvPr id="122" name="墨迹 121"/>
            </p:nvPicPr>
            <p:blipFill>
              <a:blip/>
            </p:blipFill>
            <p:spPr>
              <a:xfrm>
                <a:off x="11111088" y="5859755"/>
                <a:ext cx="19756" cy="160734"/>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123" name="墨迹 122"/>
              <p14:cNvContentPartPr/>
              <p14:nvPr/>
            </p14:nvContentPartPr>
            <p14:xfrm>
              <a:off x="10950222" y="6028949"/>
              <a:ext cx="285045" cy="16919"/>
            </p14:xfrm>
          </p:contentPart>
        </mc:Choice>
        <mc:Fallback xmlns="">
          <p:pic>
            <p:nvPicPr>
              <p:cNvPr id="123" name="墨迹 122"/>
            </p:nvPicPr>
            <p:blipFill>
              <a:blip/>
            </p:blipFill>
            <p:spPr>
              <a:xfrm>
                <a:off x="10950222" y="6028949"/>
                <a:ext cx="285045" cy="16919"/>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124" name="墨迹 123"/>
              <p14:cNvContentPartPr/>
              <p14:nvPr/>
            </p14:nvContentPartPr>
            <p14:xfrm>
              <a:off x="10651067" y="6243261"/>
              <a:ext cx="28222" cy="59218"/>
            </p14:xfrm>
          </p:contentPart>
        </mc:Choice>
        <mc:Fallback xmlns="">
          <p:pic>
            <p:nvPicPr>
              <p:cNvPr id="124" name="墨迹 123"/>
            </p:nvPicPr>
            <p:blipFill>
              <a:blip/>
            </p:blipFill>
            <p:spPr>
              <a:xfrm>
                <a:off x="10651067" y="6243261"/>
                <a:ext cx="28222" cy="59218"/>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125" name="墨迹 124"/>
              <p14:cNvContentPartPr/>
              <p14:nvPr/>
            </p14:nvContentPartPr>
            <p14:xfrm>
              <a:off x="10521244" y="6299659"/>
              <a:ext cx="158044" cy="152275"/>
            </p14:xfrm>
          </p:contentPart>
        </mc:Choice>
        <mc:Fallback xmlns="">
          <p:pic>
            <p:nvPicPr>
              <p:cNvPr id="125" name="墨迹 124"/>
            </p:nvPicPr>
            <p:blipFill>
              <a:blip/>
            </p:blipFill>
            <p:spPr>
              <a:xfrm>
                <a:off x="10521244" y="6299659"/>
                <a:ext cx="158044" cy="152275"/>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126" name="墨迹 125"/>
              <p14:cNvContentPartPr/>
              <p14:nvPr/>
            </p14:nvContentPartPr>
            <p14:xfrm>
              <a:off x="10501488" y="6423735"/>
              <a:ext cx="115712" cy="262250"/>
            </p14:xfrm>
          </p:contentPart>
        </mc:Choice>
        <mc:Fallback xmlns="">
          <p:pic>
            <p:nvPicPr>
              <p:cNvPr id="126" name="墨迹 125"/>
            </p:nvPicPr>
            <p:blipFill>
              <a:blip/>
            </p:blipFill>
            <p:spPr>
              <a:xfrm>
                <a:off x="10501488" y="6423735"/>
                <a:ext cx="115712" cy="262250"/>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127" name="墨迹 126"/>
              <p14:cNvContentPartPr/>
              <p14:nvPr/>
            </p14:nvContentPartPr>
            <p14:xfrm>
              <a:off x="10724444" y="6310939"/>
              <a:ext cx="287867" cy="279170"/>
            </p14:xfrm>
          </p:contentPart>
        </mc:Choice>
        <mc:Fallback xmlns="">
          <p:pic>
            <p:nvPicPr>
              <p:cNvPr id="127" name="墨迹 126"/>
            </p:nvPicPr>
            <p:blipFill>
              <a:blip/>
            </p:blipFill>
            <p:spPr>
              <a:xfrm>
                <a:off x="10724444" y="6310939"/>
                <a:ext cx="287867" cy="279170"/>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128" name="墨迹 127"/>
              <p14:cNvContentPartPr/>
              <p14:nvPr/>
            </p14:nvContentPartPr>
            <p14:xfrm>
              <a:off x="11113911" y="6344777"/>
              <a:ext cx="107244" cy="11280"/>
            </p14:xfrm>
          </p:contentPart>
        </mc:Choice>
        <mc:Fallback xmlns="">
          <p:pic>
            <p:nvPicPr>
              <p:cNvPr id="128" name="墨迹 127"/>
            </p:nvPicPr>
            <p:blipFill>
              <a:blip/>
            </p:blipFill>
            <p:spPr>
              <a:xfrm>
                <a:off x="11113911" y="6344777"/>
                <a:ext cx="107244" cy="11280"/>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129" name="墨迹 128"/>
              <p14:cNvContentPartPr/>
              <p14:nvPr/>
            </p14:nvContentPartPr>
            <p14:xfrm>
              <a:off x="11139311" y="6361697"/>
              <a:ext cx="8467" cy="180474"/>
            </p14:xfrm>
          </p:contentPart>
        </mc:Choice>
        <mc:Fallback xmlns="">
          <p:pic>
            <p:nvPicPr>
              <p:cNvPr id="129" name="墨迹 128"/>
            </p:nvPicPr>
            <p:blipFill>
              <a:blip/>
            </p:blipFill>
            <p:spPr>
              <a:xfrm>
                <a:off x="11139311" y="6361697"/>
                <a:ext cx="8467" cy="180474"/>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130" name="墨迹 129"/>
              <p14:cNvContentPartPr/>
              <p14:nvPr/>
            </p14:nvContentPartPr>
            <p14:xfrm>
              <a:off x="11057467" y="6542171"/>
              <a:ext cx="149577" cy="33838"/>
            </p14:xfrm>
          </p:contentPart>
        </mc:Choice>
        <mc:Fallback xmlns="">
          <p:pic>
            <p:nvPicPr>
              <p:cNvPr id="130" name="墨迹 129"/>
            </p:nvPicPr>
            <p:blipFill>
              <a:blip/>
            </p:blipFill>
            <p:spPr>
              <a:xfrm>
                <a:off x="11057467" y="6542171"/>
                <a:ext cx="149577" cy="33838"/>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131" name="墨迹 130"/>
              <p14:cNvContentPartPr/>
              <p14:nvPr/>
            </p14:nvContentPartPr>
            <p14:xfrm>
              <a:off x="10938932" y="6136105"/>
              <a:ext cx="285045" cy="67678"/>
            </p14:xfrm>
          </p:contentPart>
        </mc:Choice>
        <mc:Fallback xmlns="">
          <p:pic>
            <p:nvPicPr>
              <p:cNvPr id="131" name="墨迹 130"/>
            </p:nvPicPr>
            <p:blipFill>
              <a:blip/>
            </p:blipFill>
            <p:spPr>
              <a:xfrm>
                <a:off x="10938932" y="6136105"/>
                <a:ext cx="285045" cy="67678"/>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132" name="墨迹 131"/>
              <p14:cNvContentPartPr/>
              <p14:nvPr/>
            </p14:nvContentPartPr>
            <p14:xfrm>
              <a:off x="11480800" y="6000750"/>
              <a:ext cx="220132" cy="242511"/>
            </p14:xfrm>
          </p:contentPart>
        </mc:Choice>
        <mc:Fallback xmlns="">
          <p:pic>
            <p:nvPicPr>
              <p:cNvPr id="132" name="墨迹 131"/>
            </p:nvPicPr>
            <p:blipFill>
              <a:blip/>
            </p:blipFill>
            <p:spPr>
              <a:xfrm>
                <a:off x="11480800" y="6000750"/>
                <a:ext cx="220132" cy="242511"/>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133" name="墨迹 132"/>
              <p14:cNvContentPartPr/>
              <p14:nvPr/>
            </p14:nvContentPartPr>
            <p14:xfrm>
              <a:off x="11602155" y="6102266"/>
              <a:ext cx="47977" cy="197393"/>
            </p14:xfrm>
          </p:contentPart>
        </mc:Choice>
        <mc:Fallback xmlns="">
          <p:pic>
            <p:nvPicPr>
              <p:cNvPr id="133" name="墨迹 132"/>
            </p:nvPicPr>
            <p:blipFill>
              <a:blip/>
            </p:blipFill>
            <p:spPr>
              <a:xfrm>
                <a:off x="11602155" y="6102266"/>
                <a:ext cx="47977" cy="197393"/>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134" name="墨迹 133"/>
              <p14:cNvContentPartPr/>
              <p14:nvPr/>
            </p14:nvContentPartPr>
            <p14:xfrm>
              <a:off x="11684000" y="6136105"/>
              <a:ext cx="76200" cy="22559"/>
            </p14:xfrm>
          </p:contentPart>
        </mc:Choice>
        <mc:Fallback xmlns="">
          <p:pic>
            <p:nvPicPr>
              <p:cNvPr id="134" name="墨迹 133"/>
            </p:nvPicPr>
            <p:blipFill>
              <a:blip/>
            </p:blipFill>
            <p:spPr>
              <a:xfrm>
                <a:off x="11684000" y="6136105"/>
                <a:ext cx="76200" cy="22559"/>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135" name="墨迹 134"/>
              <p14:cNvContentPartPr/>
              <p14:nvPr/>
            </p14:nvContentPartPr>
            <p14:xfrm>
              <a:off x="11864622" y="5837195"/>
              <a:ext cx="45156" cy="129716"/>
            </p14:xfrm>
          </p:contentPart>
        </mc:Choice>
        <mc:Fallback xmlns="">
          <p:pic>
            <p:nvPicPr>
              <p:cNvPr id="135" name="墨迹 134"/>
            </p:nvPicPr>
            <p:blipFill>
              <a:blip/>
            </p:blipFill>
            <p:spPr>
              <a:xfrm>
                <a:off x="11864622" y="5837195"/>
                <a:ext cx="45156" cy="129716"/>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136" name="墨迹 135"/>
              <p14:cNvContentPartPr/>
              <p14:nvPr/>
            </p14:nvContentPartPr>
            <p14:xfrm>
              <a:off x="11723511" y="5972550"/>
              <a:ext cx="248356" cy="349668"/>
            </p14:xfrm>
          </p:contentPart>
        </mc:Choice>
        <mc:Fallback xmlns="">
          <p:pic>
            <p:nvPicPr>
              <p:cNvPr id="136" name="墨迹 135"/>
            </p:nvPicPr>
            <p:blipFill>
              <a:blip/>
            </p:blipFill>
            <p:spPr>
              <a:xfrm>
                <a:off x="11723511" y="5972550"/>
                <a:ext cx="248356" cy="349668"/>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137" name="墨迹 136"/>
              <p14:cNvContentPartPr/>
              <p14:nvPr/>
            </p14:nvContentPartPr>
            <p14:xfrm>
              <a:off x="11746088" y="6175583"/>
              <a:ext cx="304800" cy="214313"/>
            </p14:xfrm>
          </p:contentPart>
        </mc:Choice>
        <mc:Fallback xmlns="">
          <p:pic>
            <p:nvPicPr>
              <p:cNvPr id="137" name="墨迹 136"/>
            </p:nvPicPr>
            <p:blipFill>
              <a:blip/>
            </p:blipFill>
            <p:spPr>
              <a:xfrm>
                <a:off x="11746088" y="6175583"/>
                <a:ext cx="304800" cy="214313"/>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138" name="墨迹 137"/>
              <p14:cNvContentPartPr/>
              <p14:nvPr/>
            </p14:nvContentPartPr>
            <p14:xfrm>
              <a:off x="2754488" y="6122005"/>
              <a:ext cx="776112" cy="521682"/>
            </p14:xfrm>
          </p:contentPart>
        </mc:Choice>
        <mc:Fallback xmlns="">
          <p:pic>
            <p:nvPicPr>
              <p:cNvPr id="138" name="墨迹 137"/>
            </p:nvPicPr>
            <p:blipFill>
              <a:blip/>
            </p:blipFill>
            <p:spPr>
              <a:xfrm>
                <a:off x="2754488" y="6122005"/>
                <a:ext cx="776112" cy="521682"/>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139" name="墨迹 138"/>
              <p14:cNvContentPartPr/>
              <p14:nvPr/>
            </p14:nvContentPartPr>
            <p14:xfrm>
              <a:off x="2602088" y="2408195"/>
              <a:ext cx="962378" cy="592180"/>
            </p14:xfrm>
          </p:contentPart>
        </mc:Choice>
        <mc:Fallback xmlns="">
          <p:pic>
            <p:nvPicPr>
              <p:cNvPr id="139" name="墨迹 138"/>
            </p:nvPicPr>
            <p:blipFill>
              <a:blip/>
            </p:blipFill>
            <p:spPr>
              <a:xfrm>
                <a:off x="2602088" y="2408195"/>
                <a:ext cx="962378" cy="592180"/>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140" name="墨迹 139"/>
              <p14:cNvContentPartPr/>
              <p14:nvPr/>
            </p14:nvContentPartPr>
            <p14:xfrm>
              <a:off x="4854222" y="3051133"/>
              <a:ext cx="1202266" cy="191753"/>
            </p14:xfrm>
          </p:contentPart>
        </mc:Choice>
        <mc:Fallback xmlns="">
          <p:pic>
            <p:nvPicPr>
              <p:cNvPr id="140" name="墨迹 139"/>
            </p:nvPicPr>
            <p:blipFill>
              <a:blip/>
            </p:blipFill>
            <p:spPr>
              <a:xfrm>
                <a:off x="4854222" y="3051133"/>
                <a:ext cx="1202266" cy="191753"/>
              </a:xfrm>
              <a:prstGeom prst="rect"/>
            </p:spPr>
          </p:pic>
        </mc:Fallback>
      </mc:AlternateContent>
    </p:spTree>
    <p:custDataLst>
      <p:tags r:id="rId104"/>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49555" y="207645"/>
            <a:ext cx="11461115" cy="556260"/>
          </a:xfrm>
          <a:prstGeom prst="rect">
            <a:avLst/>
          </a:prstGeom>
        </p:spPr>
      </p:pic>
      <p:pic>
        <p:nvPicPr>
          <p:cNvPr id="3" name="图片 2"/>
          <p:cNvPicPr>
            <a:picLocks noChangeAspect="1"/>
          </p:cNvPicPr>
          <p:nvPr/>
        </p:nvPicPr>
        <p:blipFill>
          <a:blip r:embed="rId2"/>
          <a:stretch>
            <a:fillRect/>
          </a:stretch>
        </p:blipFill>
        <p:spPr>
          <a:xfrm>
            <a:off x="1800860" y="831215"/>
            <a:ext cx="10076180" cy="2597785"/>
          </a:xfrm>
          <a:prstGeom prst="rect">
            <a:avLst/>
          </a:prstGeom>
        </p:spPr>
      </p:pic>
      <p:pic>
        <p:nvPicPr>
          <p:cNvPr id="4" name="图片 3"/>
          <p:cNvPicPr>
            <a:picLocks noChangeAspect="1"/>
          </p:cNvPicPr>
          <p:nvPr/>
        </p:nvPicPr>
        <p:blipFill>
          <a:blip r:embed="rId3"/>
          <a:stretch>
            <a:fillRect/>
          </a:stretch>
        </p:blipFill>
        <p:spPr>
          <a:xfrm>
            <a:off x="348615" y="3429000"/>
            <a:ext cx="5435600" cy="2952750"/>
          </a:xfrm>
          <a:prstGeom prst="rect">
            <a:avLst/>
          </a:prstGeom>
        </p:spPr>
      </p:pic>
      <mc:AlternateContent xmlns:mc="http://schemas.openxmlformats.org/markup-compatibility/2006" xmlns:p14="http://schemas.microsoft.com/office/powerpoint/2010/main">
        <mc:Choice Requires="p14">
          <p:contentPart r:id="rId4" p14:bwMode="auto">
            <p14:nvContentPartPr>
              <p14:cNvPr id="5" name="墨迹 4"/>
              <p14:cNvContentPartPr/>
              <p14:nvPr/>
            </p14:nvContentPartPr>
            <p14:xfrm>
              <a:off x="4502150" y="4184650"/>
              <a:ext cx="292100" cy="304800"/>
            </p14:xfrm>
          </p:contentPart>
        </mc:Choice>
        <mc:Fallback xmlns="">
          <p:pic>
            <p:nvPicPr>
              <p:cNvPr id="5" name="墨迹 4"/>
            </p:nvPicPr>
            <p:blipFill>
              <a:blip/>
            </p:blipFill>
            <p:spPr>
              <a:xfrm>
                <a:off x="4502150" y="4184650"/>
                <a:ext cx="292100" cy="30480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6" name="墨迹 5"/>
              <p14:cNvContentPartPr/>
              <p14:nvPr/>
            </p14:nvContentPartPr>
            <p14:xfrm>
              <a:off x="5537200" y="4826000"/>
              <a:ext cx="279400" cy="171450"/>
            </p14:xfrm>
          </p:contentPart>
        </mc:Choice>
        <mc:Fallback xmlns="">
          <p:pic>
            <p:nvPicPr>
              <p:cNvPr id="6" name="墨迹 5"/>
            </p:nvPicPr>
            <p:blipFill>
              <a:blip/>
            </p:blipFill>
            <p:spPr>
              <a:xfrm>
                <a:off x="5537200" y="4826000"/>
                <a:ext cx="279400" cy="17145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7" name="墨迹 6"/>
              <p14:cNvContentPartPr/>
              <p14:nvPr/>
            </p14:nvContentPartPr>
            <p14:xfrm>
              <a:off x="5829300" y="5384800"/>
              <a:ext cx="330200" cy="152400"/>
            </p14:xfrm>
          </p:contentPart>
        </mc:Choice>
        <mc:Fallback xmlns="">
          <p:pic>
            <p:nvPicPr>
              <p:cNvPr id="7" name="墨迹 6"/>
            </p:nvPicPr>
            <p:blipFill>
              <a:blip/>
            </p:blipFill>
            <p:spPr>
              <a:xfrm>
                <a:off x="5829300" y="5384800"/>
                <a:ext cx="330200" cy="15240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8" name="墨迹 7"/>
              <p14:cNvContentPartPr/>
              <p14:nvPr/>
            </p14:nvContentPartPr>
            <p14:xfrm>
              <a:off x="4673600" y="2070100"/>
              <a:ext cx="495300" cy="679450"/>
            </p14:xfrm>
          </p:contentPart>
        </mc:Choice>
        <mc:Fallback xmlns="">
          <p:pic>
            <p:nvPicPr>
              <p:cNvPr id="8" name="墨迹 7"/>
            </p:nvPicPr>
            <p:blipFill>
              <a:blip/>
            </p:blipFill>
            <p:spPr>
              <a:xfrm>
                <a:off x="4673600" y="2070100"/>
                <a:ext cx="495300" cy="67945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9" name="墨迹 8"/>
              <p14:cNvContentPartPr/>
              <p14:nvPr/>
            </p14:nvContentPartPr>
            <p14:xfrm>
              <a:off x="8934450" y="2184400"/>
              <a:ext cx="387350" cy="565150"/>
            </p14:xfrm>
          </p:contentPart>
        </mc:Choice>
        <mc:Fallback xmlns="">
          <p:pic>
            <p:nvPicPr>
              <p:cNvPr id="9" name="墨迹 8"/>
            </p:nvPicPr>
            <p:blipFill>
              <a:blip/>
            </p:blipFill>
            <p:spPr>
              <a:xfrm>
                <a:off x="8934450" y="2184400"/>
                <a:ext cx="387350" cy="565150"/>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0" name="墨迹 9"/>
              <p14:cNvContentPartPr/>
              <p14:nvPr/>
            </p14:nvContentPartPr>
            <p14:xfrm>
              <a:off x="1924050" y="1581150"/>
              <a:ext cx="279400" cy="254000"/>
            </p14:xfrm>
          </p:contentPart>
        </mc:Choice>
        <mc:Fallback xmlns="">
          <p:pic>
            <p:nvPicPr>
              <p:cNvPr id="10" name="墨迹 9"/>
            </p:nvPicPr>
            <p:blipFill>
              <a:blip/>
            </p:blipFill>
            <p:spPr>
              <a:xfrm>
                <a:off x="1924050" y="1581150"/>
                <a:ext cx="279400" cy="25400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1" name="墨迹 10"/>
              <p14:cNvContentPartPr/>
              <p14:nvPr/>
            </p14:nvContentPartPr>
            <p14:xfrm>
              <a:off x="1765300" y="1866900"/>
              <a:ext cx="311150" cy="298450"/>
            </p14:xfrm>
          </p:contentPart>
        </mc:Choice>
        <mc:Fallback xmlns="">
          <p:pic>
            <p:nvPicPr>
              <p:cNvPr id="11" name="墨迹 10"/>
            </p:nvPicPr>
            <p:blipFill>
              <a:blip/>
            </p:blipFill>
            <p:spPr>
              <a:xfrm>
                <a:off x="1765300" y="1866900"/>
                <a:ext cx="311150" cy="298450"/>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3" name="墨迹 12"/>
              <p14:cNvContentPartPr/>
              <p14:nvPr/>
            </p14:nvContentPartPr>
            <p14:xfrm>
              <a:off x="4083050" y="1625600"/>
              <a:ext cx="234950" cy="190500"/>
            </p14:xfrm>
          </p:contentPart>
        </mc:Choice>
        <mc:Fallback xmlns="">
          <p:pic>
            <p:nvPicPr>
              <p:cNvPr id="13" name="墨迹 12"/>
            </p:nvPicPr>
            <p:blipFill>
              <a:blip/>
            </p:blipFill>
            <p:spPr>
              <a:xfrm>
                <a:off x="4083050" y="1625600"/>
                <a:ext cx="234950" cy="190500"/>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4" name="墨迹 13"/>
              <p14:cNvContentPartPr/>
              <p14:nvPr/>
            </p14:nvContentPartPr>
            <p14:xfrm>
              <a:off x="3962400" y="1943100"/>
              <a:ext cx="260350" cy="222250"/>
            </p14:xfrm>
          </p:contentPart>
        </mc:Choice>
        <mc:Fallback xmlns="">
          <p:pic>
            <p:nvPicPr>
              <p:cNvPr id="14" name="墨迹 13"/>
            </p:nvPicPr>
            <p:blipFill>
              <a:blip/>
            </p:blipFill>
            <p:spPr>
              <a:xfrm>
                <a:off x="3962400" y="1943100"/>
                <a:ext cx="260350" cy="222250"/>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7" name="墨迹 16"/>
              <p14:cNvContentPartPr/>
              <p14:nvPr/>
            </p14:nvContentPartPr>
            <p14:xfrm>
              <a:off x="6330950" y="1835150"/>
              <a:ext cx="209550" cy="241300"/>
            </p14:xfrm>
          </p:contentPart>
        </mc:Choice>
        <mc:Fallback xmlns="">
          <p:pic>
            <p:nvPicPr>
              <p:cNvPr id="17" name="墨迹 16"/>
            </p:nvPicPr>
            <p:blipFill>
              <a:blip/>
            </p:blipFill>
            <p:spPr>
              <a:xfrm>
                <a:off x="6330950" y="1835150"/>
                <a:ext cx="209550" cy="241300"/>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8" name="墨迹 17"/>
              <p14:cNvContentPartPr/>
              <p14:nvPr/>
            </p14:nvContentPartPr>
            <p14:xfrm>
              <a:off x="6184900" y="2139950"/>
              <a:ext cx="222250" cy="254000"/>
            </p14:xfrm>
          </p:contentPart>
        </mc:Choice>
        <mc:Fallback xmlns="">
          <p:pic>
            <p:nvPicPr>
              <p:cNvPr id="18" name="墨迹 17"/>
            </p:nvPicPr>
            <p:blipFill>
              <a:blip/>
            </p:blipFill>
            <p:spPr>
              <a:xfrm>
                <a:off x="6184900" y="2139950"/>
                <a:ext cx="222250" cy="254000"/>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9" name="墨迹 18"/>
              <p14:cNvContentPartPr/>
              <p14:nvPr/>
            </p14:nvContentPartPr>
            <p14:xfrm>
              <a:off x="8331200" y="1778000"/>
              <a:ext cx="342900" cy="215900"/>
            </p14:xfrm>
          </p:contentPart>
        </mc:Choice>
        <mc:Fallback xmlns="">
          <p:pic>
            <p:nvPicPr>
              <p:cNvPr id="19" name="墨迹 18"/>
            </p:nvPicPr>
            <p:blipFill>
              <a:blip/>
            </p:blipFill>
            <p:spPr>
              <a:xfrm>
                <a:off x="8331200" y="1778000"/>
                <a:ext cx="342900" cy="215900"/>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20" name="墨迹 19"/>
              <p14:cNvContentPartPr/>
              <p14:nvPr/>
            </p14:nvContentPartPr>
            <p14:xfrm>
              <a:off x="8197850" y="2133600"/>
              <a:ext cx="292100" cy="209550"/>
            </p14:xfrm>
          </p:contentPart>
        </mc:Choice>
        <mc:Fallback xmlns="">
          <p:pic>
            <p:nvPicPr>
              <p:cNvPr id="20" name="墨迹 19"/>
            </p:nvPicPr>
            <p:blipFill>
              <a:blip/>
            </p:blipFill>
            <p:spPr>
              <a:xfrm>
                <a:off x="8197850" y="2133600"/>
                <a:ext cx="292100" cy="209550"/>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22" name="墨迹 21"/>
              <p14:cNvContentPartPr/>
              <p14:nvPr/>
            </p14:nvContentPartPr>
            <p14:xfrm>
              <a:off x="10312400" y="1898650"/>
              <a:ext cx="342900" cy="400050"/>
            </p14:xfrm>
          </p:contentPart>
        </mc:Choice>
        <mc:Fallback xmlns="">
          <p:pic>
            <p:nvPicPr>
              <p:cNvPr id="22" name="墨迹 21"/>
            </p:nvPicPr>
            <p:blipFill>
              <a:blip/>
            </p:blipFill>
            <p:spPr>
              <a:xfrm>
                <a:off x="10312400" y="1898650"/>
                <a:ext cx="342900" cy="400050"/>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45" name="墨迹 44"/>
              <p14:cNvContentPartPr/>
              <p14:nvPr/>
            </p14:nvContentPartPr>
            <p14:xfrm>
              <a:off x="5492750" y="6051550"/>
              <a:ext cx="222250" cy="209550"/>
            </p14:xfrm>
          </p:contentPart>
        </mc:Choice>
        <mc:Fallback xmlns="">
          <p:pic>
            <p:nvPicPr>
              <p:cNvPr id="45" name="墨迹 44"/>
            </p:nvPicPr>
            <p:blipFill>
              <a:blip/>
            </p:blipFill>
            <p:spPr>
              <a:xfrm>
                <a:off x="5492750" y="6051550"/>
                <a:ext cx="222250" cy="209550"/>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46" name="墨迹 45"/>
              <p14:cNvContentPartPr/>
              <p14:nvPr/>
            </p14:nvContentPartPr>
            <p14:xfrm>
              <a:off x="5499100" y="6064250"/>
              <a:ext cx="209550" cy="234950"/>
            </p14:xfrm>
          </p:contentPart>
        </mc:Choice>
        <mc:Fallback xmlns="">
          <p:pic>
            <p:nvPicPr>
              <p:cNvPr id="46" name="墨迹 45"/>
            </p:nvPicPr>
            <p:blipFill>
              <a:blip/>
            </p:blipFill>
            <p:spPr>
              <a:xfrm>
                <a:off x="5499100" y="6064250"/>
                <a:ext cx="209550" cy="234950"/>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47" name="墨迹 46"/>
              <p14:cNvContentPartPr/>
              <p14:nvPr/>
            </p14:nvContentPartPr>
            <p14:xfrm>
              <a:off x="5988755" y="6062787"/>
              <a:ext cx="101600" cy="219953"/>
            </p14:xfrm>
          </p:contentPart>
        </mc:Choice>
        <mc:Fallback xmlns="">
          <p:pic>
            <p:nvPicPr>
              <p:cNvPr id="47" name="墨迹 46"/>
            </p:nvPicPr>
            <p:blipFill>
              <a:blip/>
            </p:blipFill>
            <p:spPr>
              <a:xfrm>
                <a:off x="5988755" y="6062787"/>
                <a:ext cx="101600" cy="219953"/>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48" name="墨迹 47"/>
              <p14:cNvContentPartPr/>
              <p14:nvPr/>
            </p14:nvContentPartPr>
            <p14:xfrm>
              <a:off x="6107288" y="6051508"/>
              <a:ext cx="115712" cy="236872"/>
            </p14:xfrm>
          </p:contentPart>
        </mc:Choice>
        <mc:Fallback xmlns="">
          <p:pic>
            <p:nvPicPr>
              <p:cNvPr id="48" name="墨迹 47"/>
            </p:nvPicPr>
            <p:blipFill>
              <a:blip/>
            </p:blipFill>
            <p:spPr>
              <a:xfrm>
                <a:off x="6107288" y="6051508"/>
                <a:ext cx="115712" cy="236872"/>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49" name="墨迹 48"/>
              <p14:cNvContentPartPr/>
              <p14:nvPr/>
            </p14:nvContentPartPr>
            <p14:xfrm>
              <a:off x="6248400" y="6062787"/>
              <a:ext cx="28222" cy="183294"/>
            </p14:xfrm>
          </p:contentPart>
        </mc:Choice>
        <mc:Fallback xmlns="">
          <p:pic>
            <p:nvPicPr>
              <p:cNvPr id="49" name="墨迹 48"/>
            </p:nvPicPr>
            <p:blipFill>
              <a:blip/>
            </p:blipFill>
            <p:spPr>
              <a:xfrm>
                <a:off x="6248400" y="6062787"/>
                <a:ext cx="28222" cy="183294"/>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50" name="墨迹 49"/>
              <p14:cNvContentPartPr/>
              <p14:nvPr/>
            </p14:nvContentPartPr>
            <p14:xfrm>
              <a:off x="6234288" y="6062787"/>
              <a:ext cx="138289" cy="281990"/>
            </p14:xfrm>
          </p:contentPart>
        </mc:Choice>
        <mc:Fallback xmlns="">
          <p:pic>
            <p:nvPicPr>
              <p:cNvPr id="50" name="墨迹 49"/>
            </p:nvPicPr>
            <p:blipFill>
              <a:blip/>
            </p:blipFill>
            <p:spPr>
              <a:xfrm>
                <a:off x="6234288" y="6062787"/>
                <a:ext cx="138289" cy="281990"/>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51" name="墨迹 50"/>
              <p14:cNvContentPartPr/>
              <p14:nvPr/>
            </p14:nvContentPartPr>
            <p14:xfrm>
              <a:off x="6412088" y="6158664"/>
              <a:ext cx="155222" cy="124076"/>
            </p14:xfrm>
          </p:contentPart>
        </mc:Choice>
        <mc:Fallback xmlns="">
          <p:pic>
            <p:nvPicPr>
              <p:cNvPr id="51" name="墨迹 50"/>
            </p:nvPicPr>
            <p:blipFill>
              <a:blip/>
            </p:blipFill>
            <p:spPr>
              <a:xfrm>
                <a:off x="6412088" y="6158664"/>
                <a:ext cx="155222" cy="124076"/>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52" name="墨迹 51"/>
              <p14:cNvContentPartPr/>
              <p14:nvPr/>
            </p14:nvContentPartPr>
            <p14:xfrm>
              <a:off x="6739466" y="6028949"/>
              <a:ext cx="101600" cy="208672"/>
            </p14:xfrm>
          </p:contentPart>
        </mc:Choice>
        <mc:Fallback xmlns="">
          <p:pic>
            <p:nvPicPr>
              <p:cNvPr id="52" name="墨迹 51"/>
            </p:nvPicPr>
            <p:blipFill>
              <a:blip/>
            </p:blipFill>
            <p:spPr>
              <a:xfrm>
                <a:off x="6739466" y="6028949"/>
                <a:ext cx="101600" cy="208672"/>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53" name="墨迹 52"/>
              <p14:cNvContentPartPr/>
              <p14:nvPr/>
            </p14:nvContentPartPr>
            <p14:xfrm>
              <a:off x="6818488" y="6017669"/>
              <a:ext cx="273756" cy="208672"/>
            </p14:xfrm>
          </p:contentPart>
        </mc:Choice>
        <mc:Fallback xmlns="">
          <p:pic>
            <p:nvPicPr>
              <p:cNvPr id="53" name="墨迹 52"/>
            </p:nvPicPr>
            <p:blipFill>
              <a:blip/>
            </p:blipFill>
            <p:spPr>
              <a:xfrm>
                <a:off x="6818488" y="6017669"/>
                <a:ext cx="273756" cy="208672"/>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54" name="墨迹 53"/>
              <p14:cNvContentPartPr/>
              <p14:nvPr/>
            </p14:nvContentPartPr>
            <p14:xfrm>
              <a:off x="7058377" y="5933072"/>
              <a:ext cx="36689" cy="544241"/>
            </p14:xfrm>
          </p:contentPart>
        </mc:Choice>
        <mc:Fallback xmlns="">
          <p:pic>
            <p:nvPicPr>
              <p:cNvPr id="54" name="墨迹 53"/>
            </p:nvPicPr>
            <p:blipFill>
              <a:blip/>
            </p:blipFill>
            <p:spPr>
              <a:xfrm>
                <a:off x="7058377" y="5933072"/>
                <a:ext cx="36689" cy="544241"/>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55" name="墨迹 54"/>
              <p14:cNvContentPartPr/>
              <p14:nvPr/>
            </p14:nvContentPartPr>
            <p14:xfrm>
              <a:off x="7072488" y="6113546"/>
              <a:ext cx="217312" cy="169194"/>
            </p14:xfrm>
          </p:contentPart>
        </mc:Choice>
        <mc:Fallback xmlns="">
          <p:pic>
            <p:nvPicPr>
              <p:cNvPr id="55" name="墨迹 54"/>
            </p:nvPicPr>
            <p:blipFill>
              <a:blip/>
            </p:blipFill>
            <p:spPr>
              <a:xfrm>
                <a:off x="7072488" y="6113546"/>
                <a:ext cx="217312" cy="169194"/>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56" name="墨迹 55"/>
              <p14:cNvContentPartPr/>
              <p14:nvPr/>
            </p14:nvContentPartPr>
            <p14:xfrm>
              <a:off x="3033888" y="2030328"/>
              <a:ext cx="8467" cy="180474"/>
            </p14:xfrm>
          </p:contentPart>
        </mc:Choice>
        <mc:Fallback xmlns="">
          <p:pic>
            <p:nvPicPr>
              <p:cNvPr id="56" name="墨迹 55"/>
            </p:nvPicPr>
            <p:blipFill>
              <a:blip/>
            </p:blipFill>
            <p:spPr>
              <a:xfrm>
                <a:off x="3033888" y="2030328"/>
                <a:ext cx="8467" cy="180474"/>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57" name="墨迹 56"/>
              <p14:cNvContentPartPr/>
              <p14:nvPr/>
            </p14:nvContentPartPr>
            <p14:xfrm>
              <a:off x="3002844" y="2007769"/>
              <a:ext cx="174978" cy="214313"/>
            </p14:xfrm>
          </p:contentPart>
        </mc:Choice>
        <mc:Fallback xmlns="">
          <p:pic>
            <p:nvPicPr>
              <p:cNvPr id="57" name="墨迹 56"/>
            </p:nvPicPr>
            <p:blipFill>
              <a:blip/>
            </p:blipFill>
            <p:spPr>
              <a:xfrm>
                <a:off x="3002844" y="2007769"/>
                <a:ext cx="174978" cy="214313"/>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58" name="墨迹 57"/>
              <p14:cNvContentPartPr/>
              <p14:nvPr/>
            </p14:nvContentPartPr>
            <p14:xfrm>
              <a:off x="2003777" y="1646822"/>
              <a:ext cx="11289" cy="157914"/>
            </p14:xfrm>
          </p:contentPart>
        </mc:Choice>
        <mc:Fallback xmlns="">
          <p:pic>
            <p:nvPicPr>
              <p:cNvPr id="58" name="墨迹 57"/>
            </p:nvPicPr>
            <p:blipFill>
              <a:blip/>
            </p:blipFill>
            <p:spPr>
              <a:xfrm>
                <a:off x="2003777" y="1646822"/>
                <a:ext cx="11289" cy="157914"/>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59" name="墨迹 58"/>
              <p14:cNvContentPartPr/>
              <p14:nvPr/>
            </p14:nvContentPartPr>
            <p14:xfrm>
              <a:off x="2032000" y="1652462"/>
              <a:ext cx="95955" cy="157914"/>
            </p14:xfrm>
          </p:contentPart>
        </mc:Choice>
        <mc:Fallback xmlns="">
          <p:pic>
            <p:nvPicPr>
              <p:cNvPr id="59" name="墨迹 58"/>
            </p:nvPicPr>
            <p:blipFill>
              <a:blip/>
            </p:blipFill>
            <p:spPr>
              <a:xfrm>
                <a:off x="2032000" y="1652462"/>
                <a:ext cx="95955" cy="157914"/>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60" name="墨迹 59"/>
              <p14:cNvContentPartPr/>
              <p14:nvPr/>
            </p14:nvContentPartPr>
            <p14:xfrm>
              <a:off x="1913466" y="1996490"/>
              <a:ext cx="73378" cy="169194"/>
            </p14:xfrm>
          </p:contentPart>
        </mc:Choice>
        <mc:Fallback xmlns="">
          <p:pic>
            <p:nvPicPr>
              <p:cNvPr id="60" name="墨迹 59"/>
            </p:nvPicPr>
            <p:blipFill>
              <a:blip/>
            </p:blipFill>
            <p:spPr>
              <a:xfrm>
                <a:off x="1913466" y="1996490"/>
                <a:ext cx="73378" cy="169194"/>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61" name="墨迹 60"/>
              <p14:cNvContentPartPr/>
              <p14:nvPr/>
            </p14:nvContentPartPr>
            <p14:xfrm>
              <a:off x="1907822" y="1979570"/>
              <a:ext cx="112889" cy="157915"/>
            </p14:xfrm>
          </p:contentPart>
        </mc:Choice>
        <mc:Fallback xmlns="">
          <p:pic>
            <p:nvPicPr>
              <p:cNvPr id="61" name="墨迹 60"/>
            </p:nvPicPr>
            <p:blipFill>
              <a:blip/>
            </p:blipFill>
            <p:spPr>
              <a:xfrm>
                <a:off x="1907822" y="1979570"/>
                <a:ext cx="112889" cy="157915"/>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62" name="墨迹 61"/>
              <p14:cNvContentPartPr/>
              <p14:nvPr/>
            </p14:nvContentPartPr>
            <p14:xfrm>
              <a:off x="5232400" y="2069807"/>
              <a:ext cx="16933" cy="203033"/>
            </p14:xfrm>
          </p:contentPart>
        </mc:Choice>
        <mc:Fallback xmlns="">
          <p:pic>
            <p:nvPicPr>
              <p:cNvPr id="62" name="墨迹 61"/>
            </p:nvPicPr>
            <p:blipFill>
              <a:blip/>
            </p:blipFill>
            <p:spPr>
              <a:xfrm>
                <a:off x="5232400" y="2069807"/>
                <a:ext cx="16933" cy="203033"/>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63" name="墨迹 62"/>
              <p14:cNvContentPartPr/>
              <p14:nvPr/>
            </p14:nvContentPartPr>
            <p14:xfrm>
              <a:off x="5221111" y="2075447"/>
              <a:ext cx="158044" cy="180474"/>
            </p14:xfrm>
          </p:contentPart>
        </mc:Choice>
        <mc:Fallback xmlns="">
          <p:pic>
            <p:nvPicPr>
              <p:cNvPr id="63" name="墨迹 62"/>
            </p:nvPicPr>
            <p:blipFill>
              <a:blip/>
            </p:blipFill>
            <p:spPr>
              <a:xfrm>
                <a:off x="5221111" y="2075447"/>
                <a:ext cx="158044" cy="180474"/>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64" name="墨迹 63"/>
              <p14:cNvContentPartPr/>
              <p14:nvPr/>
            </p14:nvContentPartPr>
            <p14:xfrm>
              <a:off x="7433733" y="1770897"/>
              <a:ext cx="16934" cy="186114"/>
            </p14:xfrm>
          </p:contentPart>
        </mc:Choice>
        <mc:Fallback xmlns="">
          <p:pic>
            <p:nvPicPr>
              <p:cNvPr id="64" name="墨迹 63"/>
            </p:nvPicPr>
            <p:blipFill>
              <a:blip/>
            </p:blipFill>
            <p:spPr>
              <a:xfrm>
                <a:off x="7433733" y="1770897"/>
                <a:ext cx="16934" cy="186114"/>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65" name="墨迹 64"/>
              <p14:cNvContentPartPr/>
              <p14:nvPr/>
            </p14:nvContentPartPr>
            <p14:xfrm>
              <a:off x="7428088" y="1720139"/>
              <a:ext cx="152400" cy="222772"/>
            </p14:xfrm>
          </p:contentPart>
        </mc:Choice>
        <mc:Fallback xmlns="">
          <p:pic>
            <p:nvPicPr>
              <p:cNvPr id="65" name="墨迹 64"/>
            </p:nvPicPr>
            <p:blipFill>
              <a:blip/>
            </p:blipFill>
            <p:spPr>
              <a:xfrm>
                <a:off x="7428088" y="1720139"/>
                <a:ext cx="152400" cy="222772"/>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66" name="墨迹 65"/>
              <p14:cNvContentPartPr/>
              <p14:nvPr/>
            </p14:nvContentPartPr>
            <p14:xfrm>
              <a:off x="9764888" y="1979570"/>
              <a:ext cx="28222" cy="140995"/>
            </p14:xfrm>
          </p:contentPart>
        </mc:Choice>
        <mc:Fallback xmlns="">
          <p:pic>
            <p:nvPicPr>
              <p:cNvPr id="66" name="墨迹 65"/>
            </p:nvPicPr>
            <p:blipFill>
              <a:blip/>
            </p:blipFill>
            <p:spPr>
              <a:xfrm>
                <a:off x="9764888" y="1979570"/>
                <a:ext cx="28222" cy="140995"/>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67" name="墨迹 66"/>
              <p14:cNvContentPartPr/>
              <p14:nvPr/>
            </p14:nvContentPartPr>
            <p14:xfrm>
              <a:off x="9767711" y="1934452"/>
              <a:ext cx="110066" cy="211492"/>
            </p14:xfrm>
          </p:contentPart>
        </mc:Choice>
        <mc:Fallback xmlns="">
          <p:pic>
            <p:nvPicPr>
              <p:cNvPr id="67" name="墨迹 66"/>
            </p:nvPicPr>
            <p:blipFill>
              <a:blip/>
            </p:blipFill>
            <p:spPr>
              <a:xfrm>
                <a:off x="9767711" y="1934452"/>
                <a:ext cx="110066" cy="211492"/>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68" name="墨迹 67"/>
              <p14:cNvContentPartPr/>
              <p14:nvPr/>
            </p14:nvContentPartPr>
            <p14:xfrm>
              <a:off x="11514667" y="2154404"/>
              <a:ext cx="22577" cy="146635"/>
            </p14:xfrm>
          </p:contentPart>
        </mc:Choice>
        <mc:Fallback xmlns="">
          <p:pic>
            <p:nvPicPr>
              <p:cNvPr id="68" name="墨迹 67"/>
            </p:nvPicPr>
            <p:blipFill>
              <a:blip/>
            </p:blipFill>
            <p:spPr>
              <a:xfrm>
                <a:off x="11514667" y="2154404"/>
                <a:ext cx="22577" cy="146635"/>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69" name="墨迹 68"/>
              <p14:cNvContentPartPr/>
              <p14:nvPr/>
            </p14:nvContentPartPr>
            <p14:xfrm>
              <a:off x="11537244" y="2202342"/>
              <a:ext cx="64911" cy="19740"/>
            </p14:xfrm>
          </p:contentPart>
        </mc:Choice>
        <mc:Fallback xmlns="">
          <p:pic>
            <p:nvPicPr>
              <p:cNvPr id="69" name="墨迹 68"/>
            </p:nvPicPr>
            <p:blipFill>
              <a:blip/>
            </p:blipFill>
            <p:spPr>
              <a:xfrm>
                <a:off x="11537244" y="2202342"/>
                <a:ext cx="64911" cy="19740"/>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70" name="墨迹 69"/>
              <p14:cNvContentPartPr/>
              <p14:nvPr/>
            </p14:nvContentPartPr>
            <p14:xfrm>
              <a:off x="11593688" y="2126205"/>
              <a:ext cx="16933" cy="149455"/>
            </p14:xfrm>
          </p:contentPart>
        </mc:Choice>
        <mc:Fallback xmlns="">
          <p:pic>
            <p:nvPicPr>
              <p:cNvPr id="70" name="墨迹 69"/>
            </p:nvPicPr>
            <p:blipFill>
              <a:blip/>
            </p:blipFill>
            <p:spPr>
              <a:xfrm>
                <a:off x="11593688" y="2126205"/>
                <a:ext cx="16933" cy="149455"/>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71" name="墨迹 70"/>
              <p14:cNvContentPartPr/>
              <p14:nvPr/>
            </p14:nvContentPartPr>
            <p14:xfrm>
              <a:off x="11661422" y="2137485"/>
              <a:ext cx="11289" cy="112796"/>
            </p14:xfrm>
          </p:contentPart>
        </mc:Choice>
        <mc:Fallback xmlns="">
          <p:pic>
            <p:nvPicPr>
              <p:cNvPr id="71" name="墨迹 70"/>
            </p:nvPicPr>
            <p:blipFill>
              <a:blip/>
            </p:blipFill>
            <p:spPr>
              <a:xfrm>
                <a:off x="11661422" y="2137485"/>
                <a:ext cx="11289" cy="112796"/>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72" name="墨迹 71"/>
              <p14:cNvContentPartPr/>
              <p14:nvPr/>
            </p14:nvContentPartPr>
            <p14:xfrm>
              <a:off x="11669888" y="2109286"/>
              <a:ext cx="76200" cy="152274"/>
            </p14:xfrm>
          </p:contentPart>
        </mc:Choice>
        <mc:Fallback xmlns="">
          <p:pic>
            <p:nvPicPr>
              <p:cNvPr id="72" name="墨迹 71"/>
            </p:nvPicPr>
            <p:blipFill>
              <a:blip/>
            </p:blipFill>
            <p:spPr>
              <a:xfrm>
                <a:off x="11669888" y="2109286"/>
                <a:ext cx="76200" cy="152274"/>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73" name="墨迹 72"/>
              <p14:cNvContentPartPr/>
              <p14:nvPr/>
            </p14:nvContentPartPr>
            <p14:xfrm>
              <a:off x="11774311" y="2131845"/>
              <a:ext cx="152400" cy="124076"/>
            </p14:xfrm>
          </p:contentPart>
        </mc:Choice>
        <mc:Fallback xmlns="">
          <p:pic>
            <p:nvPicPr>
              <p:cNvPr id="73" name="墨迹 72"/>
            </p:nvPicPr>
            <p:blipFill>
              <a:blip/>
            </p:blipFill>
            <p:spPr>
              <a:xfrm>
                <a:off x="11774311" y="2131845"/>
                <a:ext cx="152400" cy="124076"/>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12" name="墨迹 11"/>
              <p14:cNvContentPartPr/>
              <p14:nvPr/>
            </p14:nvContentPartPr>
            <p14:xfrm>
              <a:off x="8302977" y="5944352"/>
              <a:ext cx="22578" cy="265071"/>
            </p14:xfrm>
          </p:contentPart>
        </mc:Choice>
        <mc:Fallback xmlns="">
          <p:pic>
            <p:nvPicPr>
              <p:cNvPr id="12" name="墨迹 11"/>
            </p:nvPicPr>
            <p:blipFill>
              <a:blip/>
            </p:blipFill>
            <p:spPr>
              <a:xfrm>
                <a:off x="8302977" y="5944352"/>
                <a:ext cx="22578" cy="265071"/>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15" name="墨迹 14"/>
              <p14:cNvContentPartPr/>
              <p14:nvPr/>
            </p14:nvContentPartPr>
            <p14:xfrm>
              <a:off x="8336844" y="6037408"/>
              <a:ext cx="124178" cy="14100"/>
            </p14:xfrm>
          </p:contentPart>
        </mc:Choice>
        <mc:Fallback xmlns="">
          <p:pic>
            <p:nvPicPr>
              <p:cNvPr id="15" name="墨迹 14"/>
            </p:nvPicPr>
            <p:blipFill>
              <a:blip/>
            </p:blipFill>
            <p:spPr>
              <a:xfrm>
                <a:off x="8336844" y="6037408"/>
                <a:ext cx="124178" cy="14100"/>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16" name="墨迹 15"/>
              <p14:cNvContentPartPr/>
              <p14:nvPr/>
            </p14:nvContentPartPr>
            <p14:xfrm>
              <a:off x="8494888" y="5871034"/>
              <a:ext cx="16934" cy="462464"/>
            </p14:xfrm>
          </p:contentPart>
        </mc:Choice>
        <mc:Fallback xmlns="">
          <p:pic>
            <p:nvPicPr>
              <p:cNvPr id="16" name="墨迹 15"/>
            </p:nvPicPr>
            <p:blipFill>
              <a:blip/>
            </p:blipFill>
            <p:spPr>
              <a:xfrm>
                <a:off x="8494888" y="5871034"/>
                <a:ext cx="16934" cy="462464"/>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1" name="墨迹 20"/>
              <p14:cNvContentPartPr/>
              <p14:nvPr/>
            </p14:nvContentPartPr>
            <p14:xfrm>
              <a:off x="8602133" y="5978190"/>
              <a:ext cx="22578" cy="253791"/>
            </p14:xfrm>
          </p:contentPart>
        </mc:Choice>
        <mc:Fallback xmlns="">
          <p:pic>
            <p:nvPicPr>
              <p:cNvPr id="21" name="墨迹 20"/>
            </p:nvPicPr>
            <p:blipFill>
              <a:blip/>
            </p:blipFill>
            <p:spPr>
              <a:xfrm>
                <a:off x="8602133" y="5978190"/>
                <a:ext cx="22578" cy="253791"/>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23" name="墨迹 22"/>
              <p14:cNvContentPartPr/>
              <p14:nvPr/>
            </p14:nvContentPartPr>
            <p14:xfrm>
              <a:off x="8613422" y="5955631"/>
              <a:ext cx="146755" cy="270710"/>
            </p14:xfrm>
          </p:contentPart>
        </mc:Choice>
        <mc:Fallback xmlns="">
          <p:pic>
            <p:nvPicPr>
              <p:cNvPr id="23" name="墨迹 22"/>
            </p:nvPicPr>
            <p:blipFill>
              <a:blip/>
            </p:blipFill>
            <p:spPr>
              <a:xfrm>
                <a:off x="8613422" y="5955631"/>
                <a:ext cx="146755" cy="270710"/>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24" name="墨迹 23"/>
              <p14:cNvContentPartPr/>
              <p14:nvPr/>
            </p14:nvContentPartPr>
            <p14:xfrm>
              <a:off x="8827911" y="5944352"/>
              <a:ext cx="163689" cy="276350"/>
            </p14:xfrm>
          </p:contentPart>
        </mc:Choice>
        <mc:Fallback xmlns="">
          <p:pic>
            <p:nvPicPr>
              <p:cNvPr id="24" name="墨迹 23"/>
            </p:nvPicPr>
            <p:blipFill>
              <a:blip/>
            </p:blipFill>
            <p:spPr>
              <a:xfrm>
                <a:off x="8827911" y="5944352"/>
                <a:ext cx="163689" cy="276350"/>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25" name="墨迹 24"/>
              <p14:cNvContentPartPr/>
              <p14:nvPr/>
            </p14:nvContentPartPr>
            <p14:xfrm>
              <a:off x="11317111" y="1990850"/>
              <a:ext cx="773289" cy="490663"/>
            </p14:xfrm>
          </p:contentPart>
        </mc:Choice>
        <mc:Fallback xmlns="">
          <p:pic>
            <p:nvPicPr>
              <p:cNvPr id="25" name="墨迹 24"/>
            </p:nvPicPr>
            <p:blipFill>
              <a:blip/>
            </p:blipFill>
            <p:spPr>
              <a:xfrm>
                <a:off x="11317111" y="1990850"/>
                <a:ext cx="773289" cy="490663"/>
              </a:xfrm>
              <a:prstGeom prst="rect"/>
            </p:spPr>
          </p:pic>
        </mc:Fallback>
      </mc:AlternateContent>
    </p:spTree>
    <p:custDataLst>
      <p:tags r:id="rId54"/>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61620" y="287020"/>
            <a:ext cx="11054715" cy="1128395"/>
          </a:xfrm>
          <a:prstGeom prst="rect">
            <a:avLst/>
          </a:prstGeom>
        </p:spPr>
      </p:pic>
      <p:pic>
        <p:nvPicPr>
          <p:cNvPr id="4" name="图片 3"/>
          <p:cNvPicPr>
            <a:picLocks noChangeAspect="1"/>
          </p:cNvPicPr>
          <p:nvPr/>
        </p:nvPicPr>
        <p:blipFill>
          <a:blip r:embed="rId2"/>
          <a:stretch>
            <a:fillRect/>
          </a:stretch>
        </p:blipFill>
        <p:spPr>
          <a:xfrm>
            <a:off x="434975" y="2996565"/>
            <a:ext cx="8412480" cy="3336925"/>
          </a:xfrm>
          <a:prstGeom prst="rect">
            <a:avLst/>
          </a:prstGeom>
        </p:spPr>
      </p:pic>
      <p:pic>
        <p:nvPicPr>
          <p:cNvPr id="3" name="图片 2"/>
          <p:cNvPicPr>
            <a:picLocks noChangeAspect="1"/>
          </p:cNvPicPr>
          <p:nvPr/>
        </p:nvPicPr>
        <p:blipFill>
          <a:blip r:embed="rId3"/>
          <a:stretch>
            <a:fillRect/>
          </a:stretch>
        </p:blipFill>
        <p:spPr>
          <a:xfrm>
            <a:off x="4430395" y="1224915"/>
            <a:ext cx="6590030" cy="2648585"/>
          </a:xfrm>
          <a:prstGeom prst="rect">
            <a:avLst/>
          </a:prstGeom>
        </p:spPr>
      </p:pic>
      <mc:AlternateContent xmlns:mc="http://schemas.openxmlformats.org/markup-compatibility/2006" xmlns:p14="http://schemas.microsoft.com/office/powerpoint/2010/main">
        <mc:Choice Requires="p14">
          <p:contentPart r:id="rId4" p14:bwMode="auto">
            <p14:nvContentPartPr>
              <p14:cNvPr id="5" name="墨迹 4"/>
              <p14:cNvContentPartPr/>
              <p14:nvPr/>
            </p14:nvContentPartPr>
            <p14:xfrm>
              <a:off x="2432050" y="4000500"/>
              <a:ext cx="641350" cy="50800"/>
            </p14:xfrm>
          </p:contentPart>
        </mc:Choice>
        <mc:Fallback xmlns="">
          <p:pic>
            <p:nvPicPr>
              <p:cNvPr id="5" name="墨迹 4"/>
            </p:nvPicPr>
            <p:blipFill>
              <a:blip/>
            </p:blipFill>
            <p:spPr>
              <a:xfrm>
                <a:off x="2432050" y="4000500"/>
                <a:ext cx="641350" cy="5080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6" name="墨迹 5"/>
              <p14:cNvContentPartPr/>
              <p14:nvPr/>
            </p14:nvContentPartPr>
            <p14:xfrm>
              <a:off x="7708900" y="1955800"/>
              <a:ext cx="628650" cy="1174750"/>
            </p14:xfrm>
          </p:contentPart>
        </mc:Choice>
        <mc:Fallback xmlns="">
          <p:pic>
            <p:nvPicPr>
              <p:cNvPr id="6" name="墨迹 5"/>
            </p:nvPicPr>
            <p:blipFill>
              <a:blip/>
            </p:blipFill>
            <p:spPr>
              <a:xfrm>
                <a:off x="7708900" y="1955800"/>
                <a:ext cx="628650" cy="117475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7" name="墨迹 6"/>
              <p14:cNvContentPartPr/>
              <p14:nvPr/>
            </p14:nvContentPartPr>
            <p14:xfrm>
              <a:off x="3276600" y="3797300"/>
              <a:ext cx="190500" cy="273050"/>
            </p14:xfrm>
          </p:contentPart>
        </mc:Choice>
        <mc:Fallback xmlns="">
          <p:pic>
            <p:nvPicPr>
              <p:cNvPr id="7" name="墨迹 6"/>
            </p:nvPicPr>
            <p:blipFill>
              <a:blip/>
            </p:blipFill>
            <p:spPr>
              <a:xfrm>
                <a:off x="3276600" y="3797300"/>
                <a:ext cx="190500" cy="27305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8" name="墨迹 7"/>
              <p14:cNvContentPartPr/>
              <p14:nvPr/>
            </p14:nvContentPartPr>
            <p14:xfrm>
              <a:off x="3327400" y="3790950"/>
              <a:ext cx="184150" cy="298450"/>
            </p14:xfrm>
          </p:contentPart>
        </mc:Choice>
        <mc:Fallback xmlns="">
          <p:pic>
            <p:nvPicPr>
              <p:cNvPr id="8" name="墨迹 7"/>
            </p:nvPicPr>
            <p:blipFill>
              <a:blip/>
            </p:blipFill>
            <p:spPr>
              <a:xfrm>
                <a:off x="3327400" y="3790950"/>
                <a:ext cx="184150" cy="29845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9" name="墨迹 8"/>
              <p14:cNvContentPartPr/>
              <p14:nvPr/>
            </p14:nvContentPartPr>
            <p14:xfrm>
              <a:off x="4146550" y="4502150"/>
              <a:ext cx="412750" cy="419100"/>
            </p14:xfrm>
          </p:contentPart>
        </mc:Choice>
        <mc:Fallback xmlns="">
          <p:pic>
            <p:nvPicPr>
              <p:cNvPr id="9" name="墨迹 8"/>
            </p:nvPicPr>
            <p:blipFill>
              <a:blip/>
            </p:blipFill>
            <p:spPr>
              <a:xfrm>
                <a:off x="4146550" y="4502150"/>
                <a:ext cx="412750" cy="419100"/>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0" name="墨迹 9"/>
              <p14:cNvContentPartPr/>
              <p14:nvPr/>
            </p14:nvContentPartPr>
            <p14:xfrm>
              <a:off x="3511550" y="4781550"/>
              <a:ext cx="209550" cy="266700"/>
            </p14:xfrm>
          </p:contentPart>
        </mc:Choice>
        <mc:Fallback xmlns="">
          <p:pic>
            <p:nvPicPr>
              <p:cNvPr id="10" name="墨迹 9"/>
            </p:nvPicPr>
            <p:blipFill>
              <a:blip/>
            </p:blipFill>
            <p:spPr>
              <a:xfrm>
                <a:off x="3511550" y="4781550"/>
                <a:ext cx="209550" cy="26670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1" name="墨迹 10"/>
              <p14:cNvContentPartPr/>
              <p14:nvPr/>
            </p14:nvContentPartPr>
            <p14:xfrm>
              <a:off x="3524250" y="4819650"/>
              <a:ext cx="196850" cy="196850"/>
            </p14:xfrm>
          </p:contentPart>
        </mc:Choice>
        <mc:Fallback xmlns="">
          <p:pic>
            <p:nvPicPr>
              <p:cNvPr id="11" name="墨迹 10"/>
            </p:nvPicPr>
            <p:blipFill>
              <a:blip/>
            </p:blipFill>
            <p:spPr>
              <a:xfrm>
                <a:off x="3524250" y="4819650"/>
                <a:ext cx="196850" cy="196850"/>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7" name="墨迹 16"/>
              <p14:cNvContentPartPr/>
              <p14:nvPr/>
            </p14:nvContentPartPr>
            <p14:xfrm>
              <a:off x="254000" y="5073650"/>
              <a:ext cx="787400" cy="406400"/>
            </p14:xfrm>
          </p:contentPart>
        </mc:Choice>
        <mc:Fallback xmlns="">
          <p:pic>
            <p:nvPicPr>
              <p:cNvPr id="17" name="墨迹 16"/>
            </p:nvPicPr>
            <p:blipFill>
              <a:blip/>
            </p:blipFill>
            <p:spPr>
              <a:xfrm>
                <a:off x="254000" y="5073650"/>
                <a:ext cx="787400" cy="406400"/>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76" name="墨迹 75"/>
              <p14:cNvContentPartPr/>
              <p14:nvPr/>
            </p14:nvContentPartPr>
            <p14:xfrm>
              <a:off x="3344333" y="3299284"/>
              <a:ext cx="14111" cy="138175"/>
            </p14:xfrm>
          </p:contentPart>
        </mc:Choice>
        <mc:Fallback xmlns="">
          <p:pic>
            <p:nvPicPr>
              <p:cNvPr id="76" name="墨迹 75"/>
            </p:nvPicPr>
            <p:blipFill>
              <a:blip/>
            </p:blipFill>
            <p:spPr>
              <a:xfrm>
                <a:off x="3344333" y="3299284"/>
                <a:ext cx="14111" cy="138175"/>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77" name="墨迹 76"/>
              <p14:cNvContentPartPr/>
              <p14:nvPr/>
            </p14:nvContentPartPr>
            <p14:xfrm>
              <a:off x="3200400" y="3220327"/>
              <a:ext cx="361244" cy="422985"/>
            </p14:xfrm>
          </p:contentPart>
        </mc:Choice>
        <mc:Fallback xmlns="">
          <p:pic>
            <p:nvPicPr>
              <p:cNvPr id="77" name="墨迹 76"/>
            </p:nvPicPr>
            <p:blipFill>
              <a:blip/>
            </p:blipFill>
            <p:spPr>
              <a:xfrm>
                <a:off x="3200400" y="3220327"/>
                <a:ext cx="361244" cy="422985"/>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78" name="墨迹 77"/>
              <p14:cNvContentPartPr/>
              <p14:nvPr/>
            </p14:nvContentPartPr>
            <p14:xfrm>
              <a:off x="3601155" y="3203407"/>
              <a:ext cx="203200" cy="383507"/>
            </p14:xfrm>
          </p:contentPart>
        </mc:Choice>
        <mc:Fallback xmlns="">
          <p:pic>
            <p:nvPicPr>
              <p:cNvPr id="78" name="墨迹 77"/>
            </p:nvPicPr>
            <p:blipFill>
              <a:blip/>
            </p:blipFill>
            <p:spPr>
              <a:xfrm>
                <a:off x="3601155" y="3203407"/>
                <a:ext cx="203200" cy="383507"/>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79" name="墨迹 78"/>
              <p14:cNvContentPartPr/>
              <p14:nvPr/>
            </p14:nvContentPartPr>
            <p14:xfrm>
              <a:off x="3697111" y="3361322"/>
              <a:ext cx="262466" cy="155094"/>
            </p14:xfrm>
          </p:contentPart>
        </mc:Choice>
        <mc:Fallback xmlns="">
          <p:pic>
            <p:nvPicPr>
              <p:cNvPr id="79" name="墨迹 78"/>
            </p:nvPicPr>
            <p:blipFill>
              <a:blip/>
            </p:blipFill>
            <p:spPr>
              <a:xfrm>
                <a:off x="3697111" y="3361322"/>
                <a:ext cx="262466" cy="155094"/>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80" name="墨迹 79"/>
              <p14:cNvContentPartPr/>
              <p14:nvPr/>
            </p14:nvContentPartPr>
            <p14:xfrm>
              <a:off x="3719688" y="3502317"/>
              <a:ext cx="127000" cy="101516"/>
            </p14:xfrm>
          </p:contentPart>
        </mc:Choice>
        <mc:Fallback xmlns="">
          <p:pic>
            <p:nvPicPr>
              <p:cNvPr id="80" name="墨迹 79"/>
            </p:nvPicPr>
            <p:blipFill>
              <a:blip/>
            </p:blipFill>
            <p:spPr>
              <a:xfrm>
                <a:off x="3719688" y="3502317"/>
                <a:ext cx="127000" cy="101516"/>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81" name="墨迹 80"/>
              <p14:cNvContentPartPr/>
              <p14:nvPr/>
            </p14:nvContentPartPr>
            <p14:xfrm>
              <a:off x="3979333" y="3304924"/>
              <a:ext cx="33867" cy="78957"/>
            </p14:xfrm>
          </p:contentPart>
        </mc:Choice>
        <mc:Fallback xmlns="">
          <p:pic>
            <p:nvPicPr>
              <p:cNvPr id="81" name="墨迹 80"/>
            </p:nvPicPr>
            <p:blipFill>
              <a:blip/>
            </p:blipFill>
            <p:spPr>
              <a:xfrm>
                <a:off x="3979333" y="3304924"/>
                <a:ext cx="33867" cy="78957"/>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82" name="墨迹 81"/>
              <p14:cNvContentPartPr/>
              <p14:nvPr/>
            </p14:nvContentPartPr>
            <p14:xfrm>
              <a:off x="3894666" y="3445919"/>
              <a:ext cx="152400" cy="78957"/>
            </p14:xfrm>
          </p:contentPart>
        </mc:Choice>
        <mc:Fallback xmlns="">
          <p:pic>
            <p:nvPicPr>
              <p:cNvPr id="82" name="墨迹 81"/>
            </p:nvPicPr>
            <p:blipFill>
              <a:blip/>
            </p:blipFill>
            <p:spPr>
              <a:xfrm>
                <a:off x="3894666" y="3445919"/>
                <a:ext cx="152400" cy="78957"/>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83" name="墨迹 82"/>
              <p14:cNvContentPartPr/>
              <p14:nvPr/>
            </p14:nvContentPartPr>
            <p14:xfrm>
              <a:off x="3928533" y="3400801"/>
              <a:ext cx="208844" cy="214312"/>
            </p14:xfrm>
          </p:contentPart>
        </mc:Choice>
        <mc:Fallback xmlns="">
          <p:pic>
            <p:nvPicPr>
              <p:cNvPr id="83" name="墨迹 82"/>
            </p:nvPicPr>
            <p:blipFill>
              <a:blip/>
            </p:blipFill>
            <p:spPr>
              <a:xfrm>
                <a:off x="3928533" y="3400801"/>
                <a:ext cx="208844" cy="214312"/>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84" name="墨迹 83"/>
              <p14:cNvContentPartPr/>
              <p14:nvPr/>
            </p14:nvContentPartPr>
            <p14:xfrm>
              <a:off x="4131733" y="3316204"/>
              <a:ext cx="16933" cy="344028"/>
            </p14:xfrm>
          </p:contentPart>
        </mc:Choice>
        <mc:Fallback xmlns="">
          <p:pic>
            <p:nvPicPr>
              <p:cNvPr id="84" name="墨迹 83"/>
            </p:nvPicPr>
            <p:blipFill>
              <a:blip/>
            </p:blipFill>
            <p:spPr>
              <a:xfrm>
                <a:off x="4131733" y="3316204"/>
                <a:ext cx="16933" cy="344028"/>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85" name="墨迹 84"/>
              <p14:cNvContentPartPr/>
              <p14:nvPr/>
            </p14:nvContentPartPr>
            <p14:xfrm>
              <a:off x="4182533" y="3366962"/>
              <a:ext cx="127000" cy="203033"/>
            </p14:xfrm>
          </p:contentPart>
        </mc:Choice>
        <mc:Fallback xmlns="">
          <p:pic>
            <p:nvPicPr>
              <p:cNvPr id="85" name="墨迹 84"/>
            </p:nvPicPr>
            <p:blipFill>
              <a:blip/>
            </p:blipFill>
            <p:spPr>
              <a:xfrm>
                <a:off x="4182533" y="3366962"/>
                <a:ext cx="127000" cy="203033"/>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86" name="墨迹 85"/>
              <p14:cNvContentPartPr/>
              <p14:nvPr/>
            </p14:nvContentPartPr>
            <p14:xfrm>
              <a:off x="4295422" y="3333123"/>
              <a:ext cx="203200" cy="253791"/>
            </p14:xfrm>
          </p:contentPart>
        </mc:Choice>
        <mc:Fallback xmlns="">
          <p:pic>
            <p:nvPicPr>
              <p:cNvPr id="86" name="墨迹 85"/>
            </p:nvPicPr>
            <p:blipFill>
              <a:blip/>
            </p:blipFill>
            <p:spPr>
              <a:xfrm>
                <a:off x="4295422" y="3333123"/>
                <a:ext cx="203200" cy="253791"/>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87" name="墨迹 86"/>
              <p14:cNvContentPartPr/>
              <p14:nvPr/>
            </p14:nvContentPartPr>
            <p14:xfrm>
              <a:off x="4049888" y="3727909"/>
              <a:ext cx="25400" cy="197393"/>
            </p14:xfrm>
          </p:contentPart>
        </mc:Choice>
        <mc:Fallback xmlns="">
          <p:pic>
            <p:nvPicPr>
              <p:cNvPr id="87" name="墨迹 86"/>
            </p:nvPicPr>
            <p:blipFill>
              <a:blip/>
            </p:blipFill>
            <p:spPr>
              <a:xfrm>
                <a:off x="4049888" y="3727909"/>
                <a:ext cx="25400" cy="197393"/>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88" name="墨迹 87"/>
              <p14:cNvContentPartPr/>
              <p14:nvPr/>
            </p14:nvContentPartPr>
            <p14:xfrm>
              <a:off x="4058355" y="3756108"/>
              <a:ext cx="180622" cy="236872"/>
            </p14:xfrm>
          </p:contentPart>
        </mc:Choice>
        <mc:Fallback xmlns="">
          <p:pic>
            <p:nvPicPr>
              <p:cNvPr id="88" name="墨迹 87"/>
            </p:nvPicPr>
            <p:blipFill>
              <a:blip/>
            </p:blipFill>
            <p:spPr>
              <a:xfrm>
                <a:off x="4058355" y="3756108"/>
                <a:ext cx="180622" cy="236872"/>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89" name="墨迹 88"/>
              <p14:cNvContentPartPr/>
              <p14:nvPr/>
            </p14:nvContentPartPr>
            <p14:xfrm>
              <a:off x="4255911" y="3722269"/>
              <a:ext cx="169333" cy="225592"/>
            </p14:xfrm>
          </p:contentPart>
        </mc:Choice>
        <mc:Fallback xmlns="">
          <p:pic>
            <p:nvPicPr>
              <p:cNvPr id="89" name="墨迹 88"/>
            </p:nvPicPr>
            <p:blipFill>
              <a:blip/>
            </p:blipFill>
            <p:spPr>
              <a:xfrm>
                <a:off x="4255911" y="3722269"/>
                <a:ext cx="169333" cy="225592"/>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90" name="墨迹 89"/>
              <p14:cNvContentPartPr/>
              <p14:nvPr/>
            </p14:nvContentPartPr>
            <p14:xfrm>
              <a:off x="4323644" y="3699710"/>
              <a:ext cx="208844" cy="369407"/>
            </p14:xfrm>
          </p:contentPart>
        </mc:Choice>
        <mc:Fallback xmlns="">
          <p:pic>
            <p:nvPicPr>
              <p:cNvPr id="90" name="墨迹 89"/>
            </p:nvPicPr>
            <p:blipFill>
              <a:blip/>
            </p:blipFill>
            <p:spPr>
              <a:xfrm>
                <a:off x="4323644" y="3699710"/>
                <a:ext cx="208844" cy="369407"/>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91" name="墨迹 90"/>
              <p14:cNvContentPartPr/>
              <p14:nvPr/>
            </p14:nvContentPartPr>
            <p14:xfrm>
              <a:off x="4326466" y="3829426"/>
              <a:ext cx="149578" cy="163554"/>
            </p14:xfrm>
          </p:contentPart>
        </mc:Choice>
        <mc:Fallback xmlns="">
          <p:pic>
            <p:nvPicPr>
              <p:cNvPr id="91" name="墨迹 90"/>
            </p:nvPicPr>
            <p:blipFill>
              <a:blip/>
            </p:blipFill>
            <p:spPr>
              <a:xfrm>
                <a:off x="4326466" y="3829426"/>
                <a:ext cx="149578" cy="163554"/>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92" name="墨迹 91"/>
              <p14:cNvContentPartPr/>
              <p14:nvPr/>
            </p14:nvContentPartPr>
            <p14:xfrm>
              <a:off x="4368800" y="3632032"/>
              <a:ext cx="64911" cy="56398"/>
            </p14:xfrm>
          </p:contentPart>
        </mc:Choice>
        <mc:Fallback xmlns="">
          <p:pic>
            <p:nvPicPr>
              <p:cNvPr id="92" name="墨迹 91"/>
            </p:nvPicPr>
            <p:blipFill>
              <a:blip/>
            </p:blipFill>
            <p:spPr>
              <a:xfrm>
                <a:off x="4368800" y="3632032"/>
                <a:ext cx="64911" cy="56398"/>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93" name="墨迹 92"/>
              <p14:cNvContentPartPr/>
              <p14:nvPr/>
            </p14:nvContentPartPr>
            <p14:xfrm>
              <a:off x="6189133" y="5842835"/>
              <a:ext cx="87489" cy="490663"/>
            </p14:xfrm>
          </p:contentPart>
        </mc:Choice>
        <mc:Fallback xmlns="">
          <p:pic>
            <p:nvPicPr>
              <p:cNvPr id="93" name="墨迹 92"/>
            </p:nvPicPr>
            <p:blipFill>
              <a:blip/>
            </p:blipFill>
            <p:spPr>
              <a:xfrm>
                <a:off x="6189133" y="5842835"/>
                <a:ext cx="87489" cy="490663"/>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94" name="墨迹 93"/>
              <p14:cNvContentPartPr/>
              <p14:nvPr/>
            </p14:nvContentPartPr>
            <p14:xfrm>
              <a:off x="6141155" y="5871034"/>
              <a:ext cx="146756" cy="208673"/>
            </p14:xfrm>
          </p:contentPart>
        </mc:Choice>
        <mc:Fallback xmlns="">
          <p:pic>
            <p:nvPicPr>
              <p:cNvPr id="94" name="墨迹 93"/>
            </p:nvPicPr>
            <p:blipFill>
              <a:blip/>
            </p:blipFill>
            <p:spPr>
              <a:xfrm>
                <a:off x="6141155" y="5871034"/>
                <a:ext cx="146756" cy="208673"/>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95" name="墨迹 94"/>
              <p14:cNvContentPartPr/>
              <p14:nvPr/>
            </p14:nvContentPartPr>
            <p14:xfrm>
              <a:off x="6254044" y="5882314"/>
              <a:ext cx="90311" cy="87417"/>
            </p14:xfrm>
          </p:contentPart>
        </mc:Choice>
        <mc:Fallback xmlns="">
          <p:pic>
            <p:nvPicPr>
              <p:cNvPr id="95" name="墨迹 94"/>
            </p:nvPicPr>
            <p:blipFill>
              <a:blip/>
            </p:blipFill>
            <p:spPr>
              <a:xfrm>
                <a:off x="6254044" y="5882314"/>
                <a:ext cx="90311" cy="87417"/>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96" name="墨迹 95"/>
              <p14:cNvContentPartPr/>
              <p14:nvPr/>
            </p14:nvContentPartPr>
            <p14:xfrm>
              <a:off x="6479822" y="5983830"/>
              <a:ext cx="36688" cy="16920"/>
            </p14:xfrm>
          </p:contentPart>
        </mc:Choice>
        <mc:Fallback xmlns="">
          <p:pic>
            <p:nvPicPr>
              <p:cNvPr id="96" name="墨迹 95"/>
            </p:nvPicPr>
            <p:blipFill>
              <a:blip/>
            </p:blipFill>
            <p:spPr>
              <a:xfrm>
                <a:off x="6479822" y="5983830"/>
                <a:ext cx="36688" cy="16920"/>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97" name="墨迹 96"/>
              <p14:cNvContentPartPr/>
              <p14:nvPr/>
            </p14:nvContentPartPr>
            <p14:xfrm>
              <a:off x="9934222" y="1280235"/>
              <a:ext cx="95955" cy="318649"/>
            </p14:xfrm>
          </p:contentPart>
        </mc:Choice>
        <mc:Fallback xmlns="">
          <p:pic>
            <p:nvPicPr>
              <p:cNvPr id="97" name="墨迹 96"/>
            </p:nvPicPr>
            <p:blipFill>
              <a:blip/>
            </p:blipFill>
            <p:spPr>
              <a:xfrm>
                <a:off x="9934222" y="1280235"/>
                <a:ext cx="95955" cy="318649"/>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98" name="墨迹 97"/>
              <p14:cNvContentPartPr/>
              <p14:nvPr/>
            </p14:nvContentPartPr>
            <p14:xfrm>
              <a:off x="10035822" y="1302794"/>
              <a:ext cx="73378" cy="169194"/>
            </p14:xfrm>
          </p:contentPart>
        </mc:Choice>
        <mc:Fallback xmlns="">
          <p:pic>
            <p:nvPicPr>
              <p:cNvPr id="98" name="墨迹 97"/>
            </p:nvPicPr>
            <p:blipFill>
              <a:blip/>
            </p:blipFill>
            <p:spPr>
              <a:xfrm>
                <a:off x="10035822" y="1302794"/>
                <a:ext cx="73378" cy="169194"/>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99" name="墨迹 98"/>
              <p14:cNvContentPartPr/>
              <p14:nvPr/>
            </p14:nvContentPartPr>
            <p14:xfrm>
              <a:off x="10086622" y="1235116"/>
              <a:ext cx="107244" cy="315829"/>
            </p14:xfrm>
          </p:contentPart>
        </mc:Choice>
        <mc:Fallback xmlns="">
          <p:pic>
            <p:nvPicPr>
              <p:cNvPr id="99" name="墨迹 98"/>
            </p:nvPicPr>
            <p:blipFill>
              <a:blip/>
            </p:blipFill>
            <p:spPr>
              <a:xfrm>
                <a:off x="10086622" y="1235116"/>
                <a:ext cx="107244" cy="315829"/>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100" name="墨迹 99"/>
              <p14:cNvContentPartPr/>
              <p14:nvPr/>
            </p14:nvContentPartPr>
            <p14:xfrm>
              <a:off x="10222088" y="1206917"/>
              <a:ext cx="152400" cy="406066"/>
            </p14:xfrm>
          </p:contentPart>
        </mc:Choice>
        <mc:Fallback xmlns="">
          <p:pic>
            <p:nvPicPr>
              <p:cNvPr id="100" name="墨迹 99"/>
            </p:nvPicPr>
            <p:blipFill>
              <a:blip/>
            </p:blipFill>
            <p:spPr>
              <a:xfrm>
                <a:off x="10222088" y="1206917"/>
                <a:ext cx="152400" cy="406066"/>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101" name="墨迹 100"/>
              <p14:cNvContentPartPr/>
              <p14:nvPr/>
            </p14:nvContentPartPr>
            <p14:xfrm>
              <a:off x="10216444" y="1263315"/>
              <a:ext cx="270933" cy="231232"/>
            </p14:xfrm>
          </p:contentPart>
        </mc:Choice>
        <mc:Fallback xmlns="">
          <p:pic>
            <p:nvPicPr>
              <p:cNvPr id="101" name="墨迹 100"/>
            </p:nvPicPr>
            <p:blipFill>
              <a:blip/>
            </p:blipFill>
            <p:spPr>
              <a:xfrm>
                <a:off x="10216444" y="1263315"/>
                <a:ext cx="270933" cy="231232"/>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102" name="墨迹 101"/>
              <p14:cNvContentPartPr/>
              <p14:nvPr/>
            </p14:nvContentPartPr>
            <p14:xfrm>
              <a:off x="10380133" y="1398671"/>
              <a:ext cx="169334" cy="84597"/>
            </p14:xfrm>
          </p:contentPart>
        </mc:Choice>
        <mc:Fallback xmlns="">
          <p:pic>
            <p:nvPicPr>
              <p:cNvPr id="102" name="墨迹 101"/>
            </p:nvPicPr>
            <p:blipFill>
              <a:blip/>
            </p:blipFill>
            <p:spPr>
              <a:xfrm>
                <a:off x="10380133" y="1398671"/>
                <a:ext cx="169334" cy="84597"/>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103" name="墨迹 102"/>
              <p14:cNvContentPartPr/>
              <p14:nvPr/>
            </p14:nvContentPartPr>
            <p14:xfrm>
              <a:off x="10696222" y="1325353"/>
              <a:ext cx="33867" cy="53578"/>
            </p14:xfrm>
          </p:contentPart>
        </mc:Choice>
        <mc:Fallback xmlns="">
          <p:pic>
            <p:nvPicPr>
              <p:cNvPr id="103" name="墨迹 102"/>
            </p:nvPicPr>
            <p:blipFill>
              <a:blip/>
            </p:blipFill>
            <p:spPr>
              <a:xfrm>
                <a:off x="10696222" y="1325353"/>
                <a:ext cx="33867" cy="53578"/>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104" name="墨迹 103"/>
              <p14:cNvContentPartPr/>
              <p14:nvPr/>
            </p14:nvContentPartPr>
            <p14:xfrm>
              <a:off x="10656711" y="1432509"/>
              <a:ext cx="53623" cy="31019"/>
            </p14:xfrm>
          </p:contentPart>
        </mc:Choice>
        <mc:Fallback xmlns="">
          <p:pic>
            <p:nvPicPr>
              <p:cNvPr id="104" name="墨迹 103"/>
            </p:nvPicPr>
            <p:blipFill>
              <a:blip/>
            </p:blipFill>
            <p:spPr>
              <a:xfrm>
                <a:off x="10656711" y="1432509"/>
                <a:ext cx="53623" cy="31019"/>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137" name="墨迹 136"/>
              <p14:cNvContentPartPr/>
              <p14:nvPr/>
            </p14:nvContentPartPr>
            <p14:xfrm>
              <a:off x="3810000" y="1359192"/>
              <a:ext cx="118533" cy="33839"/>
            </p14:xfrm>
          </p:contentPart>
        </mc:Choice>
        <mc:Fallback xmlns="">
          <p:pic>
            <p:nvPicPr>
              <p:cNvPr id="137" name="墨迹 136"/>
            </p:nvPicPr>
            <p:blipFill>
              <a:blip/>
            </p:blipFill>
            <p:spPr>
              <a:xfrm>
                <a:off x="3810000" y="1359192"/>
                <a:ext cx="118533" cy="33839"/>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163" name="墨迹 162"/>
              <p14:cNvContentPartPr/>
              <p14:nvPr/>
            </p14:nvContentPartPr>
            <p14:xfrm>
              <a:off x="7823200" y="3812506"/>
              <a:ext cx="118533" cy="445544"/>
            </p14:xfrm>
          </p:contentPart>
        </mc:Choice>
        <mc:Fallback xmlns="">
          <p:pic>
            <p:nvPicPr>
              <p:cNvPr id="163" name="墨迹 162"/>
            </p:nvPicPr>
            <p:blipFill>
              <a:blip/>
            </p:blipFill>
            <p:spPr>
              <a:xfrm>
                <a:off x="7823200" y="3812506"/>
                <a:ext cx="118533" cy="445544"/>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164" name="墨迹 163"/>
              <p14:cNvContentPartPr/>
              <p14:nvPr/>
            </p14:nvContentPartPr>
            <p14:xfrm>
              <a:off x="7992533" y="3829426"/>
              <a:ext cx="146756" cy="225592"/>
            </p14:xfrm>
          </p:contentPart>
        </mc:Choice>
        <mc:Fallback xmlns="">
          <p:pic>
            <p:nvPicPr>
              <p:cNvPr id="164" name="墨迹 163"/>
            </p:nvPicPr>
            <p:blipFill>
              <a:blip/>
            </p:blipFill>
            <p:spPr>
              <a:xfrm>
                <a:off x="7992533" y="3829426"/>
                <a:ext cx="146756" cy="225592"/>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165" name="墨迹 164"/>
              <p14:cNvContentPartPr/>
              <p14:nvPr/>
            </p14:nvContentPartPr>
            <p14:xfrm>
              <a:off x="8161866" y="3795587"/>
              <a:ext cx="124178" cy="335568"/>
            </p14:xfrm>
          </p:contentPart>
        </mc:Choice>
        <mc:Fallback xmlns="">
          <p:pic>
            <p:nvPicPr>
              <p:cNvPr id="165" name="墨迹 164"/>
            </p:nvPicPr>
            <p:blipFill>
              <a:blip/>
            </p:blipFill>
            <p:spPr>
              <a:xfrm>
                <a:off x="8161866" y="3795587"/>
                <a:ext cx="124178" cy="335568"/>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166" name="墨迹 165"/>
              <p14:cNvContentPartPr/>
              <p14:nvPr/>
            </p14:nvContentPartPr>
            <p14:xfrm>
              <a:off x="8139288" y="3863264"/>
              <a:ext cx="225778" cy="225592"/>
            </p14:xfrm>
          </p:contentPart>
        </mc:Choice>
        <mc:Fallback xmlns="">
          <p:pic>
            <p:nvPicPr>
              <p:cNvPr id="166" name="墨迹 165"/>
            </p:nvPicPr>
            <p:blipFill>
              <a:blip/>
            </p:blipFill>
            <p:spPr>
              <a:xfrm>
                <a:off x="8139288" y="3863264"/>
                <a:ext cx="225778" cy="225592"/>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167" name="墨迹 166"/>
              <p14:cNvContentPartPr/>
              <p14:nvPr/>
            </p14:nvContentPartPr>
            <p14:xfrm>
              <a:off x="8325555" y="3959141"/>
              <a:ext cx="53622" cy="70497"/>
            </p14:xfrm>
          </p:contentPart>
        </mc:Choice>
        <mc:Fallback xmlns="">
          <p:pic>
            <p:nvPicPr>
              <p:cNvPr id="167" name="墨迹 166"/>
            </p:nvPicPr>
            <p:blipFill>
              <a:blip/>
            </p:blipFill>
            <p:spPr>
              <a:xfrm>
                <a:off x="8325555" y="3959141"/>
                <a:ext cx="53622" cy="70497"/>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168" name="墨迹 167"/>
              <p14:cNvContentPartPr/>
              <p14:nvPr/>
            </p14:nvContentPartPr>
            <p14:xfrm>
              <a:off x="8545688" y="3902743"/>
              <a:ext cx="28222" cy="33839"/>
            </p14:xfrm>
          </p:contentPart>
        </mc:Choice>
        <mc:Fallback xmlns="">
          <p:pic>
            <p:nvPicPr>
              <p:cNvPr id="168" name="墨迹 167"/>
            </p:nvPicPr>
            <p:blipFill>
              <a:blip/>
            </p:blipFill>
            <p:spPr>
              <a:xfrm>
                <a:off x="8545688" y="3902743"/>
                <a:ext cx="28222" cy="33839"/>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169" name="墨迹 168"/>
              <p14:cNvContentPartPr/>
              <p14:nvPr/>
            </p14:nvContentPartPr>
            <p14:xfrm>
              <a:off x="8477955" y="3981700"/>
              <a:ext cx="47978" cy="42299"/>
            </p14:xfrm>
          </p:contentPart>
        </mc:Choice>
        <mc:Fallback xmlns="">
          <p:pic>
            <p:nvPicPr>
              <p:cNvPr id="169" name="墨迹 168"/>
            </p:nvPicPr>
            <p:blipFill>
              <a:blip/>
            </p:blipFill>
            <p:spPr>
              <a:xfrm>
                <a:off x="8477955" y="3981700"/>
                <a:ext cx="47978" cy="42299"/>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170" name="墨迹 169"/>
              <p14:cNvContentPartPr/>
              <p14:nvPr/>
            </p14:nvContentPartPr>
            <p14:xfrm>
              <a:off x="8980311" y="3835065"/>
              <a:ext cx="256822" cy="180474"/>
            </p14:xfrm>
          </p:contentPart>
        </mc:Choice>
        <mc:Fallback xmlns="">
          <p:pic>
            <p:nvPicPr>
              <p:cNvPr id="170" name="墨迹 169"/>
            </p:nvPicPr>
            <p:blipFill>
              <a:blip/>
            </p:blipFill>
            <p:spPr>
              <a:xfrm>
                <a:off x="8980311" y="3835065"/>
                <a:ext cx="256822" cy="180474"/>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171" name="墨迹 170"/>
              <p14:cNvContentPartPr/>
              <p14:nvPr/>
            </p14:nvContentPartPr>
            <p14:xfrm>
              <a:off x="9273822" y="3829426"/>
              <a:ext cx="28222" cy="267890"/>
            </p14:xfrm>
          </p:contentPart>
        </mc:Choice>
        <mc:Fallback xmlns="">
          <p:pic>
            <p:nvPicPr>
              <p:cNvPr id="171" name="墨迹 170"/>
            </p:nvPicPr>
            <p:blipFill>
              <a:blip/>
            </p:blipFill>
            <p:spPr>
              <a:xfrm>
                <a:off x="9273822" y="3829426"/>
                <a:ext cx="28222" cy="267890"/>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172" name="墨迹 171"/>
              <p14:cNvContentPartPr/>
              <p14:nvPr/>
            </p14:nvContentPartPr>
            <p14:xfrm>
              <a:off x="9318977" y="3863264"/>
              <a:ext cx="135467" cy="135355"/>
            </p14:xfrm>
          </p:contentPart>
        </mc:Choice>
        <mc:Fallback xmlns="">
          <p:pic>
            <p:nvPicPr>
              <p:cNvPr id="172" name="墨迹 171"/>
            </p:nvPicPr>
            <p:blipFill>
              <a:blip/>
            </p:blipFill>
            <p:spPr>
              <a:xfrm>
                <a:off x="9318977" y="3863264"/>
                <a:ext cx="135467" cy="135355"/>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173" name="墨迹 172"/>
              <p14:cNvContentPartPr/>
              <p14:nvPr/>
            </p14:nvContentPartPr>
            <p14:xfrm>
              <a:off x="9525000" y="3778667"/>
              <a:ext cx="93133" cy="259431"/>
            </p14:xfrm>
          </p:contentPart>
        </mc:Choice>
        <mc:Fallback xmlns="">
          <p:pic>
            <p:nvPicPr>
              <p:cNvPr id="173" name="墨迹 172"/>
            </p:nvPicPr>
            <p:blipFill>
              <a:blip/>
            </p:blipFill>
            <p:spPr>
              <a:xfrm>
                <a:off x="9525000" y="3778667"/>
                <a:ext cx="93133" cy="259431"/>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174" name="墨迹 173"/>
              <p14:cNvContentPartPr/>
              <p14:nvPr/>
            </p14:nvContentPartPr>
            <p14:xfrm>
              <a:off x="9465733" y="4066297"/>
              <a:ext cx="186267" cy="11280"/>
            </p14:xfrm>
          </p:contentPart>
        </mc:Choice>
        <mc:Fallback xmlns="">
          <p:pic>
            <p:nvPicPr>
              <p:cNvPr id="174" name="墨迹 173"/>
            </p:nvPicPr>
            <p:blipFill>
              <a:blip/>
            </p:blipFill>
            <p:spPr>
              <a:xfrm>
                <a:off x="9465733" y="4066297"/>
                <a:ext cx="186267" cy="11280"/>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175" name="墨迹 174"/>
              <p14:cNvContentPartPr/>
              <p14:nvPr/>
            </p14:nvContentPartPr>
            <p14:xfrm>
              <a:off x="9725377" y="3919662"/>
              <a:ext cx="177800" cy="16920"/>
            </p14:xfrm>
          </p:contentPart>
        </mc:Choice>
        <mc:Fallback xmlns="">
          <p:pic>
            <p:nvPicPr>
              <p:cNvPr id="175" name="墨迹 174"/>
            </p:nvPicPr>
            <p:blipFill>
              <a:blip/>
            </p:blipFill>
            <p:spPr>
              <a:xfrm>
                <a:off x="9725377" y="3919662"/>
                <a:ext cx="177800" cy="16920"/>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176" name="墨迹 175"/>
              <p14:cNvContentPartPr/>
              <p14:nvPr/>
            </p14:nvContentPartPr>
            <p14:xfrm>
              <a:off x="9793111" y="3829426"/>
              <a:ext cx="33866" cy="296089"/>
            </p14:xfrm>
          </p:contentPart>
        </mc:Choice>
        <mc:Fallback xmlns="">
          <p:pic>
            <p:nvPicPr>
              <p:cNvPr id="176" name="墨迹 175"/>
            </p:nvPicPr>
            <p:blipFill>
              <a:blip/>
            </p:blipFill>
            <p:spPr>
              <a:xfrm>
                <a:off x="9793111" y="3829426"/>
                <a:ext cx="33866" cy="296089"/>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177" name="墨迹 176"/>
              <p14:cNvContentPartPr/>
              <p14:nvPr/>
            </p14:nvContentPartPr>
            <p14:xfrm>
              <a:off x="9939866" y="3857625"/>
              <a:ext cx="228600" cy="203032"/>
            </p14:xfrm>
          </p:contentPart>
        </mc:Choice>
        <mc:Fallback xmlns="">
          <p:pic>
            <p:nvPicPr>
              <p:cNvPr id="177" name="墨迹 176"/>
            </p:nvPicPr>
            <p:blipFill>
              <a:blip/>
            </p:blipFill>
            <p:spPr>
              <a:xfrm>
                <a:off x="9939866" y="3857625"/>
                <a:ext cx="228600" cy="203032"/>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178" name="墨迹 177"/>
              <p14:cNvContentPartPr/>
              <p14:nvPr/>
            </p14:nvContentPartPr>
            <p14:xfrm>
              <a:off x="10199511" y="3840705"/>
              <a:ext cx="28222" cy="146635"/>
            </p14:xfrm>
          </p:contentPart>
        </mc:Choice>
        <mc:Fallback xmlns="">
          <p:pic>
            <p:nvPicPr>
              <p:cNvPr id="178" name="墨迹 177"/>
            </p:nvPicPr>
            <p:blipFill>
              <a:blip/>
            </p:blipFill>
            <p:spPr>
              <a:xfrm>
                <a:off x="10199511" y="3840705"/>
                <a:ext cx="28222" cy="146635"/>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179" name="墨迹 178"/>
              <p14:cNvContentPartPr/>
              <p14:nvPr/>
            </p14:nvContentPartPr>
            <p14:xfrm>
              <a:off x="10216444" y="3888643"/>
              <a:ext cx="107244" cy="31019"/>
            </p14:xfrm>
          </p:contentPart>
        </mc:Choice>
        <mc:Fallback xmlns="">
          <p:pic>
            <p:nvPicPr>
              <p:cNvPr id="179" name="墨迹 178"/>
            </p:nvPicPr>
            <p:blipFill>
              <a:blip/>
            </p:blipFill>
            <p:spPr>
              <a:xfrm>
                <a:off x="10216444" y="3888643"/>
                <a:ext cx="107244" cy="31019"/>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180" name="墨迹 179"/>
              <p14:cNvContentPartPr/>
              <p14:nvPr/>
            </p14:nvContentPartPr>
            <p14:xfrm>
              <a:off x="10272888" y="3761748"/>
              <a:ext cx="265289" cy="242511"/>
            </p14:xfrm>
          </p:contentPart>
        </mc:Choice>
        <mc:Fallback xmlns="">
          <p:pic>
            <p:nvPicPr>
              <p:cNvPr id="180" name="墨迹 179"/>
            </p:nvPicPr>
            <p:blipFill>
              <a:blip/>
            </p:blipFill>
            <p:spPr>
              <a:xfrm>
                <a:off x="10272888" y="3761748"/>
                <a:ext cx="265289" cy="242511"/>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181" name="墨迹 180"/>
              <p14:cNvContentPartPr/>
              <p14:nvPr/>
            </p14:nvContentPartPr>
            <p14:xfrm>
              <a:off x="10668000" y="3863264"/>
              <a:ext cx="242711" cy="16919"/>
            </p14:xfrm>
          </p:contentPart>
        </mc:Choice>
        <mc:Fallback xmlns="">
          <p:pic>
            <p:nvPicPr>
              <p:cNvPr id="181" name="墨迹 180"/>
            </p:nvPicPr>
            <p:blipFill>
              <a:blip/>
            </p:blipFill>
            <p:spPr>
              <a:xfrm>
                <a:off x="10668000" y="3863264"/>
                <a:ext cx="242711" cy="16919"/>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182" name="墨迹 181"/>
              <p14:cNvContentPartPr/>
              <p14:nvPr/>
            </p14:nvContentPartPr>
            <p14:xfrm>
              <a:off x="10639777" y="3925302"/>
              <a:ext cx="256823" cy="16920"/>
            </p14:xfrm>
          </p:contentPart>
        </mc:Choice>
        <mc:Fallback xmlns="">
          <p:pic>
            <p:nvPicPr>
              <p:cNvPr id="182" name="墨迹 181"/>
            </p:nvPicPr>
            <p:blipFill>
              <a:blip/>
            </p:blipFill>
            <p:spPr>
              <a:xfrm>
                <a:off x="10639777" y="3925302"/>
                <a:ext cx="256823" cy="16920"/>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183" name="墨迹 182"/>
              <p14:cNvContentPartPr/>
              <p14:nvPr/>
            </p14:nvContentPartPr>
            <p14:xfrm>
              <a:off x="10741377" y="3637672"/>
              <a:ext cx="33867" cy="157915"/>
            </p14:xfrm>
          </p:contentPart>
        </mc:Choice>
        <mc:Fallback xmlns="">
          <p:pic>
            <p:nvPicPr>
              <p:cNvPr id="183" name="墨迹 182"/>
            </p:nvPicPr>
            <p:blipFill>
              <a:blip/>
            </p:blipFill>
            <p:spPr>
              <a:xfrm>
                <a:off x="10741377" y="3637672"/>
                <a:ext cx="33867" cy="157915"/>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184" name="墨迹 183"/>
              <p14:cNvContentPartPr/>
              <p14:nvPr/>
            </p14:nvContentPartPr>
            <p14:xfrm>
              <a:off x="10792177" y="3637672"/>
              <a:ext cx="95955" cy="118436"/>
            </p14:xfrm>
          </p:contentPart>
        </mc:Choice>
        <mc:Fallback xmlns="">
          <p:pic>
            <p:nvPicPr>
              <p:cNvPr id="184" name="墨迹 183"/>
            </p:nvPicPr>
            <p:blipFill>
              <a:blip/>
            </p:blipFill>
            <p:spPr>
              <a:xfrm>
                <a:off x="10792177" y="3637672"/>
                <a:ext cx="95955" cy="118436"/>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185" name="墨迹 184"/>
              <p14:cNvContentPartPr/>
              <p14:nvPr/>
            </p14:nvContentPartPr>
            <p14:xfrm>
              <a:off x="10803467" y="3581274"/>
              <a:ext cx="104422" cy="253791"/>
            </p14:xfrm>
          </p:contentPart>
        </mc:Choice>
        <mc:Fallback xmlns="">
          <p:pic>
            <p:nvPicPr>
              <p:cNvPr id="185" name="墨迹 184"/>
            </p:nvPicPr>
            <p:blipFill>
              <a:blip/>
            </p:blipFill>
            <p:spPr>
              <a:xfrm>
                <a:off x="10803467" y="3581274"/>
                <a:ext cx="104422" cy="253791"/>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186" name="墨迹 185"/>
              <p14:cNvContentPartPr/>
              <p14:nvPr/>
            </p14:nvContentPartPr>
            <p14:xfrm>
              <a:off x="10989732" y="3851985"/>
              <a:ext cx="217312" cy="152275"/>
            </p14:xfrm>
          </p:contentPart>
        </mc:Choice>
        <mc:Fallback xmlns="">
          <p:pic>
            <p:nvPicPr>
              <p:cNvPr id="186" name="墨迹 185"/>
            </p:nvPicPr>
            <p:blipFill>
              <a:blip/>
            </p:blipFill>
            <p:spPr>
              <a:xfrm>
                <a:off x="10989732" y="3851985"/>
                <a:ext cx="217312" cy="152275"/>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187" name="墨迹 186"/>
              <p14:cNvContentPartPr/>
              <p14:nvPr/>
            </p14:nvContentPartPr>
            <p14:xfrm>
              <a:off x="11198577" y="3818146"/>
              <a:ext cx="62088" cy="281990"/>
            </p14:xfrm>
          </p:contentPart>
        </mc:Choice>
        <mc:Fallback xmlns="">
          <p:pic>
            <p:nvPicPr>
              <p:cNvPr id="187" name="墨迹 186"/>
            </p:nvPicPr>
            <p:blipFill>
              <a:blip/>
            </p:blipFill>
            <p:spPr>
              <a:xfrm>
                <a:off x="11198577" y="3818146"/>
                <a:ext cx="62088" cy="281990"/>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188" name="墨迹 187"/>
              <p14:cNvContentPartPr/>
              <p14:nvPr/>
            </p14:nvContentPartPr>
            <p14:xfrm>
              <a:off x="11232444" y="3885823"/>
              <a:ext cx="152400" cy="90237"/>
            </p14:xfrm>
          </p:contentPart>
        </mc:Choice>
        <mc:Fallback xmlns="">
          <p:pic>
            <p:nvPicPr>
              <p:cNvPr id="188" name="墨迹 187"/>
            </p:nvPicPr>
            <p:blipFill>
              <a:blip/>
            </p:blipFill>
            <p:spPr>
              <a:xfrm>
                <a:off x="11232444" y="3885823"/>
                <a:ext cx="152400" cy="90237"/>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189" name="墨迹 188"/>
              <p14:cNvContentPartPr/>
              <p14:nvPr/>
            </p14:nvContentPartPr>
            <p14:xfrm>
              <a:off x="11384844" y="3846345"/>
              <a:ext cx="220133" cy="389146"/>
            </p14:xfrm>
          </p:contentPart>
        </mc:Choice>
        <mc:Fallback xmlns="">
          <p:pic>
            <p:nvPicPr>
              <p:cNvPr id="189" name="墨迹 188"/>
            </p:nvPicPr>
            <p:blipFill>
              <a:blip/>
            </p:blipFill>
            <p:spPr>
              <a:xfrm>
                <a:off x="11384844" y="3846345"/>
                <a:ext cx="220133" cy="389146"/>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190" name="墨迹 189"/>
              <p14:cNvContentPartPr/>
              <p14:nvPr/>
            </p14:nvContentPartPr>
            <p14:xfrm>
              <a:off x="11689644" y="3928122"/>
              <a:ext cx="152400" cy="25379"/>
            </p14:xfrm>
          </p:contentPart>
        </mc:Choice>
        <mc:Fallback xmlns="">
          <p:pic>
            <p:nvPicPr>
              <p:cNvPr id="190" name="墨迹 189"/>
            </p:nvPicPr>
            <p:blipFill>
              <a:blip/>
            </p:blipFill>
            <p:spPr>
              <a:xfrm>
                <a:off x="11689644" y="3928122"/>
                <a:ext cx="152400" cy="25379"/>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191" name="墨迹 190"/>
              <p14:cNvContentPartPr/>
              <p14:nvPr/>
            </p14:nvContentPartPr>
            <p14:xfrm>
              <a:off x="11726332" y="3868904"/>
              <a:ext cx="59268" cy="259431"/>
            </p14:xfrm>
          </p:contentPart>
        </mc:Choice>
        <mc:Fallback xmlns="">
          <p:pic>
            <p:nvPicPr>
              <p:cNvPr id="191" name="墨迹 190"/>
            </p:nvPicPr>
            <p:blipFill>
              <a:blip/>
            </p:blipFill>
            <p:spPr>
              <a:xfrm>
                <a:off x="11726332" y="3868904"/>
                <a:ext cx="59268" cy="259431"/>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192" name="墨迹 191"/>
              <p14:cNvContentPartPr/>
              <p14:nvPr/>
            </p14:nvContentPartPr>
            <p14:xfrm>
              <a:off x="11895667" y="3857625"/>
              <a:ext cx="36688" cy="188933"/>
            </p14:xfrm>
          </p:contentPart>
        </mc:Choice>
        <mc:Fallback xmlns="">
          <p:pic>
            <p:nvPicPr>
              <p:cNvPr id="192" name="墨迹 191"/>
            </p:nvPicPr>
            <p:blipFill>
              <a:blip/>
            </p:blipFill>
            <p:spPr>
              <a:xfrm>
                <a:off x="11895667" y="3857625"/>
                <a:ext cx="36688" cy="188933"/>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193" name="墨迹 192"/>
              <p14:cNvContentPartPr/>
              <p14:nvPr/>
            </p14:nvContentPartPr>
            <p14:xfrm>
              <a:off x="11943644" y="3911203"/>
              <a:ext cx="70556" cy="19739"/>
            </p14:xfrm>
          </p:contentPart>
        </mc:Choice>
        <mc:Fallback xmlns="">
          <p:pic>
            <p:nvPicPr>
              <p:cNvPr id="193" name="墨迹 192"/>
            </p:nvPicPr>
            <p:blipFill>
              <a:blip/>
            </p:blipFill>
            <p:spPr>
              <a:xfrm>
                <a:off x="11943644" y="3911203"/>
                <a:ext cx="70556" cy="19739"/>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194" name="墨迹 193"/>
              <p14:cNvContentPartPr/>
              <p14:nvPr/>
            </p14:nvContentPartPr>
            <p14:xfrm>
              <a:off x="11971867" y="3801226"/>
              <a:ext cx="50800" cy="270711"/>
            </p14:xfrm>
          </p:contentPart>
        </mc:Choice>
        <mc:Fallback xmlns="">
          <p:pic>
            <p:nvPicPr>
              <p:cNvPr id="194" name="墨迹 193"/>
            </p:nvPicPr>
            <p:blipFill>
              <a:blip/>
            </p:blipFill>
            <p:spPr>
              <a:xfrm>
                <a:off x="11971867" y="3801226"/>
                <a:ext cx="50800" cy="270711"/>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195" name="墨迹 194"/>
              <p14:cNvContentPartPr/>
              <p14:nvPr/>
            </p14:nvContentPartPr>
            <p14:xfrm>
              <a:off x="12039600" y="3942222"/>
              <a:ext cx="132644" cy="135355"/>
            </p14:xfrm>
          </p:contentPart>
        </mc:Choice>
        <mc:Fallback xmlns="">
          <p:pic>
            <p:nvPicPr>
              <p:cNvPr id="195" name="墨迹 194"/>
            </p:nvPicPr>
            <p:blipFill>
              <a:blip/>
            </p:blipFill>
            <p:spPr>
              <a:xfrm>
                <a:off x="12039600" y="3942222"/>
                <a:ext cx="132644" cy="135355"/>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196" name="墨迹 195"/>
              <p14:cNvContentPartPr/>
              <p14:nvPr/>
            </p14:nvContentPartPr>
            <p14:xfrm>
              <a:off x="11723511" y="4286250"/>
              <a:ext cx="95956" cy="214312"/>
            </p14:xfrm>
          </p:contentPart>
        </mc:Choice>
        <mc:Fallback xmlns="">
          <p:pic>
            <p:nvPicPr>
              <p:cNvPr id="196" name="墨迹 195"/>
            </p:nvPicPr>
            <p:blipFill>
              <a:blip/>
            </p:blipFill>
            <p:spPr>
              <a:xfrm>
                <a:off x="11723511" y="4286250"/>
                <a:ext cx="95956" cy="214312"/>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197" name="墨迹 196"/>
              <p14:cNvContentPartPr/>
              <p14:nvPr/>
            </p14:nvContentPartPr>
            <p14:xfrm>
              <a:off x="11684000" y="4494922"/>
              <a:ext cx="160867" cy="5640"/>
            </p14:xfrm>
          </p:contentPart>
        </mc:Choice>
        <mc:Fallback xmlns="">
          <p:pic>
            <p:nvPicPr>
              <p:cNvPr id="197" name="墨迹 196"/>
            </p:nvPicPr>
            <p:blipFill>
              <a:blip/>
            </p:blipFill>
            <p:spPr>
              <a:xfrm>
                <a:off x="11684000" y="4494922"/>
                <a:ext cx="160867" cy="5640"/>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198" name="墨迹 197"/>
              <p14:cNvContentPartPr/>
              <p14:nvPr/>
            </p14:nvContentPartPr>
            <p14:xfrm>
              <a:off x="11875911" y="4449804"/>
              <a:ext cx="95956" cy="112796"/>
            </p14:xfrm>
          </p:contentPart>
        </mc:Choice>
        <mc:Fallback xmlns="">
          <p:pic>
            <p:nvPicPr>
              <p:cNvPr id="198" name="墨迹 197"/>
            </p:nvPicPr>
            <p:blipFill>
              <a:blip/>
            </p:blipFill>
            <p:spPr>
              <a:xfrm>
                <a:off x="11875911" y="4449804"/>
                <a:ext cx="95956" cy="112796"/>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199" name="墨迹 198"/>
              <p14:cNvContentPartPr/>
              <p14:nvPr/>
            </p14:nvContentPartPr>
            <p14:xfrm>
              <a:off x="9048044" y="4889708"/>
              <a:ext cx="84666" cy="222773"/>
            </p14:xfrm>
          </p:contentPart>
        </mc:Choice>
        <mc:Fallback xmlns="">
          <p:pic>
            <p:nvPicPr>
              <p:cNvPr id="199" name="墨迹 198"/>
            </p:nvPicPr>
            <p:blipFill>
              <a:blip/>
            </p:blipFill>
            <p:spPr>
              <a:xfrm>
                <a:off x="9048044" y="4889708"/>
                <a:ext cx="84666" cy="222773"/>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200" name="墨迹 199"/>
              <p14:cNvContentPartPr/>
              <p14:nvPr/>
            </p14:nvContentPartPr>
            <p14:xfrm>
              <a:off x="8980311" y="5118120"/>
              <a:ext cx="155222" cy="8460"/>
            </p14:xfrm>
          </p:contentPart>
        </mc:Choice>
        <mc:Fallback xmlns="">
          <p:pic>
            <p:nvPicPr>
              <p:cNvPr id="200" name="墨迹 199"/>
            </p:nvPicPr>
            <p:blipFill>
              <a:blip/>
            </p:blipFill>
            <p:spPr>
              <a:xfrm>
                <a:off x="8980311" y="5118120"/>
                <a:ext cx="155222" cy="8460"/>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201" name="墨迹 200"/>
              <p14:cNvContentPartPr/>
              <p14:nvPr/>
            </p14:nvContentPartPr>
            <p14:xfrm>
              <a:off x="9177866" y="5064542"/>
              <a:ext cx="79022" cy="129716"/>
            </p14:xfrm>
          </p:contentPart>
        </mc:Choice>
        <mc:Fallback xmlns="">
          <p:pic>
            <p:nvPicPr>
              <p:cNvPr id="201" name="墨迹 200"/>
            </p:nvPicPr>
            <p:blipFill>
              <a:blip/>
            </p:blipFill>
            <p:spPr>
              <a:xfrm>
                <a:off x="9177866" y="5064542"/>
                <a:ext cx="79022" cy="129716"/>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202" name="墨迹 201"/>
              <p14:cNvContentPartPr/>
              <p14:nvPr/>
            </p14:nvContentPartPr>
            <p14:xfrm>
              <a:off x="9347200" y="5053263"/>
              <a:ext cx="155222" cy="22559"/>
            </p14:xfrm>
          </p:contentPart>
        </mc:Choice>
        <mc:Fallback xmlns="">
          <p:pic>
            <p:nvPicPr>
              <p:cNvPr id="202" name="墨迹 201"/>
            </p:nvPicPr>
            <p:blipFill>
              <a:blip/>
            </p:blipFill>
            <p:spPr>
              <a:xfrm>
                <a:off x="9347200" y="5053263"/>
                <a:ext cx="155222" cy="22559"/>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203" name="墨迹 202"/>
              <p14:cNvContentPartPr/>
              <p14:nvPr/>
            </p14:nvContentPartPr>
            <p14:xfrm>
              <a:off x="9409288" y="4957386"/>
              <a:ext cx="39512" cy="262251"/>
            </p14:xfrm>
          </p:contentPart>
        </mc:Choice>
        <mc:Fallback xmlns="">
          <p:pic>
            <p:nvPicPr>
              <p:cNvPr id="203" name="墨迹 202"/>
            </p:nvPicPr>
            <p:blipFill>
              <a:blip/>
            </p:blipFill>
            <p:spPr>
              <a:xfrm>
                <a:off x="9409288" y="4957386"/>
                <a:ext cx="39512" cy="262251"/>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204" name="墨迹 203"/>
              <p14:cNvContentPartPr/>
              <p14:nvPr/>
            </p14:nvContentPartPr>
            <p14:xfrm>
              <a:off x="9584266" y="4974305"/>
              <a:ext cx="189089" cy="180474"/>
            </p14:xfrm>
          </p:contentPart>
        </mc:Choice>
        <mc:Fallback xmlns="">
          <p:pic>
            <p:nvPicPr>
              <p:cNvPr id="204" name="墨迹 203"/>
            </p:nvPicPr>
            <p:blipFill>
              <a:blip/>
            </p:blipFill>
            <p:spPr>
              <a:xfrm>
                <a:off x="9584266" y="4974305"/>
                <a:ext cx="189089" cy="180474"/>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205" name="墨迹 204"/>
              <p14:cNvContentPartPr/>
              <p14:nvPr/>
            </p14:nvContentPartPr>
            <p14:xfrm>
              <a:off x="9804400" y="4934827"/>
              <a:ext cx="50800" cy="281990"/>
            </p14:xfrm>
          </p:contentPart>
        </mc:Choice>
        <mc:Fallback xmlns="">
          <p:pic>
            <p:nvPicPr>
              <p:cNvPr id="205" name="墨迹 204"/>
            </p:nvPicPr>
            <p:blipFill>
              <a:blip/>
            </p:blipFill>
            <p:spPr>
              <a:xfrm>
                <a:off x="9804400" y="4934827"/>
                <a:ext cx="50800" cy="281990"/>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206" name="墨迹 205"/>
              <p14:cNvContentPartPr/>
              <p14:nvPr/>
            </p14:nvContentPartPr>
            <p14:xfrm>
              <a:off x="9843911" y="5047623"/>
              <a:ext cx="160866" cy="107156"/>
            </p14:xfrm>
          </p:contentPart>
        </mc:Choice>
        <mc:Fallback xmlns="">
          <p:pic>
            <p:nvPicPr>
              <p:cNvPr id="206" name="墨迹 205"/>
            </p:nvPicPr>
            <p:blipFill>
              <a:blip/>
            </p:blipFill>
            <p:spPr>
              <a:xfrm>
                <a:off x="9843911" y="5047623"/>
                <a:ext cx="160866" cy="107156"/>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207" name="墨迹 206"/>
              <p14:cNvContentPartPr/>
              <p14:nvPr/>
            </p14:nvContentPartPr>
            <p14:xfrm>
              <a:off x="10001955" y="5047623"/>
              <a:ext cx="203200" cy="341208"/>
            </p14:xfrm>
          </p:contentPart>
        </mc:Choice>
        <mc:Fallback xmlns="">
          <p:pic>
            <p:nvPicPr>
              <p:cNvPr id="207" name="墨迹 206"/>
            </p:nvPicPr>
            <p:blipFill>
              <a:blip/>
            </p:blipFill>
            <p:spPr>
              <a:xfrm>
                <a:off x="10001955" y="5047623"/>
                <a:ext cx="203200" cy="341208"/>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208" name="墨迹 207"/>
              <p14:cNvContentPartPr/>
              <p14:nvPr/>
            </p14:nvContentPartPr>
            <p14:xfrm>
              <a:off x="10318044" y="5092741"/>
              <a:ext cx="152400" cy="25380"/>
            </p14:xfrm>
          </p:contentPart>
        </mc:Choice>
        <mc:Fallback xmlns="">
          <p:pic>
            <p:nvPicPr>
              <p:cNvPr id="208" name="墨迹 207"/>
            </p:nvPicPr>
            <p:blipFill>
              <a:blip/>
            </p:blipFill>
            <p:spPr>
              <a:xfrm>
                <a:off x="10318044" y="5092741"/>
                <a:ext cx="152400" cy="25380"/>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209" name="墨迹 208"/>
              <p14:cNvContentPartPr/>
              <p14:nvPr/>
            </p14:nvContentPartPr>
            <p14:xfrm>
              <a:off x="10306755" y="5166059"/>
              <a:ext cx="169333" cy="36659"/>
            </p14:xfrm>
          </p:contentPart>
        </mc:Choice>
        <mc:Fallback xmlns="">
          <p:pic>
            <p:nvPicPr>
              <p:cNvPr id="209" name="墨迹 208"/>
            </p:nvPicPr>
            <p:blipFill>
              <a:blip/>
            </p:blipFill>
            <p:spPr>
              <a:xfrm>
                <a:off x="10306755" y="5166059"/>
                <a:ext cx="169333" cy="36659"/>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210" name="墨迹 209"/>
              <p14:cNvContentPartPr/>
              <p14:nvPr/>
            </p14:nvContentPartPr>
            <p14:xfrm>
              <a:off x="10701867" y="5019424"/>
              <a:ext cx="50800" cy="293270"/>
            </p14:xfrm>
          </p:contentPart>
        </mc:Choice>
        <mc:Fallback xmlns="">
          <p:pic>
            <p:nvPicPr>
              <p:cNvPr id="210" name="墨迹 209"/>
            </p:nvPicPr>
            <p:blipFill>
              <a:blip/>
            </p:blipFill>
            <p:spPr>
              <a:xfrm>
                <a:off x="10701867" y="5019424"/>
                <a:ext cx="50800" cy="293270"/>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211" name="墨迹 210"/>
              <p14:cNvContentPartPr/>
              <p14:nvPr/>
            </p14:nvContentPartPr>
            <p14:xfrm>
              <a:off x="10775244" y="5081462"/>
              <a:ext cx="118533" cy="118436"/>
            </p14:xfrm>
          </p:contentPart>
        </mc:Choice>
        <mc:Fallback xmlns="">
          <p:pic>
            <p:nvPicPr>
              <p:cNvPr id="211" name="墨迹 210"/>
            </p:nvPicPr>
            <p:blipFill>
              <a:blip/>
            </p:blipFill>
            <p:spPr>
              <a:xfrm>
                <a:off x="10775244" y="5081462"/>
                <a:ext cx="118533" cy="118436"/>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212" name="墨迹 211"/>
              <p14:cNvContentPartPr/>
              <p14:nvPr/>
            </p14:nvContentPartPr>
            <p14:xfrm>
              <a:off x="10964332" y="4974305"/>
              <a:ext cx="70556" cy="273531"/>
            </p14:xfrm>
          </p:contentPart>
        </mc:Choice>
        <mc:Fallback xmlns="">
          <p:pic>
            <p:nvPicPr>
              <p:cNvPr id="212" name="墨迹 211"/>
            </p:nvPicPr>
            <p:blipFill>
              <a:blip/>
            </p:blipFill>
            <p:spPr>
              <a:xfrm>
                <a:off x="10964332" y="4974305"/>
                <a:ext cx="70556" cy="273531"/>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213" name="墨迹 212"/>
              <p14:cNvContentPartPr/>
              <p14:nvPr/>
            </p14:nvContentPartPr>
            <p14:xfrm>
              <a:off x="10871200" y="5222457"/>
              <a:ext cx="141111" cy="25378"/>
            </p14:xfrm>
          </p:contentPart>
        </mc:Choice>
        <mc:Fallback xmlns="">
          <p:pic>
            <p:nvPicPr>
              <p:cNvPr id="213" name="墨迹 212"/>
            </p:nvPicPr>
            <p:blipFill>
              <a:blip/>
            </p:blipFill>
            <p:spPr>
              <a:xfrm>
                <a:off x="10871200" y="5222457"/>
                <a:ext cx="141111" cy="25378"/>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214" name="墨迹 213"/>
              <p14:cNvContentPartPr/>
              <p14:nvPr/>
            </p14:nvContentPartPr>
            <p14:xfrm>
              <a:off x="11080044" y="5126580"/>
              <a:ext cx="149577" cy="28199"/>
            </p14:xfrm>
          </p:contentPart>
        </mc:Choice>
        <mc:Fallback xmlns="">
          <p:pic>
            <p:nvPicPr>
              <p:cNvPr id="214" name="墨迹 213"/>
            </p:nvPicPr>
            <p:blipFill>
              <a:blip/>
            </p:blipFill>
            <p:spPr>
              <a:xfrm>
                <a:off x="11080044" y="5126580"/>
                <a:ext cx="149577" cy="28199"/>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215" name="墨迹 214"/>
              <p14:cNvContentPartPr/>
              <p14:nvPr/>
            </p14:nvContentPartPr>
            <p14:xfrm>
              <a:off x="11142132" y="5058902"/>
              <a:ext cx="50800" cy="239692"/>
            </p14:xfrm>
          </p:contentPart>
        </mc:Choice>
        <mc:Fallback xmlns="">
          <p:pic>
            <p:nvPicPr>
              <p:cNvPr id="215" name="墨迹 214"/>
            </p:nvPicPr>
            <p:blipFill>
              <a:blip/>
            </p:blipFill>
            <p:spPr>
              <a:xfrm>
                <a:off x="11142132" y="5058902"/>
                <a:ext cx="50800" cy="239692"/>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216" name="墨迹 215"/>
              <p14:cNvContentPartPr/>
              <p14:nvPr/>
            </p14:nvContentPartPr>
            <p14:xfrm>
              <a:off x="11362267" y="5058902"/>
              <a:ext cx="45155" cy="239692"/>
            </p14:xfrm>
          </p:contentPart>
        </mc:Choice>
        <mc:Fallback xmlns="">
          <p:pic>
            <p:nvPicPr>
              <p:cNvPr id="216" name="墨迹 215"/>
            </p:nvPicPr>
            <p:blipFill>
              <a:blip/>
            </p:blipFill>
            <p:spPr>
              <a:xfrm>
                <a:off x="11362267" y="5058902"/>
                <a:ext cx="45155" cy="239692"/>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217" name="墨迹 216"/>
              <p14:cNvContentPartPr/>
              <p14:nvPr/>
            </p14:nvContentPartPr>
            <p14:xfrm>
              <a:off x="11401777" y="5092741"/>
              <a:ext cx="129823" cy="118436"/>
            </p14:xfrm>
          </p:contentPart>
        </mc:Choice>
        <mc:Fallback xmlns="">
          <p:pic>
            <p:nvPicPr>
              <p:cNvPr id="217" name="墨迹 216"/>
            </p:nvPicPr>
            <p:blipFill>
              <a:blip/>
            </p:blipFill>
            <p:spPr>
              <a:xfrm>
                <a:off x="11401777" y="5092741"/>
                <a:ext cx="129823" cy="118436"/>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218" name="墨迹 217"/>
              <p14:cNvContentPartPr/>
              <p14:nvPr/>
            </p14:nvContentPartPr>
            <p14:xfrm>
              <a:off x="11514667" y="5013784"/>
              <a:ext cx="152400" cy="214313"/>
            </p14:xfrm>
          </p:contentPart>
        </mc:Choice>
        <mc:Fallback xmlns="">
          <p:pic>
            <p:nvPicPr>
              <p:cNvPr id="218" name="墨迹 217"/>
            </p:nvPicPr>
            <p:blipFill>
              <a:blip/>
            </p:blipFill>
            <p:spPr>
              <a:xfrm>
                <a:off x="11514667" y="5013784"/>
                <a:ext cx="152400" cy="214313"/>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219" name="墨迹 218"/>
              <p14:cNvContentPartPr/>
              <p14:nvPr/>
            </p14:nvContentPartPr>
            <p14:xfrm>
              <a:off x="11695288" y="5081462"/>
              <a:ext cx="90312" cy="118436"/>
            </p14:xfrm>
          </p:contentPart>
        </mc:Choice>
        <mc:Fallback xmlns="">
          <p:pic>
            <p:nvPicPr>
              <p:cNvPr id="219" name="墨迹 218"/>
            </p:nvPicPr>
            <p:blipFill>
              <a:blip/>
            </p:blipFill>
            <p:spPr>
              <a:xfrm>
                <a:off x="11695288" y="5081462"/>
                <a:ext cx="90312" cy="118436"/>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220" name="墨迹 219"/>
              <p14:cNvContentPartPr/>
              <p14:nvPr/>
            </p14:nvContentPartPr>
            <p14:xfrm>
              <a:off x="11836400" y="5120940"/>
              <a:ext cx="143932" cy="11280"/>
            </p14:xfrm>
          </p:contentPart>
        </mc:Choice>
        <mc:Fallback xmlns="">
          <p:pic>
            <p:nvPicPr>
              <p:cNvPr id="220" name="墨迹 219"/>
            </p:nvPicPr>
            <p:blipFill>
              <a:blip/>
            </p:blipFill>
            <p:spPr>
              <a:xfrm>
                <a:off x="11836400" y="5120940"/>
                <a:ext cx="143932" cy="11280"/>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221" name="墨迹 220"/>
              <p14:cNvContentPartPr/>
              <p14:nvPr/>
            </p14:nvContentPartPr>
            <p14:xfrm>
              <a:off x="11864622" y="5053263"/>
              <a:ext cx="50800" cy="177653"/>
            </p14:xfrm>
          </p:contentPart>
        </mc:Choice>
        <mc:Fallback xmlns="">
          <p:pic>
            <p:nvPicPr>
              <p:cNvPr id="221" name="墨迹 220"/>
            </p:nvPicPr>
            <p:blipFill>
              <a:blip/>
            </p:blipFill>
            <p:spPr>
              <a:xfrm>
                <a:off x="11864622" y="5053263"/>
                <a:ext cx="50800" cy="177653"/>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222" name="墨迹 221"/>
              <p14:cNvContentPartPr/>
              <p14:nvPr/>
            </p14:nvContentPartPr>
            <p14:xfrm>
              <a:off x="11988800" y="5047623"/>
              <a:ext cx="67732" cy="146635"/>
            </p14:xfrm>
          </p:contentPart>
        </mc:Choice>
        <mc:Fallback xmlns="">
          <p:pic>
            <p:nvPicPr>
              <p:cNvPr id="222" name="墨迹 221"/>
            </p:nvPicPr>
            <p:blipFill>
              <a:blip/>
            </p:blipFill>
            <p:spPr>
              <a:xfrm>
                <a:off x="11988800" y="5047623"/>
                <a:ext cx="67732" cy="146635"/>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223" name="墨迹 222"/>
              <p14:cNvContentPartPr/>
              <p14:nvPr/>
            </p14:nvContentPartPr>
            <p14:xfrm>
              <a:off x="12000088" y="5112481"/>
              <a:ext cx="73377" cy="47938"/>
            </p14:xfrm>
          </p:contentPart>
        </mc:Choice>
        <mc:Fallback xmlns="">
          <p:pic>
            <p:nvPicPr>
              <p:cNvPr id="223" name="墨迹 222"/>
            </p:nvPicPr>
            <p:blipFill>
              <a:blip/>
            </p:blipFill>
            <p:spPr>
              <a:xfrm>
                <a:off x="12000088" y="5112481"/>
                <a:ext cx="73377" cy="47938"/>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224" name="墨迹 223"/>
              <p14:cNvContentPartPr/>
              <p14:nvPr/>
            </p14:nvContentPartPr>
            <p14:xfrm>
              <a:off x="12045244" y="5064542"/>
              <a:ext cx="67733" cy="112796"/>
            </p14:xfrm>
          </p:contentPart>
        </mc:Choice>
        <mc:Fallback xmlns="">
          <p:pic>
            <p:nvPicPr>
              <p:cNvPr id="224" name="墨迹 223"/>
            </p:nvPicPr>
            <p:blipFill>
              <a:blip/>
            </p:blipFill>
            <p:spPr>
              <a:xfrm>
                <a:off x="12045244" y="5064542"/>
                <a:ext cx="67733" cy="112796"/>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225" name="墨迹 224"/>
              <p14:cNvContentPartPr/>
              <p14:nvPr/>
            </p14:nvContentPartPr>
            <p14:xfrm>
              <a:off x="12152488" y="5149139"/>
              <a:ext cx="28223" cy="33839"/>
            </p14:xfrm>
          </p:contentPart>
        </mc:Choice>
        <mc:Fallback xmlns="">
          <p:pic>
            <p:nvPicPr>
              <p:cNvPr id="225" name="墨迹 224"/>
            </p:nvPicPr>
            <p:blipFill>
              <a:blip/>
            </p:blipFill>
            <p:spPr>
              <a:xfrm>
                <a:off x="12152488" y="5149139"/>
                <a:ext cx="28223" cy="33839"/>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247" name="墨迹 246"/>
              <p14:cNvContentPartPr/>
              <p14:nvPr/>
            </p14:nvContentPartPr>
            <p14:xfrm>
              <a:off x="11159067" y="6107906"/>
              <a:ext cx="163688" cy="118435"/>
            </p14:xfrm>
          </p:contentPart>
        </mc:Choice>
        <mc:Fallback xmlns="">
          <p:pic>
            <p:nvPicPr>
              <p:cNvPr id="247" name="墨迹 246"/>
            </p:nvPicPr>
            <p:blipFill>
              <a:blip/>
            </p:blipFill>
            <p:spPr>
              <a:xfrm>
                <a:off x="11159067" y="6107906"/>
                <a:ext cx="163688" cy="118435"/>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262" name="墨迹 261"/>
              <p14:cNvContentPartPr/>
              <p14:nvPr/>
            </p14:nvContentPartPr>
            <p14:xfrm>
              <a:off x="11686822" y="4635917"/>
              <a:ext cx="93133" cy="191753"/>
            </p14:xfrm>
          </p:contentPart>
        </mc:Choice>
        <mc:Fallback xmlns="">
          <p:pic>
            <p:nvPicPr>
              <p:cNvPr id="262" name="墨迹 261"/>
            </p:nvPicPr>
            <p:blipFill>
              <a:blip/>
            </p:blipFill>
            <p:spPr>
              <a:xfrm>
                <a:off x="11686822" y="4635917"/>
                <a:ext cx="93133" cy="191753"/>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263" name="墨迹 262"/>
              <p14:cNvContentPartPr/>
              <p14:nvPr/>
            </p14:nvContentPartPr>
            <p14:xfrm>
              <a:off x="8556977" y="3930942"/>
              <a:ext cx="84667" cy="169194"/>
            </p14:xfrm>
          </p:contentPart>
        </mc:Choice>
        <mc:Fallback xmlns="">
          <p:pic>
            <p:nvPicPr>
              <p:cNvPr id="263" name="墨迹 262"/>
            </p:nvPicPr>
            <p:blipFill>
              <a:blip/>
            </p:blipFill>
            <p:spPr>
              <a:xfrm>
                <a:off x="8556977" y="3930942"/>
                <a:ext cx="84667" cy="169194"/>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264" name="墨迹 263"/>
              <p14:cNvContentPartPr/>
              <p14:nvPr/>
            </p14:nvContentPartPr>
            <p14:xfrm>
              <a:off x="8669866" y="3970420"/>
              <a:ext cx="121356" cy="112796"/>
            </p14:xfrm>
          </p:contentPart>
        </mc:Choice>
        <mc:Fallback xmlns="">
          <p:pic>
            <p:nvPicPr>
              <p:cNvPr id="264" name="墨迹 263"/>
            </p:nvPicPr>
            <p:blipFill>
              <a:blip/>
            </p:blipFill>
            <p:spPr>
              <a:xfrm>
                <a:off x="8669866" y="3970420"/>
                <a:ext cx="121356" cy="112796"/>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265" name="墨迹 264"/>
              <p14:cNvContentPartPr/>
              <p14:nvPr/>
            </p14:nvContentPartPr>
            <p14:xfrm>
              <a:off x="8799688" y="4009899"/>
              <a:ext cx="107244" cy="124076"/>
            </p14:xfrm>
          </p:contentPart>
        </mc:Choice>
        <mc:Fallback xmlns="">
          <p:pic>
            <p:nvPicPr>
              <p:cNvPr id="265" name="墨迹 264"/>
            </p:nvPicPr>
            <p:blipFill>
              <a:blip/>
            </p:blipFill>
            <p:spPr>
              <a:xfrm>
                <a:off x="8799688" y="4009899"/>
                <a:ext cx="107244" cy="124076"/>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266" name="墨迹 265"/>
              <p14:cNvContentPartPr/>
              <p14:nvPr/>
            </p14:nvContentPartPr>
            <p14:xfrm>
              <a:off x="8923866" y="3936582"/>
              <a:ext cx="101600" cy="5640"/>
            </p14:xfrm>
          </p:contentPart>
        </mc:Choice>
        <mc:Fallback xmlns="">
          <p:pic>
            <p:nvPicPr>
              <p:cNvPr id="266" name="墨迹 265"/>
            </p:nvPicPr>
            <p:blipFill>
              <a:blip/>
            </p:blipFill>
            <p:spPr>
              <a:xfrm>
                <a:off x="8923866" y="3936582"/>
                <a:ext cx="101600" cy="5640"/>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267" name="墨迹 266"/>
              <p14:cNvContentPartPr/>
              <p14:nvPr/>
            </p14:nvContentPartPr>
            <p14:xfrm>
              <a:off x="11638844" y="4590799"/>
              <a:ext cx="211667" cy="225592"/>
            </p14:xfrm>
          </p:contentPart>
        </mc:Choice>
        <mc:Fallback xmlns="">
          <p:pic>
            <p:nvPicPr>
              <p:cNvPr id="267" name="墨迹 266"/>
            </p:nvPicPr>
            <p:blipFill>
              <a:blip/>
            </p:blipFill>
            <p:spPr>
              <a:xfrm>
                <a:off x="11638844" y="4590799"/>
                <a:ext cx="211667" cy="225592"/>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268" name="墨迹 267"/>
              <p14:cNvContentPartPr/>
              <p14:nvPr/>
            </p14:nvContentPartPr>
            <p14:xfrm>
              <a:off x="11842044" y="4709235"/>
              <a:ext cx="87488" cy="50758"/>
            </p14:xfrm>
          </p:contentPart>
        </mc:Choice>
        <mc:Fallback xmlns="">
          <p:pic>
            <p:nvPicPr>
              <p:cNvPr id="268" name="墨迹 267"/>
            </p:nvPicPr>
            <p:blipFill>
              <a:blip/>
            </p:blipFill>
            <p:spPr>
              <a:xfrm>
                <a:off x="11842044" y="4709235"/>
                <a:ext cx="87488" cy="50758"/>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269" name="墨迹 268"/>
              <p14:cNvContentPartPr/>
              <p14:nvPr/>
            </p14:nvContentPartPr>
            <p14:xfrm>
              <a:off x="11954932" y="4652837"/>
              <a:ext cx="2823" cy="121256"/>
            </p14:xfrm>
          </p:contentPart>
        </mc:Choice>
        <mc:Fallback xmlns="">
          <p:pic>
            <p:nvPicPr>
              <p:cNvPr id="269" name="墨迹 268"/>
            </p:nvPicPr>
            <p:blipFill>
              <a:blip/>
            </p:blipFill>
            <p:spPr>
              <a:xfrm>
                <a:off x="11954932" y="4652837"/>
                <a:ext cx="2823" cy="121256"/>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270" name="墨迹 269"/>
              <p14:cNvContentPartPr/>
              <p14:nvPr/>
            </p14:nvContentPartPr>
            <p14:xfrm>
              <a:off x="11709400" y="4867149"/>
              <a:ext cx="64911" cy="129716"/>
            </p14:xfrm>
          </p:contentPart>
        </mc:Choice>
        <mc:Fallback xmlns="">
          <p:pic>
            <p:nvPicPr>
              <p:cNvPr id="270" name="墨迹 269"/>
            </p:nvPicPr>
            <p:blipFill>
              <a:blip/>
            </p:blipFill>
            <p:spPr>
              <a:xfrm>
                <a:off x="11709400" y="4867149"/>
                <a:ext cx="64911" cy="129716"/>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271" name="墨迹 270"/>
              <p14:cNvContentPartPr/>
              <p14:nvPr/>
            </p14:nvContentPartPr>
            <p14:xfrm>
              <a:off x="11819467" y="4884069"/>
              <a:ext cx="132644" cy="90236"/>
            </p14:xfrm>
          </p:contentPart>
        </mc:Choice>
        <mc:Fallback xmlns="">
          <p:pic>
            <p:nvPicPr>
              <p:cNvPr id="271" name="墨迹 270"/>
            </p:nvPicPr>
            <p:blipFill>
              <a:blip/>
            </p:blipFill>
            <p:spPr>
              <a:xfrm>
                <a:off x="11819467" y="4884069"/>
                <a:ext cx="132644" cy="90236"/>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272" name="墨迹 271"/>
              <p14:cNvContentPartPr/>
              <p14:nvPr/>
            </p14:nvContentPartPr>
            <p14:xfrm>
              <a:off x="8525933" y="4432884"/>
              <a:ext cx="87489" cy="225592"/>
            </p14:xfrm>
          </p:contentPart>
        </mc:Choice>
        <mc:Fallback xmlns="">
          <p:pic>
            <p:nvPicPr>
              <p:cNvPr id="272" name="墨迹 271"/>
            </p:nvPicPr>
            <p:blipFill>
              <a:blip/>
            </p:blipFill>
            <p:spPr>
              <a:xfrm>
                <a:off x="8525933" y="4432884"/>
                <a:ext cx="87489" cy="225592"/>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273" name="墨迹 272"/>
              <p14:cNvContentPartPr/>
              <p14:nvPr/>
            </p14:nvContentPartPr>
            <p14:xfrm>
              <a:off x="8652933" y="4444164"/>
              <a:ext cx="211667" cy="160734"/>
            </p14:xfrm>
          </p:contentPart>
        </mc:Choice>
        <mc:Fallback xmlns="">
          <p:pic>
            <p:nvPicPr>
              <p:cNvPr id="273" name="墨迹 272"/>
            </p:nvPicPr>
            <p:blipFill>
              <a:blip/>
            </p:blipFill>
            <p:spPr>
              <a:xfrm>
                <a:off x="8652933" y="4444164"/>
                <a:ext cx="211667" cy="160734"/>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274" name="墨迹 273"/>
              <p14:cNvContentPartPr/>
              <p14:nvPr/>
            </p14:nvContentPartPr>
            <p14:xfrm>
              <a:off x="11715044" y="4850230"/>
              <a:ext cx="59267" cy="163554"/>
            </p14:xfrm>
          </p:contentPart>
        </mc:Choice>
        <mc:Fallback xmlns="">
          <p:pic>
            <p:nvPicPr>
              <p:cNvPr id="274" name="墨迹 273"/>
            </p:nvPicPr>
            <p:blipFill>
              <a:blip/>
            </p:blipFill>
            <p:spPr>
              <a:xfrm>
                <a:off x="11715044" y="4850230"/>
                <a:ext cx="59267" cy="163554"/>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275" name="墨迹 274"/>
              <p14:cNvContentPartPr/>
              <p14:nvPr/>
            </p14:nvContentPartPr>
            <p14:xfrm>
              <a:off x="11774311" y="4917907"/>
              <a:ext cx="25400" cy="73318"/>
            </p14:xfrm>
          </p:contentPart>
        </mc:Choice>
        <mc:Fallback xmlns="">
          <p:pic>
            <p:nvPicPr>
              <p:cNvPr id="275" name="墨迹 274"/>
            </p:nvPicPr>
            <p:blipFill>
              <a:blip/>
            </p:blipFill>
            <p:spPr>
              <a:xfrm>
                <a:off x="11774311" y="4917907"/>
                <a:ext cx="25400" cy="73318"/>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276" name="墨迹 275"/>
              <p14:cNvContentPartPr/>
              <p14:nvPr/>
            </p14:nvContentPartPr>
            <p14:xfrm>
              <a:off x="11822288" y="4855870"/>
              <a:ext cx="64912" cy="186113"/>
            </p14:xfrm>
          </p:contentPart>
        </mc:Choice>
        <mc:Fallback xmlns="">
          <p:pic>
            <p:nvPicPr>
              <p:cNvPr id="276" name="墨迹 275"/>
            </p:nvPicPr>
            <p:blipFill>
              <a:blip/>
            </p:blipFill>
            <p:spPr>
              <a:xfrm>
                <a:off x="11822288" y="4855870"/>
                <a:ext cx="64912" cy="186113"/>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277" name="墨迹 276"/>
              <p14:cNvContentPartPr/>
              <p14:nvPr/>
            </p14:nvContentPartPr>
            <p14:xfrm>
              <a:off x="11870267" y="4878429"/>
              <a:ext cx="93133" cy="16919"/>
            </p14:xfrm>
          </p:contentPart>
        </mc:Choice>
        <mc:Fallback xmlns="">
          <p:pic>
            <p:nvPicPr>
              <p:cNvPr id="277" name="墨迹 276"/>
            </p:nvPicPr>
            <p:blipFill>
              <a:blip/>
            </p:blipFill>
            <p:spPr>
              <a:xfrm>
                <a:off x="11870267" y="4878429"/>
                <a:ext cx="93133" cy="16919"/>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278" name="墨迹 277"/>
              <p14:cNvContentPartPr/>
              <p14:nvPr/>
            </p14:nvContentPartPr>
            <p14:xfrm>
              <a:off x="11932355" y="4912268"/>
              <a:ext cx="79023" cy="84597"/>
            </p14:xfrm>
          </p:contentPart>
        </mc:Choice>
        <mc:Fallback xmlns="">
          <p:pic>
            <p:nvPicPr>
              <p:cNvPr id="278" name="墨迹 277"/>
            </p:nvPicPr>
            <p:blipFill>
              <a:blip/>
            </p:blipFill>
            <p:spPr>
              <a:xfrm>
                <a:off x="11932355" y="4912268"/>
                <a:ext cx="79023" cy="84597"/>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279" name="墨迹 278"/>
              <p14:cNvContentPartPr/>
              <p14:nvPr/>
            </p14:nvContentPartPr>
            <p14:xfrm>
              <a:off x="12050888" y="4895348"/>
              <a:ext cx="2823" cy="121256"/>
            </p14:xfrm>
          </p:contentPart>
        </mc:Choice>
        <mc:Fallback xmlns="">
          <p:pic>
            <p:nvPicPr>
              <p:cNvPr id="279" name="墨迹 278"/>
            </p:nvPicPr>
            <p:blipFill>
              <a:blip/>
            </p:blipFill>
            <p:spPr>
              <a:xfrm>
                <a:off x="12050888" y="4895348"/>
                <a:ext cx="2823" cy="121256"/>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280" name="墨迹 279"/>
              <p14:cNvContentPartPr/>
              <p14:nvPr/>
            </p14:nvContentPartPr>
            <p14:xfrm>
              <a:off x="8985955" y="5436769"/>
              <a:ext cx="101600" cy="180474"/>
            </p14:xfrm>
          </p:contentPart>
        </mc:Choice>
        <mc:Fallback xmlns="">
          <p:pic>
            <p:nvPicPr>
              <p:cNvPr id="280" name="墨迹 279"/>
            </p:nvPicPr>
            <p:blipFill>
              <a:blip/>
            </p:blipFill>
            <p:spPr>
              <a:xfrm>
                <a:off x="8985955" y="5436769"/>
                <a:ext cx="101600" cy="180474"/>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281" name="墨迹 280"/>
              <p14:cNvContentPartPr/>
              <p14:nvPr/>
            </p14:nvContentPartPr>
            <p14:xfrm>
              <a:off x="9081911" y="5532646"/>
              <a:ext cx="42333" cy="78957"/>
            </p14:xfrm>
          </p:contentPart>
        </mc:Choice>
        <mc:Fallback xmlns="">
          <p:pic>
            <p:nvPicPr>
              <p:cNvPr id="281" name="墨迹 280"/>
            </p:nvPicPr>
            <p:blipFill>
              <a:blip/>
            </p:blipFill>
            <p:spPr>
              <a:xfrm>
                <a:off x="9081911" y="5532646"/>
                <a:ext cx="42333" cy="78957"/>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282" name="墨迹 281"/>
              <p14:cNvContentPartPr/>
              <p14:nvPr/>
            </p14:nvContentPartPr>
            <p14:xfrm>
              <a:off x="9124244" y="5419850"/>
              <a:ext cx="104422" cy="270710"/>
            </p14:xfrm>
          </p:contentPart>
        </mc:Choice>
        <mc:Fallback xmlns="">
          <p:pic>
            <p:nvPicPr>
              <p:cNvPr id="282" name="墨迹 281"/>
            </p:nvPicPr>
            <p:blipFill>
              <a:blip/>
            </p:blipFill>
            <p:spPr>
              <a:xfrm>
                <a:off x="9124244" y="5419850"/>
                <a:ext cx="104422" cy="270710"/>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283" name="墨迹 282"/>
              <p14:cNvContentPartPr/>
              <p14:nvPr/>
            </p14:nvContentPartPr>
            <p14:xfrm>
              <a:off x="9206088" y="5431130"/>
              <a:ext cx="90312" cy="28199"/>
            </p14:xfrm>
          </p:contentPart>
        </mc:Choice>
        <mc:Fallback xmlns="">
          <p:pic>
            <p:nvPicPr>
              <p:cNvPr id="283" name="墨迹 282"/>
            </p:nvPicPr>
            <p:blipFill>
              <a:blip/>
            </p:blipFill>
            <p:spPr>
              <a:xfrm>
                <a:off x="9206088" y="5431130"/>
                <a:ext cx="90312" cy="28199"/>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284" name="墨迹 283"/>
              <p14:cNvContentPartPr/>
              <p14:nvPr/>
            </p14:nvContentPartPr>
            <p14:xfrm>
              <a:off x="9285111" y="5498807"/>
              <a:ext cx="152400" cy="112796"/>
            </p14:xfrm>
          </p:contentPart>
        </mc:Choice>
        <mc:Fallback xmlns="">
          <p:pic>
            <p:nvPicPr>
              <p:cNvPr id="284" name="墨迹 283"/>
            </p:nvPicPr>
            <p:blipFill>
              <a:blip/>
            </p:blipFill>
            <p:spPr>
              <a:xfrm>
                <a:off x="9285111" y="5498807"/>
                <a:ext cx="152400" cy="112796"/>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285" name="墨迹 284"/>
              <p14:cNvContentPartPr/>
              <p14:nvPr/>
            </p14:nvContentPartPr>
            <p14:xfrm>
              <a:off x="9477022" y="5425490"/>
              <a:ext cx="8466" cy="262250"/>
            </p14:xfrm>
          </p:contentPart>
        </mc:Choice>
        <mc:Fallback xmlns="">
          <p:pic>
            <p:nvPicPr>
              <p:cNvPr id="285" name="墨迹 284"/>
            </p:nvPicPr>
            <p:blipFill>
              <a:blip/>
            </p:blipFill>
            <p:spPr>
              <a:xfrm>
                <a:off x="9477022" y="5425490"/>
                <a:ext cx="8466" cy="262250"/>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286" name="墨迹 285"/>
              <p14:cNvContentPartPr/>
              <p14:nvPr/>
            </p14:nvContentPartPr>
            <p14:xfrm>
              <a:off x="11404600" y="5464968"/>
              <a:ext cx="76200" cy="155095"/>
            </p14:xfrm>
          </p:contentPart>
        </mc:Choice>
        <mc:Fallback xmlns="">
          <p:pic>
            <p:nvPicPr>
              <p:cNvPr id="286" name="墨迹 285"/>
            </p:nvPicPr>
            <p:blipFill>
              <a:blip/>
            </p:blipFill>
            <p:spPr>
              <a:xfrm>
                <a:off x="11404600" y="5464968"/>
                <a:ext cx="76200" cy="155095"/>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287" name="墨迹 286"/>
              <p14:cNvContentPartPr/>
              <p14:nvPr/>
            </p14:nvContentPartPr>
            <p14:xfrm>
              <a:off x="11514667" y="5532646"/>
              <a:ext cx="19755" cy="67678"/>
            </p14:xfrm>
          </p:contentPart>
        </mc:Choice>
        <mc:Fallback xmlns="">
          <p:pic>
            <p:nvPicPr>
              <p:cNvPr id="287" name="墨迹 286"/>
            </p:nvPicPr>
            <p:blipFill>
              <a:blip/>
            </p:blipFill>
            <p:spPr>
              <a:xfrm>
                <a:off x="11514667" y="5532646"/>
                <a:ext cx="19755" cy="67678"/>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288" name="墨迹 287"/>
              <p14:cNvContentPartPr/>
              <p14:nvPr/>
            </p14:nvContentPartPr>
            <p14:xfrm>
              <a:off x="11565467" y="5448049"/>
              <a:ext cx="107244" cy="265071"/>
            </p14:xfrm>
          </p:contentPart>
        </mc:Choice>
        <mc:Fallback xmlns="">
          <p:pic>
            <p:nvPicPr>
              <p:cNvPr id="288" name="墨迹 287"/>
            </p:nvPicPr>
            <p:blipFill>
              <a:blip/>
            </p:blipFill>
            <p:spPr>
              <a:xfrm>
                <a:off x="11565467" y="5448049"/>
                <a:ext cx="107244" cy="265071"/>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289" name="墨迹 288"/>
              <p14:cNvContentPartPr/>
              <p14:nvPr/>
            </p14:nvContentPartPr>
            <p14:xfrm>
              <a:off x="11678355" y="5448049"/>
              <a:ext cx="81845" cy="11279"/>
            </p14:xfrm>
          </p:contentPart>
        </mc:Choice>
        <mc:Fallback xmlns="">
          <p:pic>
            <p:nvPicPr>
              <p:cNvPr id="289" name="墨迹 288"/>
            </p:nvPicPr>
            <p:blipFill>
              <a:blip/>
            </p:blipFill>
            <p:spPr>
              <a:xfrm>
                <a:off x="11678355" y="5448049"/>
                <a:ext cx="81845" cy="11279"/>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290" name="墨迹 289"/>
              <p14:cNvContentPartPr/>
              <p14:nvPr/>
            </p14:nvContentPartPr>
            <p14:xfrm>
              <a:off x="11729155" y="5521366"/>
              <a:ext cx="152400" cy="95877"/>
            </p14:xfrm>
          </p:contentPart>
        </mc:Choice>
        <mc:Fallback xmlns="">
          <p:pic>
            <p:nvPicPr>
              <p:cNvPr id="290" name="墨迹 289"/>
            </p:nvPicPr>
            <p:blipFill>
              <a:blip/>
            </p:blipFill>
            <p:spPr>
              <a:xfrm>
                <a:off x="11729155" y="5521366"/>
                <a:ext cx="152400" cy="95877"/>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291" name="墨迹 290"/>
              <p14:cNvContentPartPr/>
              <p14:nvPr/>
            </p14:nvContentPartPr>
            <p14:xfrm>
              <a:off x="11898488" y="5459328"/>
              <a:ext cx="11289" cy="248151"/>
            </p14:xfrm>
          </p:contentPart>
        </mc:Choice>
        <mc:Fallback xmlns="">
          <p:pic>
            <p:nvPicPr>
              <p:cNvPr id="291" name="墨迹 290"/>
            </p:nvPicPr>
            <p:blipFill>
              <a:blip/>
            </p:blipFill>
            <p:spPr>
              <a:xfrm>
                <a:off x="11898488" y="5459328"/>
                <a:ext cx="11289" cy="248151"/>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292" name="墨迹 291"/>
              <p14:cNvContentPartPr/>
              <p14:nvPr/>
            </p14:nvContentPartPr>
            <p14:xfrm>
              <a:off x="7433733" y="6057147"/>
              <a:ext cx="135467" cy="90237"/>
            </p14:xfrm>
          </p:contentPart>
        </mc:Choice>
        <mc:Fallback xmlns="">
          <p:pic>
            <p:nvPicPr>
              <p:cNvPr id="292" name="墨迹 291"/>
            </p:nvPicPr>
            <p:blipFill>
              <a:blip/>
            </p:blipFill>
            <p:spPr>
              <a:xfrm>
                <a:off x="7433733" y="6057147"/>
                <a:ext cx="135467" cy="90237"/>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293" name="墨迹 292"/>
              <p14:cNvContentPartPr/>
              <p14:nvPr/>
            </p14:nvContentPartPr>
            <p14:xfrm>
              <a:off x="7552266" y="6062787"/>
              <a:ext cx="118534" cy="307369"/>
            </p14:xfrm>
          </p:contentPart>
        </mc:Choice>
        <mc:Fallback xmlns="">
          <p:pic>
            <p:nvPicPr>
              <p:cNvPr id="293" name="墨迹 292"/>
            </p:nvPicPr>
            <p:blipFill>
              <a:blip/>
            </p:blipFill>
            <p:spPr>
              <a:xfrm>
                <a:off x="7552266" y="6062787"/>
                <a:ext cx="118534" cy="307369"/>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294" name="墨迹 293"/>
              <p14:cNvContentPartPr/>
              <p14:nvPr/>
            </p14:nvContentPartPr>
            <p14:xfrm>
              <a:off x="7371644" y="6147384"/>
              <a:ext cx="248356" cy="332748"/>
            </p14:xfrm>
          </p:contentPart>
        </mc:Choice>
        <mc:Fallback xmlns="">
          <p:pic>
            <p:nvPicPr>
              <p:cNvPr id="294" name="墨迹 293"/>
            </p:nvPicPr>
            <p:blipFill>
              <a:blip/>
            </p:blipFill>
            <p:spPr>
              <a:xfrm>
                <a:off x="7371644" y="6147384"/>
                <a:ext cx="248356" cy="332748"/>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295" name="墨迹 294"/>
              <p14:cNvContentPartPr/>
              <p14:nvPr/>
            </p14:nvContentPartPr>
            <p14:xfrm>
              <a:off x="7490177" y="6206602"/>
              <a:ext cx="90312" cy="109976"/>
            </p14:xfrm>
          </p:contentPart>
        </mc:Choice>
        <mc:Fallback xmlns="">
          <p:pic>
            <p:nvPicPr>
              <p:cNvPr id="295" name="墨迹 294"/>
            </p:nvPicPr>
            <p:blipFill>
              <a:blip/>
            </p:blipFill>
            <p:spPr>
              <a:xfrm>
                <a:off x="7490177" y="6206602"/>
                <a:ext cx="90312" cy="109976"/>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296" name="墨迹 295"/>
              <p14:cNvContentPartPr/>
              <p14:nvPr/>
            </p14:nvContentPartPr>
            <p14:xfrm>
              <a:off x="7552266" y="5955631"/>
              <a:ext cx="11289" cy="149455"/>
            </p14:xfrm>
          </p:contentPart>
        </mc:Choice>
        <mc:Fallback xmlns="">
          <p:pic>
            <p:nvPicPr>
              <p:cNvPr id="296" name="墨迹 295"/>
            </p:nvPicPr>
            <p:blipFill>
              <a:blip/>
            </p:blipFill>
            <p:spPr>
              <a:xfrm>
                <a:off x="7552266" y="5955631"/>
                <a:ext cx="11289" cy="149455"/>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297" name="墨迹 296"/>
              <p14:cNvContentPartPr/>
              <p14:nvPr/>
            </p14:nvContentPartPr>
            <p14:xfrm>
              <a:off x="7524044" y="5803356"/>
              <a:ext cx="95956" cy="112796"/>
            </p14:xfrm>
          </p:contentPart>
        </mc:Choice>
        <mc:Fallback xmlns="">
          <p:pic>
            <p:nvPicPr>
              <p:cNvPr id="297" name="墨迹 296"/>
            </p:nvPicPr>
            <p:blipFill>
              <a:blip/>
            </p:blipFill>
            <p:spPr>
              <a:xfrm>
                <a:off x="7524044" y="5803356"/>
                <a:ext cx="95956" cy="112796"/>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298" name="墨迹 297"/>
              <p14:cNvContentPartPr/>
              <p14:nvPr/>
            </p14:nvContentPartPr>
            <p14:xfrm>
              <a:off x="7569200" y="5622883"/>
              <a:ext cx="16933" cy="98697"/>
            </p14:xfrm>
          </p:contentPart>
        </mc:Choice>
        <mc:Fallback xmlns="">
          <p:pic>
            <p:nvPicPr>
              <p:cNvPr id="298" name="墨迹 297"/>
            </p:nvPicPr>
            <p:blipFill>
              <a:blip/>
            </p:blipFill>
            <p:spPr>
              <a:xfrm>
                <a:off x="7569200" y="5622883"/>
                <a:ext cx="16933" cy="98697"/>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299" name="墨迹 298"/>
              <p14:cNvContentPartPr/>
              <p14:nvPr/>
            </p14:nvContentPartPr>
            <p14:xfrm>
              <a:off x="7631288" y="5628522"/>
              <a:ext cx="11289" cy="64858"/>
            </p14:xfrm>
          </p:contentPart>
        </mc:Choice>
        <mc:Fallback xmlns="">
          <p:pic>
            <p:nvPicPr>
              <p:cNvPr id="299" name="墨迹 298"/>
            </p:nvPicPr>
            <p:blipFill>
              <a:blip/>
            </p:blipFill>
            <p:spPr>
              <a:xfrm>
                <a:off x="7631288" y="5628522"/>
                <a:ext cx="11289" cy="64858"/>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300" name="墨迹 299"/>
              <p14:cNvContentPartPr/>
              <p14:nvPr/>
            </p14:nvContentPartPr>
            <p14:xfrm>
              <a:off x="7574844" y="5470608"/>
              <a:ext cx="84666" cy="78957"/>
            </p14:xfrm>
          </p:contentPart>
        </mc:Choice>
        <mc:Fallback xmlns="">
          <p:pic>
            <p:nvPicPr>
              <p:cNvPr id="300" name="墨迹 299"/>
            </p:nvPicPr>
            <p:blipFill>
              <a:blip/>
            </p:blipFill>
            <p:spPr>
              <a:xfrm>
                <a:off x="7574844" y="5470608"/>
                <a:ext cx="84666" cy="78957"/>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301" name="墨迹 300"/>
              <p14:cNvContentPartPr/>
              <p14:nvPr/>
            </p14:nvContentPartPr>
            <p14:xfrm>
              <a:off x="7670800" y="5825916"/>
              <a:ext cx="149577" cy="5639"/>
            </p14:xfrm>
          </p:contentPart>
        </mc:Choice>
        <mc:Fallback xmlns="">
          <p:pic>
            <p:nvPicPr>
              <p:cNvPr id="301" name="墨迹 300"/>
            </p:nvPicPr>
            <p:blipFill>
              <a:blip/>
            </p:blipFill>
            <p:spPr>
              <a:xfrm>
                <a:off x="7670800" y="5825916"/>
                <a:ext cx="149577" cy="5639"/>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302" name="墨迹 301"/>
              <p14:cNvContentPartPr/>
              <p14:nvPr/>
            </p14:nvContentPartPr>
            <p14:xfrm>
              <a:off x="7845777" y="5769518"/>
              <a:ext cx="180623" cy="135355"/>
            </p14:xfrm>
          </p:contentPart>
        </mc:Choice>
        <mc:Fallback xmlns="">
          <p:pic>
            <p:nvPicPr>
              <p:cNvPr id="302" name="墨迹 301"/>
            </p:nvPicPr>
            <p:blipFill>
              <a:blip/>
            </p:blipFill>
            <p:spPr>
              <a:xfrm>
                <a:off x="7845777" y="5769518"/>
                <a:ext cx="180623" cy="135355"/>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303" name="墨迹 302"/>
              <p14:cNvContentPartPr/>
              <p14:nvPr/>
            </p14:nvContentPartPr>
            <p14:xfrm>
              <a:off x="8015111" y="5696200"/>
              <a:ext cx="33866" cy="250971"/>
            </p14:xfrm>
          </p:contentPart>
        </mc:Choice>
        <mc:Fallback xmlns="">
          <p:pic>
            <p:nvPicPr>
              <p:cNvPr id="303" name="墨迹 302"/>
            </p:nvPicPr>
            <p:blipFill>
              <a:blip/>
            </p:blipFill>
            <p:spPr>
              <a:xfrm>
                <a:off x="8015111" y="5696200"/>
                <a:ext cx="33866" cy="250971"/>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304" name="墨迹 303"/>
              <p14:cNvContentPartPr/>
              <p14:nvPr/>
            </p14:nvContentPartPr>
            <p14:xfrm>
              <a:off x="8046155" y="5837195"/>
              <a:ext cx="87489" cy="205853"/>
            </p14:xfrm>
          </p:contentPart>
        </mc:Choice>
        <mc:Fallback xmlns="">
          <p:pic>
            <p:nvPicPr>
              <p:cNvPr id="304" name="墨迹 303"/>
            </p:nvPicPr>
            <p:blipFill>
              <a:blip/>
            </p:blipFill>
            <p:spPr>
              <a:xfrm>
                <a:off x="8046155" y="5837195"/>
                <a:ext cx="87489" cy="205853"/>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305" name="墨迹 304"/>
              <p14:cNvContentPartPr/>
              <p14:nvPr/>
            </p14:nvContentPartPr>
            <p14:xfrm>
              <a:off x="8065911" y="6215062"/>
              <a:ext cx="160866" cy="22559"/>
            </p14:xfrm>
          </p:contentPart>
        </mc:Choice>
        <mc:Fallback xmlns="">
          <p:pic>
            <p:nvPicPr>
              <p:cNvPr id="305" name="墨迹 304"/>
            </p:nvPicPr>
            <p:blipFill>
              <a:blip/>
            </p:blipFill>
            <p:spPr>
              <a:xfrm>
                <a:off x="8065911" y="6215062"/>
                <a:ext cx="160866" cy="22559"/>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306" name="墨迹 305"/>
              <p14:cNvContentPartPr/>
              <p14:nvPr/>
            </p14:nvContentPartPr>
            <p14:xfrm>
              <a:off x="8167511" y="6141744"/>
              <a:ext cx="16933" cy="205853"/>
            </p14:xfrm>
          </p:contentPart>
        </mc:Choice>
        <mc:Fallback xmlns="">
          <p:pic>
            <p:nvPicPr>
              <p:cNvPr id="306" name="墨迹 305"/>
            </p:nvPicPr>
            <p:blipFill>
              <a:blip/>
            </p:blipFill>
            <p:spPr>
              <a:xfrm>
                <a:off x="8167511" y="6141744"/>
                <a:ext cx="16933" cy="205853"/>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307" name="墨迹 306"/>
              <p14:cNvContentPartPr/>
              <p14:nvPr/>
            </p14:nvContentPartPr>
            <p14:xfrm>
              <a:off x="8452555" y="6107906"/>
              <a:ext cx="59267" cy="234052"/>
            </p14:xfrm>
          </p:contentPart>
        </mc:Choice>
        <mc:Fallback xmlns="">
          <p:pic>
            <p:nvPicPr>
              <p:cNvPr id="307" name="墨迹 306"/>
            </p:nvPicPr>
            <p:blipFill>
              <a:blip/>
            </p:blipFill>
            <p:spPr>
              <a:xfrm>
                <a:off x="8452555" y="6107906"/>
                <a:ext cx="59267" cy="234052"/>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308" name="墨迹 307"/>
              <p14:cNvContentPartPr/>
              <p14:nvPr/>
            </p14:nvContentPartPr>
            <p14:xfrm>
              <a:off x="8633177" y="6062787"/>
              <a:ext cx="36689" cy="228412"/>
            </p14:xfrm>
          </p:contentPart>
        </mc:Choice>
        <mc:Fallback xmlns="">
          <p:pic>
            <p:nvPicPr>
              <p:cNvPr id="308" name="墨迹 307"/>
            </p:nvPicPr>
            <p:blipFill>
              <a:blip/>
            </p:blipFill>
            <p:spPr>
              <a:xfrm>
                <a:off x="8633177" y="6062787"/>
                <a:ext cx="36689" cy="228412"/>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309" name="墨迹 308"/>
              <p14:cNvContentPartPr/>
              <p14:nvPr/>
            </p14:nvContentPartPr>
            <p14:xfrm>
              <a:off x="8562622" y="6277100"/>
              <a:ext cx="177800" cy="22559"/>
            </p14:xfrm>
          </p:contentPart>
        </mc:Choice>
        <mc:Fallback xmlns="">
          <p:pic>
            <p:nvPicPr>
              <p:cNvPr id="309" name="墨迹 308"/>
            </p:nvPicPr>
            <p:blipFill>
              <a:blip/>
            </p:blipFill>
            <p:spPr>
              <a:xfrm>
                <a:off x="8562622" y="6277100"/>
                <a:ext cx="177800" cy="22559"/>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310" name="墨迹 309"/>
              <p14:cNvContentPartPr/>
              <p14:nvPr/>
            </p14:nvContentPartPr>
            <p14:xfrm>
              <a:off x="8743244" y="6124825"/>
              <a:ext cx="95956" cy="174834"/>
            </p14:xfrm>
          </p:contentPart>
        </mc:Choice>
        <mc:Fallback xmlns="">
          <p:pic>
            <p:nvPicPr>
              <p:cNvPr id="310" name="墨迹 309"/>
            </p:nvPicPr>
            <p:blipFill>
              <a:blip/>
            </p:blipFill>
            <p:spPr>
              <a:xfrm>
                <a:off x="8743244" y="6124825"/>
                <a:ext cx="95956" cy="174834"/>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311" name="墨迹 310"/>
              <p14:cNvContentPartPr/>
              <p14:nvPr/>
            </p14:nvContentPartPr>
            <p14:xfrm>
              <a:off x="8856133" y="6034588"/>
              <a:ext cx="84667" cy="11279"/>
            </p14:xfrm>
          </p:contentPart>
        </mc:Choice>
        <mc:Fallback xmlns="">
          <p:pic>
            <p:nvPicPr>
              <p:cNvPr id="311" name="墨迹 310"/>
            </p:nvPicPr>
            <p:blipFill>
              <a:blip/>
            </p:blipFill>
            <p:spPr>
              <a:xfrm>
                <a:off x="8856133" y="6034588"/>
                <a:ext cx="84667" cy="11279"/>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312" name="墨迹 311"/>
              <p14:cNvContentPartPr/>
              <p14:nvPr/>
            </p14:nvContentPartPr>
            <p14:xfrm>
              <a:off x="8923866" y="6237621"/>
              <a:ext cx="341489" cy="11280"/>
            </p14:xfrm>
          </p:contentPart>
        </mc:Choice>
        <mc:Fallback xmlns="">
          <p:pic>
            <p:nvPicPr>
              <p:cNvPr id="312" name="墨迹 311"/>
            </p:nvPicPr>
            <p:blipFill>
              <a:blip/>
            </p:blipFill>
            <p:spPr>
              <a:xfrm>
                <a:off x="8923866" y="6237621"/>
                <a:ext cx="341489" cy="11280"/>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313" name="墨迹 312"/>
              <p14:cNvContentPartPr/>
              <p14:nvPr/>
            </p14:nvContentPartPr>
            <p14:xfrm>
              <a:off x="9234311" y="6153024"/>
              <a:ext cx="135466" cy="183294"/>
            </p14:xfrm>
          </p:contentPart>
        </mc:Choice>
        <mc:Fallback xmlns="">
          <p:pic>
            <p:nvPicPr>
              <p:cNvPr id="313" name="墨迹 312"/>
            </p:nvPicPr>
            <p:blipFill>
              <a:blip/>
            </p:blipFill>
            <p:spPr>
              <a:xfrm>
                <a:off x="9234311" y="6153024"/>
                <a:ext cx="135466" cy="183294"/>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314" name="墨迹 313"/>
              <p14:cNvContentPartPr/>
              <p14:nvPr/>
            </p14:nvContentPartPr>
            <p14:xfrm>
              <a:off x="9536288" y="6096626"/>
              <a:ext cx="149578" cy="93057"/>
            </p14:xfrm>
          </p:contentPart>
        </mc:Choice>
        <mc:Fallback xmlns="">
          <p:pic>
            <p:nvPicPr>
              <p:cNvPr id="314" name="墨迹 313"/>
            </p:nvPicPr>
            <p:blipFill>
              <a:blip/>
            </p:blipFill>
            <p:spPr>
              <a:xfrm>
                <a:off x="9536288" y="6096626"/>
                <a:ext cx="149578" cy="93057"/>
              </a:xfrm>
              <a:prstGeom prst="rect"/>
            </p:spPr>
          </p:pic>
        </mc:Fallback>
      </mc:AlternateContent>
      <mc:AlternateContent xmlns:mc="http://schemas.openxmlformats.org/markup-compatibility/2006" xmlns:p14="http://schemas.microsoft.com/office/powerpoint/2010/main">
        <mc:Choice Requires="p14">
          <p:contentPart r:id="rId159" p14:bwMode="auto">
            <p14:nvContentPartPr>
              <p14:cNvPr id="315" name="墨迹 314"/>
              <p14:cNvContentPartPr/>
              <p14:nvPr/>
            </p14:nvContentPartPr>
            <p14:xfrm>
              <a:off x="9697155" y="6085347"/>
              <a:ext cx="112889" cy="335568"/>
            </p14:xfrm>
          </p:contentPart>
        </mc:Choice>
        <mc:Fallback xmlns="">
          <p:pic>
            <p:nvPicPr>
              <p:cNvPr id="315" name="墨迹 314"/>
            </p:nvPicPr>
            <p:blipFill>
              <a:blip/>
            </p:blipFill>
            <p:spPr>
              <a:xfrm>
                <a:off x="9697155" y="6085347"/>
                <a:ext cx="112889" cy="335568"/>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316" name="墨迹 315"/>
              <p14:cNvContentPartPr/>
              <p14:nvPr/>
            </p14:nvContentPartPr>
            <p14:xfrm>
              <a:off x="9493955" y="6198143"/>
              <a:ext cx="316089" cy="332748"/>
            </p14:xfrm>
          </p:contentPart>
        </mc:Choice>
        <mc:Fallback xmlns="">
          <p:pic>
            <p:nvPicPr>
              <p:cNvPr id="316" name="墨迹 315"/>
            </p:nvPicPr>
            <p:blipFill>
              <a:blip/>
            </p:blipFill>
            <p:spPr>
              <a:xfrm>
                <a:off x="9493955" y="6198143"/>
                <a:ext cx="316089" cy="332748"/>
              </a:xfrm>
              <a:prstGeom prst="rect"/>
            </p:spPr>
          </p:pic>
        </mc:Fallback>
      </mc:AlternateContent>
      <mc:AlternateContent xmlns:mc="http://schemas.openxmlformats.org/markup-compatibility/2006" xmlns:p14="http://schemas.microsoft.com/office/powerpoint/2010/main">
        <mc:Choice Requires="p14">
          <p:contentPart r:id="rId161" p14:bwMode="auto">
            <p14:nvContentPartPr>
              <p14:cNvPr id="317" name="墨迹 316"/>
              <p14:cNvContentPartPr/>
              <p14:nvPr/>
            </p14:nvContentPartPr>
            <p14:xfrm>
              <a:off x="9623777" y="6268640"/>
              <a:ext cx="90312" cy="93057"/>
            </p14:xfrm>
          </p:contentPart>
        </mc:Choice>
        <mc:Fallback xmlns="">
          <p:pic>
            <p:nvPicPr>
              <p:cNvPr id="317" name="墨迹 316"/>
            </p:nvPicPr>
            <p:blipFill>
              <a:blip/>
            </p:blipFill>
            <p:spPr>
              <a:xfrm>
                <a:off x="9623777" y="6268640"/>
                <a:ext cx="90312" cy="93057"/>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318" name="墨迹 317"/>
              <p14:cNvContentPartPr/>
              <p14:nvPr/>
            </p14:nvContentPartPr>
            <p14:xfrm>
              <a:off x="9815688" y="6119185"/>
              <a:ext cx="183444" cy="19740"/>
            </p14:xfrm>
          </p:contentPart>
        </mc:Choice>
        <mc:Fallback xmlns="">
          <p:pic>
            <p:nvPicPr>
              <p:cNvPr id="318" name="墨迹 317"/>
            </p:nvPicPr>
            <p:blipFill>
              <a:blip/>
            </p:blipFill>
            <p:spPr>
              <a:xfrm>
                <a:off x="9815688" y="6119185"/>
                <a:ext cx="183444" cy="19740"/>
              </a:xfrm>
              <a:prstGeom prst="rect"/>
            </p:spPr>
          </p:pic>
        </mc:Fallback>
      </mc:AlternateContent>
      <mc:AlternateContent xmlns:mc="http://schemas.openxmlformats.org/markup-compatibility/2006" xmlns:p14="http://schemas.microsoft.com/office/powerpoint/2010/main">
        <mc:Choice Requires="p14">
          <p:contentPart r:id="rId163" p14:bwMode="auto">
            <p14:nvContentPartPr>
              <p14:cNvPr id="319" name="墨迹 318"/>
              <p14:cNvContentPartPr/>
              <p14:nvPr/>
            </p14:nvContentPartPr>
            <p14:xfrm>
              <a:off x="9990666" y="6057147"/>
              <a:ext cx="129822" cy="124076"/>
            </p14:xfrm>
          </p:contentPart>
        </mc:Choice>
        <mc:Fallback xmlns="">
          <p:pic>
            <p:nvPicPr>
              <p:cNvPr id="319" name="墨迹 318"/>
            </p:nvPicPr>
            <p:blipFill>
              <a:blip/>
            </p:blipFill>
            <p:spPr>
              <a:xfrm>
                <a:off x="9990666" y="6057147"/>
                <a:ext cx="129822" cy="124076"/>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320" name="墨迹 319"/>
              <p14:cNvContentPartPr/>
              <p14:nvPr/>
            </p14:nvContentPartPr>
            <p14:xfrm>
              <a:off x="10052755" y="5876674"/>
              <a:ext cx="16934" cy="98697"/>
            </p14:xfrm>
          </p:contentPart>
        </mc:Choice>
        <mc:Fallback xmlns="">
          <p:pic>
            <p:nvPicPr>
              <p:cNvPr id="320" name="墨迹 319"/>
            </p:nvPicPr>
            <p:blipFill>
              <a:blip/>
            </p:blipFill>
            <p:spPr>
              <a:xfrm>
                <a:off x="10052755" y="5876674"/>
                <a:ext cx="16934" cy="98697"/>
              </a:xfrm>
              <a:prstGeom prst="rect"/>
            </p:spPr>
          </p:pic>
        </mc:Fallback>
      </mc:AlternateContent>
      <mc:AlternateContent xmlns:mc="http://schemas.openxmlformats.org/markup-compatibility/2006" xmlns:p14="http://schemas.microsoft.com/office/powerpoint/2010/main">
        <mc:Choice Requires="p14">
          <p:contentPart r:id="rId165" p14:bwMode="auto">
            <p14:nvContentPartPr>
              <p14:cNvPr id="321" name="墨迹 320"/>
              <p14:cNvContentPartPr/>
              <p14:nvPr/>
            </p14:nvContentPartPr>
            <p14:xfrm>
              <a:off x="10120488" y="5876674"/>
              <a:ext cx="5644" cy="104337"/>
            </p14:xfrm>
          </p:contentPart>
        </mc:Choice>
        <mc:Fallback xmlns="">
          <p:pic>
            <p:nvPicPr>
              <p:cNvPr id="321" name="墨迹 320"/>
            </p:nvPicPr>
            <p:blipFill>
              <a:blip/>
            </p:blipFill>
            <p:spPr>
              <a:xfrm>
                <a:off x="10120488" y="5876674"/>
                <a:ext cx="5644" cy="104337"/>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322" name="墨迹 321"/>
              <p14:cNvContentPartPr/>
              <p14:nvPr/>
            </p14:nvContentPartPr>
            <p14:xfrm>
              <a:off x="10064044" y="5690560"/>
              <a:ext cx="95956" cy="95877"/>
            </p14:xfrm>
          </p:contentPart>
        </mc:Choice>
        <mc:Fallback xmlns="">
          <p:pic>
            <p:nvPicPr>
              <p:cNvPr id="322" name="墨迹 321"/>
            </p:nvPicPr>
            <p:blipFill>
              <a:blip/>
            </p:blipFill>
            <p:spPr>
              <a:xfrm>
                <a:off x="10064044" y="5690560"/>
                <a:ext cx="95956" cy="95877"/>
              </a:xfrm>
              <a:prstGeom prst="rect"/>
            </p:spPr>
          </p:pic>
        </mc:Fallback>
      </mc:AlternateContent>
      <mc:AlternateContent xmlns:mc="http://schemas.openxmlformats.org/markup-compatibility/2006" xmlns:p14="http://schemas.microsoft.com/office/powerpoint/2010/main">
        <mc:Choice Requires="p14">
          <p:contentPart r:id="rId167" p14:bwMode="auto">
            <p14:nvContentPartPr>
              <p14:cNvPr id="323" name="墨迹 322"/>
              <p14:cNvContentPartPr/>
              <p14:nvPr/>
            </p14:nvContentPartPr>
            <p14:xfrm>
              <a:off x="10126133" y="6096626"/>
              <a:ext cx="169334" cy="28200"/>
            </p14:xfrm>
          </p:contentPart>
        </mc:Choice>
        <mc:Fallback xmlns="">
          <p:pic>
            <p:nvPicPr>
              <p:cNvPr id="323" name="墨迹 322"/>
            </p:nvPicPr>
            <p:blipFill>
              <a:blip/>
            </p:blipFill>
            <p:spPr>
              <a:xfrm>
                <a:off x="10126133" y="6096626"/>
                <a:ext cx="169334" cy="28200"/>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324" name="墨迹 323"/>
              <p14:cNvContentPartPr/>
              <p14:nvPr/>
            </p14:nvContentPartPr>
            <p14:xfrm>
              <a:off x="10346266" y="6051508"/>
              <a:ext cx="90311" cy="112796"/>
            </p14:xfrm>
          </p:contentPart>
        </mc:Choice>
        <mc:Fallback xmlns="">
          <p:pic>
            <p:nvPicPr>
              <p:cNvPr id="324" name="墨迹 323"/>
            </p:nvPicPr>
            <p:blipFill>
              <a:blip/>
            </p:blipFill>
            <p:spPr>
              <a:xfrm>
                <a:off x="10346266" y="6051508"/>
                <a:ext cx="90311" cy="112796"/>
              </a:xfrm>
              <a:prstGeom prst="rect"/>
            </p:spPr>
          </p:pic>
        </mc:Fallback>
      </mc:AlternateContent>
      <mc:AlternateContent xmlns:mc="http://schemas.openxmlformats.org/markup-compatibility/2006" xmlns:p14="http://schemas.microsoft.com/office/powerpoint/2010/main">
        <mc:Choice Requires="p14">
          <p:contentPart r:id="rId169" p14:bwMode="auto">
            <p14:nvContentPartPr>
              <p14:cNvPr id="325" name="墨迹 324"/>
              <p14:cNvContentPartPr/>
              <p14:nvPr/>
            </p14:nvContentPartPr>
            <p14:xfrm>
              <a:off x="10470444" y="6012029"/>
              <a:ext cx="90311" cy="16919"/>
            </p14:xfrm>
          </p:contentPart>
        </mc:Choice>
        <mc:Fallback xmlns="">
          <p:pic>
            <p:nvPicPr>
              <p:cNvPr id="325" name="墨迹 324"/>
            </p:nvPicPr>
            <p:blipFill>
              <a:blip/>
            </p:blipFill>
            <p:spPr>
              <a:xfrm>
                <a:off x="10470444" y="6012029"/>
                <a:ext cx="90311" cy="16919"/>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326" name="墨迹 325"/>
              <p14:cNvContentPartPr/>
              <p14:nvPr/>
            </p14:nvContentPartPr>
            <p14:xfrm>
              <a:off x="10617200" y="6186863"/>
              <a:ext cx="152400" cy="25379"/>
            </p14:xfrm>
          </p:contentPart>
        </mc:Choice>
        <mc:Fallback xmlns="">
          <p:pic>
            <p:nvPicPr>
              <p:cNvPr id="326" name="墨迹 325"/>
            </p:nvPicPr>
            <p:blipFill>
              <a:blip/>
            </p:blipFill>
            <p:spPr>
              <a:xfrm>
                <a:off x="10617200" y="6186863"/>
                <a:ext cx="152400" cy="25379"/>
              </a:xfrm>
              <a:prstGeom prst="rect"/>
            </p:spPr>
          </p:pic>
        </mc:Fallback>
      </mc:AlternateContent>
      <mc:AlternateContent xmlns:mc="http://schemas.openxmlformats.org/markup-compatibility/2006" xmlns:p14="http://schemas.microsoft.com/office/powerpoint/2010/main">
        <mc:Choice Requires="p14">
          <p:contentPart r:id="rId171" p14:bwMode="auto">
            <p14:nvContentPartPr>
              <p14:cNvPr id="327" name="墨迹 326"/>
              <p14:cNvContentPartPr/>
              <p14:nvPr/>
            </p14:nvContentPartPr>
            <p14:xfrm>
              <a:off x="10679288" y="6107906"/>
              <a:ext cx="28223" cy="203033"/>
            </p14:xfrm>
          </p:contentPart>
        </mc:Choice>
        <mc:Fallback xmlns="">
          <p:pic>
            <p:nvPicPr>
              <p:cNvPr id="327" name="墨迹 326"/>
            </p:nvPicPr>
            <p:blipFill>
              <a:blip/>
            </p:blipFill>
            <p:spPr>
              <a:xfrm>
                <a:off x="10679288" y="6107906"/>
                <a:ext cx="28223" cy="203033"/>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328" name="墨迹 327"/>
              <p14:cNvContentPartPr/>
              <p14:nvPr/>
            </p14:nvContentPartPr>
            <p14:xfrm>
              <a:off x="10859911" y="6130465"/>
              <a:ext cx="194733" cy="146635"/>
            </p14:xfrm>
          </p:contentPart>
        </mc:Choice>
        <mc:Fallback xmlns="">
          <p:pic>
            <p:nvPicPr>
              <p:cNvPr id="328" name="墨迹 327"/>
            </p:nvPicPr>
            <p:blipFill>
              <a:blip/>
            </p:blipFill>
            <p:spPr>
              <a:xfrm>
                <a:off x="10859911" y="6130465"/>
                <a:ext cx="194733" cy="146635"/>
              </a:xfrm>
              <a:prstGeom prst="rect"/>
            </p:spPr>
          </p:pic>
        </mc:Fallback>
      </mc:AlternateContent>
      <mc:AlternateContent xmlns:mc="http://schemas.openxmlformats.org/markup-compatibility/2006" xmlns:p14="http://schemas.microsoft.com/office/powerpoint/2010/main">
        <mc:Choice Requires="p14">
          <p:contentPart r:id="rId173" p14:bwMode="auto">
            <p14:nvContentPartPr>
              <p14:cNvPr id="329" name="墨迹 328"/>
              <p14:cNvContentPartPr/>
              <p14:nvPr/>
            </p14:nvContentPartPr>
            <p14:xfrm>
              <a:off x="11060288" y="6074067"/>
              <a:ext cx="53623" cy="386327"/>
            </p14:xfrm>
          </p:contentPart>
        </mc:Choice>
        <mc:Fallback xmlns="">
          <p:pic>
            <p:nvPicPr>
              <p:cNvPr id="329" name="墨迹 328"/>
            </p:nvPicPr>
            <p:blipFill>
              <a:blip/>
            </p:blipFill>
            <p:spPr>
              <a:xfrm>
                <a:off x="11060288" y="6074067"/>
                <a:ext cx="53623" cy="386327"/>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330" name="墨迹 329"/>
              <p14:cNvContentPartPr/>
              <p14:nvPr/>
            </p14:nvContentPartPr>
            <p14:xfrm>
              <a:off x="11192932" y="6074067"/>
              <a:ext cx="73378" cy="208673"/>
            </p14:xfrm>
          </p:contentPart>
        </mc:Choice>
        <mc:Fallback xmlns="">
          <p:pic>
            <p:nvPicPr>
              <p:cNvPr id="330" name="墨迹 329"/>
            </p:nvPicPr>
            <p:blipFill>
              <a:blip/>
            </p:blipFill>
            <p:spPr>
              <a:xfrm>
                <a:off x="11192932" y="6074067"/>
                <a:ext cx="73378" cy="208673"/>
              </a:xfrm>
              <a:prstGeom prst="rect"/>
            </p:spPr>
          </p:pic>
        </mc:Fallback>
      </mc:AlternateContent>
      <mc:AlternateContent xmlns:mc="http://schemas.openxmlformats.org/markup-compatibility/2006" xmlns:p14="http://schemas.microsoft.com/office/powerpoint/2010/main">
        <mc:Choice Requires="p14">
          <p:contentPart r:id="rId175" p14:bwMode="auto">
            <p14:nvContentPartPr>
              <p14:cNvPr id="331" name="墨迹 330"/>
              <p14:cNvContentPartPr/>
              <p14:nvPr/>
            </p14:nvContentPartPr>
            <p14:xfrm>
              <a:off x="11142132" y="6260180"/>
              <a:ext cx="146756" cy="22560"/>
            </p14:xfrm>
          </p:contentPart>
        </mc:Choice>
        <mc:Fallback xmlns="">
          <p:pic>
            <p:nvPicPr>
              <p:cNvPr id="331" name="墨迹 330"/>
            </p:nvPicPr>
            <p:blipFill>
              <a:blip/>
            </p:blipFill>
            <p:spPr>
              <a:xfrm>
                <a:off x="11142132" y="6260180"/>
                <a:ext cx="146756" cy="22560"/>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332" name="墨迹 331"/>
              <p14:cNvContentPartPr/>
              <p14:nvPr/>
            </p14:nvContentPartPr>
            <p14:xfrm>
              <a:off x="11291711" y="6192503"/>
              <a:ext cx="115711" cy="296090"/>
            </p14:xfrm>
          </p:contentPart>
        </mc:Choice>
        <mc:Fallback xmlns="">
          <p:pic>
            <p:nvPicPr>
              <p:cNvPr id="332" name="墨迹 331"/>
            </p:nvPicPr>
            <p:blipFill>
              <a:blip/>
            </p:blipFill>
            <p:spPr>
              <a:xfrm>
                <a:off x="11291711" y="6192503"/>
                <a:ext cx="115711" cy="296090"/>
              </a:xfrm>
              <a:prstGeom prst="rect"/>
            </p:spPr>
          </p:pic>
        </mc:Fallback>
      </mc:AlternateContent>
      <mc:AlternateContent xmlns:mc="http://schemas.openxmlformats.org/markup-compatibility/2006" xmlns:p14="http://schemas.microsoft.com/office/powerpoint/2010/main">
        <mc:Choice Requires="p14">
          <p:contentPart r:id="rId177" p14:bwMode="auto">
            <p14:nvContentPartPr>
              <p14:cNvPr id="333" name="墨迹 332"/>
              <p14:cNvContentPartPr/>
              <p14:nvPr/>
            </p14:nvContentPartPr>
            <p14:xfrm>
              <a:off x="11441288" y="6220702"/>
              <a:ext cx="174977" cy="16919"/>
            </p14:xfrm>
          </p:contentPart>
        </mc:Choice>
        <mc:Fallback xmlns="">
          <p:pic>
            <p:nvPicPr>
              <p:cNvPr id="333" name="墨迹 332"/>
            </p:nvPicPr>
            <p:blipFill>
              <a:blip/>
            </p:blipFill>
            <p:spPr>
              <a:xfrm>
                <a:off x="11441288" y="6220702"/>
                <a:ext cx="174977" cy="16919"/>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334" name="墨迹 333"/>
              <p14:cNvContentPartPr/>
              <p14:nvPr/>
            </p14:nvContentPartPr>
            <p14:xfrm>
              <a:off x="11509022" y="6107906"/>
              <a:ext cx="50800" cy="245331"/>
            </p14:xfrm>
          </p:contentPart>
        </mc:Choice>
        <mc:Fallback xmlns="">
          <p:pic>
            <p:nvPicPr>
              <p:cNvPr id="334" name="墨迹 333"/>
            </p:nvPicPr>
            <p:blipFill>
              <a:blip/>
            </p:blipFill>
            <p:spPr>
              <a:xfrm>
                <a:off x="11509022" y="6107906"/>
                <a:ext cx="50800" cy="245331"/>
              </a:xfrm>
              <a:prstGeom prst="rect"/>
            </p:spPr>
          </p:pic>
        </mc:Fallback>
      </mc:AlternateContent>
      <mc:AlternateContent xmlns:mc="http://schemas.openxmlformats.org/markup-compatibility/2006" xmlns:p14="http://schemas.microsoft.com/office/powerpoint/2010/main">
        <mc:Choice Requires="p14">
          <p:contentPart r:id="rId179" p14:bwMode="auto">
            <p14:nvContentPartPr>
              <p14:cNvPr id="335" name="墨迹 334"/>
              <p14:cNvContentPartPr/>
              <p14:nvPr/>
            </p14:nvContentPartPr>
            <p14:xfrm>
              <a:off x="11599332" y="6147384"/>
              <a:ext cx="127000" cy="163554"/>
            </p14:xfrm>
          </p:contentPart>
        </mc:Choice>
        <mc:Fallback xmlns="">
          <p:pic>
            <p:nvPicPr>
              <p:cNvPr id="335" name="墨迹 334"/>
            </p:nvPicPr>
            <p:blipFill>
              <a:blip/>
            </p:blipFill>
            <p:spPr>
              <a:xfrm>
                <a:off x="11599332" y="6147384"/>
                <a:ext cx="127000" cy="163554"/>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336" name="墨迹 335"/>
              <p14:cNvContentPartPr/>
              <p14:nvPr/>
            </p14:nvContentPartPr>
            <p14:xfrm>
              <a:off x="11768667" y="6175583"/>
              <a:ext cx="183444" cy="146635"/>
            </p14:xfrm>
          </p:contentPart>
        </mc:Choice>
        <mc:Fallback xmlns="">
          <p:pic>
            <p:nvPicPr>
              <p:cNvPr id="336" name="墨迹 335"/>
            </p:nvPicPr>
            <p:blipFill>
              <a:blip/>
            </p:blipFill>
            <p:spPr>
              <a:xfrm>
                <a:off x="11768667" y="6175583"/>
                <a:ext cx="183444" cy="146635"/>
              </a:xfrm>
              <a:prstGeom prst="rect"/>
            </p:spPr>
          </p:pic>
        </mc:Fallback>
      </mc:AlternateContent>
      <mc:AlternateContent xmlns:mc="http://schemas.openxmlformats.org/markup-compatibility/2006" xmlns:p14="http://schemas.microsoft.com/office/powerpoint/2010/main">
        <mc:Choice Requires="p14">
          <p:contentPart r:id="rId181" p14:bwMode="auto">
            <p14:nvContentPartPr>
              <p14:cNvPr id="337" name="墨迹 336"/>
              <p14:cNvContentPartPr/>
              <p14:nvPr/>
            </p14:nvContentPartPr>
            <p14:xfrm>
              <a:off x="11946467" y="6175583"/>
              <a:ext cx="19755" cy="293270"/>
            </p14:xfrm>
          </p:contentPart>
        </mc:Choice>
        <mc:Fallback xmlns="">
          <p:pic>
            <p:nvPicPr>
              <p:cNvPr id="337" name="墨迹 336"/>
            </p:nvPicPr>
            <p:blipFill>
              <a:blip/>
            </p:blipFill>
            <p:spPr>
              <a:xfrm>
                <a:off x="11946467" y="6175583"/>
                <a:ext cx="19755" cy="293270"/>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338" name="墨迹 337"/>
              <p14:cNvContentPartPr/>
              <p14:nvPr/>
            </p14:nvContentPartPr>
            <p14:xfrm>
              <a:off x="12022667" y="6113546"/>
              <a:ext cx="149577" cy="31019"/>
            </p14:xfrm>
          </p:contentPart>
        </mc:Choice>
        <mc:Fallback xmlns="">
          <p:pic>
            <p:nvPicPr>
              <p:cNvPr id="338" name="墨迹 337"/>
            </p:nvPicPr>
            <p:blipFill>
              <a:blip/>
            </p:blipFill>
            <p:spPr>
              <a:xfrm>
                <a:off x="12022667" y="6113546"/>
                <a:ext cx="149577" cy="31019"/>
              </a:xfrm>
              <a:prstGeom prst="rect"/>
            </p:spPr>
          </p:pic>
        </mc:Fallback>
      </mc:AlternateContent>
      <mc:AlternateContent xmlns:mc="http://schemas.openxmlformats.org/markup-compatibility/2006" xmlns:p14="http://schemas.microsoft.com/office/powerpoint/2010/main">
        <mc:Choice Requires="p14">
          <p:contentPart r:id="rId183" p14:bwMode="auto">
            <p14:nvContentPartPr>
              <p14:cNvPr id="339" name="墨迹 338"/>
              <p14:cNvContentPartPr/>
              <p14:nvPr/>
            </p14:nvContentPartPr>
            <p14:xfrm>
              <a:off x="8596488" y="6457574"/>
              <a:ext cx="84667" cy="219952"/>
            </p14:xfrm>
          </p:contentPart>
        </mc:Choice>
        <mc:Fallback xmlns="">
          <p:pic>
            <p:nvPicPr>
              <p:cNvPr id="339" name="墨迹 338"/>
            </p:nvPicPr>
            <p:blipFill>
              <a:blip/>
            </p:blipFill>
            <p:spPr>
              <a:xfrm>
                <a:off x="8596488" y="6457574"/>
                <a:ext cx="84667" cy="219952"/>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340" name="墨迹 339"/>
              <p14:cNvContentPartPr/>
              <p14:nvPr/>
            </p14:nvContentPartPr>
            <p14:xfrm>
              <a:off x="10007600" y="6463213"/>
              <a:ext cx="14111" cy="138175"/>
            </p14:xfrm>
          </p:contentPart>
        </mc:Choice>
        <mc:Fallback xmlns="">
          <p:pic>
            <p:nvPicPr>
              <p:cNvPr id="340" name="墨迹 339"/>
            </p:nvPicPr>
            <p:blipFill>
              <a:blip/>
            </p:blipFill>
            <p:spPr>
              <a:xfrm>
                <a:off x="10007600" y="6463213"/>
                <a:ext cx="14111" cy="138175"/>
              </a:xfrm>
              <a:prstGeom prst="rect"/>
            </p:spPr>
          </p:pic>
        </mc:Fallback>
      </mc:AlternateContent>
      <mc:AlternateContent xmlns:mc="http://schemas.openxmlformats.org/markup-compatibility/2006" xmlns:p14="http://schemas.microsoft.com/office/powerpoint/2010/main">
        <mc:Choice Requires="p14">
          <p:contentPart r:id="rId185" p14:bwMode="auto">
            <p14:nvContentPartPr>
              <p14:cNvPr id="341" name="墨迹 340"/>
              <p14:cNvContentPartPr/>
              <p14:nvPr/>
            </p14:nvContentPartPr>
            <p14:xfrm>
              <a:off x="8652933" y="6733924"/>
              <a:ext cx="39511" cy="160734"/>
            </p14:xfrm>
          </p:contentPart>
        </mc:Choice>
        <mc:Fallback xmlns="">
          <p:pic>
            <p:nvPicPr>
              <p:cNvPr id="341" name="墨迹 340"/>
            </p:nvPicPr>
            <p:blipFill>
              <a:blip/>
            </p:blipFill>
            <p:spPr>
              <a:xfrm>
                <a:off x="8652933" y="6733924"/>
                <a:ext cx="39511" cy="160734"/>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342" name="墨迹 341"/>
              <p14:cNvContentPartPr/>
              <p14:nvPr/>
            </p14:nvContentPartPr>
            <p14:xfrm>
              <a:off x="8731955" y="6790322"/>
              <a:ext cx="70556" cy="36659"/>
            </p14:xfrm>
          </p:contentPart>
        </mc:Choice>
        <mc:Fallback xmlns="">
          <p:pic>
            <p:nvPicPr>
              <p:cNvPr id="342" name="墨迹 341"/>
            </p:nvPicPr>
            <p:blipFill>
              <a:blip/>
            </p:blipFill>
            <p:spPr>
              <a:xfrm>
                <a:off x="8731955" y="6790322"/>
                <a:ext cx="70556" cy="36659"/>
              </a:xfrm>
              <a:prstGeom prst="rect"/>
            </p:spPr>
          </p:pic>
        </mc:Fallback>
      </mc:AlternateContent>
      <mc:AlternateContent xmlns:mc="http://schemas.openxmlformats.org/markup-compatibility/2006" xmlns:p14="http://schemas.microsoft.com/office/powerpoint/2010/main">
        <mc:Choice Requires="p14">
          <p:contentPart r:id="rId187" p14:bwMode="auto">
            <p14:nvContentPartPr>
              <p14:cNvPr id="343" name="墨迹 342"/>
              <p14:cNvContentPartPr/>
              <p14:nvPr/>
            </p14:nvContentPartPr>
            <p14:xfrm>
              <a:off x="8842022" y="6671886"/>
              <a:ext cx="59266" cy="236872"/>
            </p14:xfrm>
          </p:contentPart>
        </mc:Choice>
        <mc:Fallback xmlns="">
          <p:pic>
            <p:nvPicPr>
              <p:cNvPr id="343" name="墨迹 342"/>
            </p:nvPicPr>
            <p:blipFill>
              <a:blip/>
            </p:blipFill>
            <p:spPr>
              <a:xfrm>
                <a:off x="8842022" y="6671886"/>
                <a:ext cx="59266" cy="236872"/>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344" name="墨迹 343"/>
              <p14:cNvContentPartPr/>
              <p14:nvPr/>
            </p14:nvContentPartPr>
            <p14:xfrm>
              <a:off x="8873066" y="6694445"/>
              <a:ext cx="112889" cy="45119"/>
            </p14:xfrm>
          </p:contentPart>
        </mc:Choice>
        <mc:Fallback xmlns="">
          <p:pic>
            <p:nvPicPr>
              <p:cNvPr id="344" name="墨迹 343"/>
            </p:nvPicPr>
            <p:blipFill>
              <a:blip/>
            </p:blipFill>
            <p:spPr>
              <a:xfrm>
                <a:off x="8873066" y="6694445"/>
                <a:ext cx="112889" cy="45119"/>
              </a:xfrm>
              <a:prstGeom prst="rect"/>
            </p:spPr>
          </p:pic>
        </mc:Fallback>
      </mc:AlternateContent>
      <mc:AlternateContent xmlns:mc="http://schemas.openxmlformats.org/markup-compatibility/2006" xmlns:p14="http://schemas.microsoft.com/office/powerpoint/2010/main">
        <mc:Choice Requires="p14">
          <p:contentPart r:id="rId189" p14:bwMode="auto">
            <p14:nvContentPartPr>
              <p14:cNvPr id="345" name="墨迹 344"/>
              <p14:cNvContentPartPr/>
              <p14:nvPr/>
            </p14:nvContentPartPr>
            <p14:xfrm>
              <a:off x="10064044" y="6688805"/>
              <a:ext cx="62088" cy="101517"/>
            </p14:xfrm>
          </p:contentPart>
        </mc:Choice>
        <mc:Fallback xmlns="">
          <p:pic>
            <p:nvPicPr>
              <p:cNvPr id="345" name="墨迹 344"/>
            </p:nvPicPr>
            <p:blipFill>
              <a:blip/>
            </p:blipFill>
            <p:spPr>
              <a:xfrm>
                <a:off x="10064044" y="6688805"/>
                <a:ext cx="62088" cy="101517"/>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346" name="墨迹 345"/>
              <p14:cNvContentPartPr/>
              <p14:nvPr/>
            </p14:nvContentPartPr>
            <p14:xfrm>
              <a:off x="10148711" y="6705725"/>
              <a:ext cx="39511" cy="28199"/>
            </p14:xfrm>
          </p:contentPart>
        </mc:Choice>
        <mc:Fallback xmlns="">
          <p:pic>
            <p:nvPicPr>
              <p:cNvPr id="346" name="墨迹 345"/>
            </p:nvPicPr>
            <p:blipFill>
              <a:blip/>
            </p:blipFill>
            <p:spPr>
              <a:xfrm>
                <a:off x="10148711" y="6705725"/>
                <a:ext cx="39511" cy="28199"/>
              </a:xfrm>
              <a:prstGeom prst="rect"/>
            </p:spPr>
          </p:pic>
        </mc:Fallback>
      </mc:AlternateContent>
      <mc:AlternateContent xmlns:mc="http://schemas.openxmlformats.org/markup-compatibility/2006" xmlns:p14="http://schemas.microsoft.com/office/powerpoint/2010/main">
        <mc:Choice Requires="p14">
          <p:contentPart r:id="rId191" p14:bwMode="auto">
            <p14:nvContentPartPr>
              <p14:cNvPr id="347" name="墨迹 346"/>
              <p14:cNvContentPartPr/>
              <p14:nvPr/>
            </p14:nvContentPartPr>
            <p14:xfrm>
              <a:off x="10199511" y="6615488"/>
              <a:ext cx="90311" cy="259431"/>
            </p14:xfrm>
          </p:contentPart>
        </mc:Choice>
        <mc:Fallback xmlns="">
          <p:pic>
            <p:nvPicPr>
              <p:cNvPr id="347" name="墨迹 346"/>
            </p:nvPicPr>
            <p:blipFill>
              <a:blip/>
            </p:blipFill>
            <p:spPr>
              <a:xfrm>
                <a:off x="10199511" y="6615488"/>
                <a:ext cx="90311" cy="259431"/>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348" name="墨迹 347"/>
              <p14:cNvContentPartPr/>
              <p14:nvPr/>
            </p14:nvContentPartPr>
            <p14:xfrm>
              <a:off x="10289822" y="6638047"/>
              <a:ext cx="64911" cy="16919"/>
            </p14:xfrm>
          </p:contentPart>
        </mc:Choice>
        <mc:Fallback xmlns="">
          <p:pic>
            <p:nvPicPr>
              <p:cNvPr id="348" name="墨迹 347"/>
            </p:nvPicPr>
            <p:blipFill>
              <a:blip/>
            </p:blipFill>
            <p:spPr>
              <a:xfrm>
                <a:off x="10289822" y="6638047"/>
                <a:ext cx="64911" cy="16919"/>
              </a:xfrm>
              <a:prstGeom prst="rect"/>
            </p:spPr>
          </p:pic>
        </mc:Fallback>
      </mc:AlternateContent>
      <mc:AlternateContent xmlns:mc="http://schemas.openxmlformats.org/markup-compatibility/2006" xmlns:p14="http://schemas.microsoft.com/office/powerpoint/2010/main">
        <mc:Choice Requires="p14">
          <p:contentPart r:id="rId193" p14:bwMode="auto">
            <p14:nvContentPartPr>
              <p14:cNvPr id="349" name="墨迹 348"/>
              <p14:cNvContentPartPr/>
              <p14:nvPr/>
            </p14:nvContentPartPr>
            <p14:xfrm>
              <a:off x="10357555" y="6638047"/>
              <a:ext cx="200377" cy="191753"/>
            </p14:xfrm>
          </p:contentPart>
        </mc:Choice>
        <mc:Fallback xmlns="">
          <p:pic>
            <p:nvPicPr>
              <p:cNvPr id="349" name="墨迹 348"/>
            </p:nvPicPr>
            <p:blipFill>
              <a:blip/>
            </p:blipFill>
            <p:spPr>
              <a:xfrm>
                <a:off x="10357555" y="6638047"/>
                <a:ext cx="200377" cy="191753"/>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350" name="墨迹 349"/>
              <p14:cNvContentPartPr/>
              <p14:nvPr/>
            </p14:nvContentPartPr>
            <p14:xfrm>
              <a:off x="6177844" y="5876674"/>
              <a:ext cx="76200" cy="541421"/>
            </p14:xfrm>
          </p:contentPart>
        </mc:Choice>
        <mc:Fallback xmlns="">
          <p:pic>
            <p:nvPicPr>
              <p:cNvPr id="350" name="墨迹 349"/>
            </p:nvPicPr>
            <p:blipFill>
              <a:blip/>
            </p:blipFill>
            <p:spPr>
              <a:xfrm>
                <a:off x="6177844" y="5876674"/>
                <a:ext cx="76200" cy="541421"/>
              </a:xfrm>
              <a:prstGeom prst="rect"/>
            </p:spPr>
          </p:pic>
        </mc:Fallback>
      </mc:AlternateContent>
      <mc:AlternateContent xmlns:mc="http://schemas.openxmlformats.org/markup-compatibility/2006" xmlns:p14="http://schemas.microsoft.com/office/powerpoint/2010/main">
        <mc:Choice Requires="p14">
          <p:contentPart r:id="rId195" p14:bwMode="auto">
            <p14:nvContentPartPr>
              <p14:cNvPr id="351" name="墨迹 350"/>
              <p14:cNvContentPartPr/>
              <p14:nvPr/>
            </p14:nvContentPartPr>
            <p14:xfrm>
              <a:off x="6093177" y="5899233"/>
              <a:ext cx="138289" cy="163554"/>
            </p14:xfrm>
          </p:contentPart>
        </mc:Choice>
        <mc:Fallback xmlns="">
          <p:pic>
            <p:nvPicPr>
              <p:cNvPr id="351" name="墨迹 350"/>
            </p:nvPicPr>
            <p:blipFill>
              <a:blip/>
            </p:blipFill>
            <p:spPr>
              <a:xfrm>
                <a:off x="6093177" y="5899233"/>
                <a:ext cx="138289" cy="163554"/>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352" name="墨迹 351"/>
              <p14:cNvContentPartPr/>
              <p14:nvPr/>
            </p14:nvContentPartPr>
            <p14:xfrm>
              <a:off x="6220177" y="5904873"/>
              <a:ext cx="155223" cy="73317"/>
            </p14:xfrm>
          </p:contentPart>
        </mc:Choice>
        <mc:Fallback xmlns="">
          <p:pic>
            <p:nvPicPr>
              <p:cNvPr id="352" name="墨迹 351"/>
            </p:nvPicPr>
            <p:blipFill>
              <a:blip/>
            </p:blipFill>
            <p:spPr>
              <a:xfrm>
                <a:off x="6220177" y="5904873"/>
                <a:ext cx="155223" cy="73317"/>
              </a:xfrm>
              <a:prstGeom prst="rect"/>
            </p:spPr>
          </p:pic>
        </mc:Fallback>
      </mc:AlternateContent>
      <mc:AlternateContent xmlns:mc="http://schemas.openxmlformats.org/markup-compatibility/2006" xmlns:p14="http://schemas.microsoft.com/office/powerpoint/2010/main">
        <mc:Choice Requires="p14">
          <p:contentPart r:id="rId197" p14:bwMode="auto">
            <p14:nvContentPartPr>
              <p14:cNvPr id="353" name="墨迹 352"/>
              <p14:cNvContentPartPr/>
              <p14:nvPr/>
            </p14:nvContentPartPr>
            <p14:xfrm>
              <a:off x="10600267" y="1635542"/>
              <a:ext cx="155222" cy="129716"/>
            </p14:xfrm>
          </p:contentPart>
        </mc:Choice>
        <mc:Fallback xmlns="">
          <p:pic>
            <p:nvPicPr>
              <p:cNvPr id="353" name="墨迹 352"/>
            </p:nvPicPr>
            <p:blipFill>
              <a:blip/>
            </p:blipFill>
            <p:spPr>
              <a:xfrm>
                <a:off x="10600267" y="1635542"/>
                <a:ext cx="155222" cy="129716"/>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354" name="墨迹 353"/>
              <p14:cNvContentPartPr/>
              <p14:nvPr/>
            </p14:nvContentPartPr>
            <p14:xfrm>
              <a:off x="10778067" y="1612983"/>
              <a:ext cx="25400" cy="135355"/>
            </p14:xfrm>
          </p:contentPart>
        </mc:Choice>
        <mc:Fallback xmlns="">
          <p:pic>
            <p:nvPicPr>
              <p:cNvPr id="354" name="墨迹 353"/>
            </p:nvPicPr>
            <p:blipFill>
              <a:blip/>
            </p:blipFill>
            <p:spPr>
              <a:xfrm>
                <a:off x="10778067" y="1612983"/>
                <a:ext cx="25400" cy="135355"/>
              </a:xfrm>
              <a:prstGeom prst="rect"/>
            </p:spPr>
          </p:pic>
        </mc:Fallback>
      </mc:AlternateContent>
      <mc:AlternateContent xmlns:mc="http://schemas.openxmlformats.org/markup-compatibility/2006" xmlns:p14="http://schemas.microsoft.com/office/powerpoint/2010/main">
        <mc:Choice Requires="p14">
          <p:contentPart r:id="rId199" p14:bwMode="auto">
            <p14:nvContentPartPr>
              <p14:cNvPr id="355" name="墨迹 354"/>
              <p14:cNvContentPartPr/>
              <p14:nvPr/>
            </p14:nvContentPartPr>
            <p14:xfrm>
              <a:off x="10780888" y="1689120"/>
              <a:ext cx="81844" cy="19740"/>
            </p14:xfrm>
          </p:contentPart>
        </mc:Choice>
        <mc:Fallback xmlns="">
          <p:pic>
            <p:nvPicPr>
              <p:cNvPr id="355" name="墨迹 354"/>
            </p:nvPicPr>
            <p:blipFill>
              <a:blip/>
            </p:blipFill>
            <p:spPr>
              <a:xfrm>
                <a:off x="10780888" y="1689120"/>
                <a:ext cx="81844" cy="19740"/>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356" name="墨迹 355"/>
              <p14:cNvContentPartPr/>
              <p14:nvPr/>
            </p14:nvContentPartPr>
            <p14:xfrm>
              <a:off x="10854267" y="1545305"/>
              <a:ext cx="33867" cy="313010"/>
            </p14:xfrm>
          </p:contentPart>
        </mc:Choice>
        <mc:Fallback xmlns="">
          <p:pic>
            <p:nvPicPr>
              <p:cNvPr id="356" name="墨迹 355"/>
            </p:nvPicPr>
            <p:blipFill>
              <a:blip/>
            </p:blipFill>
            <p:spPr>
              <a:xfrm>
                <a:off x="10854267" y="1545305"/>
                <a:ext cx="33867" cy="313010"/>
              </a:xfrm>
              <a:prstGeom prst="rect"/>
            </p:spPr>
          </p:pic>
        </mc:Fallback>
      </mc:AlternateContent>
      <mc:AlternateContent xmlns:mc="http://schemas.openxmlformats.org/markup-compatibility/2006" xmlns:p14="http://schemas.microsoft.com/office/powerpoint/2010/main">
        <mc:Choice Requires="p14">
          <p:contentPart r:id="rId201" p14:bwMode="auto">
            <p14:nvContentPartPr>
              <p14:cNvPr id="357" name="墨迹 356"/>
              <p14:cNvContentPartPr/>
              <p14:nvPr/>
            </p14:nvContentPartPr>
            <p14:xfrm>
              <a:off x="10871200" y="1680661"/>
              <a:ext cx="220132" cy="95876"/>
            </p14:xfrm>
          </p:contentPart>
        </mc:Choice>
        <mc:Fallback xmlns="">
          <p:pic>
            <p:nvPicPr>
              <p:cNvPr id="357" name="墨迹 356"/>
            </p:nvPicPr>
            <p:blipFill>
              <a:blip/>
            </p:blipFill>
            <p:spPr>
              <a:xfrm>
                <a:off x="10871200" y="1680661"/>
                <a:ext cx="220132" cy="95876"/>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358" name="墨迹 357"/>
              <p14:cNvContentPartPr/>
              <p14:nvPr/>
            </p14:nvContentPartPr>
            <p14:xfrm>
              <a:off x="11119555" y="1708860"/>
              <a:ext cx="177800" cy="11279"/>
            </p14:xfrm>
          </p:contentPart>
        </mc:Choice>
        <mc:Fallback xmlns="">
          <p:pic>
            <p:nvPicPr>
              <p:cNvPr id="358" name="墨迹 357"/>
            </p:nvPicPr>
            <p:blipFill>
              <a:blip/>
            </p:blipFill>
            <p:spPr>
              <a:xfrm>
                <a:off x="11119555" y="1708860"/>
                <a:ext cx="177800" cy="11279"/>
              </a:xfrm>
              <a:prstGeom prst="rect"/>
            </p:spPr>
          </p:pic>
        </mc:Fallback>
      </mc:AlternateContent>
      <mc:AlternateContent xmlns:mc="http://schemas.openxmlformats.org/markup-compatibility/2006" xmlns:p14="http://schemas.microsoft.com/office/powerpoint/2010/main">
        <mc:Choice Requires="p14">
          <p:contentPart r:id="rId203" p14:bwMode="auto">
            <p14:nvContentPartPr>
              <p14:cNvPr id="359" name="墨迹 358"/>
              <p14:cNvContentPartPr/>
              <p14:nvPr/>
            </p14:nvContentPartPr>
            <p14:xfrm>
              <a:off x="11204222" y="1629902"/>
              <a:ext cx="11289" cy="143815"/>
            </p14:xfrm>
          </p:contentPart>
        </mc:Choice>
        <mc:Fallback xmlns="">
          <p:pic>
            <p:nvPicPr>
              <p:cNvPr id="359" name="墨迹 358"/>
            </p:nvPicPr>
            <p:blipFill>
              <a:blip/>
            </p:blipFill>
            <p:spPr>
              <a:xfrm>
                <a:off x="11204222" y="1629902"/>
                <a:ext cx="11289" cy="143815"/>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360" name="墨迹 359"/>
              <p14:cNvContentPartPr/>
              <p14:nvPr/>
            </p14:nvContentPartPr>
            <p14:xfrm>
              <a:off x="11283244" y="1658102"/>
              <a:ext cx="200377" cy="118435"/>
            </p14:xfrm>
          </p:contentPart>
        </mc:Choice>
        <mc:Fallback xmlns="">
          <p:pic>
            <p:nvPicPr>
              <p:cNvPr id="360" name="墨迹 359"/>
            </p:nvPicPr>
            <p:blipFill>
              <a:blip/>
            </p:blipFill>
            <p:spPr>
              <a:xfrm>
                <a:off x="11283244" y="1658102"/>
                <a:ext cx="200377" cy="118435"/>
              </a:xfrm>
              <a:prstGeom prst="rect"/>
            </p:spPr>
          </p:pic>
        </mc:Fallback>
      </mc:AlternateContent>
      <mc:AlternateContent xmlns:mc="http://schemas.openxmlformats.org/markup-compatibility/2006" xmlns:p14="http://schemas.microsoft.com/office/powerpoint/2010/main">
        <mc:Choice Requires="p14">
          <p:contentPart r:id="rId205" p14:bwMode="auto">
            <p14:nvContentPartPr>
              <p14:cNvPr id="361" name="墨迹 360"/>
              <p14:cNvContentPartPr/>
              <p14:nvPr/>
            </p14:nvContentPartPr>
            <p14:xfrm>
              <a:off x="11469511" y="1534026"/>
              <a:ext cx="127000" cy="28199"/>
            </p14:xfrm>
          </p:contentPart>
        </mc:Choice>
        <mc:Fallback xmlns="">
          <p:pic>
            <p:nvPicPr>
              <p:cNvPr id="361" name="墨迹 360"/>
            </p:nvPicPr>
            <p:blipFill>
              <a:blip/>
            </p:blipFill>
            <p:spPr>
              <a:xfrm>
                <a:off x="11469511" y="1534026"/>
                <a:ext cx="127000" cy="28199"/>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362" name="墨迹 361"/>
              <p14:cNvContentPartPr/>
              <p14:nvPr/>
            </p14:nvContentPartPr>
            <p14:xfrm>
              <a:off x="11548532" y="1629902"/>
              <a:ext cx="112889" cy="28200"/>
            </p14:xfrm>
          </p:contentPart>
        </mc:Choice>
        <mc:Fallback xmlns="">
          <p:pic>
            <p:nvPicPr>
              <p:cNvPr id="362" name="墨迹 361"/>
            </p:nvPicPr>
            <p:blipFill>
              <a:blip/>
            </p:blipFill>
            <p:spPr>
              <a:xfrm>
                <a:off x="11548532" y="1629902"/>
                <a:ext cx="112889" cy="28200"/>
              </a:xfrm>
              <a:prstGeom prst="rect"/>
            </p:spPr>
          </p:pic>
        </mc:Fallback>
      </mc:AlternateContent>
      <mc:AlternateContent xmlns:mc="http://schemas.openxmlformats.org/markup-compatibility/2006" xmlns:p14="http://schemas.microsoft.com/office/powerpoint/2010/main">
        <mc:Choice Requires="p14">
          <p:contentPart r:id="rId207" p14:bwMode="auto">
            <p14:nvContentPartPr>
              <p14:cNvPr id="363" name="墨迹 362"/>
              <p14:cNvContentPartPr/>
              <p14:nvPr/>
            </p14:nvContentPartPr>
            <p14:xfrm>
              <a:off x="11525955" y="1703220"/>
              <a:ext cx="172156" cy="28199"/>
            </p14:xfrm>
          </p:contentPart>
        </mc:Choice>
        <mc:Fallback xmlns="">
          <p:pic>
            <p:nvPicPr>
              <p:cNvPr id="363" name="墨迹 362"/>
            </p:nvPicPr>
            <p:blipFill>
              <a:blip/>
            </p:blipFill>
            <p:spPr>
              <a:xfrm>
                <a:off x="11525955" y="1703220"/>
                <a:ext cx="172156" cy="28199"/>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364" name="墨迹 363"/>
              <p14:cNvContentPartPr/>
              <p14:nvPr/>
            </p14:nvContentPartPr>
            <p14:xfrm>
              <a:off x="11729155" y="1545305"/>
              <a:ext cx="22577" cy="186114"/>
            </p14:xfrm>
          </p:contentPart>
        </mc:Choice>
        <mc:Fallback xmlns="">
          <p:pic>
            <p:nvPicPr>
              <p:cNvPr id="364" name="墨迹 363"/>
            </p:nvPicPr>
            <p:blipFill>
              <a:blip/>
            </p:blipFill>
            <p:spPr>
              <a:xfrm>
                <a:off x="11729155" y="1545305"/>
                <a:ext cx="22577" cy="186114"/>
              </a:xfrm>
              <a:prstGeom prst="rect"/>
            </p:spPr>
          </p:pic>
        </mc:Fallback>
      </mc:AlternateContent>
      <mc:AlternateContent xmlns:mc="http://schemas.openxmlformats.org/markup-compatibility/2006" xmlns:p14="http://schemas.microsoft.com/office/powerpoint/2010/main">
        <mc:Choice Requires="p14">
          <p:contentPart r:id="rId209" p14:bwMode="auto">
            <p14:nvContentPartPr>
              <p14:cNvPr id="365" name="墨迹 364"/>
              <p14:cNvContentPartPr/>
              <p14:nvPr/>
            </p14:nvContentPartPr>
            <p14:xfrm>
              <a:off x="11729155" y="1587604"/>
              <a:ext cx="101600" cy="87417"/>
            </p14:xfrm>
          </p:contentPart>
        </mc:Choice>
        <mc:Fallback xmlns="">
          <p:pic>
            <p:nvPicPr>
              <p:cNvPr id="365" name="墨迹 364"/>
            </p:nvPicPr>
            <p:blipFill>
              <a:blip/>
            </p:blipFill>
            <p:spPr>
              <a:xfrm>
                <a:off x="11729155" y="1587604"/>
                <a:ext cx="101600" cy="87417"/>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366" name="墨迹 365"/>
              <p14:cNvContentPartPr/>
              <p14:nvPr/>
            </p14:nvContentPartPr>
            <p14:xfrm>
              <a:off x="11830755" y="1449429"/>
              <a:ext cx="220133" cy="366587"/>
            </p14:xfrm>
          </p:contentPart>
        </mc:Choice>
        <mc:Fallback xmlns="">
          <p:pic>
            <p:nvPicPr>
              <p:cNvPr id="366" name="墨迹 365"/>
            </p:nvPicPr>
            <p:blipFill>
              <a:blip/>
            </p:blipFill>
            <p:spPr>
              <a:xfrm>
                <a:off x="11830755" y="1449429"/>
                <a:ext cx="220133" cy="366587"/>
              </a:xfrm>
              <a:prstGeom prst="rect"/>
            </p:spPr>
          </p:pic>
        </mc:Fallback>
      </mc:AlternateContent>
      <mc:AlternateContent xmlns:mc="http://schemas.openxmlformats.org/markup-compatibility/2006" xmlns:p14="http://schemas.microsoft.com/office/powerpoint/2010/main">
        <mc:Choice Requires="p14">
          <p:contentPart r:id="rId211" p14:bwMode="auto">
            <p14:nvContentPartPr>
              <p14:cNvPr id="367" name="墨迹 366"/>
              <p14:cNvContentPartPr/>
              <p14:nvPr/>
            </p14:nvContentPartPr>
            <p14:xfrm>
              <a:off x="11985977" y="1426870"/>
              <a:ext cx="47977" cy="84597"/>
            </p14:xfrm>
          </p:contentPart>
        </mc:Choice>
        <mc:Fallback xmlns="">
          <p:pic>
            <p:nvPicPr>
              <p:cNvPr id="367" name="墨迹 366"/>
            </p:nvPicPr>
            <p:blipFill>
              <a:blip/>
            </p:blipFill>
            <p:spPr>
              <a:xfrm>
                <a:off x="11985977" y="1426870"/>
                <a:ext cx="47977" cy="84597"/>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368" name="墨迹 367"/>
              <p14:cNvContentPartPr/>
              <p14:nvPr/>
            </p14:nvContentPartPr>
            <p14:xfrm>
              <a:off x="12050888" y="1449429"/>
              <a:ext cx="104423" cy="78957"/>
            </p14:xfrm>
          </p:contentPart>
        </mc:Choice>
        <mc:Fallback xmlns="">
          <p:pic>
            <p:nvPicPr>
              <p:cNvPr id="368" name="墨迹 367"/>
            </p:nvPicPr>
            <p:blipFill>
              <a:blip/>
            </p:blipFill>
            <p:spPr>
              <a:xfrm>
                <a:off x="12050888" y="1449429"/>
                <a:ext cx="104423" cy="78957"/>
              </a:xfrm>
              <a:prstGeom prst="rect"/>
            </p:spPr>
          </p:pic>
        </mc:Fallback>
      </mc:AlternateContent>
      <mc:AlternateContent xmlns:mc="http://schemas.openxmlformats.org/markup-compatibility/2006" xmlns:p14="http://schemas.microsoft.com/office/powerpoint/2010/main">
        <mc:Choice Requires="p14">
          <p:contentPart r:id="rId213" p14:bwMode="auto">
            <p14:nvContentPartPr>
              <p14:cNvPr id="369" name="墨迹 368"/>
              <p14:cNvContentPartPr/>
              <p14:nvPr/>
            </p14:nvContentPartPr>
            <p14:xfrm>
              <a:off x="11418711" y="2035968"/>
              <a:ext cx="225777" cy="33839"/>
            </p14:xfrm>
          </p:contentPart>
        </mc:Choice>
        <mc:Fallback xmlns="">
          <p:pic>
            <p:nvPicPr>
              <p:cNvPr id="369" name="墨迹 368"/>
            </p:nvPicPr>
            <p:blipFill>
              <a:blip/>
            </p:blipFill>
            <p:spPr>
              <a:xfrm>
                <a:off x="11418711" y="2035968"/>
                <a:ext cx="225777" cy="33839"/>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370" name="墨迹 369"/>
              <p14:cNvContentPartPr/>
              <p14:nvPr/>
            </p14:nvContentPartPr>
            <p14:xfrm>
              <a:off x="11531600" y="1968291"/>
              <a:ext cx="22577" cy="166374"/>
            </p14:xfrm>
          </p:contentPart>
        </mc:Choice>
        <mc:Fallback xmlns="">
          <p:pic>
            <p:nvPicPr>
              <p:cNvPr id="370" name="墨迹 369"/>
            </p:nvPicPr>
            <p:blipFill>
              <a:blip/>
            </p:blipFill>
            <p:spPr>
              <a:xfrm>
                <a:off x="11531600" y="1968291"/>
                <a:ext cx="22577" cy="166374"/>
              </a:xfrm>
              <a:prstGeom prst="rect"/>
            </p:spPr>
          </p:pic>
        </mc:Fallback>
      </mc:AlternateContent>
      <mc:AlternateContent xmlns:mc="http://schemas.openxmlformats.org/markup-compatibility/2006" xmlns:p14="http://schemas.microsoft.com/office/powerpoint/2010/main">
        <mc:Choice Requires="p14">
          <p:contentPart r:id="rId215" p14:bwMode="auto">
            <p14:nvContentPartPr>
              <p14:cNvPr id="371" name="墨迹 370"/>
              <p14:cNvContentPartPr/>
              <p14:nvPr/>
            </p14:nvContentPartPr>
            <p14:xfrm>
              <a:off x="11593688" y="1945731"/>
              <a:ext cx="203200" cy="169194"/>
            </p14:xfrm>
          </p:contentPart>
        </mc:Choice>
        <mc:Fallback xmlns="">
          <p:pic>
            <p:nvPicPr>
              <p:cNvPr id="371" name="墨迹 370"/>
            </p:nvPicPr>
            <p:blipFill>
              <a:blip/>
            </p:blipFill>
            <p:spPr>
              <a:xfrm>
                <a:off x="11593688" y="1945731"/>
                <a:ext cx="203200" cy="169194"/>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372" name="墨迹 371"/>
              <p14:cNvContentPartPr/>
              <p14:nvPr/>
            </p14:nvContentPartPr>
            <p14:xfrm>
              <a:off x="11785600" y="1928812"/>
              <a:ext cx="180622" cy="324289"/>
            </p14:xfrm>
          </p:contentPart>
        </mc:Choice>
        <mc:Fallback xmlns="">
          <p:pic>
            <p:nvPicPr>
              <p:cNvPr id="372" name="墨迹 371"/>
            </p:nvPicPr>
            <p:blipFill>
              <a:blip/>
            </p:blipFill>
            <p:spPr>
              <a:xfrm>
                <a:off x="11785600" y="1928812"/>
                <a:ext cx="180622" cy="324289"/>
              </a:xfrm>
              <a:prstGeom prst="rect"/>
            </p:spPr>
          </p:pic>
        </mc:Fallback>
      </mc:AlternateContent>
      <mc:AlternateContent xmlns:mc="http://schemas.openxmlformats.org/markup-compatibility/2006" xmlns:p14="http://schemas.microsoft.com/office/powerpoint/2010/main">
        <mc:Choice Requires="p14">
          <p:contentPart r:id="rId217" p14:bwMode="auto">
            <p14:nvContentPartPr>
              <p14:cNvPr id="373" name="墨迹 372"/>
              <p14:cNvContentPartPr/>
              <p14:nvPr/>
            </p14:nvContentPartPr>
            <p14:xfrm>
              <a:off x="12050888" y="1957011"/>
              <a:ext cx="129823" cy="11280"/>
            </p14:xfrm>
          </p:contentPart>
        </mc:Choice>
        <mc:Fallback xmlns="">
          <p:pic>
            <p:nvPicPr>
              <p:cNvPr id="373" name="墨迹 372"/>
            </p:nvPicPr>
            <p:blipFill>
              <a:blip/>
            </p:blipFill>
            <p:spPr>
              <a:xfrm>
                <a:off x="12050888" y="1957011"/>
                <a:ext cx="129823" cy="11280"/>
              </a:xfrm>
              <a:prstGeom prst="rect"/>
            </p:spPr>
          </p:pic>
        </mc:Fallback>
      </mc:AlternateContent>
    </p:spTree>
    <p:custDataLst>
      <p:tags r:id="rId218"/>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3.xml><?xml version="1.0" encoding="utf-8"?>
<p:tagLst xmlns:p="http://schemas.openxmlformats.org/presentationml/2006/main">
  <p:tag name="KSO_WM_BEAUTIFY_FLAG" val="#wm#"/>
  <p:tag name="KSO_WM_TEMPLATE_CATEGORY" val="custom"/>
  <p:tag name="KSO_WM_TEMPLATE_INDEX" val="20205081"/>
</p:tagLst>
</file>

<file path=ppt/tags/tag64.xml><?xml version="1.0" encoding="utf-8"?>
<p:tagLst xmlns:p="http://schemas.openxmlformats.org/presentationml/2006/main">
  <p:tag name="KSO_WM_BEAUTIFY_FLAG" val="#wm#"/>
  <p:tag name="KSO_WM_TEMPLATE_CATEGORY" val="custom"/>
  <p:tag name="KSO_WM_TEMPLATE_INDEX" val="20205081"/>
</p:tagLst>
</file>

<file path=ppt/tags/tag65.xml><?xml version="1.0" encoding="utf-8"?>
<p:tagLst xmlns:p="http://schemas.openxmlformats.org/presentationml/2006/main">
  <p:tag name="KSO_WM_BEAUTIFY_FLAG" val="#wm#"/>
  <p:tag name="KSO_WM_TEMPLATE_CATEGORY" val="custom"/>
  <p:tag name="KSO_WM_TEMPLATE_INDEX" val="20205081"/>
</p:tagLst>
</file>

<file path=ppt/tags/tag66.xml><?xml version="1.0" encoding="utf-8"?>
<p:tagLst xmlns:p="http://schemas.openxmlformats.org/presentationml/2006/main">
  <p:tag name="KSO_WM_BEAUTIFY_FLAG" val="#wm#"/>
  <p:tag name="KSO_WM_TEMPLATE_CATEGORY" val="custom"/>
  <p:tag name="KSO_WM_TEMPLATE_INDEX" val="20205081"/>
</p:tagLst>
</file>

<file path=ppt/tags/tag67.xml><?xml version="1.0" encoding="utf-8"?>
<p:tagLst xmlns:p="http://schemas.openxmlformats.org/presentationml/2006/main">
  <p:tag name="KSO_WM_BEAUTIFY_FLAG" val="#wm#"/>
  <p:tag name="KSO_WM_TEMPLATE_CATEGORY" val="custom"/>
  <p:tag name="KSO_WM_TEMPLATE_INDEX" val="20205081"/>
</p:tagLst>
</file>

<file path=ppt/tags/tag68.xml><?xml version="1.0" encoding="utf-8"?>
<p:tagLst xmlns:p="http://schemas.openxmlformats.org/presentationml/2006/main">
  <p:tag name="KSO_WM_BEAUTIFY_FLAG" val="#wm#"/>
  <p:tag name="KSO_WM_TEMPLATE_CATEGORY" val="custom"/>
  <p:tag name="KSO_WM_TEMPLATE_INDEX" val="20205081"/>
</p:tagLst>
</file>

<file path=ppt/tags/tag69.xml><?xml version="1.0" encoding="utf-8"?>
<p:tagLst xmlns:p="http://schemas.openxmlformats.org/presentationml/2006/main">
  <p:tag name="KSO_WM_BEAUTIFY_FLAG" val="#wm#"/>
  <p:tag name="KSO_WM_TEMPLATE_CATEGORY" val="custom"/>
  <p:tag name="KSO_WM_TEMPLATE_INDEX" val="2020508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wm#"/>
  <p:tag name="KSO_WM_TEMPLATE_CATEGORY" val="custom"/>
  <p:tag name="KSO_WM_TEMPLATE_INDEX" val="20205081"/>
</p:tagLst>
</file>

<file path=ppt/tags/tag71.xml><?xml version="1.0" encoding="utf-8"?>
<p:tagLst xmlns:p="http://schemas.openxmlformats.org/presentationml/2006/main">
  <p:tag name="KSO_WM_BEAUTIFY_FLAG" val="#wm#"/>
  <p:tag name="KSO_WM_TEMPLATE_CATEGORY" val="custom"/>
  <p:tag name="KSO_WM_TEMPLATE_INDEX" val="20205081"/>
</p:tagLst>
</file>

<file path=ppt/tags/tag72.xml><?xml version="1.0" encoding="utf-8"?>
<p:tagLst xmlns:p="http://schemas.openxmlformats.org/presentationml/2006/main">
  <p:tag name="KSO_WM_BEAUTIFY_FLAG" val="#wm#"/>
  <p:tag name="KSO_WM_TEMPLATE_CATEGORY" val="custom"/>
  <p:tag name="KSO_WM_TEMPLATE_INDEX" val="20205081"/>
</p:tagLst>
</file>

<file path=ppt/tags/tag73.xml><?xml version="1.0" encoding="utf-8"?>
<p:tagLst xmlns:p="http://schemas.openxmlformats.org/presentationml/2006/main">
  <p:tag name="KSO_WM_BEAUTIFY_FLAG" val="#wm#"/>
  <p:tag name="KSO_WM_TEMPLATE_CATEGORY" val="custom"/>
  <p:tag name="KSO_WM_TEMPLATE_INDEX" val="20205081"/>
</p:tagLst>
</file>

<file path=ppt/tags/tag74.xml><?xml version="1.0" encoding="utf-8"?>
<p:tagLst xmlns:p="http://schemas.openxmlformats.org/presentationml/2006/main">
  <p:tag name="KSO_WM_BEAUTIFY_FLAG" val="#wm#"/>
  <p:tag name="KSO_WM_TEMPLATE_CATEGORY" val="custom"/>
  <p:tag name="KSO_WM_TEMPLATE_INDEX" val="20205081"/>
</p:tagLst>
</file>

<file path=ppt/tags/tag75.xml><?xml version="1.0" encoding="utf-8"?>
<p:tagLst xmlns:p="http://schemas.openxmlformats.org/presentationml/2006/main">
  <p:tag name="KSO_WM_BEAUTIFY_FLAG" val="#wm#"/>
  <p:tag name="KSO_WM_TEMPLATE_CATEGORY" val="custom"/>
  <p:tag name="KSO_WM_TEMPLATE_INDEX" val="20205081"/>
</p:tagLst>
</file>

<file path=ppt/tags/tag76.xml><?xml version="1.0" encoding="utf-8"?>
<p:tagLst xmlns:p="http://schemas.openxmlformats.org/presentationml/2006/main">
  <p:tag name="KSO_WM_BEAUTIFY_FLAG" val="#wm#"/>
  <p:tag name="KSO_WM_TEMPLATE_CATEGORY" val="custom"/>
  <p:tag name="KSO_WM_TEMPLATE_INDEX" val="20205081"/>
</p:tagLst>
</file>

<file path=ppt/tags/tag77.xml><?xml version="1.0" encoding="utf-8"?>
<p:tagLst xmlns:p="http://schemas.openxmlformats.org/presentationml/2006/main">
  <p:tag name="KSO_WM_BEAUTIFY_FLAG" val="#wm#"/>
  <p:tag name="KSO_WM_TEMPLATE_CATEGORY" val="custom"/>
  <p:tag name="KSO_WM_TEMPLATE_INDEX" val="20205081"/>
</p:tagLst>
</file>

<file path=ppt/tags/tag78.xml><?xml version="1.0" encoding="utf-8"?>
<p:tagLst xmlns:p="http://schemas.openxmlformats.org/presentationml/2006/main">
  <p:tag name="KSO_WM_BEAUTIFY_FLAG" val="#wm#"/>
  <p:tag name="KSO_WM_TEMPLATE_CATEGORY" val="custom"/>
  <p:tag name="KSO_WM_TEMPLATE_INDEX" val="20205081"/>
</p:tagLst>
</file>

<file path=ppt/tags/tag79.xml><?xml version="1.0" encoding="utf-8"?>
<p:tagLst xmlns:p="http://schemas.openxmlformats.org/presentationml/2006/main">
  <p:tag name="KSO_WM_BEAUTIFY_FLAG" val="#wm#"/>
  <p:tag name="KSO_WM_TEMPLATE_CATEGORY" val="custom"/>
  <p:tag name="KSO_WM_TEMPLATE_INDEX" val="2020508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wm#"/>
  <p:tag name="KSO_WM_TEMPLATE_CATEGORY" val="custom"/>
  <p:tag name="KSO_WM_TEMPLATE_INDEX" val="20205081"/>
</p:tagLst>
</file>

<file path=ppt/tags/tag81.xml><?xml version="1.0" encoding="utf-8"?>
<p:tagLst xmlns:p="http://schemas.openxmlformats.org/presentationml/2006/main">
  <p:tag name="KSO_WM_BEAUTIFY_FLAG" val="#wm#"/>
  <p:tag name="KSO_WM_TEMPLATE_CATEGORY" val="custom"/>
  <p:tag name="KSO_WM_TEMPLATE_INDEX" val="20205081"/>
</p:tagLst>
</file>

<file path=ppt/tags/tag82.xml><?xml version="1.0" encoding="utf-8"?>
<p:tagLst xmlns:p="http://schemas.openxmlformats.org/presentationml/2006/main">
  <p:tag name="KSO_WM_BEAUTIFY_FLAG" val="#wm#"/>
  <p:tag name="KSO_WM_TEMPLATE_CATEGORY" val="custom"/>
  <p:tag name="KSO_WM_TEMPLATE_INDEX" val="20205081"/>
</p:tagLst>
</file>

<file path=ppt/tags/tag83.xml><?xml version="1.0" encoding="utf-8"?>
<p:tagLst xmlns:p="http://schemas.openxmlformats.org/presentationml/2006/main">
  <p:tag name="KSO_WM_BEAUTIFY_FLAG" val="#wm#"/>
  <p:tag name="KSO_WM_TEMPLATE_CATEGORY" val="custom"/>
  <p:tag name="KSO_WM_TEMPLATE_INDEX" val="20205081"/>
</p:tagLst>
</file>

<file path=ppt/tags/tag84.xml><?xml version="1.0" encoding="utf-8"?>
<p:tagLst xmlns:p="http://schemas.openxmlformats.org/presentationml/2006/main">
  <p:tag name="KSO_WM_BEAUTIFY_FLAG" val="#wm#"/>
  <p:tag name="KSO_WM_TEMPLATE_CATEGORY" val="custom"/>
  <p:tag name="KSO_WM_TEMPLATE_INDEX" val="20205081"/>
</p:tagLst>
</file>

<file path=ppt/tags/tag85.xml><?xml version="1.0" encoding="utf-8"?>
<p:tagLst xmlns:p="http://schemas.openxmlformats.org/presentationml/2006/main">
  <p:tag name="KSO_WM_BEAUTIFY_FLAG" val="#wm#"/>
  <p:tag name="KSO_WM_TEMPLATE_CATEGORY" val="custom"/>
  <p:tag name="KSO_WM_TEMPLATE_INDEX" val="20205081"/>
</p:tagLst>
</file>

<file path=ppt/tags/tag86.xml><?xml version="1.0" encoding="utf-8"?>
<p:tagLst xmlns:p="http://schemas.openxmlformats.org/presentationml/2006/main">
  <p:tag name="KSO_WM_BEAUTIFY_FLAG" val="#wm#"/>
  <p:tag name="KSO_WM_TEMPLATE_CATEGORY" val="custom"/>
  <p:tag name="KSO_WM_TEMPLATE_INDEX" val="20205081"/>
</p:tagLst>
</file>

<file path=ppt/tags/tag87.xml><?xml version="1.0" encoding="utf-8"?>
<p:tagLst xmlns:p="http://schemas.openxmlformats.org/presentationml/2006/main">
  <p:tag name="KSO_WM_BEAUTIFY_FLAG" val="#wm#"/>
  <p:tag name="KSO_WM_TEMPLATE_CATEGORY" val="custom"/>
  <p:tag name="KSO_WM_TEMPLATE_INDEX" val="20205081"/>
</p:tagLst>
</file>

<file path=ppt/tags/tag88.xml><?xml version="1.0" encoding="utf-8"?>
<p:tagLst xmlns:p="http://schemas.openxmlformats.org/presentationml/2006/main">
  <p:tag name="KSO_WM_BEAUTIFY_FLAG" val="#wm#"/>
  <p:tag name="KSO_WM_TEMPLATE_CATEGORY" val="custom"/>
  <p:tag name="KSO_WM_TEMPLATE_INDEX" val="20205081"/>
</p:tagLst>
</file>

<file path=ppt/tags/tag89.xml><?xml version="1.0" encoding="utf-8"?>
<p:tagLst xmlns:p="http://schemas.openxmlformats.org/presentationml/2006/main">
  <p:tag name="KSO_WM_BEAUTIFY_FLAG" val="#wm#"/>
  <p:tag name="KSO_WM_TEMPLATE_CATEGORY" val="custom"/>
  <p:tag name="KSO_WM_TEMPLATE_INDEX" val="2020508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BEAUTIFY_FLAG" val="#wm#"/>
  <p:tag name="KSO_WM_TEMPLATE_CATEGORY" val="custom"/>
  <p:tag name="KSO_WM_TEMPLATE_INDEX" val="20205081"/>
</p:tagLst>
</file>

<file path=ppt/tags/tag91.xml><?xml version="1.0" encoding="utf-8"?>
<p:tagLst xmlns:p="http://schemas.openxmlformats.org/presentationml/2006/main">
  <p:tag name="KSO_WM_BEAUTIFY_FLAG" val="#wm#"/>
  <p:tag name="KSO_WM_TEMPLATE_CATEGORY" val="custom"/>
  <p:tag name="KSO_WM_TEMPLATE_INDEX" val="20205081"/>
</p:tagLst>
</file>

<file path=ppt/tags/tag92.xml><?xml version="1.0" encoding="utf-8"?>
<p:tagLst xmlns:p="http://schemas.openxmlformats.org/presentationml/2006/main">
  <p:tag name="KSO_WM_BEAUTIFY_FLAG" val="#wm#"/>
  <p:tag name="KSO_WM_TEMPLATE_CATEGORY" val="custom"/>
  <p:tag name="KSO_WM_TEMPLATE_INDEX" val="20205081"/>
</p:tagLst>
</file>

<file path=ppt/tags/tag93.xml><?xml version="1.0" encoding="utf-8"?>
<p:tagLst xmlns:p="http://schemas.openxmlformats.org/presentationml/2006/main">
  <p:tag name="KSO_WM_BEAUTIFY_FLAG" val="#wm#"/>
  <p:tag name="KSO_WM_TEMPLATE_CATEGORY" val="custom"/>
  <p:tag name="KSO_WM_TEMPLATE_INDEX" val="20205081"/>
</p:tagLst>
</file>

<file path=ppt/tags/tag94.xml><?xml version="1.0" encoding="utf-8"?>
<p:tagLst xmlns:p="http://schemas.openxmlformats.org/presentationml/2006/main">
  <p:tag name="KSO_WM_BEAUTIFY_FLAG" val="#wm#"/>
  <p:tag name="KSO_WM_TEMPLATE_CATEGORY" val="custom"/>
  <p:tag name="KSO_WM_TEMPLATE_INDEX" val="20205081"/>
</p:tagLst>
</file>

<file path=ppt/tags/tag95.xml><?xml version="1.0" encoding="utf-8"?>
<p:tagLst xmlns:p="http://schemas.openxmlformats.org/presentationml/2006/main">
  <p:tag name="KSO_WM_BEAUTIFY_FLAG" val="#wm#"/>
  <p:tag name="KSO_WM_TEMPLATE_CATEGORY" val="custom"/>
  <p:tag name="KSO_WM_TEMPLATE_INDEX" val="20205081"/>
</p:tagLst>
</file>

<file path=ppt/tags/tag96.xml><?xml version="1.0" encoding="utf-8"?>
<p:tagLst xmlns:p="http://schemas.openxmlformats.org/presentationml/2006/main">
  <p:tag name="KSO_WM_BEAUTIFY_FLAG" val="#wm#"/>
  <p:tag name="KSO_WM_TEMPLATE_CATEGORY" val="custom"/>
  <p:tag name="KSO_WM_TEMPLATE_INDEX" val="20205081"/>
</p:tagLst>
</file>

<file path=ppt/tags/tag97.xml><?xml version="1.0" encoding="utf-8"?>
<p:tagLst xmlns:p="http://schemas.openxmlformats.org/presentationml/2006/main">
  <p:tag name="KSO_WM_BEAUTIFY_FLAG" val="#wm#"/>
  <p:tag name="KSO_WM_TEMPLATE_CATEGORY" val="custom"/>
  <p:tag name="KSO_WM_TEMPLATE_INDEX" val="20205081"/>
</p:tagLst>
</file>

<file path=ppt/tags/tag98.xml><?xml version="1.0" encoding="utf-8"?>
<p:tagLst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
  <PresentationFormat>宽屏</PresentationFormat>
  <Paragraphs>40</Paragraphs>
  <Slides>0</Slides>
  <Notes>4</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37</vt:i4>
      </vt:variant>
    </vt:vector>
  </HeadingPairs>
  <TitlesOfParts>
    <vt:vector size="43" baseType="lpstr">
      <vt:lpstr>Arial</vt:lpstr>
      <vt:lpstr>宋体</vt:lpstr>
      <vt:lpstr>Wingdings</vt:lpstr>
      <vt:lpstr>Times New Roman</vt:lpstr>
      <vt:lpstr>微软雅黑</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iPad (52)</cp:lastModifiedBy>
  <cp:revision>178</cp:revision>
  <dcterms:created xsi:type="dcterms:W3CDTF">1900-01-01T00:00:00Z</dcterms:created>
  <dcterms:modified xsi:type="dcterms:W3CDTF">1900-01-01T00:00:00Z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2052-12.12.1</vt:lpwstr>
  </property>
  <property fmtid="{D5CDD505-2E9C-101B-9397-08002B2CF9AE}" pid="3" name="ICV">
    <vt:lpwstr>1E934C0ACC5E4F7999E58616BE5BD01E_11</vt:lpwstr>
  </property>
</Properties>
</file>