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heme/theme3.xml" ContentType="application/vnd.openxmlformats-officedocument.them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2"/>
  </p:notesMasterIdLst>
  <p:sldIdLst>
    <p:sldId id="497" r:id="rId3"/>
    <p:sldId id="498" r:id="rId4"/>
    <p:sldId id="499" r:id="rId5"/>
    <p:sldId id="521" r:id="rId6"/>
    <p:sldId id="500" r:id="rId7"/>
    <p:sldId id="501" r:id="rId8"/>
    <p:sldId id="502" r:id="rId9"/>
    <p:sldId id="503" r:id="rId10"/>
    <p:sldId id="504" r:id="rId11"/>
    <p:sldId id="506" r:id="rId12"/>
    <p:sldId id="507" r:id="rId13"/>
    <p:sldId id="510" r:id="rId14"/>
    <p:sldId id="511" r:id="rId15"/>
    <p:sldId id="512" r:id="rId16"/>
    <p:sldId id="513" r:id="rId17"/>
    <p:sldId id="514" r:id="rId18"/>
    <p:sldId id="517" r:id="rId19"/>
    <p:sldId id="515" r:id="rId20"/>
    <p:sldId id="516" r:id="rId21"/>
  </p:sldIdLst>
  <p:sldSz cx="12192000" cy="6858000"/>
  <p:notesSz cx="9144000" cy="6858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0" clrIdx="0"/>
  <p:cmAuthor id="2" name="lenovo" initials="l" lastIdx="0" clrIdx="1"/>
  <p:cmAuthor id="3" name="pylchj" initials="p" lastIdx="0" clrIdx="2"/>
  <p:cmAuthor id="4" name="化学王" initials="化" lastIdx="0" clrIdx="3"/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34" y="206"/>
      </p:cViewPr>
      <p:guideLst>
        <p:guide orient="horz" pos="211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06T01:43:41.8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27558 3532 0,'0'0'0,"0"0"0,22 1 16,-6 0-16,1-1 0,14 0 15,7 0-15,1 1 0,2 1 0,19-1 0,7-1 16,-4 1-16,-4 1 0,16 2 15,12 1-15,-11 2 0,-8 2 16,11 3-16,0-1 0,-11 2 16,-10-2-16,5 0 15,4 0-15,0-1 0,2 0 0,27-1 16,-11-6 0,-14 0-16,-8-1 0,-2-1 15,-3-1-15,1-3 0,-1-2 0,2-1 16,0 1-16,-2-1 15,-3-1-15,2-2 0,1 1 16,-4 1-16,-1 3 0,-2-7 0,-1-4 16,0-1-16,1 2 0,-1-2 15,-1 2-15,-1 0 0,-4 1 0,4-5 16,4-3-16,-6-1 0,-3 0 0,3 2 16,0 1-16,-7-2 0,-5-1 15,-3-4-15,-2-3 0,-2 1 16,-4 3-16,-5-6 15,-4-1-15,-5 3 0,-4 3 0,-1 8 0,1-5 16,-2-1-16,-1 1 0,0-5 16,1-1-16,-1 0 0,0 0 0,1-2 15,-1 0-15,-2 1 0,-2 1 16,-1-1-16,0 1 0,-1-1 16,-2 1-16,0 1 0,-1 1 15,-3 0-15,-1-2 0,-3 1 16,-3-1-1,-4 0-15,-2 1 0,-2 0 16,-2 2-16,0 1 0,-2 2 0,-3 2 16,-1 1-16,-1-1 0,-1-1 15,-2 1-15,0-1 0,-5 3 16,-3 2-16,-2 1 0,-1 0 16,-2 1-16,-1 2 0,-9 1 15,-3 3-15,2 0 0,2-1 0,-2 2 16,-1 0-16,1 6 0,0 2 0,-29 8 31,5 7-31,9-8 0,6-2 0,1 0 16,-2 1-16,5 5 0,3 4 15,-3 5-15,-2 2 0,-1 4 0,3 2 16,-3 2-16,-3 2 16,2 1-16,-1-2 0,4 6 15,3 2-15,6-1 0,6 0 0,4-1 16,4-1-16,8 3 0,4 1 15,5-5-15,5-1 0,0-1 16,0-1-16,3 4 0,3 1 16,4 2-16,2 1 0,3-1 15,3-1-15,-1-2 0,2 0 0,5-1 0,4 0 16,1-4-16,2 0 0,7 2 16,4 1-16,3-5 0,1-3 15,-9-12-15,4 3 0,8 3 16,5 2-16,2-3 0,2-1 15,5 1-15,3 2 0,8 0 16,4 1-16,3-5 0,0-3 0,17 3 0,6-2 16,20 0-16,-7-5 0,-30-2 15,-20-4-15,-14 0 0</inkml:trace>
  <inkml:trace contextRef="#ctx0" brushRef="#br0" timeOffset="184.9044">29733 3275 0,'0'0'0,"0"0"0,0 0 0,0 0 15</inkml:trace>
  <inkml:trace contextRef="#ctx0" brushRef="#br0" timeOffset="3144.2733">19487 5152 0,'0'0'0,"0"0"0,0 0 16,-21 6-16,21-6 0,-32 13 15,6-3 1,-5 2-16,-3 1 0,-18 9 0,-5 4 16,-10 6-16,5 2 0,-10 4 15,4 0-15,7 0 0,6-4 16,6 3-16,13-4 0,8-9 16,7-6-16,6-4 0</inkml:trace>
  <inkml:trace contextRef="#ctx0" brushRef="#br0" timeOffset="3529.611">19693 5072 0,'0'0'16,"0"0"-16,0 0 0,0 0 0,0 0 16,34 16-1,-34-16-15,40 16 0,-17-8 16,5 3-16,4 2 0,6 3 15,-1 0-15,-3 0 0,-1 0 16,6 1-16,-3-2 0,-4 3 16,-4 2-16,-5 1 0,-5 0 0,-1 3 15,-3 2-15,-3 0 0,-1-1 16,-2 4-16,-3 4 0,1-1 0,-2 1 0,1 11 16,-2 4-16,-1-1 0,-1 1 15,0 8-15,-1 4 0,-1 10 16,0-6-16,-1 16 0,1 4 15,-1-5-15,0-6 0,-2 40 16,1-5-16,0-15 0,0-11 0,2-2 16,2-2-16,1-12 0,0-7 15,-1-7-15,-1-6 0,-2-14 0,-1-12 16,1-6-16,1-4 16,0-3-16</inkml:trace>
  <inkml:trace contextRef="#ctx0" brushRef="#br0" timeOffset="4184.7274">18621 5650 0,'0'0'0,"0"0"15,0 0-15,9 26 0,-9-26 0,14 30 16,-4-3-16,0 2 0,-2 4 16,3 19-1,0 9-15,-2 1 0,-2-1 16,-2 21-16,0 18 0,-3 8 15,-1-7-15,-2 11 0,-1-4 16,-5-5-16,-1-14 0,-4 13 16,1-13-16,5-24 0,3-13 0,1-13 15,0-5-15,0-9 0,-1-6 16,0-9-16,3-7 0,0 0 0,0-3 0,0 0 16,3-4-16,-1 1 15,1-3-15,3 2 0,1-2 16,2 3-16,1 1 0,4 2 0,3 3 15,-1 0-15,0 3 0,4 2 16,6 3-16,0 3 0,-2 1 16,8 10-16,1 3 0,1 0 0,1-2 15,2 7-15,1 3 0,0 0 0,-1-1 16,10 7-16,0 0 16,-4-8-16,-2-4 0,6 0 15,-1-4-15,-3-8 0,-4-5 0,3-5 16,2-1-16,-1-8 0,-1-5 15,6-8 1,6-5-16,-6-3 0,-5 0 16,2-5-16,2-4 15,-7 1-15,-6 0 0,14-23 0,-8 0 16,-15 17-16,-2-1 0,2-19 16,-5 2-16,-6 0 0,-4 2 15,-3-5-15,-3-4 16,0 19-16,-2 13 0,-1 9 0</inkml:trace>
  <inkml:trace contextRef="#ctx0" brushRef="#br0" timeOffset="4416.7188">19523 5213 0,'0'0'0,"0"0"0,0 0 0,0 0 15,0 0-15,-33 18 0,11 0 16,-6 8-16,-7 4 0,-20 25 0,-10 12 16,-12 21-16,1 1 0,4-4 0,8-10 15,17-17-15</inkml:trace>
  <inkml:trace contextRef="#ctx0" brushRef="#br0" timeOffset="4601.6894">18973 6556 0,'0'0'0,"0"0"0,0 0 16,22 19-16,-22-19 0,28 22 15,-9-8-15,1 1 0,2-1 0,6 5 16,2-2-16,-5-1 0,-4-4 0,-3-2 16</inkml:trace>
  <inkml:trace contextRef="#ctx0" brushRef="#br0" timeOffset="4802.3998">19821 5760 0,'0'0'0,"0"0"16,0 0-16,8 26 0,-8-26 0,3 47 15,-2-8-15,-3 7 0,-1 6 16,-5 30-16,-3 13 16,0 21-16,0 16 15,1-14-15,1-18 0,3-29 16</inkml:trace>
  <inkml:trace contextRef="#ctx0" brushRef="#br0" timeOffset="5018.7207">20693 6182 0,'0'0'0,"0"0"16,0 0-16,29-6 0,-29 6 0,54-6 16,-13 4-1,4 2-15,4 0 0,17 1 16,0 1-16,1 1 0,-12-1 0,-11-1 16</inkml:trace>
  <inkml:trace contextRef="#ctx0" brushRef="#br0" timeOffset="5250.8127">20973 5835 0,'0'0'0,"0"0"15,0 0-15,0 33 0,0-33 0,-1 47 16,-2-9-16,-3 14 0,0 4 0,-4 22 15,0 10-15,0 11 0,2-4 16,6 13-16,4-5 0,7-8 16,5-19-16,4 5 0,-6-26 0,-4-16 15</inkml:trace>
  <inkml:trace contextRef="#ctx0" brushRef="#br0" timeOffset="5473.5539">22003 5772 0,'0'0'0,"0"0"16,2 30-16,-2-30 0,1 37 0,-2-5 16,-1 10-16,-5 15 0,-3 0 0,-4 20 15,-4 5-15,0 7 0,0-5 16,0 7-1,3-5-15,3-6 0,4-13 0,4-6 0,4-26 16,-1-19-16,-1-4 0,2-4 0</inkml:trace>
  <inkml:trace contextRef="#ctx0" brushRef="#br0" timeOffset="5852.6577">22123 5474 0,'0'0'0,"0"0"0,17-10 0,-6 6 0,1 2 16,3 2-16,4 2 15,3 4-15,-3 1 0,-7 7 0,-6 6 16,-6 5-16,-5 2 0,-8 6 16,-6 6-16,-9 8 0,-1 1 15,-6 7-15,4-3 0,4-8 16,6-6-16,2-3 15,6-7-15,7-7 0,2-3 16,13-5-16,8-2 16,5-3-16,6-3 0,11 3 0,6 1 15,-3 0-15,-3 1 0,4 4 16,-2 3-16,-6 2 0,-7 2 16,-8 7-16,-7 7 0,-9 0 15,-8 0-15,-11 8 0,-8 6 0,-6-1 0,-3-2 16,-8 6-16,0 0 0,3-10 15,3-8-15,-1-6 0,3-9 16,11-14-16,4-10 0,5 2 16,3 1-16,3 0 0</inkml:trace>
  <inkml:trace contextRef="#ctx0" brushRef="#br0" timeOffset="6137.8913">22528 5829 0,'0'0'0,"0"0"16,0 0-16,0 0 0,22 0 0,-22 0 15,26 17-15,-26-17 0,24 33 16,-15-9-16,-2 4 0,-2 12 16,-2 3-16,-5 2 15,-1 4-15,-3 7 0,-3-3 16,-2 4-16,0-6 0,2-12 16,2-8-16,3-10 0,1-5 15,1-6-15,2-3 0,4-12 16,2-11-16,6-5 0,6-8 15,4-8-15,5-6 0,10-10 16,4-1-16,9-8 0,-1 5 0,-7 12 16,-6 7-16,-5 6 0,-8 8 0,-7 9 15,-7 6-15,-3 3 0,-1 2 16,-2 1-16</inkml:trace>
  <inkml:trace contextRef="#ctx0" brushRef="#br0" timeOffset="6376.5333">22863 6212 0,'0'0'0,"0"0"16,25 3-16,-25-3 0,35 10 15,-15-1-15,1 4 0,-1 2 16,-1 1-16,2 6 0,-4 1 16,-2 2-16,-4 1 0,-4-1 15,-2 2-15,-2 3 0,-3 0 0,0-1 0,-1-2 16,0-2-16,1-5 0,0-3 15,1-3-15,5-3 0,2-3 16,8-3-16,4-5 0,3-4 16,6-3-16,10-7 0,4-4 15,0-2-15,-1-1 0,-1 1 16,-10 3-16,-7 4 16</inkml:trace>
  <inkml:trace contextRef="#ctx0" brushRef="#br0" timeOffset="6693.1108">23910 5895 0,'0'0'0,"0"0"16,0 0-16,0 0 0,-16 27 0,6-8 0,-4 6 16,-1 4-16,-3 4 0,-7 17 15,-3 6-15,5-1 0,2 1 0,2 17 16,2 15-16,6 3 16,8-8-16,11 1 0,11-10 15,4-16-15,4-12 0,16-21 0,8-19 16,-21-2-1,-6-2-15,-8 1 0</inkml:trace>
  <inkml:trace contextRef="#ctx0" brushRef="#br0" timeOffset="6893.7992">24393 5564 0,'0'0'16,"0"0"-16,0 0 0,0 0 16,0 0-16,0 0 0,11 25 0,-11-25 15,-2 36-15,-6-13 0,-4 4 16,-2 1 0,-2 1-16,-1 2 0,2-4 15,3-4-15</inkml:trace>
  <inkml:trace contextRef="#ctx0" brushRef="#br0" timeOffset="7078.5818">24170 6155 0,'0'0'0,"0"0"16,0 0-16,0 0 0,0 0 15,27 15-15,-27-15 0,0 0 0,23 18 0,-23-18 16,13 17 0,-7-6-16,-1 0 0,0 3 0,-1 0 0,0 1 0,1 0 15,-1 1-15,1 2 0,-2 1 16,0 0-16,-1 6 0,0 2 15,-1-5-15,0-4 0,0-2 16</inkml:trace>
  <inkml:trace contextRef="#ctx0" brushRef="#br0" timeOffset="7225.8519">24231 6727 0,'0'0'0,"0"0"0,0 0 0,0 0 16,0 0-16,0 0 0,0 0 16,0 0-16,0 0 0,0 0 15,0 0-15,0 0 0,0 0 16,3-23-1,-3 23-15,-990-32 0,1999 9 0,-998-6 16,2-4-16,-2 3 0,-1 4 16,-1 4-16</inkml:trace>
  <inkml:trace contextRef="#ctx0" brushRef="#br0" timeOffset="7796.6114">24709 5657 0,'0'0'0,"6"-8"0,2-2 15,-2 0-15,1 0 0,2-3 0,0-2 0,-1 2 16,0 1-16,1-1 0,-2 4 15,-3 3-15,0 1 0,2 3 16,2 0-16,-2 4 0,1 1 16,-1 4-16,1 3 0,-3 3 15,0 4-15,-5 4 0,-3 4 16,-2 1-16,-3 2 16,-2 2-16,-3 3 15,-4 5-15,0-2 0,0-2 0,-3-2 16,0 0-16,2-5 0,5-4 15,4-4-15,2-5 0,2-4 16,3-5-16,1 2 0,6-3 16,5 0-16,9-2 0,7-2 15,4-2-15,4 1 0,0 1 0,1 1 0,-3 2 16,-2 1-16,-2 3 0,1 2 16,-2 6-16,-4 0 0,-6 6 15,-5 2-15,-7-3 0,-3-1 16,-6 8-16,-5 3 15,-2 0-15,-2-3 0,-9 8 0,-4-1 16,-3-1-16,-2-3 16,-9 2-16,-3-5 0,3-6 15,3-3-15,-2-7 0,-2-4 16,5-6-16,1-6 0,9-7 16,5-7-16,6-3 0,5-3 0,5 1 15,4 1-15,3 2 16,3 1-16,6-1 0,5-1 15,4 5-15,4 2 0,4 1 0,2 3 0,2 4 16,1 2-16,1 6 0,0 5 16,-2 3-16,-1 2 0,1 5 15,-2 3-15,-10-3 0,-3 1 0,-4 2 16,-3 1-16,-7 1 0,-4 2 16,-10 0-16,-8-1 15,-1-4-15,-1-4 0,4-3 0,5-3 0,3-2 16</inkml:trace>
  <inkml:trace contextRef="#ctx0" brushRef="#br0" timeOffset="8021.0854">24320 6371 0,'0'0'16,"0"0"0,0 0-16,0 0 0,0 0 0,25 11 15,-25-11-15,34 14 0,-12-3 0,2 3 16,2 1-16,4 4 15,2 1-15,11 9 0,1 3 16,14 7-16,0 1 0,14 4 16,0-2-16,0-5 0,-1-5 0,10-2 15,0-6-15,3-10 0,-7-10 0,-22 0 16,-15-1-16,-12-2 16</inkml:trace>
  <inkml:trace contextRef="#ctx0" brushRef="#br0" timeOffset="8318.8675">25610 5439 0,'0'0'0,"0"0"0,0 0 0,0 0 15,0 0-15,-13 25 16,13-25-16,-13 18 0,13-18 0,-17 14 15,17-14-15,-12 11 0</inkml:trace>
  <inkml:trace contextRef="#ctx0" brushRef="#br0" timeOffset="9015.5902">25598 5189 0,'0'0'0,"0"0"16,0 0-16,0 0 0,0 0 0,0 0 15,30 17-15,-30-17 0,22 15 0,-22-15 16,21 23-16,-13-10 16,-3 0-16,-4 2 0,-4 3 15,-3-1-15,-1 2 0,-3-1 0,-2 3 16,-2 0-16,3-2 0,1-3 0</inkml:trace>
  <inkml:trace contextRef="#ctx0" brushRef="#br0" timeOffset="9178.101">25331 5726 0,'0'0'0,"0"0"16,0 0-16,0 0 0,0 0 0,0 0 15,0 0-15,0 0 16,0 0-16,0 0 0</inkml:trace>
  <inkml:trace contextRef="#ctx0" brushRef="#br0" timeOffset="10551.3836">24769 5255 0,'0'0'0,"0"0"0,0 0 0,28 4 16,-28-4-16,30 6 0,-11-1 0,1 1 16,1 2-16,5 7 0,0 3 15,-5 0-15,-5 1 0,-8 6 16,-7 3-16,-5 0 0,-5 0 0,-11 8 16,-5 1-16,-3-2 0,1-5 15,-10 5-15,0-2 0,0-4 16,3-2-16,0 1 0,6-4 15,6-7-15,6-8 0,4 0 0,4-3 16,4-3-16,0-1 0,4-2 16,2-1-16,5-1 0,3-1 0,10-2 15,8-3-15,2 0 0,2-2 16,3 1-16,3-2 0,-4 1 16,-3 0-16,-1 1 0,-7 1 15,-5 5 1,-5 2-16,-9 4 0,-6 4 15,-5 1-15,-3 3 0,-10 6 16,-10 4-16,-1 3 0,-1 0 0,-8 7 16,-1 2-16,5-2 0,5-1 15,-4 2-15,2-1 0,5-5 16,4-3-16,4-3 0,5 0 16,1 0-16,3-1 0,3 2 0,2 1 15,3 0-15,1 2 0,2 5 0,2 5 31,0-1-31,1 0 0,1 3 0,0 6 16,0-1-16,0 2 0,2 10 0,3 1 16,-2-4-16,-2-3 0,0 4 15,-1 1-15,1 1 16,-2-8-16,0-2 0,0-3 16,1-7-16,0-6 0,2-15 0,-1-10 15,0-12-15,0-10 0,-2 5 16,1 4-16,-2 4 0</inkml:trace>
  <inkml:trace contextRef="#ctx0" brushRef="#br0" timeOffset="10990.2921">24962 5915 0,'0'0'0,"0"0"0,0 0 15,0 0-15,0 0 0,-16 16 16,16-16-16,-17 23 0,17-23 0,-19 25 15,11-10 1,3-3-16,3 0 0,4-1 16,4 0-16,4-2 0,3-1 15,2 2-15,4 2 0,4 5 16,-1-2-16,-2 5 0,-3 3 16,-2 2-16,-3 5 0,-4 7 0,-5 5 0,-3-3 15,-3 0-15,-10 1 16,-6 0-16,-6 4 0,1-5 0,-6-4 15,-4-3-15,1-8 0,2-5 16,-5-9-16,1-7 0,5-10 16,4-6-16,8-8 0,4-6 15,7-3-15,3 0 0,6-2 16,3 0-16,2 5 0,-1 7 16,-1 1-16,-2 3 0,0 7 0,1 0 0,-2 3 15,0 1-15,0 3 0,-2 2 16,5 2-16,0 3 0,3 4 15,1 2-15,3 3 0,2 3 16,3-2-16,0 1 0,3-2 16,2-1-16,-4-3 0,-4-1 0,-3-2 15</inkml:trace>
  <inkml:trace contextRef="#ctx0" brushRef="#br0" timeOffset="11407.2769">25513 5509 0,'0'0'15,"0"0"-15,0 0 16,0 0-16,0 0 0,-4 20 16,4-20-16,0 0 0,9 25 0,-9-25 15,9 21-15,-3-6 16,0-1-16,-1 6 0,1 2 16,-2 2-16,0 2 0,2 12 15,-2 3-15,0 2 0,-1-1 0,0 18 16,1 4-16,-2-1 0,-1 1 0,-1 14 15,-1-1-15,0 4 0,0-8 16,-2 2-16,0-7 0,1-13 0,1-9 16,2-6-16,1-8 15,1-12-15,1-5 0,2-9 16,4-6-16,3-12 0,3-6 0,3-20 16,3-17-16,-6 15 0,-4 8 0,-2 10 15</inkml:trace>
  <inkml:trace contextRef="#ctx0" brushRef="#br0" timeOffset="12109.2389">26298 5307 0,'0'0'0,"0"0"16,0 0-16,0 0 0,0 0 0,0 0 16,0 0-16,0 0 0,-34 15 0,10-2 15,-7 3-15,-3 1 16,-4 0-16,-11 9 0,-2 4 15,-3 2-15,7-7 0,5 2 16,10-2-16,8-7 0,8-2 0,9-5 16,8-5-16,6 2 0,4 1 0,0-2 15,2 2-15,-1 0 0,-1 4 16,0 1-16,0 3 0,-1 1 16,-1-2-16,-1 6 0,0 1 15,-3 2-15,0 1 0,-3 0 16,-1 2-16,-1-2 0,-1-2 0,-1 3 15,-1-3 1,1-7-16,0-3 0,1-4 16,0-2-16,1-6 0,0-2 15,7-12-15,6-8 0,3-4 16,5-1-16,7-7 0,5-4 16,0 2-16,-1 0 0,5-1 0,-2 2 15,-5 8-15,-4 5 0,-4 5 16,-7 5-16,-6 8 0,-4 5 0,-9 7 15,-8 8-15,-4 0 0,-1 2 0,-9 5 16,-6 3-16,5-3 16,2-3-16,3-1 0,2-3 15,4 0-15,4-2 0,4-3 0,4-3 16,4 0-16,4-3 0,12 0 16,8-1-1,-1-3-15,3-2 0,8 0 16,2 0-16,-7 3 0,-5 0 0,-6 5 15,-6 3-15,-8 3 0,-6 1 16,-11 7-16,-10 5 16,-3-5-16,-5 2 0,-10 8 0,-5 1 15,2-3-15,1-2 0,-2 4 16,4-1-16,9-9 0,7-4 0,7-7 16,5-3-16,4-2 0,4-2 0,8-3 15,8-5-15,7-1 0,6 0 16,17-8-16,13-3 15,2-1-15,1-1 0,11-3 16,-2 2-16,-11 3 0,-7 3 0,-1-3 16,-8 2-16,-9-3 0,-7-3 0,-6 7 0,-5 3 15,-3 1-15</inkml:trace>
  <inkml:trace contextRef="#ctx0" brushRef="#br0" timeOffset="12272.0206">26261 6071 0,'0'0'0,"0"0"0,0 0 0,0 0 15,0 0-15,-15 19 16,15-19-16,-16 35 16,4-17-16,-4 8 0,-1 5 0,-2 3 15,0 3-15,-10 13 16,-4 4-16,-5 4 0,2-6 0,2-3 16,8-11-16,5-7 0</inkml:trace>
  <inkml:trace contextRef="#ctx0" brushRef="#br0" timeOffset="12410.2764">26381 6563 0,'0'0'0,"0"0"0,0 0 0,28 19 15,-13-9-15,1 3 0,2 2 16,2 4-16,-1 1 0,-3-4 16,-2-1-1,0-4-15,-3-5 0,-1 0 0,-3-1 16,0-1-16</inkml:trace>
  <inkml:trace contextRef="#ctx0" brushRef="#br0" timeOffset="12673.4417">26498 5542 0,'0'0'15,"0"0"-15,32 10 0,-11-1 0,0 1 16,7 8-16,1 4 0,0 4 16,-1 4-16,4 10 15,-4 3-15,-4 12 16,-6 3-16,-11 3 0,-7 1 16,-12 12-16,-10 0 0,-15 4 0,-12 4 15,-15 11-15,-5-4 0,-11 9 16,25-30-16,18-22 0</inkml:trace>
  <inkml:trace contextRef="#ctx0" brushRef="#br0" timeOffset="13112.5863">27149 6184 0,'0'0'0,"16"-2"0,3 1 0,1 1 15,6-2-15,17 1 0,10 0 16,14 1-16,1 1 0,24-2 16,6-2-16,10 0 0,-7 1 0,18 3 15,0 1-15,36 2 16,-22-1-16,4-1 0,2-2 0,-17 5 0,-10 5 0,-1 1 16,2-1-16,-11-4 15,-8-5-15,5 0 0,3-2 16,-9 1-16,-7-1 0,-5 6 15,-1 2-15,-17 2 0,-11-1 0,-13 0 16,-7-4-16,-16-6 0,-12-8 16,-1 4-1,0 2-15,-1 1 0</inkml:trace>
  <inkml:trace contextRef="#ctx0" brushRef="#br0" timeOffset="13444.5173">28098 4795 0,'0'0'0,"0"0"16,35-2-16,-14 2 0,4 1 0,17 0 16,7 0-16,2 1 0,0 0 15,7 1-15,-3-1 16,-1 2-16,-9 2 0,-11 1 16,-7 2-16,-7 1 15,-7 1-15,-10 4 0,-9 4 16,-7-2-16,-6-1 0,5-4 15,3-2-15,2-2 0</inkml:trace>
  <inkml:trace contextRef="#ctx0" brushRef="#br0" timeOffset="13629.4716">28136 5132 0,'0'0'0,"0"0"0,0 0 16,0 0-16,0 0 0,-20 17 0,20-17 16,-9 25-16,6-8 0,1 5 15,1 3-15,2 4 0,1 3 0,1 13 16,2 4-16,-1 11 0,0 1 15,0-1-15,-2 1 0,1 2 16,1-8-16,-1 5 0,0-3 16,-1-12-1,0-8-15,1-12 0,1-7 16,0-4-16,-2-5 0,0-2 16</inkml:trace>
  <inkml:trace contextRef="#ctx0" brushRef="#br0" timeOffset="14070.214">28238 5453 0,'0'0'0,"0"0"16,0 0-16,22-14 0,-22 14 0,30-10 15,-7 4-15,4-1 0,2-1 16,10-2-16,3-2 0,-1 1 16,0-1-16,5-2 0,-3 1 15,-4 0-15,-4 1 0,-2-3 16,-1 1-16,-3-2 15,-3-1-15,-1-5 0,-4-1 16,-5 3-16,-5 0 0,-6 5 16,-2-2-16,-7 1 0,-2 0 0,-4 1 15,-2 3-15,-3 2 16,1 2-16,-4 3 0,-2 3 0,1 4 16,-1 4-16,0 5 0,-1 4 15,-2 4-15,-1 2 0,-2 4 0,1 5 16,2 0-16,3 1 0,-1 8 15,2 2-15,4 0 0,1-2 0,6-1 16,3-3-16,4-4 0,3-4 16,8 1-16,5-4 0,4-6 15,7-3-15,6-5 0,4-3 16,7-4-16,5-5 0,14-5 0,7-1 16,1-6-16,4 0 0,12-4 15,0 0-15,-9 0 0,-4 1 0,8-1 16,-26 5-16,-18 4 0</inkml:trace>
  <inkml:trace contextRef="#ctx0" brushRef="#br0" timeOffset="14631.8516">28151 6604 0,'0'0'0,"0"0"15,0 0-15,0 0 0,0 0 16,30 4-16,-30-4 0,32 6 15,-32-6-15,42 4 0,-16-1 16,2-2-16,0 2 0,7-1 16,0 0-16,-2 0 15,-2 1-15,-6-1 0,-3-1 16,-3 0-16</inkml:trace>
  <inkml:trace contextRef="#ctx0" brushRef="#br0" timeOffset="14832.5113">28072 6779 0,'0'0'0,"0"0"0,-11 14 0,4 0 0,2 1 16,-1 6-16,1 5 0,-1 10 15,1 2-15,0 4 0,2 3 16,1 10-16,1-4 0,0 10 16,1 1-16,2-5 0,2-3 0,3 0 15,1-5-15,0-13 0,1-9 16,1-10-1,0-9-15,-2-1 0,-3-1 16,0-3-16</inkml:trace>
  <inkml:trace contextRef="#ctx0" brushRef="#br0" timeOffset="15202.6995">28054 7159 0,'0'0'16,"0"0"-16,0 0 15,0 0-15,0 0 0,0 0 0,30-13 0,-30 13 16,42-17-16,-17 6 15,1-1-15,12-5 0,5-2 16,-4 0-16,-4 2 0,6-6 16,-4 3-16,-6 2 0,-4 1 0,-2-1 15,-4-2-15,-7 5 0,-5 1 16,-7 2 0,-4 1-16,-1 3 0,0 2 0,-4 1 15,-3 2-15,-1 4 0,-1 4 16,-9 10-16,-7 9 15,4-2-15,2-1 0,-4 9 16,-3 6-16,0 3 0,5-4 0,1 7 16,5-2-16,5-5 0,3-6 0,12-2 15,8-2-15,2-6 0,0-5 0,11-4 16,6-3-16,-1-5 0,-2-2 16,13-13-16,8-10 15,-1-2-15,-3 0 0,13-22 16,3-14-16,-10 9 0,-8 5 0,5-9 15,-14 17-15,-10 12 0</inkml:trace>
  <inkml:trace contextRef="#ctx0" brushRef="#br0" timeOffset="15381.8719">28905 6640 0,'0'0'0,"0"0"0,0 0 16,0 0-16,0 0 0,0 0 16,0 0-16,-22 15 0,22-15 0,-7 23 15,1-4-15,1 2 0,0 1 16,1 5-1,-1 4-15,1 2 0,1 1 16,-2 11-16,1 4 16,1 5-16,-1-3 0,2-1 0,1-9 0,1-10 15,1-8-15,-1-4 0,0-5 16,0-3-16</inkml:trace>
  <inkml:trace contextRef="#ctx0" brushRef="#br0" timeOffset="15750.5583">28883 6584 0,'0'0'0,"0"0"0,0 0 16,0 0-16,0 0 0,0 0 15,21-13-15,-21 13 0,22-3 16,-7 3-16,0 3 0,1 2 0,-1 3 16,-3 3-16,-3 4 15,-4 2-15,-1 1 0,-4 9 16,-5 2-16,-1-1 0,-2-1 0,-5 7 15,-4-2-15,3-4 16,1-2-16,2-6 0,2-4 0,1-3 16,3-3-16,1-2 0,3-1 15,3-3-15,3-1 0,3-3 0,4-2 16,1 0-16,1-1 0,4 0 16,3 2-16,-1 0 0,0 1 0,-3 4 15,-1 2-15,-3 2 0,-2 2 16,-1 8-16,-4 5 0,-3-3 15,-5 1-15,-5 11 0,-5 5 16,-3-1-16,-1-2 0,-4 6 0,0 0 16,1-10-16,1-5 0,2-6 15,5-4-15,2-3 0</inkml:trace>
  <inkml:trace contextRef="#ctx0" brushRef="#br0" timeOffset="16035.8314">29195 6779 0,'0'0'0,"0"0"16,0 0-16,0 0 0,0 0 0,18 21 15,-18-21-15,20 30 0,-11-11 16,-2 4-16,0 6 0,-3 1 16,-1-1-16,-2 8 0,-2 2 15,0-5-15,-2-2 0,1-2 0,0-8 16,-1-4-16,-1-4 0,3-9 15,2-8-15,0-6 0,1-3 0,1-10 16,3-7-16,3-9 0,1 0 0,6-3 16,3-4-16,7-3 15,-1 6-15,-2 6 0,-1 5 16,-2 6 0,-1 5-16,1 6 0,-1 7 15,-7 4-15,-2-1 0,-3 2 0</inkml:trace>
  <inkml:trace contextRef="#ctx0" brushRef="#br0" timeOffset="16399.2167">29488 7058 0,'0'0'0,"0"0"0,0 0 15,28-12-15,-28 12 0,34-8 0,-12 6 16,0 2-16,1 0 0,1 3 15,-2 5-15,-6 3 0,-2 1 0,-8 5 32,-5 1-32,-3 2 0,-3 1 0,-6 10 15,-4 1-15,1-4 0,0-4 16,-2-2-16,1 1 0,3-4 16,3-4-16,2-2 0,3-5 15,2 1-15,0-2 0,7 1 16,4 1-16,-1-4 0,2-3 15,5-1-15,5 1 0,-1 1 0,2 3 0,3 3 16,-4 2-16,-3 5 0,-5 3 16,-7 11-16,-8 9 0,-9 5 15,-7 3-15,-15 23 0,-10 11 16,1 1-16,0 0 0,5-8 16,6-12-16,8-17 0</inkml:trace>
  <inkml:trace contextRef="#ctx0" brushRef="#br0" timeOffset="16923.2149">29966 5964 0,'0'0'0,"0"0"0,0 0 0,24 21 16,-24-21-16,28 21 0,-8-6 15,3-2-15,1 2 16,11 5-16,4 2 0,-3-3 0,-3-2 15,5 2-15,-4-2 0,-4-2 0,-4 0 0,-1-2 16,-2-1-16,-3 1 0,-3-3 16,-1 1-16,-2 0 0,-3 0 15,-2 0-15,-7 5 0,-5 4 16,-8 5-16,-6 1 0,-14 6 16,-13 3-16,-18 10 0,-13 7 0,-29 26 15,-29 21 1,21-14-16,31-24 0,24-17 15</inkml:trace>
  <inkml:trace contextRef="#ctx0" brushRef="#br0" timeOffset="17470.5277">25532 9543 0,'0'0'0,"0"0"0,0 0 16,-24 1-16,24-1 0,-27 6 0,8 2 16,-3 1-16,-2 2 0,-13 10 0,-4 6 15,-3 4-15,-3 5 0,-13 12 16,-2 4-16,-8 9 0,3 0 16,-5 6-16,2-2 0,4-4 15,10-7-15,-7 6 16,16-16-16,17-18 0,12-12 15,18-22-15,12-15 16,-6 13-16,-3 4 0,-1 1 0</inkml:trace>
  <inkml:trace contextRef="#ctx0" brushRef="#br0" timeOffset="17888.6325">25756 9471 0,'0'0'0,"0"0"0,27 8 16,-9-2-16,2 1 0,14 3 15,7 0-15,2 1 0,2 1 0,14 2 0,3-1 16,7 4-16,-7 0 0,10 1 16,-3-2-16,-10 1 0,-7 1 15,-6 2-15,-4 2 0,-7-3 16,-5-2-16,-2 5 0,-5 2 15,-6-4-15,-1 0 0,-3 5 16,-1 3-16,-1 4 16,-2 3-16,-2 7 0,-2 7 15,-1 0-15,1-1 0,-2 10 16,-1 7-16,2 5 0,-1-3 16,0 10-16,1 6 0,1 33 15,1-10-15,1 8 0,3 5 16,-1-12-16,-2-10 0,-2 9 15,0 4-15,-1-9 0,-1-8 0,1 3 16,-1 1-16,-1-18 0,-1-13 0,-2-13 16,-1-8-16,-1-18 0,-2-11 0,-12-18 15,-9-14-15,9 5 16,5 4-16,4 2 0</inkml:trace>
  <inkml:trace contextRef="#ctx0" brushRef="#br0" timeOffset="18528.3716">24685 10332 0,'0'0'0,"0"0"0,4 23 16,-4-23-16,5 30 0,1-5 15,1 8-15,1 4 0,1 2 16,3 25-16,3 22 0,-1 0 15,-2 0-15,1 27 0,1 24 16,-2 4-16,-2-15 0,-1 45 16,-3-19-16,1-25 0,3-19 0,1-8 0,0-7 15,-3-23-15,-4-13 0,3-11 16,1-7-16,-2-14 0,1-11 16,0-4-16,-2-3 0,3-4 0,1-1 15,6-1-15,5 1 16,3-4-16,2 1 0,3-3 15,2-1-15,-10 4 0,4 2 0,8 1 0,6-1 16,2 2-16,0 2 0,5 7 16,5 6-16,-5 1 0,-2 2 15,-1 4-15,0 4 0,-3 2 16,1 2-16,-1 0 0,-1 2 16,-1-2-16,-2-2 0,20 12 0,-2-4 15,0-9 1,-1-7-16,3-8 0,3-7 15,-10-5-15,-7-6 0,10-6 16,7-6-16,-4-7 0,-2-5 0,-1-2 16,-1 0-16,-7 3 0,-6 1 15,2-7-15,-1-7 16,-7 2-16,-5 1 0,0-14 0,1-11 16,-5-7-16,-4-6 0,-4 23 0,-6 16 15,-1 11-15</inkml:trace>
  <inkml:trace contextRef="#ctx0" brushRef="#br0" timeOffset="18813.4386">25813 9786 0,'0'0'0,"0"0"16,-25 16-16,11-4 0,-2 2 0,-13 16 16,-6 10-16,-11 17 0,-3 6 15,-15 34-15,-3 17 16,-4 16-16,7-2 0,-6 19 0,13-31 15,18-36-15</inkml:trace>
  <inkml:trace contextRef="#ctx0" brushRef="#br0" timeOffset="19014.1475">25371 11468 0,'0'0'0,"11"8"16,2 1-16,0 0 0,3 1 0,13 7 16,6 2-16,2 1 0,3-2 15,16 4-15,6-2 0,7-4 16,-2-5-16,-9-3 0,-14-1 16,-11-1-16</inkml:trace>
  <inkml:trace contextRef="#ctx0" brushRef="#br0" timeOffset="19230.1443">26339 10304 0,'0'0'0,"0"0"0,0 0 0,0 0 16,0 0-16,0 40 0,1-13 15,0 3-15,1 4 0,2 10 16,0 7-16,3 19 0,-1 2 0,1 0 16,-1-2-16,0-16 0</inkml:trace>
  <inkml:trace contextRef="#ctx0" brushRef="#br0" timeOffset="19515.0495">26798 9733 0,'0'0'16,"0"0"-16,0 0 0,0 0 0,28-9 0,-8 3 15,9-2-15,4-1 0,4 0 16,19-4-16,8 1 0,-4 1 16,-3 1-16,12-1 0,8 0 15,-15 2-15,-13 4 0,-5 0 16,-11 1-16,-8 2 0</inkml:trace>
  <inkml:trace contextRef="#ctx0" brushRef="#br0" timeOffset="19747.0333">27684 9104 0,'0'0'0,"0"0"0,0 0 0,2 25 16,-2-25-16,2 35 0,1-9 15,-1 5-15,-1 1 0,0 16 16,-1 4-16,0 10 0,-1-3 15,0 11-15,-1 1 0,-1-7 16,1-6-16,0 2 0,1-9 16,1-13-16,0-9 0,-1-18 0,1-11 0,-1-2 15,1 2-15,0 0 0</inkml:trace>
  <inkml:trace contextRef="#ctx0" brushRef="#br0" timeOffset="20132.555">27781 8921 0,'0'0'0,"0"0"0,0 0 0,3-19 16,1 11-16,4 2 0,6-1 15,2 2-15,3 1 0,8 3 16,4 2-16,-3 3 0,-4 3 16,-4 6-16,-5 5 0,-4 0 0,-4 4 15,-8 9-15,-7 6 16,-5 0-16,-5 1 0,-8 9 0,-5 1 0,0-5 15,-1-4-15,-4 5 0,1-2 16,7-9-16,5-5 0,6-7 16,5-9-16,2-1 0,4-3 0,3-3 15,3-5-15,8-1 0,2-2 16,12-3-16,9-1 16,-3 0-16,0 2 0,11 0 0,2 3 0,-5 3 15,-2 3-15,-1 7 0,-1 5 16,-6 4-16,-6 4 0,-6 9 15,-7 9 1,-7 2-16,-4 1 0,-9 13 0,-6 4 16,0-3-16,-1-1 0,-6-1 15,-3-9-15,3-18 0,3-10 16,6-6-16,5-5 0,3-1 16</inkml:trace>
  <inkml:trace contextRef="#ctx0" brushRef="#br0" timeOffset="20417.7935">28194 9175 0,'0'0'0,"0"0"0,0 0 0,0 0 15,27 13-15,-27-13 0,27 27 16,-11-6-16,-2 4 0,-3 6 16,-2 5-16,-1 13 0,-4-1 0,-1 11 15,-1-1-15,-4-10 0,1-6 16,0-2-16,0-11 0,1-7 15,0-6 1,2-8-16,1-6 0,0-9 0,0-6 16,7-15-16,5-10 15,5-4-15,5-5 0,12-14 16,7-5-16,5 0 0,-3 10 0,6 5 16,0 11-16,-9 14 15,-7 11-15,-10 4 0,-7 3 0,-6 2 16</inkml:trace>
  <inkml:trace contextRef="#ctx0" brushRef="#br0" timeOffset="20696.4754">28280 11144 0,'0'0'0,"0"0"16,0 0-16,30-7 0,-30 7 15,42-4-15,-9 3 0,5-1 16,3-2-16,20-1 0,5-1 0,10 0 16,-4 0-16,7-1 0,-5-1 15,-1 2-15,-14 0 0,-7 2 0,-6-3 16,-10-2-16,-7-4 0,-7 3 15,-6 4-15,-4 0 0</inkml:trace>
  <inkml:trace contextRef="#ctx0" brushRef="#br0" timeOffset="20897.222">28801 10747 0,'0'0'0,"0"0"0,0 0 15,1 36-15,0-13 16,1 7-16,1 8 0,4 15 16,1 6-16,3 15 0,1 2 15,3 9-15,2-5 0,4-1 16,0-15-16,-5-14 0,-4-14 0,-3-9 16</inkml:trace>
  <inkml:trace contextRef="#ctx0" brushRef="#br0" timeOffset="21120.0495">29741 10611 0,'0'0'16,"0"0"-16,0 0 0,7 34 16,-4-16-16,0 12 15,1 9-15,-2 14 0,-1 0 16,-5 21-16,-6 8 15,-3 5-15,0-8 0,-4 7 0,-2-6 16,2-9-16,4-14 0,-5-16 16,5-30-16,9-13 0,2-9 0,1 2 15,-1 3-15,1 1 16</inkml:trace>
  <inkml:trace contextRef="#ctx0" brushRef="#br0" timeOffset="21267.3148">29737 10951 0,'0'0'0,"0"0"0,0 0 15,0 0-15,0 0 0,26-8 0,-26 8 16,35-5-16,-13 3 0,3 0 16,1 0-1,1 0-15,0-1 0,3-2 16,-6-2-16,-3 1 0,-3 1 0,-4 2 16</inkml:trace>
  <inkml:trace contextRef="#ctx0" brushRef="#br0" timeOffset="21483.6318">30101 10426 0,'0'0'0,"0"0"16,0 0-16,0 0 0,0 0 0,0 0 15,0 0-15,2 31 0,-2-31 16,2 39-16,-1-11 0,-1 3 16,0 7-16,-1 5 0,0 8 15,-2 19-15,-1 2 0,-1 29 16,-3 24-16,-3 12 0,0-10 0,2 11 15,4-9-15,5 15 0,5-35 0,2-40 16,0-26-16,-3-28 0,-3-19 16,-1 1-16,0 3 0,0-3 15</inkml:trace>
  <inkml:trace contextRef="#ctx0" brushRef="#br0" timeOffset="21721.6019">30430 10639 0,'0'0'0,"0"0"0,0 0 15,0 0-15,0 0 16,1 32-16,-1-32 0,2 50 0,0-17 0,-2 6 16,0 5-16,-2 14 0,0 1 0,-1 12 15,0-4-15,-1 5 16,1-8-16,1-12 0,1-8 15,-2-15-15,1-14 0,-2-19 16,-2-12-16,3 5 0,0 2 0,1 2 16</inkml:trace>
  <inkml:trace contextRef="#ctx0" brushRef="#br0" timeOffset="22101.2892">30514 10510 0,'0'0'0,"0"0"0,0 0 15,0 0-15,0 0 0,25-11 0,-25 11 16,32-6-16,-14 6 0,-2 3 16,0 1-16,-3 4 0,-2 3 0,-4 6 15,-4 1-15,-5 3 0,-5 1 16,-3 10-16,-2 3 0,-2-2 16,-2-1-16,-3 5 0,-1-2 15,4-4-15,3-6 0,2-3 16,2-5-16,3-4 0,1-3 0,6 1 15,4-1-15,4-1 0,4-1 0,2-1 16,4 1-16,2 1 0,1 0 16,2 2-16,2 2 0,-4 1 15,-1 1-15,-5 3 0,-3 5 16,-3 3-16,-3 4 0,-5 3 16,-3 4-1,-6 0-15,-3 0 0,-6 7 16,-4 0-16,0-4 0,1-1 0,0-8 15,-2-6-15,-1-9 0,1-11 16,4-14-16,2-9 0,3 3 16,2 4-16,2 2 0</inkml:trace>
  <inkml:trace contextRef="#ctx0" brushRef="#br0" timeOffset="22416.9726">30889 10733 0,'0'0'0,"0"0"16,0 0-16,0 0 0,31 9 0,-31-9 15,32 24-15,-15-4 16,1 5-16,-4 9 0,-1 6 16,-2 18-1,-3 3-15,-2 8 0,-3-7 0,-5 6 16,-5-5-16,1-3 16,-1-12-16,3-12 0,0-8 15,3-9-15,2-5 0,0-6 0,0-4 16,-3-4-16,-1-3 0,3-10 15,2-8-15,3-2 0,0-2 16,10-18-16,6-11 0,4 1 0,1 2 0,12-15 16,5-3-16,-4 12 0,0 10 15,7-7-15,2 3 16,-3 9-16,-7 12 0,8 2 0,-9 8 16,-12 7-16,-7 4 0,-6 2 15</inkml:trace>
  <inkml:trace contextRef="#ctx0" brushRef="#br0" timeOffset="22608.7585">31506 10752 0,'0'0'0,"0"0"16,0 0-16,-24 5 0,24-5 0,0 0 15</inkml:trace>
  <inkml:trace contextRef="#ctx0" brushRef="#br0" timeOffset="35877.6238">28416 3521 0,'0'0'0,"0"0"16,0 0-16,0 0 0,0 0 0,29-12 16,-29 12-16,26-7 0,-11 5 0,4-2 15,3 2-15,1-1 0,2 1 16,9 0-16,3 0 0,0 0 16,-1-3-1,9 2-15,7 3 0,9-2 0,-5-1 16,9 0-16,-2 2 0,-1-1 0,-2 0 15,10-1-15,-3-1 0,-2 4 0,-1 4 16,-2-1-16,-2-2 0,5 0 16,-4-2-16,0 1 0,0-1 15,-3 1-15,-4 0 0,-2 0 16,-3 0-16,-5 2 0,-4 1 0,-1 0 16,-1-1-16,-5 0 0,-3 1 15,-4 0 1,-1-2-16,-7 1 0,-1-1 15,-7 0-15,-2 1 16,-4 0-16,-2 0 0,-4-1 0,-4 1 16,-2-1-16,-3-1 0,-4 1 15,-3-1-15,-4 2 0,-4-1 16,-5-1-16,-4-1 0,-2-1 16,-4 1-16,-14 2 0,-5 1 0,-1-1 0,0 0 15,-16 0-15,-3 0 0,0 3 16,-2 1-16,-13 0 0,2-1 15,-38 4-15,15-1 0,8 4 16,6 2-16,8 1 0,6 0 0,2 1 16,1 0-16,11-1 0,7 0 15,6 0 1,3-2-16,10 1 0,6-1 0,10-1 16,8 2-16,5-8 15,3-1-15,10-1 0,5 0 16,6-3-16,4-1 0,6-4 0,6-2 15,-2 2-15,5 0 0,9-1 16,9 0-16,4-2 0,2 0 16,5-2-16,4-1 0,14 1 0,2 2 0,4 0 15,3 1-15,8 0 0,-2 1 16,31-2-16,-4 1 16,-11-2-16,-7 2 0,-4 0 15,-4 2-15,-1 2 0,0 2 16,-3 0-16,-2-2 0,-7 1 15,-5 4-15,-6 3 16,-3 6-16,-9 0 0,-4 2 16,-8-2-16,-3 0 0,-10 0 15,-4 2-15,-14-1 0,-9-1 16,0-3-16,0-3 0,1 0 0</inkml:trace>
  <inkml:trace contextRef="#ctx0" brushRef="#br0" timeOffset="53604.6939">13502 11101 0,'4'-4'0,"12"-15"0,6-8 16,6-9-16,2-3 0,9-22 15,7-18-15,3-8 16,-5 5-16,14-50 0,-7 3 0,-7 17 16,-4 11-16,-6-9 0,-5-6 15,-5 11-15,-6 8 0,-2-10 16,-2-5-16,-2 6 0,0 6 0,1-15 0,0-9 16,-3 15-16,-3 9 0,-1-8 15,-2-5-15,-4 6 0,-2 4 0,-3-11 16,-2-8-16,1 12 15,2 10-15,-6-5 0,-3-3 16,0 7-16,1 6 0,-3-11 0,-1-7 16,-10 12-1,-6 7-15,-3-6 0,-2-4 16,0 8-16,2 5 0,-7-4 16,-4-3-16,-2 8 0,1 5 15,-14 1-15,-7 1 0,4 4 0,2 2 16,-8-6-16,-7-2 0,3 13 15,1 11-15,-8-7 0,-6-5 0,4 7 16,2 5-16,-9-2 0,-8-2 16,5 15-16,4 8 0,-8 2 15,-7 1-15,7 5 0,4 4 0,-7 3 16,-6 4-16,8 5 0,4 1 16,-10 9-16,-8 7 0,9 1 15,6 4-15,-10 3 0,-7 5 16,13 2-16,7-1 0,-10 16 0,-6 9 15,9 3-15,5 3 0,-11 1 0,-8 1 16,8-2-16,6 2 0,-5 18 16,-2 11-16,7-3 0,5-1 15,-5 10-15,1 7 0,14-5 16,9-4-16,-1 13 0,-1 13 16,13-11-1,9-5-15,-3 10 0,0 8 16,8-8-16,5-4 0,6 12 15,1 8-15,8-6 0,5-7 0,-3 15 16,-2 6-16,2-9 0,1-8 16,3 15-16,0 11 0,3-9 15,2-6-15,1 13 0,1 8 16,1-5-16,3-6 0,1 5 16,4 3-16,2-9 0,-3-4 0,1 17 15,-1 13-15,0-11 0,0-8 0,2 12 16,2 8-16,4-11 0,-1-8 15,3 10-15,1 9 0,5-11 16,1-9-16,10 14 0,6 11 16,-2-20-1,0-12-15,6 8 0,7 5 16,2-13-16,3-8 0,6 9 16,6 6-16,-3-12 0,-3-7 0,9 5 15,5 4-15,-1-11 0,-2-10 16,12 7-16,8 3 0,-3-9 15,-3-7-15,11 2 0,4 1 16,-5-11-16,-5-7 0,12 4 0,7 4 16,-7-14-16,-6-11 0,10 0 15,7-3-15,-7-3 0,-5-3 0,7-4 16,5-2-16,-7-10 0,-4-7 16,8-7-16,4-4 0,-5-8 15,-4-4-15,10-7 0,7-5 16,-3-7-16,-2-3 15,-4-3-15,-3-2 16,-9-2-16,-7-3 0,8-12 0,5-8 16,-9 1-16,-8 1 0,3-8 15,3-4-15,-5-3 0,-3-2 16,3-10-16,1-7 0,-11 4 16,-7 2-16,4-9 0,4-6 15,-5 2-15,-5 2 0,6-10 0,3-7 16,-6 5-16,-5 2 0,4-10 0,4-8 15,-6 8-15,-3 7 0,1-11 16,1-9-16,-4 9 0,-4 7 16,6-13-16,2-7 0,-5 7 15,-4 6-15,0-10 0,2-5 16,-7 8-16,-5 8 0,7-14 0,6-10 16,-6 14-16,-4 10 0,1-7 0,-2-5 15,-2 8-15,-2 6 0,0-8 16,1-4-16,-8 6 0,-7 4 15,-2-7-15,0-6 0,-1 12 16,-1 7-16,-3-10 0,-1-6 16,-3 13-16,0 9 15,-3-12-15,-2-7 0,2 9 16,-1 4-16,1 2 0,-1-1 16,0 10-16,-2 7 0,-1-12 15,-2-7-15,-2 10 0,-1 7 16,-6-8-16,-2-7 0,-3 9 15,0 6-15,-6-3 0,-4-3 16,2 5-16,1 3 0,-7-5 0,-2-4 16,-2 14-16,-1 9 0,-3-10 0,-2-7 15,-1 9-15,2 3 0,-9-2 16,-2-6-16,0 12 0,2 6 16,-3-1-16,-3 0 0,3 6 15,4 5-15,-11-3 0,-7-2 16,3 4-16,3 5 15,-5-5-15,0-2 16,0 9-16,2 8 0,-6 1 0,-4 1 16,-1-4-16,2-2 0,-5 5 15,-1 4-15,6 3 0,7 4 0,-8 2 16,-3 3-16,4 3 16,3 3-16,-8 0 0,-4-3 0,6 5 15,5 2-15,-7 3 0,-6 3 0,5 5 16,4 4-16,-4 4 0,-3 2 15,5-2-15,4-2 0,-4 10 16,-6 6-16,12 1 0,8 2 0,-13 3 16,-6 3-16,6 1 15,6 1-15,-8 6 0,-4 3 16,7-1-16,6 0 0,-7 8 0,-3 4 0,4-2 16,2 2-16,2 6 0,1 5 15,3-4-15,5-2 0,-4 12 16,-1 8-16,6-9 0,2-4 0,-3 12 15,1 7-15,7-6 16,7-4-16,-6 8 0,-4 9 16,5-9-1,5-4-15,-3 9 0,-2 8 0,6-6 16,1-6-16,-1 11 0,-1 9 16,8-8-16,5-4 0,-4 6 15,-3 5-15,7-7 0,3-5 0,-1 10 16,-1 9-16,-1-13 15,4-9-15,1 11 0,4 7 16,4-6-16,2-5 0,-2 3 0,-2 4 0,1-3 16,2-4-16,0 10 0,2 6 15,3-13-15,3-7 0,0 10 16,-2 8-16,2-9 0,0-6 0,5 8 16,1 4-16,2-7 0,1-7 15,2 11-15,0 5 16,1-11-16,-2-8 15,5 10-15,2 7 16,2-15-16,4-9 0,-2 6 0,2 5 0,4-6 16,3-5-16,-2 4 0,1 2 15,2-8-15,1-7 0,8 3 16,4 1-16,0-9 0,-1-8 0,8 1 16,7 0-16,-2-7 0,1-5 15,8 6-15,4 3 0,1-11 16,-1-7-16,16 2 0,8 4 15,-2-3-15,-1-1 0,16 2 16,11 1-16,-34-13 0,-23-12 0,-16-6 16</inkml:trace>
  <inkml:trace contextRef="#ctx0" brushRef="#br0" timeOffset="58558.4382">5091 9759 0,'0'0'0,"0"0"0,-15-24 0,7 11 0,1-2 0,-4-11 0,0-7 16,0-1-16,1-2 0,-2-16 16,0-3-16,2-1 0,1 0 15,1-14-15,1-1 0,3-8 16,2 4-16,7-13 0,3-1 15,0 6-15,2 4 0,9-38 16,0 9-16,2 15 0,3 9 0,4-5 16,0-2-16,1 4 15,0 3-15,10-3 16,10-1-16,-6 9 0,-8 4 0,9-5 16,5-7-16,0 10 0,1 5 0,2-4 15,1-3-15,-5 9 0,2 5 16,5-4-16,7-4 15,-6 9-15,-3 4 0,5 1 16,4 0-16,-4 6 0,-5 5 0,8-2 16,2-3-16,-2 8 0,-2 5 15,8-3-15,7 0 0,-5 9 0,-1 6 16,7 0-16,5 0 16,-7 3-16,-7 0 0,10 6 15,10 5-15,-8 4 0,-4 3 0,4 3 16,4 1-16,-8 1 0,-6 1 0,8-2 31,2 1-31,-8-3 0,-4-2 16,7 2-16,5 2 0,-7 3 15,-6 2-15,0 2 0,-1-1 16,-11 3-16,-8 0 0,-2-1 0,0-2 16,-9-1-16,-5-2 0,-3 5 15,-1 2-15,0 2 0,0 0 16,-3-5-16,0-4 0,-7 0 0,-5 0 0,-3 0 15</inkml:trace>
  <inkml:trace contextRef="#ctx0" brushRef="#br0" timeOffset="58874.7339">8762 5946 0,'0'0'0,"0"0"0,0 0 0,0 0 15,0 0-15,0 26 0,0-26 16,-1 29-16,1-29 0,-2 40 0,0-10 16,0 1-16,-1 2 0,1 9 0,0 3 15,-1 10-15,-3-3 0,1 0 16,-1 2-16,1 4 0,-4-4 15,2-5-15,1-6 0,-1-4 16,1-4-16,1-2 0,-1-5 16,4-10-16,-2-2 0,2-10 0,2-6 0,-3 0 15,3 0-15,0 0 0</inkml:trace>
  <inkml:trace contextRef="#ctx0" brushRef="#br0" timeOffset="59338.3304">8965 5967 0,'0'0'0,"0"0"0,0 0 16,24-6-16,-13 5 0,0 0 15,2 1-15,-2 2 0,0 4 0,-1 2 16,-2 4-16,-1 0 0,-1 2 0,-6 8 15,-6 4-15,-4-1 0,-4-1 16,-6 3 0,-5 2-16,-4 4 0,1 0 15,1-3-15,-1-1 0,0-1 16,3-6-16,7-2 0,3-3 16,5-2-16,4-3 0,6-1 15,4-1-15,5-1 0,4 0 0,6 0 16,4 1-16,1-1 0,3 0 15,0 0-15,3 0 0,-2 2 16,-3-1-16,1 5 0,-4 2 16,-2 0-16,-2-1 0,-5 3 15,-3 3-15,-3-4 0,-2-2 16,-6 5-16,-4 0 0,-3 1 0,-4 0 0,-6 2 16,-5 2-16,-6 3 0,0-1 15,-1-4-15,0-1 0,1-5 16,3-3-16,-1-9 0,2-6 15,4-5-15,4-3 0,3 2 16,4 0-16,3 2 0</inkml:trace>
  <inkml:trace contextRef="#ctx0" brushRef="#br0" timeOffset="59645.0668">9182 6334 0,'0'0'15,"0"0"-15,0 0 0,0 0 0,0 0 16,0 0-1,25 5-15,-25-5 16,0 0-16,19 24 0,-19-24 0,13 31 16,-9-12-16,-3 3 0,-2 5 15,-1 0-15,0-3 0,-4 5 16,-1-3-16,1-3 0,-1-1 0,1-2 16,1-4-16,2-5 15,1-3-15,-2-3 0,1-4 0,0-5 16,-1-7-16,4-6 0,4-9 15,2-2-15,3-2 0,12-10 16,9 1-16,2 4 0,2 1 0,13-5 16,4 4-16,-2 7 0,-3 6 15,2 4-15,-5 6 0,-11 6 16,-6 3-16,-7 2 0,-5 0 16,-4 1-16</inkml:trace>
  <inkml:trace contextRef="#ctx0" brushRef="#br0" timeOffset="59923.808">9505 6699 0,'0'0'16,"0"0"-16,0 0 0,0 0 0,0 0 0,22 15 16,-22-15-16,13 19 0,-13-19 0,9 24 15,-9-24-15,6 33 16,-5-15-16,-2 2 0,-2 4 15,-2-2-15,0 0 0,-4 6 16,-1 0-16,2-5 0,3-3 0,0-4 16,2-2-1,0-2-15,-1-1 0,10-6 16,6-5-16,11-2 0,8-3 16,13-3-16,10-3 0,16-4 15,-1-1-15,18-7 0,4-3 16,0-4-16,-9 2 0,-14 5 15,-19 6-15,-14 5 0</inkml:trace>
  <inkml:trace contextRef="#ctx0" brushRef="#br0" timeOffset="60579.1414">8367 5372 0,'0'0'0,"13"12"0,0 2 16,5 4-16,-1 1 0,11 12 0,8 14 15,5 0-15,0 1 0,8 10 16,1 2-16,1-1 0,1-2 0,8 12 15,2 2-15,22 23 16,-13-11-16,0 3 0,-5-1 0,0-3 0,0-3 16,5 7-16,3 5 0,-4-2 15,0-2-15,6 8 0,5 7 16,1-3-16,0 0 0,9 9 16,6 9-16,-4-1 0,-4 1 15,1 16-15,2 8 0,-6-5 16,-4-5-16,2 19 0,4 11 0,-29-49 0,-17-35 15,-13-23-15</inkml:trace>
  <inkml:trace contextRef="#ctx0" brushRef="#br0" timeOffset="64165.044">16829 8015 0,'0'0'0,"0"0"0,0 0 0,0 0 15,0 0-15,0 0 0,0 0 16,0 0-16,0 0 0,-5 22 15,5-22-15,-10 28 0,4-9 0,1 5 16,-1 6-16,1 0 0,-2 1 16,-3 14-16,-2 4 0,1-3 0,1-1 15,-2 11-15,1-1 0,0 2 16,1-8-16,-1-10 0,0-5 16,2-15-16,2-7 0,2-3 15,0-3-15,2-1 0</inkml:trace>
  <inkml:trace contextRef="#ctx0" brushRef="#br0" timeOffset="64350.1706">16846 8339 0,'0'0'0,"0"0"16,0 0-16,0 0 0,25-13 0,-25 13 16,27-8-16,-11 4 0,-1 0 15,4 0 1,1 3-16,-1-1 0,-1 1 15,4-2-15,-1-2 0,-3-2 16,-4-1-16,-1 2 0,-4 1 16,0 1-16</inkml:trace>
  <inkml:trace contextRef="#ctx0" brushRef="#br0" timeOffset="64566.4166">17214 8011 0,'0'0'0,"0"0"0,0 0 15,0 0-15,0 0 0,0 0 16,0 0-16,0 0 0,0 0 0,0 0 15,-13 22-15,13-22 0,-11 30 16,4-8-16,-2 4 16,1 1-16,2-1 0,-4 17 0,-1 5 15,0 0-15,1 1 16,-1 17-16,1 4 16,0 6-16,1-5 0,1 10 15,3-2-15,3-16 0,2-15 0,1-10 16,1-13-16,-1-8 0,0-4 0,0-4 15</inkml:trace>
  <inkml:trace contextRef="#ctx0" brushRef="#br0" timeOffset="64820.0563">17511 8108 0,'0'0'0,"0"0"16,0 0-16,0 0 0,0 0 0,0 0 15,-9 24-15,9-24 0,-13 28 0,6-8 16,-2 4-16,-1 2 16,0 1-16,-1 4 0,0 4 15,-2 7-15,1-1 0,0 6 16,0-5-16,5-5 0,0-6 0,3-6 16,-1-9-16,3-7 0,2-9 15,-1-10 1,2-11-16,0 4 0,0 3 0,0 3 15</inkml:trace>
  <inkml:trace contextRef="#ctx0" brushRef="#br0" timeOffset="65182.9701">17482 8006 0,'0'0'0,"0"0"16,0 0-16,0 0 0,15-21 16,-15 21-16,23-11 0,-9 5 0,0 1 0,0 2 15,1 1-15,-1 2 16,-1 2-16,-2 5 0,-1 5 15,-3 1-15,-3 1 0,-6 8 0,-6 5 16,-5 2-16,-6 1 0,-5 5 16,0-2-16,-1-4 0,2-3 15,2-3 1,1-1-16,3-5 0,4-4 0,5-5 16,3-2-16,4 0 0,4-3 15,6-2-15,7-1 0,5-2 16,3 0-16,4 2 0,3 2 15,-3 2-15,0 2 0,0 2 16,1 2-16,-6 3 0,-3 3 16,-4 5-16,-4 5 0,-5 1 0,-2-2 0,-6 10 15,-6 3-15,-2-5 0,-2-1 16,-4 3-16,-4 2 0,-4-4 16,-4-5-16,-2-4 0,-3-5 15,2-8-15,1-6 0,4-1 16,6 0-16,5-2 0</inkml:trace>
  <inkml:trace contextRef="#ctx0" brushRef="#br0" timeOffset="65489.915">17995 8123 0,'0'0'0,"0"0"15,0 0-15,21 6 0,-21-6 16,22 15-16,-22-15 0,24 32 0,-16-8 0,-2 4 15,-4 4-15,-4 9 0,-4 1 16,-4-2-16,-3-1 0,-1 5 16,1-5-16,1-7 0,1-6 15,0-1-15,2-6 0,3-9 16,2-3-16,-1-8 0,2-5 16,3-10-16,3-7 15,5-8-15,3-5 0,9-8 0,9-6 0,8-6 0,4 5 16,13-6-16,4 3 15,0 8 1,-2 7-16,9 3 0,-2 6 0,-12 7 0,-11 4 0,8-1 16,-14 4-16,-19 9 0,-4 3 15,-3 1 1</inkml:trace>
  <inkml:trace contextRef="#ctx0" brushRef="#br0" timeOffset="65668.1872">18958 8029 0,'0'0'15,"0"0"-15,0 0 0,0 0 0,18 19 16,-18-19-16,7 26 0,-7-26 16,0 30-16,-1-16 0,0-2 15,0-2-15</inkml:trace>
  <inkml:trace contextRef="#ctx0" brushRef="#br0" timeOffset="67094.4367">18298 13001 0,'0'0'0,"19"6"15,10 1-15,15 3 0,17 3 0,26 7 16,24 4-16,10 1 0,-5-3 15,65 7 1,-2-5-16,-23-4 16,-14-5-16,-3-1 0,-2-1 0,-6-6 15,-2-3-15,1-6 0,1-3 16,-5-2-16,-6-1 0,3-6 16,1-4-16,-6 1 0,-4 1 0,2-5 15,0-4-15,-8-5 16,-6 0-16,-4 1 0,-1 2 0,-8-7 0,-4-6 15,-5-5-15,-5-3 0,-10-3 16,-7-1-16,-3-10 0,-1-7 16,-8 0-16,-6-1 0,0-1 15,1-1-15,-6-7 0,-3-6 0,-7-2 16,-3-1-16,-1-1 0,-1 0 16,-3-5-1,-3-5-15,-5 4 0,-5 2 0,-4-3 16,-2-2-16,-4 4 15,-2 2-15,-9-8 0,-4-5 16,-1 4-16,-1 4 0,-7-6 16,-4-6-16,-2 10 0,-3 5 0,-5-11 15,-3-9-15,-2 8 0,1 6 16,-13-7-16,-9-5 0,7 6 16,2 6-16,-12-5 0,-6-1 15,4 9-15,4 5 0,-14-4 0,-8-3 16,1 13-16,2 7 0,-3-3 15,-1-4-15,-2 8 16,-2 5-16,-13 2 0,-9 0 0,10 13 16,5 7-16,-15-1 0,-11-2 0,8 6 0,7 3 15,-10 8-15,-8 4 0,5 4 16,4 2-16,-6 8 0,-1 4 16,4 10-16,3 5 0,-6 4 15,-2 1-15,8 8 0,5 5 0,5 5 16,2 5-16,5 5 15,4 4-15,3 9 16,2 5-16,6 4 0,5 4 16,2 8-16,1 5 0,7 2 15,5 2-15,1 6 0,2 1 16,3 5-16,2-1 0,0 9 16,-1 4-16,8 0 0,4 2 0,1 4 15,1 4-15,3-2 0,2-2 16,7 6-16,4 7 0,5-10 0,4-5 15,4 5-15,2 1 0,6-2 16,7-3-16,3 7 0,4 2 16,3-9-16,2-6 0,3 7 15,5 6-15,3-10 0,0-4 0,9 0 16,5 0-16,-1-4 0,-3-4 16,11 1-1,7-2-15,-3-15 0,-2-10 16,6-4-16,3 0 0,2 2 15,0 2-15,5-3 0,2-3 16,4-9-16,2-6 0,2 1 16,3 1-16,-1-5 0,-2-3 0,7-1 15,4-2-15,1-4 16,1 0-16,9 2 0,5 2 0,-4 0 0,-3-1 0,7-4 16,3-4-16,1 0 15,1 0-15,9 1 0,5 0 16,-2-7-16,-1-4 0,18-3 15,11 1-15,-4-6 0,-6-2 16,6-1-16,1 0 0,-42-2 0,-28 0 16,-20-1-16</inkml:trace>
  <inkml:trace contextRef="#ctx0" brushRef="#br0" timeOffset="67596.1368">18811 13145 0,'0'0'0,"0"0"15,0 0-15,0 0 0,0 0 0,0 0 16,0 0-16,-20 31 0,20-31 0,-21 38 16,4-9-16,-1 3 15,1 1-15,-13 23 0,-5 10 16,-6 14-16,2-4 0,-12 29 0,-9 26 16,2 1-16,12-15 0,-18 46 0,6-15 15,16-41-15,11-31 0,11-39 16,9-27-16,1-15 15,3-10-15,5-25 16,7-18-16,-2 19 0,-1 11 0,-1 10 0</inkml:trace>
  <inkml:trace contextRef="#ctx0" brushRef="#br0" timeOffset="68466.2338">18622 13327 0,'0'0'0,"0"0"15,0 0-15,0 0 0,0 0 0,0 0 16,6 29-16,-6-29 0,10 42 0,-4-11 16,0 8-16,1 4 0,0 3 15,-2 23-15,-2 6 0,-2 11 16,-1-7-16,-2 10 0,-2 7 16,-3-7-16,0-18 0,-3-16 15,-3-13-15,0-13 0,-2-8 0,-8-15 16,-6-10-16,5-12 0,1-8 0,-1-11 15,0-7-15,3 5 0,0 1 16,3-7-16,2 1 0,6 8 16,5 8-16,2 6 0,3 5 15,2 5-15,-1 3 0,6 4 16,8 1-16,1 1 0,4 2 0,5 1 16,9 1-1,-1 0-15,0 0 0,10-3 16,6-2-16,1-3 0,1-2 0,9-7 15,1-3-15,-5-4 16,-4-2-16,0-5 0,-7-2 16,-6 2-16,-4 1 0,-8 1 0,-5 1 15,-7 8-15,-6 4 0,-4 3 16,-2 4-16,-4 2 0,-2 1 0,-10 5 16,-8 2-16,3 2 0,2 3 15,-5 6-15,-2 6 16,0 0-16,3 1 0,0 6 0,1 4 15,4-3-15,1 0 16,3 3-16,4-1 0,2-5 0,4-4 16,9-3-1,6-4-15,3-8 0,2-5 0,1-13 16,0-7-16,-2-5 0,-2-2 16,3-6-16,2-6 15,-4 8-15,-3 5 0,-2 4 0,-3 7 16,-4 5-16,1 2 0,-3 0 15,-2 2-15,-5 4 0,-5 3 16,-1 5-16,-2 6 0,0 8 0,1 6 16,1 10-16,0 7 0,0 7 15,1 4-15,-2 22 0,1 8 16,0 15-16,2-1 0,-5 15 16,2-1-16,-3 37 0,2-18 0,-1-10 15,-3-7-15,1-23 0,-1-15 16,1-15-16,-2-11 0,-2-12 0,-2-9 0,-5-9 15,0-6-15,2-8 16,3-4-16,-3-11 0,0-8 0,-3-7 16,-3-3-16,6-7 0,3-5 15,9-4-15,7-2 0,5-8 16,5-5-16,4-4 0,6 1 16,13-11-1,11-6-15,0-1 0,0 0 16,13-9-16,7-7 0,5-2 15,2-1-15,2-5 16,1-4-16,-21 33 0,-15 23 0,-10 15 0</inkml:trace>
  <inkml:trace contextRef="#ctx0" brushRef="#br0" timeOffset="69047.1223">19649 13608 0,'0'0'16,"0"0"-16,0 0 0,0 0 0,0 0 15,0 0-15,-4 27 0,4-27 16,-6 33-16,2-8 0,-2 5 15,0 4-15,-1 2 0,-4 15 16,-1 3-16,-2 10 0,-1-3 0,1-1 31,0-2-31,-2 1 0,3-9 0,1-7 16,2-12-16,2-14 0,0-6 16,2-17-16,0-13 0,3-9 15,2-9-15,3-10 16,1-10-16,5 0 0,3-4 0,8-6 15,4 2-15,2 0 0,0 6 16,3 14-16,3 7 0,-1 6 0,0 4 0,-3 6 16,-1 4-16,-1 5 0,1 4 15,1 3-15,-1 4 0,-5 3 16,-4 2-16,-5 5 0,-1 3 16,-2 6-16,-3 5 0,-6 7 15,-4 5-15,-9-5 0,-8 1 16,-7 4-16,-3-2 15,2-4-15,-1-3 0,1-3 16,1-3-16,3-3 0,5-4 16,6 0-16,4 1 15,8-8-15,5-6 0,5 2 16,4 1-16,8-2 16,5-2-16,-3 5 0,2 4 15,1 1-15,1 3 0,2 3 0,-5 0 0,-2 11 16,-1 9-16,-5-2 0,-1-3 0,-7 10 15,-5 9 1,-3-1-16,-3 0 0,-7 5 0,-4-3 0,-8-8 16,-2-3-16,-6-6 0,0-7 15,2-14-15,1-10 0,5-11 16,0-8-16,6-11 0,6-8 0,7-9 16,5-6-16,-1 13 0,0 10 0,0 7 15</inkml:trace>
  <inkml:trace contextRef="#ctx0" brushRef="#br0" timeOffset="69316.5679">20144 13912 0,'0'0'16,"6"3"-16,1 1 0,1 2 15,1 3-15,2 11 0,-1 6 0,-1 5 16,-2 4-16,1 14 0,-1 4 16,-2-1-16,0-3 0,-1 7 15,-2-2-15,-1-9 0,-1-8 0,0-3 16,0-9-16,1-10 0,1-3 15,-2-3-15,0-4 0,3-6 16,1-4-16,8-12 0,6-8 0,3-10 0,2-7 16,11-16-16,5-6 0,2-3 15,1-2-15,12-9 16,11-3-16,-5 14 0,-2 9 0,17-18 16,-14 10-16,-11 11 15,-9 7-15,-13 2 0,-7 0 0,-6 2 16,-4 1-1,-4 14-15,-1 9 0,-3 6 16</inkml:trace>
  <inkml:trace contextRef="#ctx0" brushRef="#br0" timeOffset="69601.8831">21262 12772 0,'0'0'0,"0"0"0,0 0 0,0 0 15,0 0-15,20 11 0,-20-11 16,7 21-16,-7-21 0,6 36 16,-4-8-16,1 3 0,-1 3 15,0 16-15,0 7 0,0 16 0,-1 4 16,1 21-16,-1 5 0,1 16 0,1-6 16,-1 21-16,-1 0 0,1 43 15,-4-21-15,-3-21 16,-4-15-16,-1-22 0,-1-16 0,1-14 15,0-9-15,4-19 0,1-12 16,2-9-16</inkml:trace>
  <inkml:trace contextRef="#ctx0" brushRef="#br0" timeOffset="69902.9127">20961 14512 0,'0'0'0,"3"13"0,1 2 0,-2-1 15,1 1-15,2 12 0,0 5 16,0 1-16,-1 1 0,3 13 16,0 3-16,0-6 0,0-4 15,0 1-15,0-6 0,-2-7 16,1-4-16,4-5 15,2-4-15,3-4 0,3-3 16,7-10-16,5-5 0,-1-5 16,3-4-16,15-16 0,7-10 15,-1-5-15,-1-5 0,16-25 16,5-10-16,3-12 0,-4 5 0,6-13 16,-24 35-16,-16 20 15</inkml:trace>
  <inkml:trace contextRef="#ctx0" brushRef="#br0" timeOffset="70086.8367">22780 13251 0,'0'0'0,"9"3"16,0-1-16,-4 0 0,0 0 0,-2-4 15,-1-3-15,-3-8 0,-3-5 16,0 3-16,1 1 0,0 1 0</inkml:trace>
  <inkml:trace contextRef="#ctx0" brushRef="#br0" timeOffset="76925.9213">8152 10930 0,'0'0'16,"2"13"-16,-2 8 0,1 9 0,1 3 15,0 20-15,4 10 0,1 10 16,1-3-16,4 19 15,3 3-15,-2 6 16,-2-8-16,9 44 0,0-8 16,1-15-16,3-11 0,8 2 15,4 1-15,-4-14 0,-7-7 0,7 3 16,6 2 0,-8-10-16,-2-7 0,-4-11 0,-4-5 0,-1-16 15,-1-10-15,5-1 0,3-1 0,-2-7 16,-5-4-16,5-5 0,0-2 15,5-6-15,3-5 0,9-8 16,9-4-16,-1-6 0,-1-2 0,15-16 16,10-10-16,-3-2 0,0 0 15,8-19-15,7-12 0,-1-1 16,-1 2-16,10-18 0,6-8 0,-6 2 16,-4 2-16,17-10 0,12-8 15,-7 9-15,-5 6 0,12-8 16,8-4-16,-8 13 0,-6 10 0,7-9 15,5-5-15,-14 9 0,-9 5 16,0-2-16,-1-3 0,-11 9 16,-8 7-1,-1-3-15,0-1 0,-14 6 16,-9 5-16,-4 4 0,-1 2 16,-6 7-16,-3 5 0,-5 6 15,-4 2-15,-4 7 0,-5 4 0,0 3 16,1-1-16,-8 10 0,-2 6 15,-5 4-15,-2 1 0,-4 6 16,-1 5-16,-2 3 0,-2 3 0,1-3 16,-2 0-16,-3 3 0,0 2 0,-2 0 15,1 1-15,-10 4 0,-8 0 16,9-3-16,-1-1 0,-6 2 16,-3 4-16,-1-3 0,-1 1 15,6-2-15,5-1 0,4-1 16</inkml:trace>
  <inkml:trace contextRef="#ctx0" brushRef="#br0" timeOffset="78086.3729">9716 12722 0,'0'0'0,"0"0"16,0 0-16,0 0 0,0 0 0,-1 22 15,1-22-15,-2 20 16,2-20-16,0 0 0,-4 22 0,4-22 16</inkml:trace>
  <inkml:trace contextRef="#ctx0" brushRef="#br0" timeOffset="78329.4506">9843 12893 0,'0'0'0,"0"0"16,0 0-16,0 0 0,0 0 0,0 0 15,0 0-15,0 0 0,0 0 16,0 0-16</inkml:trace>
  <inkml:trace contextRef="#ctx0" brushRef="#br0" timeOffset="78545.3671">9850 12864 0,'0'0'0,"0"0"16,0 0-16,0 0 0,0 0 0,0 0 16,0 0-16,0 0 0,0 0 15,-22-11-15,22 11 0,0 0 0</inkml:trace>
  <inkml:trace contextRef="#ctx0" brushRef="#br0" timeOffset="78745.7651">9893 12724 0,'0'0'0,"0"0"0,0 0 16,0 0-16,0 0 0,0 0 0,0 0 15,0 0-15,0 0 0,0 0 0,0 0 16,0 0-16</inkml:trace>
  <inkml:trace contextRef="#ctx0" brushRef="#br0" timeOffset="78993.4534">9925 12810 0,'0'0'0,"0"0"0,0 0 15,0 0-15,0 0 0,0 0 0,0 0 16,0 0-16</inkml:trace>
  <inkml:trace contextRef="#ctx0" brushRef="#br0" timeOffset="79194.1339">9836 12673 0,'0'0'15,"0"0"-15,0 0 0,0 0 0,0 0 16,0 0-16,0 0 0,0 0 15,1 27-15,-1-27 0</inkml:trace>
  <inkml:trace contextRef="#ctx0" brushRef="#br0" timeOffset="79379.3027">9901 12815 0,'0'0'0,"0"0"0,0 0 16,0 0-16,0 0 0,0 0 0,6-22 16,-6 22-16</inkml:trace>
  <inkml:trace contextRef="#ctx0" brushRef="#br0" timeOffset="79579.9125">9940 12593 0,'0'0'0,"0"0"0,0 0 0,0 0 0,0 0 16,0 0-16,-5 18 0,5-18 15,0 0-15,0 0 0</inkml:trace>
  <inkml:trace contextRef="#ctx0" brushRef="#br0" timeOffset="79764.4998">10051 12766 0,'0'0'16,"0"0"-16,0 0 0,0 0 15,0 0-15,0 0 0,0 0 0,-16 23 0,16-23 16,0 0-16,0 0 0,-18 12 16</inkml:trace>
  <inkml:trace contextRef="#ctx0" brushRef="#br0" timeOffset="79911.7378">10021 12804 0,'0'0'16,"0"0"-16,0 0 0,0 0 15,0 0-15,0 0 0,0 0 0,0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06T01:54:07.8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4230 5242 0,'0'0'15,"0"0"-15,0 0 0,0 0 0,0 0 0,0 0 16,0 0-16,0 0 0,0 0 16,0 0-16,0 0 0,0 0 15,0 0-15,-4 24 0,4-24 16,-4 30-16,2-11 0,0 6 0,-1 4 16,-2 1-16,2 1 0,-4 16 15,-2 7-15,3-4 0,-1-1 0,-2 14 16,3 1-16,-4 7 0,2-7 15,-2 11-15,-1-2 0,4-5 16,2-5-16,-1 10 0,1-1 16,2-11-16,2-7 0,-2-2 15,6 1-15,-3-8 0,2-4 0,8 9 16,3-10 0,-4-24-16,1-8 0,-3-1 15,-1-1-15,-3-3 0</inkml:trace>
  <inkml:trace contextRef="#ctx0" brushRef="#br0" timeOffset="363.101">4602 5618 0,'0'0'0,"0"0"15,0 0-15,0 0 0,0 0 0,-19 14 16,19-14-16,-28 27 0,13-12 15,-4 2-15,-2 3 16,0 0 0,1-1-16,-10 10 0,-2 2 15,4-5-15,3-3 0,-1 2 0,6-2 16,2-3-16,3 0 0,4-1 16,3-2-16,2 0 0,5-1 0,2-1 15,5 0-15,6-2 16,3-1-16,2 1 0,2-2 15,4-2-15,1 1 0,4-2 0,4-1 0,3-1 16,-3-3-16,5-2 0,1-1 16,0-2-16,1-1 0,7-6 15,1-4-15,-3 1 0,-2 0 0,-7 2 16,-9 2-16,-5 2 0</inkml:trace>
  <inkml:trace contextRef="#ctx0" brushRef="#br0" timeOffset="679.2314">5065 5414 0,'0'0'0,"0"0"0,0 0 16,0 0-16,0 0 0,24 13 0,-24-13 0,23 12 15,-23-12-15,24 24 0,-12-10 16,-1 1-16,0 0 15,-1 2-15,-2 2 0,0 1 16,-4 2-16,0 10 0,-2 0 16,-2-1-16,-2-1 0,0 2 15,-1 0-15,0 7 0,-3-1 0,2 2 0,0 1 0,-1-3 16,-2-3-16,1 0 0,0-1 16,-4 4-16,2-2 0,1-3 15,0-2-15,-1-1 0,-2-2 0,-2-5 16,-2-2-16,2-4 0,3-5 15,3-2-15</inkml:trace>
  <inkml:trace contextRef="#ctx0" brushRef="#br0" timeOffset="863.2595">4897 6374 0,'0'0'0,"0"0"15,0 0-15,0 0 0,0 0 16,0 0-16,0 0 0,0 0 0,0 0 16,0 0-16,0 0 0,25 0 0,-25 0 15,37-2 1,-14 2-16,2 0 0,3-1 15,3 1-15,4-1 0,8 0 0,2-1 0,2-1 0,-1 0 16,10-1-16,-2-2 0,-3 1 16,-4 0-16,3-7 15,-4-6-15,-10 4 16,-9 5-16,-5 0 0</inkml:trace>
  <inkml:trace contextRef="#ctx0" brushRef="#br0" timeOffset="1086.7111">5668 5904 0,'0'0'15,"0"0"1,0 0 0,0 0-16,31 0 0,-31 0 0,36 0 0,-10-1 0,6 1 15,-2-1-15,1 1 16,4-2-16,5 1 0,4 1 15,-3 0-15,5 0 0,-3 0 16,-5 1-16,-6-1 0,-7 0 0,-2-1 16,-5-1-16,-4 0 0,-2 0 15,-2 1-15,-2 0 0</inkml:trace>
  <inkml:trace contextRef="#ctx0" brushRef="#br0" timeOffset="1318.5881">6039 5554 0,'0'0'0,"0"0"0,0 0 0,0 0 0,0 0 15,-5 25-15,5-25 0,-7 37 16,4-13-16,-2 5 16,1 4-16,-2 3 0,2 3 0,-5 13 15,2 3-15,-1 10 0,1-3 0,2 11 16,2-4-16,6-4 15,4-4-15,6 1 0,4-11 0,-4-11 0,-2-11 16,-4-7-16</inkml:trace>
  <inkml:trace contextRef="#ctx0" brushRef="#br0" timeOffset="1888.8301">6870 5645 0,'0'0'0,"0"0"0,0 0 0,0 0 15,0 0-15,0 0 0,-15-16 16,10 16-16,0 2 0,0 4 16,-2 5-16,-2 1 0,-2 2 15,-2 4-15,-1 4 0,-4 9 0,1 2 16,4 5-16,-1 0 0,1 7 15,3-2-15,3 0 0,4 1 16,3 1-16,0-7 0,9-1 0,7-2 16,1-5-16,-1-5 0,5-4 15,2-6 1,3-4-16,1-4 0,5-8 0,5-6 16,-2-4-16,-1-3 0,6-12 15,3-8-15,4-5 0,-2 0 0,-1-10 16,-1-7-16,2-7 0,-5 1 15,-4 0-15,-4-1 0,-3-15 16,-9 16-16,-2 3 0,-2 4 16,-8 13-16,-5 9 0,-3 9 0,-2 5 15,2 5-15,0 7 0,0 7 16,-3-1-16,0 1 0,-1-1 16,1 7-16,-1 5 0,-1 4 15,2 5-15,-3 2 0,0 5 16,-1 3-16,0 1 0,0 9 15,-2 5-15,-1 0 0,1 0 0,-1 9 0,1 1 16,2-3-16,-1-2 0,5 5 16,3-1-16,1-8 0,1-5 0,6-3 15,3-1-15,2-5 16,0-3-16,0-4 0,2-5 16,-5-5-16,-3-5 0,0-2 0</inkml:trace>
  <inkml:trace contextRef="#ctx0" brushRef="#br0" timeOffset="2436.9227">7730 5828 0,'0'0'0,"0"0"0,0 0 15,24-8-15,-24 8 0,32-2 16,-9 2-16,2 2 0,1 1 15,10 3-15,-1 1 16,-5 2-16,-5 2 0,4 3 0,-4 3 16,-3-1-16,-6 1 15,-6 4-15,-6 3 0,-2-1 16,-2 0-16,-8 4 0,-5 3 16,-4-1-16,-4 2 0,-2 0 15,-3-2-15,-2 4 0,1-5 0,3-3 16,2-2-16,4-4 15,4-5-15,4-2 0,3 0 16,2-5-16,0-2 0,5-1 0,4-2 16,2 3-16,5-1 0,4-1 0,3-5 15,2 0-15,1 0 0,6-2 16,5-1-16,0-1 0,0 0 0,3-2 16,2-2-16,-3 1 0,-2 1 15,9 0-15,-1 0 16,-5-2-16,-4 3 0,-3-1 0,-4 4 15,-3-1-15,-2 1 0,-4 2 0,-2-1 16,-2 0-16,-4-3 0,-3 3 16,-2 1-16,1-1 0,-1 2 15,-2 1-15,2 2 0,-2-2 16,2 4-16,-2-4 0,0 0 16,0 2-16,0-2 0,0 0 15,0 0-15,0 0 16,0 0-16,-2 3 0,-2 0 15,-2-2-15,0-2 0,0-1 16,1 1-16,0 1 0</inkml:trace>
  <inkml:trace contextRef="#ctx0" brushRef="#br0" timeOffset="3291.539">6012 6832 0,'0'0'16,"0"0"-16,0 0 0,0 0 0,20-15 15,-20 15-15,24-7 16,-24 7-16,30-11 0,-13 5 15,3 0-15,2 1 0,2 1 0,3 0 16,1 1-16,10-1 16,-1-1-16,4 3 0,0 1 15,6 1-15,1-1 0,-1 1 16,2 0-16,-3 1 0,-1 0 0,8-1 16,0-1-16,-4 0 0,-4 0 0,2 0 15,2-1-15,-4 0 0,-1-1 16,9-1-16,1 2 0,-2 0 15,-2 0-15,3-1 0,2 0 16,1-1-16,-1 0 0,10 1 0,-2 0 31,-3-3-31,-1-1 0,-1 5 0,2 4 16,-2-4-16,2-2 0,23 0 16,-7 0-16,-13-1 0,-9 1 15,3 0-15,0 2 0,-6-1 16,-4 0-16,-1 0 0,1 1 15,-7-3-15,-5-2 0,0 0 0,1 3 16,-18 0-16,1 0 0,-2-2 16,2 2-16,2-2 0,1 1 0,-2 0 15,-1 0-15,-5 4 0,-1 0 16,-2 1-16,-2-3 0,-1 0 0,-2 0 16,1 2-16,1 2 15,-1 3-15,3-1 0,-4 0 0,-1 0 16,0-1-16</inkml:trace>
  <inkml:trace contextRef="#ctx0" brushRef="#br0" timeOffset="4911.8684">8834 4668 0,'0'0'16,"0"0"-16,0 0 0,0 0 0,0 0 0,0 0 15,0 0-15,-15-16 0,15 16 16,0 0-16,-27 5 0,27-5 15,-29 11-15,11 1 16,-3 3-16,1-1 16,1 2-16,-10 9 0,-1 5 15,0-1-15,2 0 0,0 11 16,3 0-16,7-1 0,3-3 0,2 9 16,5-1-16,4-6 0,3-4 15,9 0-15,5-1 0,3-2 16,4-4-16,8 6 0,3 0 15,-4-10-15,3-2 0,10 4 16,3 2-16,-3-4 0,0-3 0,1 0 16,4 0-16,-4-2 0,-3-5 0,10-1 15,0-4-15,-6-1 16,-3-1-16,5-4 0,3-2 16,-3-4-16,-2-2 0,9-8 0,5-7 15,-8 1-15,-6 0 0,9-9 16,10-5-16,-4 0 0,1-1 0,34-22 15,-1-1 1,-21 8-16,-11 3 0,2-3 16,2-6-16,-5 10 0,-5 6 15,-3-5-15,0-2 0,-9 3 16,-6 3-16,-3-6 0,-1-6 16,-6 7-16,-4 4 0,-3-6 15,-2-3-15,-1 5 0,-3 7 0,-4-8 16,-1-2-16,-7 7 0,-4 8 0,-4-11 15,-1-5-15,-3 9 0,-1 6 0,-6-4 16,-4-4-16,0 8 16,1 5-16,-9-3 0,-8 0 15,5 4-15,3 3 0,-12 1 0,-9-2 16,11 8-16,4 3 0,-11-3 16,-10-2-1,5 4-15,2 5 0,-7 2 16,-2 2-16,4 1 0,5 2 15,-7 7-15,-3 5 0,10 2 16,9-1-16,-9 3 0,-6 3 16,6 1-16,5 2 0,-11 4 15,-7 3-15,6-4 0,3 0 0,-7 9 16,-5 9-16,11-3 0,6-2 0,-4 7 16,-2 3-16,8-4 0,2-5 0,7 5 15,3 2-15,9-2 0,7 0 16,-4 5-16,1 3 15,2-7-15,5-7 0,3 11 0,3 5 16,0-7-16,1-4 0,-2 8 16,-2 5-16,0-5 0,1-3 0,-1 3 15,-3 2-15,4-7 0,2-8 0,2 3 16,0 0-16,1-4 16,1-2-16,0-1 0,-1-2 15,6-7-15,3-4 0,3 0 0,0-3 16,-2-6-16,1 1 0,2 2 15,4 2 1,-4-1-16,2 1 0,4-2 16,3-1-16,-3-2 0,0-1 0,2 1 15,0 0-15,0-3 0,1 0 16,6 1-16,4 2 16,-3-2-16,-2-1 0,1 0 0,2 2 15,-5 1-15,-3 0 0,0 0 16,-2-2-16,-5-1 0</inkml:trace>
  <inkml:trace contextRef="#ctx0" brushRef="#br0" timeOffset="6519.6879">11072 4185 0,'0'0'0,"0"0"16,0 0-16,0 0 0,0 0 0,0 0 15,0 0-15,0 0 0,0 0 16,0 0-16,0 0 16,0 0-16,0 0 15,0 0-15,25-13 0,-25 13 16,0 0-16,28 3 16,-28-3-16,27 3 0,-11 0 0,2-1 15,1 0-15,1 2 0,-1-2 0,3 1 16,3 1-16,7-2 15,0 0-15,4 1 0,1-1 16,-1 0-16,1-1 0,9 1 0,3 0 16,-2 1-16,-1 0 0,14 1 0,2-1 15,-5-1-15,-3-1 0,3-1 16,4-2-16,4-1 0,-4 1 16,3 1-16,2 0 0,-6 1 15,-2 0-15,11-2 0,3-1 16,-7 0-16,-5 1 0,33 0 0,-4 0 0,-10 1 15,-9 0-15,4-3 16,1-1-16,-8 4 0,-5 4 0,6-5 16,5-2-16,-5 2 0,-2 0 15,3 2-15,4 2 0,-12-2 0,-5 1 16,5 0-16,7 0 0,-8 1 16,-2-2-1,3 3-15,4 1 0,-6-1 16,-6-5-16,5 2 0,3 2 15,-3-1-15,0 2 0,2-2 16,4-2-16,-7 2 0,-4 1 0,5 2 16,2 1-16,-6-2 0,-4-2 15,4 2-15,3-2 0,-5-3 16,-4-4-16,6 6 0,4 4 0,-3-1 16,-1-1-16,-1-2 0,0-3 15,-6 4-15,-3 1 0,5 0 16,3 1-16,-6-4 0,-4-2 0,2 4 15,1 3-15,-5-1 16,-4-1-16,4-1 0,2 0 16,-3 1-16,-3-2 15,2 2-15,3 0 0,-4 1 16,-4 1-16,-1-2 0,0 1 16,-14-3-16,6 0 0,2-1 15,4-1-15,-4 1 0,-1 1 0,3-1 16,4-2-16,-5 5 15,-2 0-15,-2 0 0,0-1 16,0 0-16,2 0 0,-1 0 0,0 2 0,-2-2 16,-2 0-16,0-1 0,0 1 15,-6-1-15,-1 1 0,-2 0 16,-1 1-16,0-2 0,0 0 0,-2 0 16,0-2-16,-3 2 0,-1 2 15,1-1-15,-1-1 16,0 0-16,-2 0 0,-2 0 0,2 0 0,-2 0 31,0 0-31,0 0 0,2-1 16,-2 1-16,0 2 0,0-2 15,0 0-15,0 0 0,0 2 0,-2 0 16,-4 1-16,-2 3 16,-4 1-16,-5 2 0,-4 4 15,3-2-15,3-1 0,1-2 0</inkml:trace>
  <inkml:trace contextRef="#ctx0" brushRef="#br0" timeOffset="12395.938">19428 3385 0,'0'0'16,"0"0"-16,0 0 0,0 0 16,0 0-16,0 0 0,0 0 0,0 0 15,0 0-15,0 0 16,0 0-16,18-17 16,-18 17-16,0 0 0,0 0 15,0 0-15,0 0 0,25-12 16,-25 12-16,0 0 0,0 0 0,0 0 15,24-8-15,-18 7 0,1 0 16,1 0-16,-1-2 0,1 1 16,0-2-16,-1 0 0,-1 3 0,1 0 15,-1 1-15,1-1 0,1 1 16,-2-1-16,1-2 0,0 2 0,-1-2 16,1 2-16,0 0 0,0 0 15,0-1-15,-1 0 0,1 0 16,1 0-16,0-1 0,0 1 15,-1 0-15,-1 1 16,1 1-16,0-1 16,-1 0-16,1 0 0,-2 0 15,1-1-15,-1 1 0,2 0 0,0-2 16,-1 2-16,1 1 0,1-1 16,-1 0-16,1-2 0,0 0 15,1 1-15,-1 1 0,2 0 16,0 1-16,0 0 0,0-1 0,-1-2 15,0 1-15,-2 0 0,1-1 16,0 2-16,0-1 0,-1 1 0,1 1 16,0-1-16,-1 0 0,1 0 15,0 0-15,0-1 0,-1 1 16,2 1-16,0-1 0,1 2 16,0 0-16,0-1 0,-1 0 0,-1-1 15,1-1-15,0 0 0,0 1 16,0 0-16,1 1 0,-1-1 0,1 0 15,-1 1-15,-1 0 0,1 0 16,0 0-16,-1 1 0,2 0 16,0 1-16,1 1 0,-1-2 15,0 0-15,0 1 16,0-1-16,0-1 0,0 1 16,0-1-16,1 0 0,0-1 15,1 1-15,-1 0 0,0 1 16,0 0-16,0 0 0,0-1 15,0 1-15,-1-1 0,0 2 16,0-2-16,1 0 0,-1 0 16,0 0-16,1 0 0,0 0 0,1 0 0,0 0 15,1 1-15,2 2 0,-2-3 16,0-3-16,0 2 0,0-3 16,1 1-16,-1 0 0,-2 2 15,-1-1-15,-1 1 0</inkml:trace>
  <inkml:trace contextRef="#ctx0" brushRef="#br0" timeOffset="12562.0621">20877 3186 0,'0'0'15,"0"0"-15,0 0 0,0 0 16,0 0-16,0 0 0,26-8 15,-26 8-15,0 0 0,23-8 0,-13 5 16,0 1-16,0 0 0,-2-1 16,0 2-16,-1-1 0</inkml:trace>
  <inkml:trace contextRef="#ctx0" brushRef="#br0" timeOffset="13736.7669">21128 3030 0,'0'0'0,"0"0"0,0 0 0,0 0 0,0 0 15,0 0-15,0 0 0,0 0 0,0 0 16,0 0 0,0 0-16,0 0 0,23-15 15,-23 15-15,23-2 0,-23 2 16,25 1-16,-25-1 0,28 5 16,-14-2-16,-1 2 0,-1 0 0,-2 2 0,-2 0 0,-2 2 31,-2 2-31,-2 2 0,-4-1 0,-3 2 15,-4 1-15,-2 3 16,-7 6-16,-2 1 0,-3 1 16,-3 0-16,-2 1 0,0-3 0,-5 4 15,0-2-15,6-4 0,5-1 16,3-6-16,4-4 0,2-4 0,3-3 0,6-7 16,5-2-16,6-5 0,4-1 15,2-4-15,2-1 0,-1 0 16,-2 0-16,0 2 0,0-1 15,-1 3-15,-2 2 0,-2 1 16,-2 1-16,-3 3 0,-2 0 0,-2 4 16,-1 1-16,-2 3 0,1 2 0,-3 1 15,0 0-15,-1 3 0,-1 1 16,-2 1-16,-1-1 0,1 2 16,0 3-16,0 2 0,1 2 15,0 0-15,1 0 0,0 2 16,1 1-16,0-1 0,1 1 15,-1 3 1,3 0-16,1-1 0,1 0 0,3-4 16,3-2-16,2-4 15,4-1-15,4-6 0,5-4 16,-2-5-16,4-3 0,9-5 0,3-3 16,0-3-16,0-2 0,1-2 15,1-1-15,1-2 0,-4 2 16,-6 3-16,-4 2 0,-5 3 0,-4 3 0,-5 2 15,-4 2-15,-3 1 0,-2 3 16,-5 1-16,-4 2 0,0 3 16,0 3-16,0 1 0,0 1 15,0 2-15,1 0 0,2 2 16,2 0-16,2-2 0,2 2 0,2-1 16,2 1-1,2-2-15,1 0 0,4-1 16,2 1-16,2-4 0,3 0 15,-1-1-15,-1-3 0,1 1 16,-2-2-16,0-1 0,-1-2 16,-2 0-16,-1 0 0,-1-2 15,-2 1-15,-2-3 0,-2-2 0,-4-1 16,-3 0-16,2 0 0,0 1 0,1 2 16</inkml:trace>
  <inkml:trace contextRef="#ctx0" brushRef="#br0" timeOffset="14063.59">20764 3463 0,'0'0'0,"0"0"0,0 0 15,0 0-15,0 0 0,-6 20 16,6-20-16,-4 19 0,4-19 0,-5 26 15,2-11-15,-1 2 0,-1 1 16,1 3-16,-1 4 0,1 0 0,0 0 16,-2 10-16,2-2 0,0 2 15,1 0-15,2 5 0,3-1 16,3-6-16,0-5 0,5-2 16,2-4-16,5-4 0,1-4 15,5-5-15,1-3 0,3-4 16,4-2-16,2-6 0,4-3 0,0-6 0,1-3 15,-2 1 1,-8 4-16,-6 3 0</inkml:trace>
  <inkml:trace contextRef="#ctx0" brushRef="#br0" timeOffset="14873.2149">21429 3448 0,'0'0'0,"0"0"0,0 0 0,0 0 16,0 0-16,0 0 0,26 0 15,-26 0-15,0 0 0,36-3 16,-36 3-16,30-8 0,-13 4 0,-1 1 0,2-2 16,-3 1-16,0 0 0,-3-1 15,-1-1-15,-2-1 0,-2 1 16,-2 0-16,-3-1 0,-2 2 15,-2-1-15,-4 0 0,-2 0 16,1 2-16,-2 1 0,0 0 16,0 1-1,2-2-15,-1 2 0,1-1 0,1-1 16,0 2-16,1 0 0,-1 3 16,1 4-16,-2 0 0,-1 1 15,-2 4-15,-1 1 0,0 3 16,0 3-16,-5 11 0,-2 4 15,0 1-15,0 0 0,-9 7 16,0 1-16,2-4 0,3-6 0,1 1 0,5-7 16,3-5-16,3-5 0,3-4 15,4-2-15,3-5 0,2-2 16,5-2-16,3-2 0,-1-2 16,3-1-16,0 0 0,2 2 15,-2 1-15,-1 0 0,1-1 16,0 1-16,2 0 0,-1 2 0,-1 0 0,-1 2 15,-1 3-15,-1 1 0,-3 3 16,0 2-16,-5 2 0,-3 1 16,-5 5-16,-2 5 0,-2 0 15,-1 2-15,-10 11 0,-5 2 16,-1-1-16,2-1 0,-6 2 16,1-4-16,4-7 15,3-5-15,4-7 0,4-4 16,5-4-16,3-1 0,6-1 15,4-2-15,3-4 0,3-1 0,3-5 16,3-2-16,2-2 16,2-1-16,2-2 0,5-1 15,-3 1-15,-1 2 0,-1 0 16,-2 2-16,-1 1 0,-2 2 0,-3 1 0,-2 2 16,-2-1-16,-2 2 0,-3 1 15,-1 2-15,-2 1 0,0 2 16,-2 3-16,-1 1 0,-1 2 15,2 2-15,-1 3 0,-2 3 0,2 4 16,0 0-16,0 2 0,2 0 16,1 1-1,1 1-15,5 5 0,4 0 16,4-6-16,5-3 0,-5-5 16,-2-2-16,-2-3 0</inkml:trace>
  <inkml:trace contextRef="#ctx0" brushRef="#br0" timeOffset="16646.4138">24848 2591 0,'0'0'0,"0"0"0,0 0 0,0 0 0,5-21 16,-5 21-16,0 0 0,-5-24 15,1 16-15,0 1 0,-2-1 16,-1 0-16,0-1 0,-2-1 15,-1 1-15,-3 0 0,-3 2 0,-1 0 16,-3 0-16,-3 2 0,-3 1 16,-9 1-1,-2-1-15,-4 3 0,-2 0 16,-12 2-16,-3 1 0,3 0 16,1 0-16,-13 4 0,-1 1 15,0 3-15,2-1 0,-9 7 16,2 3-16,4 1 0,2 2 0,-12 5 15,3 1-15,3 0 0,2 1 16,-33 16-16,8-4 0,13 0 0,8-1 16,1 0-16,3 1 0,5 3 15,4 2-15,0 2 0,-1 0 16,4-3-16,3-3 0,4 7 16,1 2-16,1-2 0,-1-2 0,4 0 15,0 0-15,9 4 16,5 2-16,-5-7 15,-1-6-15,4 4 0,6 1 0,2 6 16,4 3-16,5-10 0,5-6 0,0 3 16,1 3-16,2 0 0,2-2 15,5 4-15,3 3 0,-1-6 16,0-3-16,4 4 0,5 2 16,2 1-16,2 0 0,1-6 15,1-4-15,1-1 0,-1-3 16,7 5-16,5 2 0,3 0 15,2-1-15,0-5 0,0-4 16,3 2-16,2 0 0,-1 0 16,1 0-16,7-2 0,4 0 0,3 1 15,0 0-15,2-6 0,1-4 16,6-1-16,3 0 0,1-2 0,0-2 16,1-2-16,1-1 0,-3-2 15,-3-3-15,6-1 0,5 0 16,2-5-16,0-3 0,3-5 0,2-7 31,-3 2-31,-1 0 0,1-5 16,1-4-16,-5 0 0,-1-1 0,6 4 15,5 1-15,-4-5 0,-3-2 0,-1-5 16,-1-4-16,-1 10 16,-4 4-16,2-2 0,2-2 15,-1-3-15,2 1 0,-3 0 16,-2 1-16,-7-2 0,-5 1 0,1-3 15,0-2-15,-3 4 0,-3 4 16,-1-2-16,-2 0 0,3-6 0,1-2 0,-2 1 16,-2 0-16,-2-1 0,-1-2 15,-1 2-15,-1 1 0,1 4 16,0 3-16,0-3 0,-1-1 16,1-1-16,0-2 0,-1 0 15,-2 0-15,1-1 0,2 2 16,1-1-1,1 1-15,0-4 0,-1-1 0,3 0 16,1 0-16,-1 0 0,1 1 16,-1-6-16,1-2 0,-7 2 15,-5 2-15,-3-2 0,-2 0 16,-3 2-16,-2 3 0,-4-4 16,-4-4-16,-5 1 0,-5 1 0,-1-1 15,-1 1-15,2 2 0,-1 1 0,-1-1 16,-1 0-16,0 1 0,-1 0 15,0 0-15,2 0 16,-3 15-16,1-3 0,0 0 16,1-3-16,-3 0 0,-3 0 0,-2-1 15,0-2-15,-5 0 0,-2 2 16,-2-1 0,-1 0-16,-5 5 0,-4-1 0,-4-2 15,-3-2-15,-2-1 0,-1 2 0,-10-4 16,-3 3-16,-2 1 0,-1 2 15,-1-2-15,0-1 0,-1 1 16,0-2-16,-1 5 0,0 1 16,-20-6-16,9 4 0,-3 3 15,-1 0-15,3 9 0,2 4 0,-1 5 16,1 2-16,2 2 0,0 0 16,-4 1-16,-2 2 0,1 1 15,2 3-15,-2 1 0,0 1 16,2 3-16,2 2 0,-4 5 15,-4 3-15,-1 0 0,-2-2 16,-1 1-16,-1 3 0,5 1 0,3 0 0,3 3 16,1 1-16,8-2 0,6-2 15,-3-1-15,-1-2 0,5 0 16,4-1-16,1 2 0,0 0 16,6-2-16,2-1 0,-2 4 15,-2 4-15,0 0 0,3 3 0,-1-2 31,1 0-31,1-2 0,1-1 0,4 2 16,5 1-16,3-4 0,2-2 16,5 0-16,3 0 0,10-10 15,2 1-15,3-2 0,3 1 16,5-1-16,5-2 0,1-4 16,6 0-16,-7-2 0,-4-1 15,-3 1-15</inkml:trace>
  <inkml:trace contextRef="#ctx0" brushRef="#br0" timeOffset="17373.0683">27692 2632 0,'0'0'0,"0"0"0,0 0 0,-21 14 16,21-14-16,-25 14 16,9-4-16,-4 1 0,-2 2 0,-10 5 15,-2 1-15,-5 2 0,-2 1 0,-13 5 0,-2 1 16,1 2-16,0 3 0,-12 5 15,-1-2-15,-5 5 0,3-3 0,1 5 16,0 1-16,0 6 16,7-4-16,-23 18 0,8-7 15,11-3-15,6-2 0,3-1 16,2 1-16,5-4 16,4-4-16,-4 2 0,0 1 15,-1 0-15,-1 0 0,1-2 16,1 1-16,1-4 0,2-3 15,2 0-15,2-1 0,4-4 0,4-4 16,5-5-16,6-4 0,4-1 16,2-5-16,3-8 0,2-9 15,4-2-15,4-1 0,3-3 0,1-2 16,1 6-16,0 1 0,0 1 16</inkml:trace>
  <inkml:trace contextRef="#ctx0" brushRef="#br0" timeOffset="18668.158">25871 2088 0,'0'0'0,"0"0"0,0 0 15,0 0-15,0 0 0,0 0 0,14 26 0,-14-26 16,0 0-16,13 34 0,-13-34 15,16 33-15,-5-13 0,3 2 16,0 2-16,0 2 0,2 1 16,4 11-16,-1 2 0,2 2 15,0 1-15,6 10 0,-1-2 16,4 9-16,-1-3 16,-1 2-16,1 2 0,4 3 15,0-6-15,-2 4 0,-1 3 16,2 7-16,-1-5 0,2-3 15,2-1-15,5 3 0,-1-7 16,13 18-16,-4-6 0,-9-10 16,-4-10-16,3 1 0,3-1 15,-9-5-15,-6-4 0,4 0 0,1-2 0,-6-3 16,-4 1-16,-1 1 0,0 0 16,-1-5-16,-2-3 0,2-3 15,0-1-15,-2-3 0,1-1 0,-2-2 16,-1 2-16,-8-11 15,-1 1-15,1 1 0,-1-1 16,2 3-16,0 2 16,0-5-16,0-1 0,0 0 15,0 2-15,0-3 0,-1 0 16,-1-1-16,-1 1 0,1-2 16,-1-2-16,1 0 0,-2 1 0,0-4 15,-1 1-15,-1 0 16,0-3-16,0 1 0,0 0 15,-2-3-15,2 3 0,-2-3 0,2 3 16,-2-3-16,0 0 0,0 0 16,0 0-16,0 0 0,0 0 15,0 0-15,0 0 16,0 0-16,0 0 0,0 0 0,0 0 16,0 0-16,0 0 0,0 0 15,0 0-15,0 0 0,2 2 16,-2-2-16,0 0 0,0 0 15,0 0-15,0 0 0,0 0 16,0 0-16,0 0 0,0 0 16,0 0-16,0 0 0,0 0 0,0 0 15,0 0-15,0 0 0,0 0 16,0 0-16,0 0 0,0 0 16,0 0-16,0 0 0,0 0 15,0 0-15,0 0 0,0 0 16,0 0-16,0 0 0,0 0 0,0 0 15,0 0-15,0 0 0,0 0 16,0 0-16,0 0 0,0 0 16,0 0-16,0 0 0,0 0 15,0 0-15,0 0 0,0 0 0,0 0 0,0 0 16,0 0-16,0 0 0,0 0 16,0 0-16,0 0 0,0 0 15,0 0-15,0 0 0,0 0 16,0 0-16,0 0 0,0 0 15,0 0-15,0 0 0,0 0 16,0 0-16,0 0 16,0 0-16,0 0 0,0 0 15,0 0-15,0 0 0,0 0 16,0 0-16,0 0 0,0 0 16,0 0-16,0 0 0,0 0 15,0 0-15,0 0 0,0 0 16,0 0-16,0 0 15,0 0-15,0 0 0,0 0 0,0 0 0,0 0 0,0 0 16,0 0-16,0 0 0,0 0 16,0 0-16,0 0 0,0 0 15,0 0-15,0 0 0,0 0 16,0 0-16,0 0 0,0 0 16,0 0-16,0 0 0,0 0 15,0 0-15,0 0 16,-3-5-16,-2 3 0,5 2 15,-6-5-15,6 5 0</inkml:trace>
  <inkml:trace contextRef="#ctx0" brushRef="#br0" timeOffset="22380.4724">13589 10861 0,'0'0'0,"0"0"0,0 0 15,0 0-15,0 0 0,0 0 16,0 0-16,0 0 0,0 0 0,0 0 0,0 0 16,0 0-16,-6-24 0,6 24 15</inkml:trace>
  <inkml:trace contextRef="#ctx0" brushRef="#br0" timeOffset="22881.7957">13201 10408 0,'0'0'0,"0"0"0,0 0 0,0 0 0,0 0 0,0 0 0,-19 17 15,19-17-15,0 0 0,-12 28 16,10-12-16,0 0 0,-2 0 0,2 7 16,1 4-16,-1 8 15,0 0-15,2 6 0,2 6 16,1 11-16,1 0 0,0 11 16,-2-1-16,1-2 15,2-2-15,-2 14 0,-1 1 16,0-7-16,1-7 0,-5 14 15,-1-1-15,1-4 0,0-7 0,-3 32 16,0-8-16,-2-17 16,1-10-16,1-2 0,3 0 15,1-10-15,2-5 0,3-12 0,4-8 16,3-10-16,2-8 0,8-13 0,6-11 16,-10 5-16,-4 3 0,-5 3 15</inkml:trace>
  <inkml:trace contextRef="#ctx0" brushRef="#br0" timeOffset="23329.1825">13765 10926 0,'0'0'0,"0"0"0,0 0 15,0 0-15,0 0 0,-29 17 0,29-17 16,-24 18-16,11-5 0,-1 4 0,-3 4 0,0 1 16,-2 1-16,-6 9 0,-3 4 15,3-3-15,0 1 0,-7 6 16,0 0-16,3-4 0,0-3 0,3-1 16,5-4-16,3-6 0,5-3 15,3-3-15,3-3 0,4-2 31,2 0-31,4 0 0,4 0 16,2 1-16,2 0 0,4-1 16,5 1-16,1-2 0,1 0 0,3-2 15,5-2-15,-1 3 16,-2 1-16,2 1 0,-1-1 16,0 0-16,-3-4 0,0 1 0,-2-1 15,-1-2-15,0 0 0,-1-1 0,0-3 16,1-1-16,2-5 0,-1-4 15,0-3-15,1-9 0,-1-5 0,-5 5 16,-2 4-16,-4 3 0</inkml:trace>
  <inkml:trace contextRef="#ctx0" brushRef="#br0" timeOffset="23651.2375">14032 10885 0,'0'0'16,"0"0"-1,0 0-15,0 0 0,0 0 16,0 0-16,0 0 0,32-5 16,-32 5-16,29-4 0,-29 4 15,42-1-15,-20 2 0,0 2 0,1 0 16,-1 2-16,-1 1 16,-2 3-16,-3 3 0,2 4 0,-4 0 15,-4 2-15,-4 5 0,-4 0 0,-2 3 16,-1 1-16,-2 2 15,0 7-15,0-2 0,0 3 16,-1 1-16,1 0 0,1 0 0,-1 7 0,2 0 16,0-5-16,0-4 0,1 0 0,1 0 15,0-4-15,-1-2 0,0-2 16,-1-2-16,0-3 0,-1-2 16,0 0-16,0 0 0,-3-5 15,0-1-15,0-5 0,2-1 16,0-3-1</inkml:trace>
  <inkml:trace contextRef="#ctx0" brushRef="#br0" timeOffset="23882.8274">13988 11984 0,'0'0'0,"0"0"16,0 0-16,0 0 0,0 0 0,0 0 16,0 0-16,20-2 0,-20 2 15,27-8-15,-27 8 0,40-14 0,-13 5 16,2-2-16,4 0 0,9-4 15,-1 0-15,2 1 16,3-2-16,8-1 0,-2 3 16,7 1-16,-5 5 0,-5-2 0,-2 3 0,-1-1 0,-1 2 15,-4-1-15,-4 1 0,1-3 16,-2 1-16,-5-15 0,-3-12 16,-4 5-16,-6 8 0,-5 5 15</inkml:trace>
  <inkml:trace contextRef="#ctx0" brushRef="#br0" timeOffset="24468.7817">14749 11278 0,'0'0'0,"0"0"0,0 0 16,0 0-16,0 0 0,0 0 0,0 0 15,0 0-15,0 0 0,0 0 16,0 0-16,29 7 0,-29-7 16,31 2-16,-10-4 0,2 0 15,3-1-15,4 0 0,3-2 16,10-1-16,-1-2 0,3-2 0,2 0 16,7-1-16,-3 2 0,8 0 15,0-1-15,-10 0 0,-6 2 0,0 0 31,-1 4-31,-5 0 0,-5 1 0,-6-1 16,-3-1-16,-5 2 0,-4 1 16,-3 1-16,-3 0 15,-4 1-15,-1-1 0,-1 1 0,-2 0 0,2 0 16</inkml:trace>
  <inkml:trace contextRef="#ctx0" brushRef="#br0" timeOffset="24716.1018">15155 10759 0,'0'0'0,"0"0"15,0 0-15,0 0 0,0 0 0,0 0 16,-1 27-16,1-27 0,7 36 0,-3-11 16,2 6-1,-1 5-15,1 4 0,2 18 0,-1 6 16,3 13-1,0-2-15,5 14 0,1-2 0,3 4 16,-2-10-16,8 8 16,1-3-16,1-15 0,-1-11 0,22 7 15,2-18-15,-16-15 0,-9-11 16,-9-6-16</inkml:trace>
  <inkml:trace contextRef="#ctx0" brushRef="#br0" timeOffset="25333.635">16553 10852 0,'0'0'16,"0"0"0,0 0-16,-8-18 0,4 14 0,0-1 15,-2-2-15,1 1 0,-2 2 16,-3 2-16,-2 2 0,-1 1 15,-1 3-15,-2 4 0,0 2 16,-6 8-16,0 4 0,-2 6 16,-1 4-16,2 0 0,2 0 15,-1 10-15,2 1 0,6 1 0,3 0 0,2 9 16,4-1-16,8-5 0,3-3 16,11 5-16,6-2 0,-1-10 15,0-7-15,6-5 0,4-7 16,0-5-16,0-3 0,4-6 15,4-3-15,-3-8 0,-2-8 0,1-11 16,-1-5-16,-1-8 0,0-3 0,5-14 16,-1-5-16,-2 1 0,-4 1 0,5-18 15,1-4-15,1-10 16,-7 20-16,-7 5 0,-7 5 16,-4 7-16,-3 6 0,-8 5 15,-4 7-15,-1 8 0,-1 9 0,-1 8 16,-3 6-1,2 3-15,0 0 0,5 2 16,0 0-16,-3 7 0,1 3 16,-2 4-16,-2 5 0,1 6 15,-2 6-15,1 4 0,2 7 16,1 0-16,0 1 0,0 16 16,0 4-16,1-1 0,-1-4 0,5 13 15,1 2-15,2-11 0,2-8 0,7 19 16,4-10-16,0-8 0,-1-6 15,4-9-15,3-5 0,-4-13 0,-3-6 16,2-11-16,0-6 16,-12-1-16,-1 1 0,-3 0 15</inkml:trace>
  <inkml:trace contextRef="#ctx0" brushRef="#br0" timeOffset="25688.1066">17446 11168 0,'0'0'0,"0"0"16,0 0-16,0 0 0,0 0 0,0 0 15,30-10-15,-30 10 0,32-3 0,-32 3 16,44 0-16,-21 2 0,1-1 16,-1 3-16,1 2 0,2 2 15,-2 2-15,-5 4 0,-3 3 16,-4 2-16,-2 0 0,-6 3 15,-5 3-15,-4 0 0,-4 1 0,-7 7 16,-2 3-16,-3-3 0,-1-1 0,-1-2 16,-1-4-16,-1-1 0,3-6 0,4-3 15,4-2-15,3-3 0,3-3 16,5-1-16,3-1 0,3-2 16,4-2-16,7 0 0,7-1 15,1-3-15,2 0 0,7-4 16,6-1-1,5-3-15,4-2 16,5-7-16,4-3 0,-3-1 0,-12 5 0,-9 5 16</inkml:trace>
  <inkml:trace contextRef="#ctx0" brushRef="#br0" timeOffset="25973.5938">18301 11016 0,'0'0'0,"0"0"0,0 0 15,0 0-15,0 0 0,0 0 16,38-6 0,-38 6-16,40-6 0,-12 2 15,5 0-15,2 0 0,1 0 0,14-2 16,3 3-16,-5-1 0,-1-2 15,7-1 1,-2 0-16,3 2 0,-7 3 0,-6 1 0,-4 0 16,-8-1-16,-3 2 0,-6 3 15,-3 0-15,-7 4 0,-7 0 0,-1-2 16,-1 0-16,1-3 0</inkml:trace>
  <inkml:trace contextRef="#ctx0" brushRef="#br0" timeOffset="26204.888">18356 11340 0,'0'0'0,"0"0"0,0 0 0,0 0 0,0 0 16,26-1-16,-26 1 0,42-3 16,-14 2-16,6-2 0,6 0 15,-1 1-15,2 0 0,14-1 16,4-3-16,9 1 0,-4-1 15,10 1-15,-4 1 0,-7-1 16,-6 0-16,10-5 0,0-4 0,-17 3 16,-13 4-16,-8 1 0</inkml:trace>
  <inkml:trace contextRef="#ctx0" brushRef="#br0" timeOffset="26559.0952">19740 10401 0,'0'0'0,"0"0"0,0 0 15,0 0-15,0 0 0,25-5 16,-25 5 0,44-5-16,-19 1 0,4 3 0,3 1 15,-1 0-15,-1 1 0,6 3 16,-1 2-16,-4 1 0,-4 0 15,-1 6-15,-5 6 16,-6-1-16,-2-1 0,-7 5 0,-4 5 16,-2 1-16,-2 0 0,-3 7 15,-2 3-15,-1-1 0,2-1 0,-3 12 0,0 1 16,2-4-16,2-4 0,1 7 16,0 0-16,2-6 0,1-6 0,1 3 15,1 2-15,0-4 16,1-4-16,3 1 0,1 1 15,-2-4-15,-2-4 16,-1-8 0,0-4-16,0-3 0</inkml:trace>
  <inkml:trace contextRef="#ctx0" brushRef="#br0" timeOffset="26759.7193">19909 11454 0,'0'0'0,"0"0"0,0 0 0,0 0 15,0 0-15,0 0 0,26-12 0,-26 12 0,38-13 16,-10 6-16,4-1 0,2 1 16,2-1-16,11 0 0,-2 0 15,-1 3-15,-2-1 0,6 1 16,-2-1-16,-8 2 0,-6 0 16,-7 1-16,-4 0 0,-4 1 15</inkml:trace>
  <inkml:trace contextRef="#ctx0" brushRef="#br0" timeOffset="27060.6723">20567 11152 0,'0'0'0,"0"0"0,0 0 0,0 0 16,31-10-16,-31 10 16,39-6-16,-17 5 0,2 3 15,1 2-15,-2 2 0,-2 5 16,-4 3-16,1 10 0,-6 3 15,-5 5-15,-6 2 0,-6 10 16,-5 3-16,-1-3 0,-1-1 16,-3 4-1,-2-1-15,6-10 0,4-4 0,2-7 0,4-5 16,9-5-16,5-4 0,4-6 16,2-4-16,12-12 0,9-8 15,0-6-15,0-4 0,7-9 16,5-6-16,-1-7 0,-8 3 0,-6 6 15,-12 13-15,-6 8 0</inkml:trace>
  <inkml:trace contextRef="#ctx0" brushRef="#br0" timeOffset="27276.4772">21078 10920 0,'0'0'0,"0"0"0,0 0 0,25-5 0,-25 5 16,38-5-16,-10 3 0,4-1 16,3-1-16,11-1 0,2 1 15,1-1-15,-1-2 0,9 1 16,-4 0-16,-5 1 0,-2 0 16,4 0-16,-6 1 15,-11-4-15,-7 0 0,-7 1 16,-3 2-16,-4 1 0</inkml:trace>
  <inkml:trace contextRef="#ctx0" brushRef="#br0" timeOffset="27492.8309">21462 10375 0,'0'0'0,"0"0"15,0 0-15,0 0 0,0 0 0,14 38 16,-7-15-16,-1 6 0,1 7 15,-1 7-15,0 7 0,1 20 16,-1 4-16,3 23 16,1 2-16,4 12 0,6 7 0,5 4 15,4-11-15,12 7 0,-5-30 0,-10-29 0,-9-17 16,-5-13-16</inkml:trace>
  <inkml:trace contextRef="#ctx0" brushRef="#br0" timeOffset="27762.2058">22693 10157 0,'0'0'0,"0"0"0,0 0 16,0 0-16,0 27 0,2-7 0,0 9 15,1 7-15,-1 2 0,-1 24 0,-1 9 16,0 16-16,0 0 0,3 15 16,2-2-16,1 1 0,3-14 0,7-3 15,5-4-15,5-6 0,-1-20 16,6-28-16,3-19 16,-10-3-16,-9 0 0,-4-1 0</inkml:trace>
  <inkml:trace contextRef="#ctx0" brushRef="#br0" timeOffset="28009.7807">23222 10483 0,'0'0'0,"-10"-1"16,-1 1-16,4 3 0,-2-1 16,-4 5-16,-5 4 0,-2 3 0,-1 3 0,-10 11 15,-2 3-15,-4 6 0,1-2 16,8-6-16,5-4 15,5-4-15,6-4 0,6 2 0,7-1 16,7-3-16,5 0 0,9 2 16,7 0-16,3-2 0,3 0 15,17 0-15,5-2 0,1-2 0,-2-1 0,12-5 16,1-3-16,-19-1 0,-11-1 16,-10 0-16</inkml:trace>
  <inkml:trace contextRef="#ctx0" brushRef="#br0" timeOffset="28464.4235">23800 10504 0,'0'0'0,"0"0"16,0 0-16,-11 23 0,11-23 15,-10 34-15,3-8 0,2 2 16,-1 3-16,3 11 0,3 2 15,2 4-15,3-3 0,5-5 0,5-4 0,6-1 16,2-5-16,6-8 0,4-6 16,2-6-16,3-7 0,5-10 15,3-9-15,0-6 0,-1-7 16,12-18-16,0-11 0,-4 0 16,-5-1-16,4-16 0,-3-6 15,6-24 1,-13 16-16,-16 17 0,-9 11 15,-8 15-15,-6 9 0,-3 11 0,0 8 16,-1 7-16,0 5 0,-2 5 16,1 2-16,1 3 0,-1 2 15,-1 12-15,-2 10 0,1 0 16,-2 3-16,-1 10 0,-3 7 16,1 3-16,1 1 0,1 18 0,2 5 15,5 0-15,3-4 0,8 51 0,3 1 16,-2-14-16,0-11 0,1 1 15,1 1-15,0-22 0,-1-13 16,-2-14-16,-1-9 0,-3-18 16,-2-13-16,-2-3 0,-1-2 15,0-2-15</inkml:trace>
  <inkml:trace contextRef="#ctx0" brushRef="#br0" timeOffset="28959.4708">22098 10485 0,'0'0'0,"0"0"0,0 0 0,0 0 16,0 0-16,26 4 0,-26-4 16,33 7-16,-13-5 0,5 2 15,5 1-15,1-1 0,0 2 0,11 3 16,2 2-16,-4 1 0,-4 0 16,3 7-16,-5 4 15,-7 0-15,-5 2 16,-7 6-16,-8 8 0,-7 6 15,-7 5-15,-14 21 0,-9 8 16,-7 8-16,-3-7 0,-11 8 16,-2-6-16,-12 14 0,14-19 15,15-24-15,12-16 0,8-13 0,9-10 16,3-7-16,4-7 0,7 2 16,1-3-16,5-3 0,8-1 0,5-1 15,5 1-15,6-7 0,7-5 16,3-2-16,4 0 0,17-7 15,8-1-15,-1 2 0,0 0 0,8 1 16,5 1-16,10-4 0,-31 9 16,-20 6-16</inkml:trace>
  <inkml:trace contextRef="#ctx0" brushRef="#br0" timeOffset="29128.9341">24141 10749 0,'0'0'16,"0"0"-16,0 0 0,0 0 0,0 0 16,0 0-16,0 0 0,0 0 15</inkml:trace>
  <inkml:trace contextRef="#ctx0" brushRef="#br0" timeOffset="30214.0767">12028 11117 0,'0'0'0,"0"0"16,0 0-16,0 0 0,25 12 16,-25-12-16,31 8 0,-11-3 0,3 1 0,5 0 15,4 0-15,1-1 0,1 2 0,11 1 16,1-1-16,6 4 16,-6-2-16,-5 4 0,-3 2 15,-7 1-15,-5 3 0,-3 7 16,-6 4-16,-7 1 0,-6 0 0,-6 9 15,-5 7 1,-6-1-16,-6-1 0,-5 7 16,-5 3-16,-7 7 0,0-5 0,-10 13 15,0 1 1,2-7-16,3-4 0,-17 20 0,6-11 16,7-13-16,6-10 0,6-5 15,4-4-15,10-12 0,5-7 0,7-8 16,4-7-16,5 0 0,1-1 0,5 0 15,5 1-15,0-1 16,0-1-16,5-4 0,4-4 16,0 1-16,0 0 0,6-2 0,4-2 15,-4-1-15,3-4 0,11-5 16,3-2-16,-1 4 0,1 4 16,3-5-16,2-5 15,-1 4-15,2 2 0,3-2 16,3-1-16,2 0 0,-8 4 0,2-1 15,0-1-15,0 3 16,-1 1-16,28-4 0,-2 0 16,-11 3-16,-6 2 0,-20 5 15,-12 2-15,-9 2 0</inkml:trace>
  <inkml:trace contextRef="#ctx0" brushRef="#br0" timeOffset="30367.8296">13742 11736 0,'0'0'0,"0"0"0,0 0 0,0 0 15,0 0-15,12 17 0,-12-17 16,27 23-16,-27-23 0,21 18 16</inkml:trace>
  <inkml:trace contextRef="#ctx0" brushRef="#br0" timeOffset="38994.1152">22557 12160 0,'0'0'0,"0"0"0,0 0 16,-1 23-16,0-12 0,1 1 0,1 4 15,0-1-15,1 2 16,2 9-16,1 4 0,1-3 0,1-2 16,-1 7-16,1 3 15,2 0-15,1 1 16,-1-2-16,1 1 0,0 0 0,0 1 15,2 9-15,2-1 16,1-2-16,3-2 0,-1-1 0,1 1 16,-1-2-16,-2-2 0,3 7 15,-3-1-15,3-3 0,0-2 0,2 3 16,1 1-16,0-6 16,-1-3-16,-1 2 15,-2 2-15,1-3 0,-1-1 16,3 3-1,4 2-15,-1-2 0,1-2 16,-3-5-16,-3-4 0,3 2 16,3 1-16,-1-1 0,0-3 15,-1-4-15,-1-3 0,0-4 0,0-2 16,1 0-16,1 0 0,1-4 0,1-2 16,-4 0-16,0 1 0,-2-3 15,0-2-15,3-1 0,3-2 16,-2 0-16,-1-1 0,1-5 15,1-3-15,-1-3 0,0-1 0,2-4 16,0 0-16,-2-3 16,0 0-16,3-6 0,1-3 0,1 3 0,-1 2 15,0-4-15,-1-3 0,2-2 16,-1-1-16,8-7 0,-1 0 16,-1 0-16,0-1 0,0 0 15,0-1-15,2-7 0,-2-1 16,-2 1-16,0-1 0,1 2 15,2 1-15,15-23 16,-3 6-16,-5 8 0,-3 5 16,-4-1-16,-5 0 0,4 3 15,3 3-15,-1-2 0,0 1 16,-4 0-16,-3 2 0,4-1 16,4 1-16,-3 2 0,-2 0 15,0-3-15,0-4 0,0 7 16,1 3-16,-2 0 0,0-2 0,0 0 0,1 2 15,-1-3-15,-1-2 0,2 3 16,0 3-16,1-1 0,2-2 16,-4 6-16,-4 2 0,3-4 15,2-2-15,-2 0 0,-2 3 0,1-2 16,0 2-16,0 1 0,-3 2 16,3-4-1,2-1-15,-6 5 0,-3 4 16,8 1-16,5 1 0,-2-5 15,-3-3-15,-2 1 0,-3 4 16,0 1-16,0 3 0,2 0 16,3-2-16,-4 2 0,-1 1 15,-2-1-15,-1 0 0,1 2 0,2 0 16,-5 2-16,1-1 0,-11 12 0,-1-1 16,5-2-16,4-2 0,-2 1 15,0 1-15,2-3 0,-1-2 16,-2 7-16,-2 1 0,-1-2 15,0-2-15,0 2 0,0 0 0,-1-1 16,0 0-16,-1 4 0,-1 1 16,3 2-16,2 1 0,0-2 0,0-1 15,1 1-15,1 0 0,-4 3 16,-2 2-16,-3 3 0</inkml:trace>
  <inkml:trace contextRef="#ctx0" brushRef="#br0" timeOffset="43640.8">9387 5261 0,'0'0'0,"0"0"0,0 0 15,0 0-15,0 0 0,0 0 16,0 0-16,0 0 0,0 0 16,0 0-16,0 0 0,4 21 0,-4-21 15,0 0-15,21 16 16,-21-16-16,21 14 0,-7-5 0,2 1 16,3 0-1,1 0-15,-2-1 0,-3-1 16,-2-1-16</inkml:trace>
  <inkml:trace contextRef="#ctx0" brushRef="#br0" timeOffset="44257.9454">10799 6003 0,'0'0'0,"0"0"16,16 8-16,-4-3 0,3-1 16,11 3-1,6 1-15,1 1 0,1-1 16,14 3-16,3 1 0,-2-2 16,-4-2-16,15 5 0,4 0 0,-7-1 15,-5 0-15,10 5 0,0 0 16,-4 0-16,-5-1 0,11-1 15,2 1-15,-8-4 0,-4-1 16,3 0-16,4 0 0,-8-1 0,-7 0 0,29-3 16,-2-3-16,-9-4 15,-6-1-15,2 2 0,1 1 16,-8 0-16,-5 0 0,9 1 0,6 1 16,-10 1-16,-8-2 0,9 0 15,7 1-15,-8 0 0,-5 1 16,5-1-1,6-1-15,-10-1 0,-3-1 0,2 1 16,4 1-16,-7 0 0,-3 0 0,4-2 16,4-1-16,-4 1 0,-3 0 15,6-1-15,4-1 0,-7 5 16,-5 2-16,3-2 0,2-4 16,-4 2-16,-2 1 0,4-3 15,2-2-15,-5 4 0,-5 2 0,4 0 16,2-1-16,-6-1 0,-4-1 15,3-4-15,3-1 16,-15 1-16,2 2 0,17 0 0,0 1 16,-20-4-16,0-2 0,5 3 15,4 2-15,-4 2 0,-1 0 0,1-1 16,4-2-16,-1-3 0,0-2 0,-8 3 16,-7 0-16,-4 3 0</inkml:trace>
  <inkml:trace contextRef="#ctx0" brushRef="#br0" timeOffset="44706.2828">16676 4213 0,'0'0'0,"10"-2"0,-1-2 16,0 4-16,1 4 0,1-1 0,-2 0 15,-1-1-15</inkml:trace>
  <inkml:trace contextRef="#ctx0" brushRef="#br0" timeOffset="46063.8606">18759 4172 0,'0'0'0,"11"1"0,5-1 0,3 2 16,2 1-16,14 0 0,14-3 15,-2 1-15,-4 1 0,11 3 16,1 1-16,-3-1 0,-4-3 0,11-1 0,-1-1 16,-5 3-16,-6 1 0,12 0 15,-1 2-15,-14-2 0,-4 0 16,10 0-16,0 2 0,-3 2 16,-4 1-16,3-1 0,3 0 15,-4-2-15,-3-2 0,4 4 16,4 2-1,-5-1-15,-2-1 0,5 0 0,6-1 16,-5-2-16,-4 0 0,27 4 16,-2 5-16,-11-4 0,-9 0 15,9 0-15,4 0 0,-10 0 16,-6 0-16,5-2 0,2-2 16,-8-1-16,-4 2 15,22 3-15,14 3 0,-12-5 0,-8-3 0,-9 1 16,-4 0-16,5 3 0,4 3 0,3-8 15,3-6-15,-1 1 0,1 2 16,-2-1-16,-1 3 16,0-2-16,1-1 0,2 0 0,1-1 15,-3-4-15,-1-4 0,1 4 16,-1 2 0,3 2-16,-1 0 0,2-2 15,0-3-15,-3 3 0,-3 1 0,2 2 16,3 3-16,0-3 0,3-1 15,1-3-15,1-1 0,-5 0 16,-3 1-16,0-2 0,2-1 16,2 2-16,-1 3 0,3-4 15,1 0-15,-3-2 0,-2 1 16,1 0-16,0-2 0,1 1 0,0-2 0,-1 5 16,0 4-16,-1-4 0,2-1 15,2-3-15,2-1 0,-4 3 16,-1 6-16,-3-3 0,1-3 15,-1 1-15,-1 1 0,2-1 16,0 2-16,-1-1 0,0 0 0,0 0 16,1-2-16,0 2 0,-2 3 0,1-3 15,1-1-15,0 1 0,1-1 16,3 2 0,2-2-16,-5 5 0,-3 1 15,0-4-15,1-2 0,0-2 0,-2 0 16,1 3-1,1 2-15,-2-1 0,1 1 0,1-1 0,0 1 0,-2-1 0,-2-3 16,2 5-16,4 3 16,-5-4-16,-1-3 0,2 1 15,1 2-15,2 0 0,1 0 0,-1-1 16,1 1-16,-5 1 0,-3 0 16,1 1-16,1 2 15,-1-1-15,-2 0 0,-4 0 16,-1 2-16,0-1 0,1-1 0,1 1 15,2 2-15,1 1 0,2 1 16,-1-3-16,0 1 0,-7 0 16,-4 0-16,1 2 0,1 0 15,-2 0-15,-2-2 0,0 0 16,-1-1 0,0 3-16,-1 1 0,-15-4 15,2 1-15,0 1 0,-2 0 0,4 1 16,1 1-16,-2-5 0,-2-1 15,-3-1-15,1 0 0,0 2 16,0 2-16,-2-1 0,0 0 16,-4-2-16,1 0 0,-2 0 15,-1 0-15,0 2 0,0-1 0,-2-1 16,-1-1-16,-2 1 0,-1 0 0,1 0 16,-1 1-16,0-1 0,-3-1 15,0 1-15,-3 0 0,2 0 16,-2 0-16,2-1 0,-2 1 15,2-2-15,-2 2 0,0 0 16,0 0-16,2 0 0,-2 0 0,0 0 16,0-2-16,0 2 0,0 0 0,0 0 15,0 0-15,3-1 0,-3 1 16,0 0-16,2 2 0,-2-2 16,0-2-16,-4-2 0,-2-1 15,-4-1-15,-2-2 0,-7-2 16,-5-1-1,2 0-15,3 2 0,2 1 0</inkml:trace>
  <inkml:trace contextRef="#ctx0" brushRef="#br0" timeOffset="51309.9941">11867 4984 0,'0'0'0,"0"0"0,0 0 0,0 0 16,0 0-16,0 0 0,0 0 15,-22-6-15,22 6 0,0 0 16,0 0-16,0 0 0,0 0 0,0 0 16,0 0-16,0 0 0,0 0 15,0 0-15,0 0 0,0 0 16,0 0-16,0 0 0,0 0 0,0 0 16,-21 14-16,21-14 0,0 0 15,3 21-15,-3-21 0,0 0 16,1 22-16,-1-22 0,0 0 0,4 25 15,-3-18-15,0 0 0,0 1 16,1-1-16,1 2 0,1-3 16,0 2-16,-1-2 0,1 1 0,0 0 15,1-1-15,0-1 0,1 2 16,-1-3-16,2 1 0,-1-1 16,1-1-16,0-2 0,-1 0 0,1-2 15,-1-3-15,1 0 0,0-1 16,-1-2-16,1-2 0,-2-1 15,1 0 1,0-1-16,1 0 0,0 1 16,-1 0-16,0 0 0,-2-1 15,0 2-15,-1 1 0,-1-1 0,0 3 16,0-2-16,0 2 0,-2 1 16,-2 0-16,1 1 0,0-2 15,-1 1-15,0 0 16,0 1-16,-1 0 0,0 1 0,0-1 0,0 2 15,-1 0-15,-1 2 0,-2 0 16,-1 1-16,0 1 0,-2 1 0,0 0 16,0 2-16,1-1 0,-1 3 15,0-2-15,0 2 0,1-1 16,1 1-16,-1 2 0,1-1 16,0 0-16,2 2 15,-1 1-15,2 1 16,0-1-16,2 1 0,1 1 15,1-1-15,-1-4 0,1 0 0,0 0 16,0-3-16</inkml:trace>
  <inkml:trace contextRef="#ctx0" brushRef="#br0" timeOffset="54101.7883">17560 6163 0,'0'0'0,"0"0"0,0 0 15,0 0-15,0 0 0,0 0 16,0 0-16,0 0 0,12 24 0,-12-24 16,0 0-16,24 18 0,-24-18 0,20 19 15,-20-19-15,26 23 0,-13-11 16,3-1-16,3 0 0,0 0 15,0 0-15,8 0 0,3-1 16,0-2-16,-1-1 0,3 0 16,1-1-1,2-1-15,0-1 0,11-1 0,3-3 16,-4 1-16,-1 1 0,11-1 16,2-1-16,-5 0 0,-3 1 15,2-1-15,0 0 0,1 0 16,-1 0-16,7 0 0,1-2 15,-4 1-15,-3-1 0,7-2 16,1 2-16,-8 0 0,-5-1 0,4 3 16,3-1-16,-7-1 0,-4 0 0,4 1 15,5 0-15,-3 0 0,-4-2 16,2 0-16,3 1 0,-1 1 16,-2-1-16,7 0 0,4 1 31,-2 0-31,-5 0 0,28 1 0,-6 0 15,-12-1-15,-10 0 0,5-4 16,2 0-16,0-1 0,-2 3 0,4 2 16,2 1-16,-6 1 0,-6-1 15,10-1-15,5 0 16,-5-2-16,-3 2 0,1 2 0,2 0 16,-3-2-16,-2-1 0,8-1 15,5 1-15,-7-1 0,-5 0 0,8-3 0,7 0 16,-7 2-16,-6 1 0,8 2 15,6 1-15,-6-3 0,-3-1 16,3 2-16,2 0 0,-6-1 16,-5 1-16,3-2 0,2-3 15,-2 3-15,0 3 0,2 3 16,2 1 0,-8-4-16,-4-3 0,5 2 0,5 4 15,-4-1-15,-3 2 0,7-2 16,3-1-16,-8-2 0,-5 1 15,4-3-15,4 0 0,-7 0 16,-4 0-16,2 4 0,2 2 16,-2-2-16,-2-1 0,3 0 15,1 0-15,-6 0 0,-2-1 0,1 0 0,0 4 16,-5-4-16,-5 1 0,-1 0 16,-3 0-16,-2 0 0,0 0 0,-1-1 15,-2 0-15,-2-1 16,-4 1-16,-4 0 0,6-1 15,-2 0-15,-2 2 0,-4-1 16,-1 1-16,-5 1 0,-3 0 0,-4 0 0,-2 0 16,-2-4-16,-2 3 0,0-1 15,2 2-15,0-1 0</inkml:trace>
  <inkml:trace contextRef="#ctx0" brushRef="#br0" timeOffset="54958.1137">17809 4905 0,'0'0'0,"0"0"0,0 0 16,0 0-16,0 0 0,0 0 15,0 0-15,0 0 0,0 0 0,0 0 16,0 0-16,0 0 0,0 0 0,0 0 15,0 0-15,0 0 0,27 8 16,-27-8-16,28 4 0,-28-4 16,31 2-16,-13-1 0,2-1 15,-1 0-15,1 0 0,-1 0 16,1-1 0,1 0-16,-2 1 0,-3 1 15,-2 0-15,-1 0 0,-2 0 0,-3 0 16,0 1-16,-2 0 0,-1-2 15,0 1-15,-2-1 0,-1 0 16,-2 0-16,0 0 0,0 0 16,1-3-16,-1 3 0,0 0 15</inkml:trace>
  <inkml:trace contextRef="#ctx0" brushRef="#br0" timeOffset="55205.7069">18008 4800 0,'0'0'0,"0"0"0,0 0 0,0 0 16,0 0-16,0 0 16,0 0-16,0 0 0,0 0 15,0 0-15,0 0 0,7 26 16,-7-26-16,5 19 0,-5-19 16,4 27-16,-4-27 0,2 35 15,-1-12-15,1-1 0,-2 0 16,0 0-16,0 2 0,0 4 0,0-2 15,2-2-15,1-1 0,1-4 16,1-2-16,4-6 0,3-6 16,1-3-16,1-3 0,-2 1 0,-2-1 15,-1 1-15</inkml:trace>
  <inkml:trace contextRef="#ctx0" brushRef="#br0" timeOffset="55560.1692">18306 4742 0,'0'0'0,"0"0"0,0 0 16,0 0-16,0 0 0,0 0 16,0 0-16,0 0 0,0 0 15,1 29-15,-1-29 0,4 23 16,-4-23-16,4 26 16,-4-26-16,7 29 15,-3-15-15,2 1 0,0 2 0,0-2 16,-1-2-16,2 0 0,2 1 15,-2-1-15,1-1 0,0-1 16,0 1-16,-1-2 0,0-1 0,-2 1 16,1-1-16,0-1 15,-2 0-15,0 0 0,0-1 0,-1 0 0,-1 0 16,-1 0-16,-1 1 0,-2 1 16,-2 0-16,-5 2 0,-4 0 15,-2 2-15,0-2 0,-4 2 16,-3 0-16,-7 3 0,1-2 0,3-2 15,5-2-15,2-1 0</inkml:trace>
  <inkml:trace contextRef="#ctx0" brushRef="#br0" timeOffset="55738.7121">18379 4717 0,'0'0'0,"0"0"0,13-10 16,-3 3-16,1 0 0,7-1 16,6 0-16,10-5 0,3 0 0,7 1 15,5 1-15,11 1 16,-2 3-16,-2 0 0,-13 1 16,-9 2-16</inkml:trace>
  <inkml:trace contextRef="#ctx0" brushRef="#br0" timeOffset="55923.8239">19601 4383 0,'0'0'0,"0"0"16,0 0-16,0 0 0,0 0 0,0 0 15,38 20-15,-38-20 0,29 17 16,-29-17-16</inkml:trace>
  <inkml:trace contextRef="#ctx0" brushRef="#br0" timeOffset="60221.9675">20973 5173 0,'0'0'0,"0"0"0,-16-5 16,6 1-16,0 1 0,-5 0 15,-2-1-15,-7 0 0,-1 0 16,-1 4-16,-3 3 0,-2-1 0,-1-2 0,-5 5 16,1 0-16,-2 4 0,-1 0 15,-1 4-15,-3 3 0,2 2 16,1 3-16,-11 7 0,0 0 16,4 5-16,4 4 0,-8 7 15,-2-1-15,6 2 0,5 1 0,-3 9 16,3 2-16,3-6 0,0-4 0,6-2 15,3-2-15,5 10 0,5 0 16,1 12-16,8-8 0,5-15 16,3-8-16,11-2 0,6 0 15,-4-15-15,3 0 0,5 0 16,5 1-16,2 2 0,0-1 0,7 1 16,4-4-1,4-1-15,3 0 0,3-3 16,4 0-16,0-1 0,-1-3 15,6-3-15,6-3 16,-2-7-16,2-4 0,4-7 0,4-3 0,28-21 0,-10-2 16,-5-2-16,-1-5 0,-10 0 15,-4 0-15,-3 0 0,-4 1 16,-6 3-16,-4 4 0,-7 0 16,-4-2-16,-9-2 0,-7-1 15,-2 1-15,-2 2 0,-3 0 16,-2 2-16,-3-3 0,-1 1 15,-5 4-15,-1 3 16,-4-3-16,-3-4 0,-3 7 0,-4 4 16,-6 0-16,-2 0 15,-7-1-15,-2 1 0,-1 4 16,0 2-16,-2 2 0,0-1 16,-4 4-16,-2 1 0,11 15 15,-4 4-15,-10 0 0,-5 0 16,-5 5-16,-2 3 0,-11 10 15,-7 4-15,-7 11 0,3 5 0,-32 19 16,2 2-16,10 2 0,5 2 0,8 8 16,3 6-16,24-23 0,17-18 0,10-10 15</inkml:trace>
  <inkml:trace contextRef="#ctx0" brushRef="#br0" timeOffset="69821.7962">14376 4683 0,'0'0'0,"-13"-3"16,-4 0-16,5 0 0,0 1 0,-7-4 15,-3-3-15,-1 3 16,0 1-16,-10 0 0,-4 0 16,2 3-16,1 1 0,-6 4 15,-3 6-15,3 1 0,0 1 0,-17 5 16,-6 7-1,3-5-15,4-3 0,-14 15 16,0 9-16,6 0 0,6 0 0,-14 11 16,-2 5-16,-16 17 15,15-9-15,2 11 0,1 9 16,8-14-16,6-7 0,7 10 16,6 7-16,9-12 0,6-7 0,1 5 15,3 6-15,10-11 0,9-5 0,2-2 16,2-1-1,3-2-15,2-4 0,7 5 16,4 5-16,0-8 0,1-3 0,12 9 16,10 6-16,1-12 0,-1-7 15,9 0-15,6-1 0,-5-9 16,-3-6-16,18-5 0,13-1 16,-9-10-16,-7-6 0,13-5 15,9-2-15,-7-7 0,-6-4 0,13-12 16,8-8-16,-6-2 0,-5-2 15,10-12-15,6-8 16,-8 4-16,-6 3 0,7-18 0,6-12 16,-10 5-16,-6 4 0,3-11 15,2-8-15,-12 6 0,-7 3 0,-9-6 16,-7-6-16,-12 15 0,-7 8 16,-7 3-16,-4 1 0,-9 12 15,-7 9-15,-11-2 0,-7-1 16,3 7-16,1 7 0,-2-1 15,-2 2-15,1 11 0,-2 5 0,7 6 16,3 4-16,3 4 0</inkml:trace>
  <inkml:trace contextRef="#ctx0" brushRef="#br0" timeOffset="70408.1496">23523 5028 0,'0'0'0,"0"0"16,0 0-16,33 3 0,-33-3 0,31 4 15,-10 0-15,2 2 0,4 2 16,8 2-16,2 4 16,-1 2-16,-1 2 0,1 9 0,-6 5 15,-8 5-15,-5 3 0,-11 5 16,-7 4-16,0-2 0,0-11 15,1-7-15</inkml:trace>
  <inkml:trace contextRef="#ctx0" brushRef="#br0" timeOffset="70640.0639">23590 5847 0,'0'0'0,"0"0"0,0 0 15,0 0-15,0 0 0,0 0 0,0 0 16,0 0-16,0 0 0,25 7 16,-25-7-16,35 14 0,-13-5 15,0 3-15,1 3 0,-2 6 0,-1 3 0,2 12 16,-2 4-16,-5-2 0,-3 0 15,0 8-15,-5-1 0,-1-9 16,-3-4-16,0-4 0,1-7 16,-2-5-16,0-4 0,0-4 15,-1-3-15,5-7 0,3-7 0,4-11 32,3-9-32,7-9 0,3-7 15,-5 8-15,-3 8 0,-4 5 0</inkml:trace>
  <inkml:trace contextRef="#ctx0" brushRef="#br0" timeOffset="71257.3348">24220 4924 0,'0'0'0,"0"0"0,0 0 16,0 0-16,0 0 0,0 0 0,0 0 16,-6 22-16,6-22 0,7 33 15,-3-9-15,2 2 0,-1 4 16,1 0-16,1 3 0,0 5 15,1-2-15,4 0 0,3-7 16,2-9-16,4-10 16,1-10-16,0-8 15,2-10-15,2-9 0,2-4 0,3-5 16,5-8-16,-4-1 0,0 0 16,0 0-16,1 3 0,-5 9 15,-3 5-15,-3 5 0,-5 7 16,-1 4-16,-2 10 0,0 8 15,-7 4-15,-5 5 0,-8 13 0,-8 9 0,-10 8 16,-8 5-16,-11 11 0,-4 2 16,6-6-16,6-4 0,4-8 15,9-12-15,7-12 0,8-9 16,9-11-16,8-8 0,6-6 16,6-4-16,6-1 0,4-2 15,-1 3-15,-1 1 0,-3 6 0,0 3 0,-7 4 16,-2 3-16,-6 8 0,-4 3 15,-8 6-15,-6 5 0,-11 9 16,-11 8-16,-7 5 0,-7 3 0,-13 14 31,-5 4-31,6-5 0,3-3 16,-3-1-16,3-8 16,-1 2-16,20-15 0,16-14 0,9-9 0,10-8 15,7-5-15,6-4 0,6-4 16,7-8-16,11-7 0,12-8 15,10-7-15,9-8 0,0-3 16,-1 1-16,1 1 0,15-12 16,-19 14-16,-18 15 0,-13 8 15,-13 6-15,-8 3 0,-8 5 0,-3 4 0,-7-1 16,-2 1-16,3 4 0,-1-1 16,3 2-16</inkml:trace>
  <inkml:trace contextRef="#ctx0" brushRef="#br0" timeOffset="71458.0167">24659 5380 0,'0'0'0,"0"0"0,0 0 16,0 0-16,0 0 16,-2 27-16,2-27 0,4 38 15,-3-14-15,0 6 0,1 5 16,-1 5-16,1 6 0,-1 19 16,-1 6-16,1 22 0,1 3 15,1 27-15,2 22 0,2 12 16,4-9-16,9 57 0,3-18 15,1-29-15,0-17 0,3-16 0,4-8 0,-5-33 16,-4-22-16,-8-20 0,-4-12 16,-2-9-16</inkml:trace>
  <inkml:trace contextRef="#ctx0" brushRef="#br0" timeOffset="71658.6974">24749 5766 0,'0'0'15,"0"0"-15,0 0 0,-30 23 0,17-10 16,-4 9-16,-4 6 0,-11 18 16,-4 10-16,-11 23 0,-4 9 0,-2 6 0,8-11 15,4-9-15,12-18 0,5-13 16</inkml:trace>
  <inkml:trace contextRef="#ctx0" brushRef="#br0" timeOffset="71812.5556">24926 5899 0,'0'0'0,"0"0"16,0 0-16,0 0 0,0 0 0,28 12 16,-28-12-16,28 13 0,-13-8 15,3 3-15,1-1 0,-1 1 16,2-3-16,1-2 0,1-3 15,1-1-15,-3 1 0,-3-1 16</inkml:trace>
  <inkml:trace contextRef="#ctx0" brushRef="#br0" timeOffset="72259.5152">25497 4777 0,'0'0'0,"0"0"0,0 0 0,0 0 0,0 0 16,33 19-16,-33-19 0,27 24 16,-14-8-16,-5 7 0,-4 3 15,-7 6-15,-3 1 0,-13 15 16,-8 4-16,-9 9 0,-2-4 16,-4 1-16,3-11 0,9-9 15,7-9-15,3-7 16,6-10-16,5-5 0,4-6 15,10-8-15,9-5 0,7-1 16,6-4-16,9-4 0,8-6 0,0 3 16,1 1-16,1 0 0,-5 4 15,-8 4-15,-7 4 0,-8 7 16,-8 2-16,-8 9 0,-5 6 16,-8 1-16,-7 2 0,-1 4 15,0 1-15,0 5 0,-3 3 16,-2 2-16,1 5 0,1 3 0,2 4 15,2 11-15,2 0 0,3 6 16,1 2-16,3-1 0,2-1 16,1 14-16,0 5 0,2-1 15,1 0-15,-2 37 0,2-7 0,-4-14 16,0-9-16,-6-6 0,-1-5 0,4-23 16,4-16-16,1-10 0</inkml:trace>
  <inkml:trace contextRef="#ctx0" brushRef="#br0" timeOffset="72475.8795">25090 5835 0,'0'0'0,"15"-12"15,5-1-15,0-1 0,3-1 16,19-11-16,20-11 0,14-2 15,1 5-15,10-4 0,-3 4 0,-13 6 0,-9 4 16,-6 7-16,-13 7 0,-9 5 16,-8 3-16,-11 3 0,-6 3 15,-5-3-15,-4-1 0,0 0 16,0 0-16,0 0 0</inkml:trace>
  <inkml:trace contextRef="#ctx0" brushRef="#br0" timeOffset="73104.4679">25584 5369 0,'0'0'0,"0"0"0,0 0 0,0 0 0,0 0 0,0 0 16,0 0-16,-7 29 0,7-29 0,1 33 16,0-10-16,0 1 0,1 1 15,0 6-15,1 1 16,1-3-16,3-4 0,1-3 16,2-4-16,2-4 0,3-3 15,4-8-15,3-5 0,1-5 16,0-2-16,4-3 0,-2-1 15,-5 3-15,-3 2 0,-5 2 16,-4 4-16,-1 3 0,-2 3 16,-9 8-16,-5 8 0,-2-2 0,-2 1 15,-5 10 1,1 3-16,1-5 0,4-4 16,2-3-16,3-5 0,0-3 15,3-4-15,4-3 0,3-2 16,5-4-16,3-5 0,9-2 15,6-4-15,2 1 0,-1-1 16,3 1-16,1 1 0,-3 3 16,0 0-16,2 3 0,-4 3 0,-4 2 0,-3 3 15,-4 0-15,0 3 0,-6 0 16,-4 2-16,-4 3 0,-3 5 16,-4 1-16,-2 1 0,-10 8 15,-6 5-15,-4-2 0,-2-3 0,-11 7 16,-8 1-16,5-4 15,2-2-15,-4-3 0,1-9 0,7-6 0,6-6 0,4-9 16,4-7-16,4-5 16,5-3-16,4 0 0,3-2 15,4 3-15,2 3 0,3 2 16,1 3-16,3 2 0,3 3 0,8 1 16,6 3-16,2 3 15,1 4-15,4 2 16,3 3-16,1 1 0,1 3 15,3 1-15,0 2 0,0-2 16,0 1-16,4-1 0,2-2 16,5 1-16,-2-4 0,3-10 15,1-6-15,-13 1 0,-9 1 16,-7 0-16</inkml:trace>
  <inkml:trace contextRef="#ctx0" brushRef="#br0" timeOffset="73917.4686">26414 4802 0,'0'0'0,"0"0"0,0 0 16,-5 20-16,5-20 0,-4 27 16,2-8-16,1 2 0,0-1 15,4 0-15,4-1 0,5 2 16,2-4-16,6-4 0,5-5 16,3-1-16,0-5 0,10-3 0,1-4 15,-5 1-15,-3 1 0,-5 2 16,-3 1-16,-5 2 0,-5 0 15,-9 5-15,-5 3 0,-6 4 0,-5 4 16,-13 4-16,-9 4 0,1-1 16,0-1-16,-2 2 0,3-4 15,5-3-15,6-4 0,6-7 0,5-2 16,7-4-16,3-2 0,14-4 16,11-7-16,1-1 0,3-3 15,16-7 1,5-3-16,-3 5 0,-4 4 0,2 1 15,-4 1-15,-10 7 16,-6 4-16,-7 5 0,-3 1 16,-7 5-16,-7 2 0,-9 5 0,-8 6 15,-7 4-15,-5 4 0,-11 7 16,-7 3-16,-1 0 0,1 1 0,-14 9 16,-4 1-16,-3 2 0,8-4 15,-16 13-15,13-11 0,19-15 16,13-10-16,17-12 0,10-5 15,3-5-15,2-1 0,3-2 0,2 1 16,12-6-16,6-4 0,10-8 16,8-8-16,4-3 0,4-2 15,11-10 1,9-6-16,7-8 0,-4 3 0,31-23 16,-12 10-16,-22 14 0,-15 11 15,-8 12-15,-7 9 0,-11 3 16,-5 3-16,-9 5 15,-5 3-15,-3 8 0,-2 3 0,-2 6 16,-1 5-16,-3-5 0,0 4 0,-3 7 16,-3 9-16,4-5 0,1 0 0,3 6 15,2 5-15,1-1 16,2 1-16,2 5 16,3 4-16,0-3 0,0-3 15,2 9-15,1 1 0,-5-9 16,-4-5-16,-5-2 0,-3-3 31,1-8-31,0-8 0,0-5 0</inkml:trace>
  <inkml:trace contextRef="#ctx0" brushRef="#br0" timeOffset="74634.7837">26730 5423 0,'0'0'0,"0"0"16,0 0-16,0 0 0,0 0 15,0 0-15,-5 19 16,5-19-16,0 26 0,0-26 0,6 34 16,1-20-16,1-2 0,5-1 15,5-2-15,1-3 0,2 0 16,7-2-16,1-1 0,-4-2 0,-2-1 0,-4 0 16,-3 3-16,-2 0 0,-3 2 0,-4 4 15,-2 2-15,-7 4 0,-7 5 16,-9 5-16,-6 5 0,-3 2 15,-1 0-15,-3 4 0,2-5 16,4-2-16,6-7 0,6-5 16,4-4-16,5-6 0,4-7 15,11-4 1,7-7-16,8-3 0,5-4 16,4-2-16,3-2 0,7 2 15,-5 3-15,-5 5 0,-6 3 16,-6 4-16,-5 6 0,-8 6 15,-7 5-15,-6 3 0,-7 1 0,-10 8 16,-6 6-16,-5 0 0,-1-1 16,1 0-16,1 0 0,-1 0 0,5-5 0,6-8 15,5-6-15,5-1 0,4-4 16,6-5-16,5 0 0,2-7 16,4-1-16,13-8 0,8-6 15,-3 3-15,3-3 0,11-5 16,4 1-16,-8 2 0,-3 5 0,0 4 15,-5 3 1,-7 6-16,-5 4 0,-8 5 16,-7 6-16,-8 3 15,-6 5-15,-9 10 0,-6 7 16,-5 0-16,-3-2 0,-8 5 0,-5 2 16,0-2-16,7-7 0,9-5 15,6-3-15,6-9 0,6-5 16,4-1-16,4-3 0,2-1 15,2 1-15,8-4 0,6-3 0,5-2 0,2-1 16,11-7-16,8-7 0,1-2 16,0-4-16,1 0 0,1-1 15,-7 1-15,-5 3 0,0-6 16,-5 1-16,-6 4 0,-5 2 0,-5 7 16,-3 3-16,-1 3 0</inkml:trace>
  <inkml:trace contextRef="#ctx0" brushRef="#br0" timeOffset="74866.2617">27008 5752 0,'0'0'0,"0"0"16,0 0-16,0 25 0,0-25 0,2 36 16,-2-8-16,0 2 0,1 4 15,-1 17-15,0 6 0,2 4 16,0 3-16,2 26 0,3 24 15,-1 9-15,0-8 0,5 26 16,4 4-16,11 48 0,1-23 0,5-7 16,3-3-16,-4-26 0,-1-14 15,-5-15-15,-1-8 0,-9-31 16,-4-20-16,-3-14 0</inkml:trace>
  <inkml:trace contextRef="#ctx0" brushRef="#br0" timeOffset="75414.7556">27859 5335 0,'0'0'0,"-13"11"0,-1 5 0,0-1 15,0 1-15,-12 18 0,-7 10 16,-7 12-16,1 1 0,-9 16 16,-1 1-16,5-2 0,11-11 15,10-11-15,13-16 16,11-15-16,8-12 0,15-16 0,11-13 16,2-3-16,1-2 15,5-4-15,5-2 16,-6 7-16,-6 8 0,13 5 0,-9 10 15,-20 8-15,-2 2 0,-5 15 16,-3 9-16,-4-1 0,-4 0 16,-14 16-16,-10 13 0,-7 3 15,-2-7-15,0-4 0,-1-3 16,-5 10-16,9-12 0,14-21 0,8-11 0,4-9 16,2-5-16,7-5 0,5-10 15,7-4-15,6-6 0,11-4 16,11-5-16,2-3 0,4-3 15,14-6-15,5-1 16,-6 5-16,-4 3 0,22-10 0,-14 10 16,-15 6-16,-10 5 0,-17 8 0,-9 5 0,-5 4 15,-2 4-15,-6-7 0,-5-4 16,-7 5-16,-2-3 0,-6-6 16,-3-3-16,-5 4 0,-7 1 15,8 6-15,6 3 0,3 3 0</inkml:trace>
  <inkml:trace contextRef="#ctx0" brushRef="#br0" timeOffset="75636.9538">28146 5477 0,'0'0'16,"0"0"-16,0 0 0,0 0 16,0 0-16,0 0 0,-6 22 15,6-22-15,0 33 0,-1-9 16,0 6-16,-1 4 0,0 5 0,-2 15 16,0 3-16,2 11 15,2-3-15,2-2 0,2-1 0,5 6 16,2-7-16,9 4 15,5-8-15,5-8 16,3-8-16,8-5 0,6-5 0,12-1 16,0-7-16,5-9 0,4-5 15,6-6-15,4-1 0,47-22 0,1-12 16,-2-4-16,-3-1 0,1-7 16,1-5-16,-40 16 0,-24 9 0,-19 8 15</inkml:trace>
  <inkml:trace contextRef="#ctx0" brushRef="#br0" timeOffset="75868.9389">30092 5220 0,'0'0'0,"0"0"0,-22 21 16,22-21-16,-17 15 0,10-8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06T01:55:43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3076 11217 0,'0'0'0,"0"0"0,0 0 0,22-1 16,-22 1-16,29-2 0,-29 2 0,37 0 15,-15 0-15,5 0 16,3 1-16,8 1 0,0-2 0,3 0 16,3 0-1,10-1-15,-1-1 0,5 2 16,1 0-16,12 0 0,-2 0 0,1 0 15,-3-2-15,20 1 16,1 1-16,8-1 16,8 0-16,9-1 15,-7 2-15,-16-2 0,-13 2 0,41-1 16,-3 1-16,-20-1 0,-13-3 0,7 2 16,6 1-16,-14-1 0,-11 0 0,13 0 15,9 1-15,-11-1 0,-9 1 16,10-5-16,7-4 15,-13 4-15,-6 2 0,10-1 16,10 1-16,-19-1 0,-12 0 0,10-1 16,8-1-1,-11 0-15,-7 3 0,14-2 16,9-4-16,-11 3 0,-8 3 0,-4-1 16,-6-2-16,0 1 0,-1-2 15,3 1-15,3 0 0,0 3 16,-4 0-16,0-1 0,0 0 15,-1 0-15,-1 1 0,-2 5 16,0 3-16,-3-5 0,1-3 0,5 2 16,4 0-16,-5 1 0,-4-1 0,1 0 15,-1 0-15,5 1 16,3-2-16,4 2 0,3 1 16,-14-2-16,-8 0 0,0-1 15,-1 2-15,0 1 0,1 1 0,-2 3 16,-3-1-1,2 0-15,0 1 0,-5 2 16,-2 2-16,-8-3 0,-5-2 0,-9-1 0,1 2 16,-3-3-16,-1 1 0,-3-1 15</inkml:trace>
  <inkml:trace contextRef="#ctx0" brushRef="#br0" timeOffset="2129.3668">7618 10871 0,'0'0'0,"0"0"0,0 0 16,0 0-16,0 0 0,0 0 0,0 0 16,0 0-16,0 0 0,31 8 15,-31-8-15,34 8 0,-14-2 0,4 0 16,5 1-16,2 0 0,2 0 15,14 4-15,6 0 0,0-2 16,3 0-16,16 0 0,1-2 16,13-1-16,-3-1 0,14-2 0,-1-1 15,-3-2-15,-3-2 0,15-2 16,-1-3 0,33-7-16,-14-1 0,-8-3 15,-5-4-15,-6-2 0,-4 0 0,-3-6 16,-2-5-16,-8 3 0,-6 2 15,-4-5-15,-2-2 16,-11 2-16,-6 2 0,-2-7 0,-1-5 16,-3 0-16,-4-1 0,-5-4 15,-3-2-15,-6 0 0,-3 1 0,-3-5 16,-3-2-16,-9 0 0,-6 0 16,-6-4-16,-5-4 0,-6 6 15,-4 3-15,-8-6 0,-4-3 16,-8 5-16,-5 4 0,-13-2 15,-8-3-15,1 5 0,0 3 16,-15-2-16,-9 0 16,-4 4-16,-1 2 0,-8 4 0,-4 3 0,-3 6 0,-3 5 15,-6 2-15,-4 3 0,2 7 16,3 4-16,-4 7 0,-3 4 16,3 3-16,-1 3 0,0 7 15,-3 4-15,9 2 0,6 2 16,-4 10-16,-1 7 15,5 3-15,4 0 0,5 4 16,2 3-16,10 6 0,7 2 0,0 4 16,1 0-16,11 4 15,5 3-15,1 2 0,0 3 16,13-2-16,10-2 0,2 4 0,3 3 16,4-2-16,5 0 0,4 6 15,4 4-15,3-6 0,3-7 0,7 3 16,7 1-16,0-3 0,5-4 0,4 4 15,6 1-15,2-9 16,2-6-16,7-1 0,6 1 16,0-5-16,1-4 0,10-3 0,7-1 15,-2-3-15,0 1 0,7-2 16,5-2 0,-2-8-16,0-7 0,8-3 15,5-3-15,1-1 0,3-2 0,6-7 16,2-4-16,1-6 0,0-4 15,3-5-15,3-5 0,2-4 16,2-3-16,6-3 0,3-2 16,-6 0-16,-4-1 0,-1-4 15,1-4-15,-1 0 0,2-1 0,-1-1 16,2 0-16,-7 4 0,-4 2 0,-4-7 16,-3-5-16,-6 1 0,-4 2 15,-2-3-15,-1-2 0,-10 2 16,-7-1-16,-5-3 0,-3 0 15,-6-2-15,-3-2 0,-3-2 16,-4-1-16,-11 3 0,-8 3 0,-7-4 16,-6-4-16,-3-1 0,-3 1 15,-8-1-15,-6-1 0,-6 11 16,-5 6-16,-3-3 0,-3-2 0,-11-2 16,-4-3-16,-9 4 0,-5 3 15,-3 5-15,-3 7 0,-8 1 16,-7 0-1,2 6-15,1 3 0,-3 2 16,-2 0-16,0 6 0,0 5 16,-12 7-16,-5 6 0,4 1 15,5 3-15,-11 4 0,-6 3 16,3 10-16,3 7 0,-6 5 16,1 4-16,3 5 0,2 3 15,-2 11-15,-1 5 0,7 2 0,4 2 0,-2 12 0,2 8 16,5 2-16,8 0 0,0 11 15,0 8-15,9 5 0,8 3 16,5 7-16,4 4 0,10 2 16,8 1-16,11-37 15,11-28-15,6-19 0</inkml:trace>
  <inkml:trace contextRef="#ctx0" brushRef="#br0" timeOffset="3732.7875">10746 11020 0,'0'0'0,"0"0"15,0 0-15,0 0 0,0 0 16,24 8-16,-24-8 0,0 0 15,30 1-15,-16-1 0,4 1 16,0-1-16,2 2 16,2-2-16,4-2 15,1 2-15,3-1 0,13 1 0,3 0 16,1-1-16,-1 0 0,13-1 16,2 2-16,7 1 0,-3 0 15,4 0-15,2-1 0,8 2 16,-7 0-16,3 0 0,3 0 15,1 0-15,-8 2 0,4-1 16,2 1-16,22 3 0,-14-2 0,1 0 16,0-2-16,-7-1 0,-4 0 15,5 0-15,2 1 0,-7-2 16,-5-2-16,7 2 0,4 2 16,-9-1-16,-7-1 0,6-1 15,5 1-15,-6-1 0,-1-1 0,1 2 0,3 1 16,-7 0-16,-4-1 0,6 0 0,4 0 15,-6 1-15,-4 0 0,6 1 16,5-2-16,-4 2 0,-1 2 16,7 0-16,5-1 0,-6 0 15,-5 2-15,7-1 0,5 2 16,-8-1-16,-6 1 16,7 1-16,4 1 0,-5-1 15,-5 1-15,10 5 0,7 3 16,-10 0-16,-6-2 0,-1 3 15,-1 1-15,-12 0 0,-7-1 0,-3-5 16,-2-4-16,-13-2 16,-10-3-16,-6-1 0</inkml:trace>
  <inkml:trace contextRef="#ctx0" brushRef="#br0" timeOffset="6309.2684">15200 9599 0,'0'0'0,"0"0"16,-15-22-16,8 12 0,-3-3 0,-7-5 15,-2-1-15,-2-1 0,-2 1 0,-14-5 16,-8 1-16,-1-2 0,2 1 16,-17-2-16,-7 0 0,2 4 15,0 3-15,-19-5 0,-4 2 16,-6 3-16,9 5 0,-44 3 16,4 8-16,19 4 0,14 2 0,-8 8 15,-5 5 1,17 3-16,12 1 0,-15 8 15,-8 5-15,16-2 0,12-1 0,-3 9 16,-1 7-16,8-6 16,8-2-16,0 11 0,2 7 15,12-6-15,11-4 0,0 8 16,0 6-16,5-7 0,6-4 0,4 8 16,3 8-16,6-10 0,5-6 0,3 9 15,3 7-15,3-10 0,1-8 0,6 8 16,4 5-16,1-9 15,0-5-15,9 6 0,6 5 16,-4-8-16,-1-6 0,8 7 16,7 5-16,-4-9 0,-2-6 0,8-3 15,5 0 1,-4-5-16,-2-3 0,13 2 16,10 3-16,-8-6 0,-5-4 0,12-1 15,7 1-15,-3-9 0,-5-2 16,12 0-16,9 0 15,-9-3-15,-8-3 0,12-7 0,9-3 16,-8 0-16,-7 1 0,12-5 16,8-3-16,-12 0 0,-7-2 0,11-1 15,8-1-15,-10 0 0,-7-1 0,6-7 16,8-4-16,-12 2 16,-8 2-16,7-5 0,6-5 15,-14 0-15,-10 1 0,2-4 0,3-4 16,-10 3-16,-7 1 0,2-8 15,-1-6-15,-8 5 16,-6 1-16,-3-4 0,-3-2 16,-3 5-16,-2 0 0,-5-7 15,-4-6-15,-4 4 0,-1 4 0,-5-8 16,-1-5-16,-5 6 0,-5 3 16,-6-3-16,-5-4 0,4 7 15,3 4-15,-7-7 0,-4-1 16,1 6-16,2 5 0,-13-7 15,-8-4-15,5 10 0,1 5 0,-7-3 16,-5-3-16,4 8 0,3 5 16,-8-3-16,-6-2 15,2 9-15,1 5 0,-4-4 0,-4-1 16,2 3-16,3 3 0,-12 8 16,-8 4-16,9 5 0,7 2 0,-17 2 15,-10 1-15,7 2 0,4 1 0,-18 3 16,-10 1-16,6 1 0,6 2 15,-18 9-15,-13 4 16,14 1-16,10 0 0,-23 15 0,-16 9 16,10-4-16,8-3 0,-15 13 15,-11 10 1,20 3-16,11 2 0,-9 18 16,-7 11-16,15-9 0,12-7 0,-9 19 15,-2 14-15,35-35 0,24-25 16,16-16-16</inkml:trace>
  <inkml:trace contextRef="#ctx0" brushRef="#br0" timeOffset="13235.5547">1808 12847 0,'0'0'16,"0"0"-16,1 20 0,-1-20 15,3 20-15,0-6 0,0 3 0,1 2 16,5 2 0,0 10-16,2 2 0,0 1 15,0 1 1,1-1-16,0-1 0,5 5 0,2-2 15,-4-2-15,0-1 0,-1-2 16,1 0-16,1-5 0,-1-5 16,1 5-16,0 2 0,-3-5 15,-1-3-15,2-3 0,-1-4 0,-2-4 0,-1-2 16,3-3-16,2-1 16,1-2-16,-1-1 0,2-7 0,-2-5 15,-2-2-15,0-1 0,2-7 16,5-6-16,-1 0 0,-1-1 15,5-13-15,0-6 0,-3-4 16,-3 1-16,8-20 16,6-8-16,-2 7 15,0 5-15,3-22 0,-1-5 16,16-27-16,-6 21 0,-1-3 16,-1 0-16,-2 12 0,0 7 0,6-14 15,2-9-15,-2 17 0,-4 11 0,5-9 16,3-7-16,-3 11 15,-3 7-15,6-7 0,9-5 0,-7 12 16,-4 9-16,-14 20 0,-9 16 16,-9 10-16</inkml:trace>
  <inkml:trace contextRef="#ctx0" brushRef="#br0" timeOffset="14455.2547">6442 11994 0,'0'0'15,"0"0"-15,0 0 0,0 0 0,0 0 0,0 0 16,0 0-16,0 0 0,0 0 0,-9 27 16,9-27-16,0 0 15,2 28-15,-2-28 0,1 29 0,-1-11 16,1 2-1,3 7-15,0 5 0,1 0 0,-1 0 0,1 11 32,1 1-32,1 10 0,2-1 0,1 0 15,3 2-15,3 7 0,-2-2 16,-999-7-16,2003-4 16,-1000 0-16,-2-6 0,2-5 0,0-4 15,0-4-15,2-2 0,1-3 16,0-1-16,-2-5 0,-1-3 15,0-3-15,1-3 0,-1 0 0,0-2 16,3-3-16,1-4 0,-2-1 16,-1-1-16,1-2 0,1-3 0,2-1 15,1-1-15,4-9 16,3-7-16,2-4 16,3-6-16,4-4 0,-7 4 0,9-15 15,1-5 1,-5 1-16,-1 3 0,7-14 15,0-2-15,-3 5 0,-2 2 0,18-30 16,-4 3-16,-6 10 0,-3 4 16,-2-1-16,0-1 15,-6 7-15,-4 3 0,0-8 16,0-7-16,-3 11 0,-4 9 0,6-7 16,3-3-16,-8 4 0,-7 6 0,3-3 15,3 0-15,-3 8 0,1 6 16,-3-1-16,-4-2 0,-2 6 0,-2 3 15,-2 13-15,-6 10 0,-1 6 16</inkml:trace>
  <inkml:trace contextRef="#ctx0" brushRef="#br0" timeOffset="16715.2533">16256 11633 0,'0'0'16,"0"0"-16,0 0 0,-4 29 0,4-29 15,-3 32-15,1-10 0,-1 5 16,-1 4-16,-2 19 16,-2 9-16,-2 14 15,-1 11-15,-2 9 0,1-10 0,-4 22 0,-2 18 16,-2 8-16,3-9 0,-5 46 16,3-18-16,5-29 0,3-20 15,3-12-15,3-8 0,1-16 16,2-8-16,1-18 15,0-12 1,0-8-16</inkml:trace>
  <inkml:trace contextRef="#ctx0" brushRef="#br0" timeOffset="17163.372">16883 12218 0,'0'0'0,"0"0"0,0 0 0,0 0 16,0 0-16,0 0 0,0 0 16,0 0-16,0 0 15,0 0-15,0 0 16,-29-10-16,29 10 0,-34 7 0,9 1 15,-3 3-15,0 1 0,-8 6 16,-4 3-16,-10 7 0,3 0 0,-17 13 16,-4 5-1,-6 5-15,7-2 0,1-1 0,12-6 16,7-4-16,12-9 0,11-5 0,7-3 16,6-5-16,4-3 0,6-1 15,3-1-15,7 0 0,5 0 0,8 0 16,7 2-16,6 0 0,4 2 15,4 0-15,3-1 0,11 2 16,2 0-16,1-1 0,3 0 16,-4-1-16,-4-2 0,7-6 15,-3-6-15,-5-10 0,-3-5 0,-6-15 16,-3-12-16,-12 13 0,-9 7 16,-6 6-16</inkml:trace>
  <inkml:trace contextRef="#ctx0" brushRef="#br0" timeOffset="17579.8119">17174 11733 0,'0'0'0,"0"0"0,0 0 16,0 0-16,28-13 0,-28 13 0,31-8 0,-11 5 15,4 1-15,1 2 0,3 1 16,-1-1-16,1 0 0,5-1 16,-2-1-16,-5 2 0,-3 0 0,-3 0 15,-3 2-15,-4-1 0,-3 2 16,-1 2-16,-3 3 16,-1 3-16,-2 1 15,-3 3-15,-2 3 0,-3 3 16,-1 0-16,-3 5 15,-1 4-15,1-4 0,1-2 0,-2 9 16,1 3-16,-2 0 0,0 2 0,-3 11 16,0 2-1,3 0-15,1-3 0,2 2 0,2-1 16,0 5-16,3-2 0,2-1 0,2-1 16,2-2-16,2-1 0,-1-2 15,0 0-15,-3-1 0,-1-5 0,-4-7 16,-4-4-16,4-10 0,1-6 15,0-2-15</inkml:trace>
  <inkml:trace contextRef="#ctx0" brushRef="#br0" timeOffset="17780.6044">16848 13029 0,'0'0'0,"0"0"0,0 0 0,0 0 16,0 0-16,0 0 0,21 13 15,-21-13 1,44 7-16,-1007-3 16,2015 0-16,-986 3 0,14-2 15,17 4-15,-6-1 0,33 8 16,30 7-16,-4-1 0,-9 0 0,6 2 16,-46-8-16,-31-4 0</inkml:trace>
  <inkml:trace contextRef="#ctx0" brushRef="#br0" timeOffset="18019.145">18887 13076 0,'0'0'0,"0"0"0,0 0 15,0 0-15,-28-10 0,28 10 16,0 0-16,-27-10 0</inkml:trace>
  <inkml:trace contextRef="#ctx0" brushRef="#br0" timeOffset="31668.4502">20505 11962 0,'0'0'0,"6"-1"0,4 1 0,1-1 0,0 1 16,6 0-16,4 0 0,6 1 15,1-1-15,4 1 16,4 1-16,2-1 0,0 0 16,3 0-16,-6 0 0,-5 2 0,-5-2 15,-4 1-15,-3 0 0,-5 0 16,-3-1-16,-3 4 0,-3 0 0,-4 6 15,-3 5-15,-1 0 16,-3 0-16,-5 14 0,-3 5 16,1 1-16,0 1 0,-4 4 15,-4 4-15,-3 6 0,2-1 0,-3 12 0,4 1 16,3-8-16,3-7 0,-5 12 16,0 4-16,2-7 0,2-4 0,-4 2 15,-1 2-15,3-5 0,3-2 16,-16 22-16,-4-10 15,5-12-15,5-11 0,2-3 0,1-4 16,8-10 0,5-6-16,-14 13 0,-10 10 15,5-13-15,5-9 0,7-7 16,5-5-16,9-5 0,1 1 16,2-1-16,0 0 0,-2 2 15,2-2-15,3 1 0,-3-1 16,4 0-16,2 1 0,9 0 15,8 0-15,-2 0 0,1 0 0,11 0 0,9 0 16,10 0-16,0 1 0,7-1 16,7 2-16,3 1 0,-9-2 0,11 0 15,0-2-15,-7 0 0,-6-2 16,7-6-16,-1-5 16,-18 0-16,-5-1 0,5-3 0,-15 5 15,-9 4 1</inkml:trace>
  <inkml:trace contextRef="#ctx0" brushRef="#br0" timeOffset="31915.9841">21352 12159 0,'0'0'15,"0"0"-15,18-10 0,-18 10 0,21-6 16,-4 3-16,2-1 0,6 0 16,1 1-16,12 1 0,2 1 15,2 2 1,1 1-16,11 5 0,0 2 16,-5 2-16,-5 1 0,-2 0 15,-9-3-15,-8-2 0</inkml:trace>
  <inkml:trace contextRef="#ctx0" brushRef="#br0" timeOffset="32548.9141">22069 13223 0,'0'0'0,"0"0"0,0 0 0,0 0 15,25 0-15,-25 0 0,26 3 16,-26-3-16,36 4 0,-13-2 16,4 3-16,1-1 0,3-1 0,14 3 0,4-1 15,1 1-15,-1 2 0,20 2 16,3 1-16,17 0 0,-1-1 16,13 2-16,-2 1 0,-25-3 15,-18-3-15,-14-2 0</inkml:trace>
  <inkml:trace contextRef="#ctx0" brushRef="#br0" timeOffset="36046.8762">22469 13322 0,'0'0'0,"-1"-28"15,-1-12-15,-1-12 0,0-4 0,-1-24 16,-3-23-16,0-2 0,0 13 0,-4-33 16,0 17-16,1 17 0,2 13 15,1-3-15,0 2 0,-1 12 16,2 7-1,-2-3-15,0-2 16,-3 9-16,-2 5 0,-7-1 0,-4-2 16,-5 5-16,-2 4 0,-3 6 15,-1 5-15,-3 2 0,0 2 0,-8 2 16,-6 0-16,1 9 0,1 4 0,-11 5 16,-9 0-16,1 3 0,-1 1 15,-6 7-15,-3 5 16,4 4-16,2 3 0,-8 8 0,-8 4 15,9 0-15,5 0 0,-10 11 16,-6 9-16,3-1 0,6-1 0,-5 15 16,-4 10-16,9-5 0,4-3 0,2 6 15,1 6-15,13 3 0,6 0 16,7 6-16,2 4 16,11-2-16,5-1 0,5 11 15,3 7-15,8-13 0,6-6 0,8 8 16,7 8-1,4-6-15,3-4 0,2 6 16,3 3-16,2-6 0,1-6 16,4 8-16,4 5 0,4-16 0,3-13 15,4-13-15,2-6 16,2-12-16,2-9 0,14-11 0,9-6 16,-5-7-16,-4-2 0,8-5 15,7-4-15,-7-7 0,-5-5 0,10-5 16,6-4-16,-2-5 0,-4-5 0,9-9 15,6-8-15,-7 3 16,-7 2-16,2-11 0,3-4 0,-6 0 16,-4 3-16,3-7 0,1-6 15,-14 7-15,-8 6 0,-2-9 16,2-7 0,-7 10-16,-3 5 0,-6-4 15,-4-2-15,-9 5 0,-6 3 0,-9-4 16,-3-5-16,-4 7 15,-2 4-15,-4-3 0,-2-2 0,-5 6 16,-2 4-16,-15-2 0,-10-1 0,-1 3 16,1 0-16,-18 4 0,-10-1 15,0 7-15,-2 4 0,-13 4 16,-8-1-16,2 10 0,3 6 0,-3 6 16,1 3-16,28 4 0,19 4 15,12-1-15</inkml:trace>
  <inkml:trace contextRef="#ctx0" brushRef="#br0" timeOffset="40811.9934">2410 12599 0,'0'0'0,"0"0"15,0 0-15,0 0 0,-20-13 0,20 13 16,0 0 0,-24-14-16,24 14 0,-17-7 0,11 4 15,-1 1-15,0 0 16,2-1-16,-2 2 0,2 0 0,0-1 31,0 2-31,2 1 0,-1 0 0,1 1 16,0 1-16,0-1 0,2 3 15,1 1-15,0 2 0,0 0 0,0 3 16,0 2-16,4 2 0,-1-2 16,0 5-16,2 3 15,0-1-15,-2 0 0,4 10 0,2 2 16,-4-1-16,-1-1 0,0 9 0,3 3 15,-2-3-15,1-1 0,-3 0 16,2-2-16,-2-2 0,0-3 0,3 5 16,-1-1-16,0-4 0,-3-4 15,1-4-15,1-2 16,1-2-16,-2-2 0,4-2 0,1-3 16,-1-4-16,-2 0 0,3-4 0,5-2 15,0-3-15,-1-1 0,4-7 16,3-6-16,1 0 0,1-3 0,4-10 15,8-10-15,1-4 0,-2-4 16,13-19-16,9-6 16,7-10-16,-1 3 0,20-21 0,21-17 15,12-8 1,-15 26-16,6 4 0,5 4 16,-15 17-16,-9 10 0,2-1 15,4 1-15,-28 20 0,-20 13 0,-13 10 16</inkml:trace>
  <inkml:trace contextRef="#ctx0" brushRef="#br0" timeOffset="43858.8776">11861 13989 0,'0'0'0,"0"0"0,0 0 16,0 0-16,0 0 0,0 0 0,0 0 16,33 4-16,-33-4 0,35 7 15,-11-2-15,1 0 0,1 1 0,2 1 16,3 2-16,7-1 0,-3 1 0,-4-1 15,-4 1-15,-1 0 16,-4 2-16,0 6 0,-4 4 0,-4 0 16,-5 1-16,-6 4 0,-3 4 15,-2 1-15,-3-1 0,-5 4 16,-4 4-16,-1-2 0,-2-1 0,-3 10 16,0 1-16,4-4 0,1-3 0,-2 6 15,0 1-15,2-7 16,2-3-16,-2 1 0,1 1 15,-2-3-15,1-1 0,-3-6 0,0-6 16,4-5-16,5-5 0,1-3 16</inkml:trace>
  <inkml:trace contextRef="#ctx0" brushRef="#br0" timeOffset="44021.3816">11494 15027 0,'0'0'16,"0"0"-16,0 0 0,0 0 0,0 0 15,0 0-15,0 0 0,32-1 16,-32 1-16,44 1 0,-12 0 16,0 0-16,1 1 0,13 1 0,1 3 15,-1-1-15,1 2 0,10 2 0,0-1 16,-11-1-16,-8-1 0,-7-1 16</inkml:trace>
  <inkml:trace contextRef="#ctx0" brushRef="#br0" timeOffset="44359.873">12674 14801 0,'0'0'0,"0"0"16,0 0-16,19 9 0,-19-9 0,22 16 15,-11-6-15,0 2 0,0 4 0,-2 1 16,-2 2-16,-1 1 0,-3 3 0,-6 7 15,-7 2-15,-11 3 16,-10-1-16,-15 10 0,-6 1 16,0-1-16,0 0 0,-7 5 0,-6 3 15,12-4-15,10-6 0,8-6 16,10-10 0,13-6-16,9-4 0,13-3 15,8-3-15,6-2 0,4-2 0,11-4 16,7-3-16,7-5 0,6-4 0,2-5 15,3-2-15,3-9 16,-5-4-16,-4-8 0,-4-6 16,-11 9-16,-14 11 0,-8 8 15</inkml:trace>
  <inkml:trace contextRef="#ctx0" brushRef="#br0" timeOffset="44538.2859">13048 14781 0,'0'0'0,"0"0"0,0 0 0,0 0 16,37-1-16,-37 1 0,46 1 0,-15 0 0,5 1 16,14 3-16,4 0 0,1 3 15,1 1-15,9 0 0,-4 1 16,5-2-16,-6-2 0,-9-3 16,-7-4-16,-5 0 0,-9 1 15,-8 0-15</inkml:trace>
  <inkml:trace contextRef="#ctx0" brushRef="#br0" timeOffset="44761.0555">13489 14280 0,'0'0'0,"0"0"15,0 0-15,0 0 0,0 0 0,0 0 16,-4 35-16,1-13 0,0 5 0,-3 6 15,0 7-15,-3 6 0,-2 6 16,-8 27-16,-8 27 0,-2 24 16,2-1-16,-4 25 0,-3 20 15,0 7-15,10-56 0,7-38 16</inkml:trace>
  <inkml:trace contextRef="#ctx0" brushRef="#br0" timeOffset="45526.4537">15093 14388 0,'0'0'0,"0"0"0,0 0 16,0 0-16,-31-1 0,31 1 16,-39 8-16,14-1 0,-4 0 0,-2 4 15,-1 3-15,-8 5 0,0 0 0,-4 8 16,3 2-16,7 1 0,5 2 16,7 0-16,6 1 0,0 5 15,6-3-15,5 2 0,4 0 16,3-1-16,2-1 0,4 3 15,2 0-15,-4-3 16,-1-1-16,-6 9 0,-6 2 16,-3-3-16,-3-3 0,-12 1 15,-8 1-15,-6-4 0,-4-2 16,-9-7-16,-6-3 0,14-7 0,11-4 16,8-3-16</inkml:trace>
  <inkml:trace contextRef="#ctx0" brushRef="#br0" timeOffset="46195.703">14753 14981 0,'0'0'0,"0"0"0,0 0 16,27 9-16,-27-9 0,26 8 15,-12 0-15,0 1 0,-2 2 0,-1 4 16,-1 1-16,-3 2 0,-2 0 0,-4 7 15,-4 2-15,-6 0 16,-6-1-16,-3-1 0,-4 2 0,-5 2 16,3-1-16,0-1 0,-1 1 15,7-6-15,3-5 0,4 0 16,7-5 0,6-4-16,5 0 0,11-7 15,11-5-15,3-3 0,3-3 0,7-4 16,6-5-16,6-6 0,-2-2 15,7-7-15,-1-5 0,-5-1 16,-4 0-16,1-5 0,-6 3 16,-10 7-16,-6 7 0,-4 1 15,-6 0-15,-3 4 0,-4 2 0,-4 7 16,-2 4-16,-3 3 0,0 3 16,-5 3-16,-3 4 0,0 1 0,-2 2 15,-4 7-15,-2 7 0,-3 1 16,-1 1-16,-2 8 0,-5 8 15,4 1-15,4 0 0,0 5 16,2 5 0,1 4-16,3-4 0,5-4 15,3-5-15,1-8 0,2-6 0,5-3 16,1-2-16,5-5 0,4-5 16,9-8-16,7-8 15,-2-5-15,0-5 0,12-16 16,3-9-16,-3 2 0,-3 3 0,3-16 15,0-6-15,-7-2 0,-4-1 0,-4 0 16,-3 0-16,2-12 0,-6 17 0,-10 10 16,-8 5-16,-8 4 0,-5 4 15,-7 4-15,-5 4 16,2 15-16,-7 0 0,-7 2 0,-5 2 16,-3 4-16,-1 4 0,1 5 15,2 4-15,8 3 0,5 2 0,8-5 16,7-3-16,3-2 0</inkml:trace>
  <inkml:trace contextRef="#ctx0" brushRef="#br0" timeOffset="46514.3868">15853 15123 0,'0'0'0,"0"0"16,15 14 0,-6-5-16,2 2 0,0 2 0,0 4 15,0 8-15,-1 1 16,-6 2-16,-4 3 0,-6-2 0,-2 0 0,-11 6 15,-4 1-15,-4-3 0,-1 0 0,-5 3 16,2-2-16,2-6 0,1-3 16,9-4-16,4 0 15,6-3-15,6-3 0,8 3 0,4 1 16,5-2-16,2 0 0,7 2 16,4 1-16,-2 2 15,-1 0-15,0 1 0,-3 1 16,-3 1-16,-1 2 0,-6 6 15,-6 6-15,-4-3 0,-3 0 16,-9 4-16,-6 4 16,-13 4-16,-5-2 0,-11-1 0,-7 0 15,-2-2-15,-2-3 0,8-5 16,15-10-16,10-8 0</inkml:trace>
  <inkml:trace contextRef="#ctx0" brushRef="#br0" timeOffset="46881.8214">16321 14324 0,'0'0'0,"14"1"16,3 3-16,-1 0 0,1 3 0,6 3 16,1 4-16,5 6 15,-1 1-15,-5 6 0,-6 3 16,-7 1-16,-7-2 0,-9 9 16,-9 2-16,-8-2 0,-8-1 0,1-1 15,-1 3-15,3-7 0,3-4 0,2-1 16,5-3-16,7-5 0,5-2 0,13-1 15,8-1-15,5-3 16,7-1-16,8-5 0,7-4 16,2-3-16,2-5 0,8-6 15,-1-5-15,-13 3 0,-10 5 0,-8 1 0</inkml:trace>
  <inkml:trace contextRef="#ctx0" brushRef="#br0" timeOffset="47044.586">16855 14515 0,'0'0'0,"0"0"16,31 3-16,-9-1 0,3 1 0,13 2 15,7 0-15,12 3 16,0 3-16,12 5 0,1 3 16,-7-1-16,-6-1 0,-6-2 15,-13-4-15,-9-2 0</inkml:trace>
  <inkml:trace contextRef="#ctx0" brushRef="#br0" timeOffset="48489.3476">15805 15790 0,'0'0'0,"0"0"0,0 0 16,0 0-16,0 0 0,0 0 0,0 0 15,0 0-15</inkml:trace>
  <inkml:trace contextRef="#ctx0" brushRef="#br0" timeOffset="49137.9026">16761 15497 0,'0'0'0,"0"0"0,0 0 16,0 0-16,0 0 0,0 0 16,0 0-16,26-3 0,-26 3 0,31-2 15,-6 2-15,4 1 0,3-1 16,3 1-16,4 2 16,12 0-16,0 2 0,16 1 15,0 1-15,-2-2 0,-1 2 0,11 1 16,-1 1-16,8 0 0,-2 0 15,-5-2 1,-3 0-16,4-3 0,-6 0 0,-6-4 16,-3 0-16,-6-5 0,-2-3 15,1-1-15,-6 2 0,-8-4 16,-3-1-16,-9 3 0,-8 3 16,-6 2-16</inkml:trace>
  <inkml:trace contextRef="#ctx0" brushRef="#br0" timeOffset="49724.3602">18924 14903 0,'0'0'0,"0"0"16,0 0-16,0 0 0,0 0 0,0 0 15,0 0-15,26-12 16,-26 12-16,26-1 0,-26 1 15,39 5-15,-18-1 0,3 2 0,5 2 16,-1 0-16,-2 1 0,8 2 16,0 0-16,-4-2 0,-4-2 0,0 1 15,-4-2-15,-3-2 0,-4-1 0,-5 0 16,-3 0-16,-5-1 16,-2-2-16,-4 4 0,-4 0 15,-2 0-15,-1 0 0,-1 4 0,-1 3 16,-2 0-16,1 2 0,-4 3 15,0 3 1,-1 0-16,1 0 0,-3 10 16,1 5-16,2-1 0,1-1 0,-3 9 15,2 2-15,2-3 0,3-4 16,3 9-16,3 6 16,4-3-16,1-3 0,3 12 0,2 2 15,1-6-15,-1-6 0,-2 7 16,-2-1-16,-4-9 0,0-6 0,-7-6 15,-5-5-15,4-4 0,2-6 0,2-5 16,4-3-16,0-3 0</inkml:trace>
  <inkml:trace contextRef="#ctx0" brushRef="#br0" timeOffset="49909.17">18470 16162 0,'0'0'0,"0"0"0,0 0 15,0 0-15,0 0 0,0 0 16,26 6-16,-26-6 0,34 8 0,-10-1 0,6 1 16,4 2-16,5 0 0,16 5 15,5 4-15,11 5 0,-1 2 16,9-1-16,-4-4 0,-7-6 0,-4-5 16,-6-1-16,-15-2 15,-11-2-15</inkml:trace>
  <inkml:trace contextRef="#ctx0" brushRef="#br0" timeOffset="50225.7032">19913 15292 0,'0'0'0,"0"0"16,0 0-16,21-3 0,-21 3 0,21-2 15,-6 1-15,3-1 0,0 2 16,5-1-16,4 1 16,7 2-16,0 1 0,4 2 0,3 0 15,9 4-15,0-1 0,-3 3 16,-1 2-16,-3-1 0,-3 0 0,7 2 15,-3 0-15,-8-1 0,-6-4 0,-7 0 16,-4-3-16,-5-1 0</inkml:trace>
  <inkml:trace contextRef="#ctx0" brushRef="#br0" timeOffset="55431.1242">3743 13866 0,'0'0'0,"0"0"0,0 0 0,0 0 16,-22 18-16,22-18 16,-20 17-16,9-4 0,0 3 15,2 2-15,2 2 0,-1 7 16,3 1-16,5 1 16,5 3-16,0-3 0,2-4 0,5 8 15,1 0-15,0-1 0,3 1 16,-3-2-16,2-2 0,-1 0 15,-3-1-15,-1 4 0,-6 0 0,-2-1 0,-2-2 16,-6 4-16,-7 2 16,4-8-16,-1-3 0,-9 6 0,-2 0 15,-1-1-15,0 0 0,0 0 16,0-1-16,-1-1 0,-3 0 16,-9 1-16,-8 1 31,10-7-31,8-3 0,6-6 0</inkml:trace>
  <inkml:trace contextRef="#ctx0" brushRef="#br0" timeOffset="56296.0296">4004 14526 0,'0'0'0,"0"0"0,13 6 15,-3-1-15,-1 1 0,2 3 16,1 4-16,0 1 0,0 1 0,-1 8 16,-3 2-16,-3 1 0,-3 0 15,-5 2-15,-6 2 0,-1 7 0,-2-1 16,-2 0-16,-3-1 0,2-4 16,3-3-16,1-5 0,7-6 15,2-7-15,4-3 0,4-7 16,7-7-16,5-7 0,4-7 15,7-11-15,4-11 0,8-8 0,2 0 16,1-12 0,-3-1-16,-6 5 0,-4 5 15,2 2-15,-2 7 0,-8 9 16,-4 6-16,-6 11 0,-4 7 16,-4 3-16,-1 2 0,-7 11 15,-1 8-15,-3 4 0,0 3 0,-3 6 16,-2 9-16,1 3 15,0 2-15,0 16 0,2 6 0,2-2 0,4-2 16,0 8-16,3 2 0,3-16 16,3-9-16,4-11 0,4-7 15,1-6-15,0-6 0,4-8 16,2-7-16,2-8 0,-1-6 0,4-16 16,6-16-16,-1-7 0,-3-6 15,3-14 1,1-2-16,-7 6 0,-1 2 15,4-30-15,-3 8 0,-12 24 16,-4 16-16,-6 15 0,-6 9 0,-7 7 16,-8 6-16,-12 14 0,-7 10 15,5 10-15,4 9 0,12-4 0,-9 3 16,7 5-16,1 3 0,14 4 16,7 5-16,8-8 15,6-4-15,8-8 0,6-4 0,8-5 16,4-4-16,8-3 0,6 0 15,-2 2-15,-3 2 0,-2 7 16,0 6 0,-11 8-16,-10 5 0,-13-4 0,-10-4 15,-14 11-15,-8 7 0,-5-1 0,-3 0 0,-16 29 16,3-2-16,13-16 0,8-12 16,9 0-16,6 0 15,3-9-15,4-5 0,6-1 0,7-1 16,2-3-16,0-3 0,2 3 15,1 1-15,-13-12 0,0 2 16,0 12 0,0 6-16,-7-4 0,-1-1 0,-10 14 15,-6 8-15,-5-5 0,-2-5 16,-29 30-16,-8-3 16,3-18-16,1-13 0,18-13 0,9-8 15,7-5-15</inkml:trace>
  <inkml:trace contextRef="#ctx0" brushRef="#br0" timeOffset="56650.0689">5499 13815 0,'0'0'0,"13"1"0,-1 2 16,-2 0-16,0 0 0,6 7 0,0 5 15,-3 1-15,-2 1 0,-4 7 16,-4 4-16,-5 3 0,-2 3 16,-11 10-16,-1-2 0,3-2 0,-2-3 0,2 4 15,2-3-15,3-5 0,4-4 16,4-4-16,5-4 15,9-6-15,3-4 0,11-4 0,7-3 16,3-3-16,1-4 0,3-9 16,2-6-16,-3-2 0,-6-1 15,3-9 1,-9-5-16,-7 9 0,-6 6 0,-3 6 16</inkml:trace>
  <inkml:trace contextRef="#ctx0" brushRef="#br0" timeOffset="56781.6554">5780 14046 0,'0'0'0,"0"0"0,0 0 16,0 0-16,0 0 0,37-7 0,-15 6 16,5 1-16,5 1 0,7-1 0,7 1 15,10 2-15,2-2 0,14 2 16,1 4-16,-3 0 0,-18-2 0,-10 0 16</inkml:trace>
  <inkml:trace contextRef="#ctx0" brushRef="#br0" timeOffset="57167.029">7114 14406 0,'0'0'0,"8"5"0,4 1 15,2 0-15,3 0 0,12 5 0,6 2 16,10 3-16,1 1 16,4-2-16,2 1 0,6 2 15,-3-2-15,-1 3 0,-2 3 16,0 0-16,-8-1 0,-6-4 16,-5-1-16,-9-1 0,-7-1 0,-10 5 0,-8 1 15,-7 1-15,-5 0 0,-4-1 0,-3 2 16,-10 5-16,-7 3 15,-10 4-15,-7 3 0,-3 1 0,5-6 16,-14 7-16,-3-1 0,4 0 16,5-1-16,-23 16 0,15-6 15,17-13 1,12-8-16,21-11 0,11-8 0,15-12 16,13-9-16,-15 7 0,0 3 15,-2 0-15</inkml:trace>
  <inkml:trace contextRef="#ctx0" brushRef="#br0" timeOffset="57552.1788">8146 14231 0,'0'0'0,"0"0"0,0 0 15,0 0-15,28-6 0,-28 6 0,30-6 16,-10 5-16,5 1 0,-2 1 0,2 1 16,5 1-16,-3 0 0,-2 2 15,-3 3-15,-5 2 16,-2 2-16,-7 5 0,-4 4 16,-4 2-16,-4 2 0,-2 10 0,-4 4 15,-2 3-15,-3 1 16,-2 13-16,-2 2 15,4-2-15,1-3 16,0 11-16,2 0 0,3-4 0,4-5 0,-1 5 16,2-6-16,-1-4 0,2-6 0,-1-5 15,-4-4-15,-2-7 0,-2-7 16,-2-7-16,-5-6 0,8-2 16,2-3-16,2 0 15</inkml:trace>
  <inkml:trace contextRef="#ctx0" brushRef="#br0" timeOffset="57699.008">7901 15348 0,'0'0'15,"0"0"-15,0 0 0,0 0 16,0 0-16,0 0 0,0 0 16,0 0-16,0 0 0,33 9 15,-6-4 1,3-1-16,3 0 0,6-1 0,8 1 16,13-1-16,2 1 0,13-1 15,-1-2-15,6-5 0,-6-6 16,-7 1-16,-18 3 0,-13 1 15</inkml:trace>
  <inkml:trace contextRef="#ctx0" brushRef="#br0" timeOffset="57915.3871">9248 14425 0,'0'0'16,"0"0"-16,0 0 0,31-9 0,-15 6 15,3 0 1,3 1-16,3-1 0,4 1 0,14 3 16,4 1-16,-1 3 15,1 1-15,7 3 0,-4 1 16,-8-3-16,-8-2 0,-1-1 0,-7-4 16,-6 0-16,-5 0 0,-3 0 15</inkml:trace>
  <inkml:trace contextRef="#ctx0" brushRef="#br0" timeOffset="58100.1994">9687 14405 0,'0'0'0,"0"0"15,0 0-15,0 0 0,0 0 0,0 0 16,0 0-16,0 0 0,0 0 0,-35-12 15,16-7-15,3 2 16,1 3-16,3 1 0</inkml:trace>
  <inkml:trace contextRef="#ctx0" brushRef="#br0" timeOffset="60344.6626">6012 13448 0,'0'0'0,"0"0"0,0 0 0,0 0 16,-4-29-16,4 29 0,-14-30 16,3 13-16,-6-3 0,-6-2 15,-6-1-15,-11-5 0,0 1 0,-20-6 16,-8 0-16,1 4 16,0 5-16,-27 0 15,-21 2-15,7 7 16,8 5-16,-26 6 0,-3 7 15,-27 8-15,27 3 0,2 8 0,1 5 16,7 5-16,7 4 16,-15 4-16,-5 5 0,28-5 0,23-3 15,1 3-15,1 3 0,-3 6 16,0 1-16,-9 10 0,-5 6 0,17-2 16,9-1-16,1 2 0,3 2 15,5 0-15,7 2 0,-1 0 16,3 2-16,5 1 0,6 3 0,4 2 15,1 0-15,8 4 0,3-1 16,7 0-16,3 0 0,3-1 16,2-2-16,2 6 0,4 3 0,7-8 31,2-4-31,6 1 0,0 1 0,4 3 0,4 1 0,12-6 31,6-3-31,0-3 0,-4 0 0,11 4 0,7 3 16,3-1-16,0 0 0,5-1 0,7-1 15,-2-4-15,-1-3 16,10-1-16,3-1 0,1-5 16,1-3-16,4-1 0,3 1 15,1-10-15,0-8 0,8-3 16,4-5-16,-3-4 0,-4-3 0,7-10 16,6-7-16,-5-4 0,-2-2 15,20-10-15,15-8 16,-4-8-16,-2-7 0,-31 2 0,-22 1 15,12-14-15,7-9 16,-6 0-16,-2 0 0,-6-15 16,-1-8-16,-6 4 0,-6 4 0,7-21 15,7-16-15,-14 8 16,-9 3-16,7-15 0,5-10 16,-7 15-16,-5 11 0,8-5 15,5-2-15,-8 12 0,-4 10 16,6-18-16,4-13 15,-11 16-15,-9 8 0,-6-3 0,-3-3 16,-3 11-16,-3 7 0,-7-8 16,-5-5-16,-5 6 0,-3 4 15,-7-6-15,-5-5 0,-1 10 0,-3 6 16,-11-11-16,-7-6 0,-4 11 0,-2 8 16,-13-11-16,-9-9 0,0 13 15,1 9-15,-19-2 0,-12-3 16,10 5-16,5 3 0,-18 3 15,-12 0-15,9 14 0,4 7 0,-19-1 16,-16-3-16,16 7 0,6 7 16,-18 2-1,-17 3-15,8 5 0,8 5 0,-23 11 16,-17 6-16,17 4 16,11 5-16,-19 13 0,-12 11 15,13 1-15,9 3 0,-33 28 16,-24 21-16,3 8 15,4 5-15,10 18 0,9 12 0,51-40 16,37-28-16,24-20 0</inkml:trace>
  <inkml:trace contextRef="#ctx0" brushRef="#br0" timeOffset="62682.4293">9645 16027 0,'0'0'15,"0"0"-15,0 0 0,0 0 0,0 0 16,0 0-1,0 0-15,0 0 0,0 0 0,0 0 16,0 0-16,0 0 0,0 0 16,0 0-16,0 0 15,0 0-15,0 0 0,0 0 0,0 0 16,0 0-16,0 0 0,-27 0 16,27 0-16,0 0 0,0 0 15,-20-2-15,20 2 0,0 0 0,0 0 16,0 0-16,0 0 0,-22-3 15,22 3-15,0 0 0,-10-3 0,8 2 16,0-1-16,-1 0 0,1 0 16,2 2-16,-4-7 0,2 3 15,-1 0-15,1 0 0,0-1 16,0 1 0,-2 0-16,2 1 0,0 0 15,0-1-15,-1-1 0,1 1 16,1-1-16,0 1 0,1 0 15,0 1-15</inkml:trace>
  <inkml:trace contextRef="#ctx0" brushRef="#br0" timeOffset="65984.3308">3477 12526 0,'0'0'0,"0"0"16,0 0-16,0 0 0,0 0 0,0 0 16,0 0-16,0 0 0,0 0 15,0 0-15,0 0 16,0 0-16,0 0 0,-18 13 15,18-13 1,0 0-16,0 0 0,0 0 0,-9-18 0,9 18 16,0 0-16,0 0 0</inkml:trace>
  <inkml:trace contextRef="#ctx0" brushRef="#br0" timeOffset="71430.0701">6448 11767 0,'0'0'0,"0"0"16,0 0-16,-2 19 0,2-19 15,-1 28-15,2-6 0,0 3 16,2 4-16,1 15 0,-1 5 16,1 0-16,1 1 0,3 17 15,2 6-15,2 8 0,0-4 16,7 17-16,-1-1 15,4 3-15,-4-11 0,10 26 16,-4-16-16,1-17 0,-2-13 16,10-12-16,6-9 0,-4-12 15,-3-7-15,9-12 0,6-8 16,0-3-16,-1-5 0,8-16 16,7-12-16,-2-5 0,1-3 0,9-21 15,6-14-15,-3-4 0,-2-3 0,6-18 16,6-12-16,-8 10 0,-4 7 0,15-18 15,10-11 1,-9 6-16,-5 4 0,8-4 0,5-4 16,-6 8-16,-4 6 0,4-8 15,3-7-15,-3 16 0,-3 10 16,9-5-16,8-2 0,-8 10 0,-3 8 0,2 6 16,3 3-16,-6 8 0,-5 7 15,-27 19-15,-18 14 0,-13 8 0</inkml:trace>
  <inkml:trace contextRef="#ctx0" brushRef="#br0" timeOffset="87035.0781">11444 10939 0,'0'0'15,"0"0"-15,-19-24 0,9 14 0,-1 1 16,-9-4-16,-4 0 0,-6 0 15,-4-1-15,-8 3 0,-7 2 16,-17 1-16,-3 3 0,-24 6 16,-6 6-16,-15 5 0,4 4 0,-18 14 15,1 9-15,-47 22 0,16-4 0,6 10 16,7 4-16,19 5 0,14 2 16,6 8-16,5 6 0,10-3 15,10-1-15,10 6 0,7 2 16,13-4-16,9-3 0,12 3 15,6 5-15,10-9 0,6-8 0,14-1 16,9 0-16,6-8 0,5-4 0,16 0 16,9 1-16,3-6 0,2-2 15,11-11-15,8-6 0,4-10 16,2-6-16,9-7 0,7-5 16,0-5-16,0-4 0,22-8 15,14-7-15,-1-10 16,-2-6-16,0-4 15,0-4-15,-9 0 0,-6-1 0,6-13 16,5-9 0,-14-1-16,-9 0 0,-3-6 0,-1-4 15,-9-3-15,-8-3 0,-2-4 16,-3-3-16,-9 2 0,-5 1 0,-8-5 16,-4-7-16,-9 8 0,-6 4 15,-10-3-15,-8 0 0,-3 1 0,-5 2 16,-10-2-16,-7 1 0,-3 8 15,-2 4-15,-12-3 0,-8-5 16,-6 6-16,-5 2 0,-9 0 16,-4 1-16,-4 7 0,-4 5 0,-11 5 15,-9 3-15,1 9 0,2 4 16,-10 5 0,-5 4-16,1 9 0,2 4 15,-9 9-15,-4 6 0,1 8 0,0 8 16,-5 5-16,-5 7 15,3 7-15,1 6 0,-9 13 16,-6 9-16,3 9 0,1 7 16,-3 15-16,-2 11 0,3 4 0,1 4 15,-4 22-15,-3 16 0,9 11 0,6 9 0,9 17 16,3 10-16,34-63 16,19-42-16,17-33 0</inkml:trace>
  <inkml:trace contextRef="#ctx0" brushRef="#br0" timeOffset="104905.6081">8085 16213 0,'0'0'0,"0"0"0,21 2 0,-13 1 0,3-1 15,5-1 1,2-2-16,2-3 0,2-3 15,0-1-15,-2 0 0,0 0 16,-1 0-16,-3 1 0,-1 0 0,-4 3 16,-3 0-16,-2 3 0,-3 1 15,-3 2-15,-3 3 0,-2-1 0,0 1 16,-1 4-16,0 2 16,-1-2-16,1 1 0,-1 1 15,0 2-15,1 4 16,-1 3-16,2 0 0,-3 1 0,1 4 15,1 5-15,-1 4 0,0 0 16,-2 14 0,-3 3-16,1-4 0,0-5 0,-3 8 15,-2-1-15,1-5 16,2-3-16,-10 5 0,-5-2 16,3-11-16,1-8 0,6-6 15,5-5-15,3-4 0</inkml:trace>
  <inkml:trace contextRef="#ctx0" brushRef="#br0" timeOffset="105121.9924">7743 16868 0,'0'0'0,"0"0"16,0 0-16,0 0 0,0 0 0,0 0 16,28 21-16,-28-21 0,32 19 15,-10-8 1,1 2-16,5-1 0,4 0 15,13 2-15,4 0 0,0-1 16,2-2-16,17-4 16,4-5-16,-9-4 0,-6-4 0,-3 2 15,-5 0-15,-13 0 0</inkml:trace>
  <inkml:trace contextRef="#ctx0" brushRef="#br0" timeOffset="105924.7675">8486 16200 0,'0'0'0,"0"0"0,0 0 15,0 0-15,0 0 0,10-17 16,-10 17-16,0 0 16,0 0-16,0 0 0,-14-18 15,14 18-15,0 0 0,-29-8 16,8 13-16,-1 2 0,-2 5 0,-4 8 16,-6 5-1,-12 17-15,0 8 0,-5 7 16,7-2-16,-2 14 0,6 4 15,4 1-15,7-11 0,8 10 16,11-1-16,6-17 0,3-10 0,20 12 16,10-9-16,-7-22 0,6-4 15,34-1-15,8-11 0,-29-10 16,2-2-16,36-22 0,0-12 16,-12 0-16,-9 0 0,4-10 0,2-7 15,-14-1-15,-11-2 0,3-6 0,2-3 16,-11 13-16,-6 10 0,-5-4 15,-3-2-15,-5 11 0,-2 9 0,-1 4 16,-1 5-16,-3 1 16,-2 2-16,-2 5 0,0 2 15,-3 4-15,-1 3 16,1 2-16,0 0 16,0 0-16,0 0 0,-6 4 0,1 0 15,-1 3-15,-1 4 0,0 7 16,-5 6-16,1 5 0,1 2 0,0 12 15,0 9-15,0-2 16,0 0-16,-2 18 0,0 7 16,1-10-16,2-7 0,-2 10 0,1 0 0,3-10 15,4-8-15,-1 15 0,1-13 16,6-19-16,2-11 0,5-15 16,4-10-16,-5-4 0,0-5 0,-2 4 15,-3 2-15,-1 2 0</inkml:trace>
  <inkml:trace contextRef="#ctx0" brushRef="#br0" timeOffset="106125.1023">9338 16336 0,'0'0'0,"0"0"16,0 0-16,32 2 0,-18 0 0,4 0 15,3 0-15,7 2 0,2 2 0,3 0 16,4 0-16,3 0 16,-2-1-16,-1 0 0,0 0 15,-4-4-15,-3-1 0,-6-1 16,-5 1-16,-4-1 0</inkml:trace>
  <inkml:trace contextRef="#ctx0" brushRef="#br0" timeOffset="106864.7743">7317 14717 0,'0'0'0,"0"0"16,0 0-16,0 0 0,0 0 0,0 0 15,0 0-15,21 12 0,-21-12 16,19 20-16,-9-4 0,0 2 15,-1 3-15,1 7 0,1 4 16,4 14-16,-1 3 0,0 6 16,2 4-16,1 10 0,0-3 0,2 9 15,-1-3-15,0 5 0,-1-11 16,-1 6-16,-4-6 16,2-14-16,-1-7 0,3-7 0,3-5 0,0-8 15,0-7-15,1-4 0,3-4 16,2-4-16,4-3 0,6-11 15,9-9-15,1 1 0,3-1 0,17-17 16,7-9-16,-2-7 0,-2-4 16,43-43-16,-2-3 15,-8 5-15,-5 2 16,13-9-16,6-7 0,-5 10 16,-4 8-16,10-7 0,7-4 15,-5 12-15,-3 7 0,9-1 16,7 0-16,-13 8 0,-10 7 0,0-3 15,0 0-15,-15 2 0,-10 2 16,-10-12-16,-8-9 0,-20 28 16,-14 19-16,-10 13 0</inkml:trace>
  <inkml:trace contextRef="#ctx0" brushRef="#br0" timeOffset="107833.4204">5225 12320 0,'0'0'16,"0"0"-16,0 0 0,0 0 0,0 0 0,0 0 15,0 0-15,-12 24 0,12-24 0,0 0 16</inkml:trace>
  <inkml:trace contextRef="#ctx0" brushRef="#br0" timeOffset="108033.8911">5016 12550 0,'0'0'0,"0"0"16,0 0-16,0 0 0,0 0 0,0 0 16,0 0-16,0 0 0</inkml:trace>
  <inkml:trace contextRef="#ctx0" brushRef="#br0" timeOffset="108234.5925">4931 12421 0,'0'0'15,"12"18"-15,-12-18 16,0 0-16,20 19 0,-20-19 16</inkml:trace>
  <inkml:trace contextRef="#ctx0" brushRef="#br0" timeOffset="108381.7928">4896 12392 0,'0'0'0,"0"0"15,0 0-15,0 0 0,0 0 0,0 0 16,0 0-16,22-3 16,-22 3-16,0 0 0,32 9 15,-17-3-15,-4 0 0,0-1 0,-1-1 16,-1 0-16</inkml:trace>
  <inkml:trace contextRef="#ctx0" brushRef="#br0" timeOffset="108566.5135">4979 12193 0,'0'0'0,"0"0"0,0 0 16,0 0-16,0 0 0,0 0 0,0 0 15,21 13-15,-21-13 0,16 16 16,-16-16-16,13 15 0,-13-15 0,0 0 15</inkml:trace>
  <inkml:trace contextRef="#ctx0" brushRef="#br0" timeOffset="108751.5667">5064 12200 0,'0'0'0,"0"0"16,0 0-16,0 0 0,0 0 0,0 0 16,15 17-16,-15-17 0,0 0 0,12 20 15,-12-20-15,0 0 0</inkml:trace>
  <inkml:trace contextRef="#ctx0" brushRef="#br0" timeOffset="108905.4355">5218 12039 0,'0'0'0,"0"0"0,0 0 16,0 0-16,7-25 0,-7 25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06T01:57:53.2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13665 13341 0,'0'0'0,"0"0"16,0 0-16,0 0 0,0 0 0,0 0 16,0 0-16,18-10 0,-18 10 15,0 0-15,-10-26 16,10 26-16,-18-30 0,0 14 0,-6-2 15,-3 1-15,-2 0 0,-17-5 16,-7 0-16,-16-4 0,0 3 0,-25-5 16,-6 0-1,-11 0-15,6 5 0,-24-4 16,-5 2-16,-39-6 0,23 2 0,-2 4 16,0 3-16,13 4 0,10 2 15,-12 1-15,-8 0 0,15 4 0,9 3 16,-12 1-16,-7 2 15,1-1-15,0 2 0,-8-3 16,-5-1-16,27 1 0,20 1 0,-11 0 16,-7 2-16,0 0 0,0 1 15,-14-1 1,-10 1-16,3 2 0,4 1 0,-2 3 16,0 2-16,9 4 0,7 0 0,-32 8 15,-21 4 1,-13 8-16,-10 7 0,50-9 0,36-6 0,-10 5 15,-6 4-15,16 0 0,11 0 16,-7 6-16,-3 2 0,18-1 16,14 2-16,-8 1 0,-4 1 15,15-3-15,13-2 0,-4 6 16,-2 4-16,11-6 0,3-4 0,2 8 16,2 3-16,14-7 0,11-4 0,-1 9 15,4 6-15,6-7 0,4-6 16,6 1-16,-1 2 15,10-3-15,2-2 0,11 6 0,3 5 16,3-7-16,3-6 0,8 6 16,6 5-1,-3-5-15,0-2 0,16 1 0,10 1 16,-3-10-16,-2-6 0,13 7 16,11 6-16,-6-6 0,-3-3 15,18-1-15,12-1 0,-7-5 16,-4-3-16,17 1 0,15 0 15,-12-3-15,-6-2 0,11-5 16,10-4-16,-12-4 0,-7-1 0,24 1 0,17 1 16,-14 0-16,-11 1 0,20-3 15,11-1-15,-14 2 16,-9 2-16,18-1 0,11-1 16,-14-2-16,-9 0 0,26 2 0,15 1 15,-22 4-15,-17 1 0,23 1 16,16-1-1,-16 0-15,-11 0 0,19 2 16,14 3-16,-18-1 0,-10-1 0,18 5 16,14 3-16,-26-4 0,-16-4 15,25-3-15,16-1 0,-21 5 16,-16 3-16,17 0 0,12 2 16,-24-8-16,-16-4 0,21-2 15,14-1-15,-27-1 0,-15 0 0,10-3 0,8-2 16,-19-3-16,-14 1 0,10-3 15,6-2-15,-16-3 0,-11-2 0,3-5 16,1-1-16,-12-1 16,-8 2-16,-2-3 0,0 0 15,-11 3-15,-9 3 0,-1-4 16,-4-2 0,-10 2-16,-7 2 0,-6-1 0,-6 1 15,-7-2-15,-7-2 0,-7-6 16,-4-4-16,-4 4 0,-3 5 0,-9-15 15,-6-9-15,-7 2 16,-4 0-16,-16-10 0,-11-8 16,4 7-16,2 4 0,-16-3 15,-10-4-15,2 2 0,1 0 0,-15-8 16,-13-6-16,13 13 0,7 7 0,-21-6 16,-13-3-16,8 5 0,8 5 15,-21-6-15,-12-4 16,14 12-16,12 7 0,-30-1 0,-20 0 15,24 1-15,13 1 0,-22 6 16,-17 6-16,15 4 0,11 5 0,-26 1 0,-17-1 16,20 4-16,14 3 0,-22-1 15,-17-2-15,18 7 0,14 3 0,-21 4 16,-14 0-16,22-1 16,17-2-16,-25 6 0,-17 4 15,22 2-15,16 0 0,-15 6 16,-11 3-1,23 1-15,15 1 0,-18 2 0,-13 2 16,25-5-16,12-2 0,-19 9 16,-15 6-16,24 1 0,16 2 15,-15 3-15,-12 5 0,18 0 16,10 1-16,-7 3 0,-5 2 16,26-3-16,16-4 0,-7 11 0,-4 5 15,16-5-15,7-5 0,2 10 0,-1 6 16,15-6-16,10-4 0,6 4 15,8 5-15,4-6 0,6-5 0,3 8 16,2 6-16,13-10 16,8-9-16,9 5 0,4 5 15,4-2-15,2-1 0,13 1 0,10 1 16,-1-5 0,-3-3-16,9 6 0,10 4 15,-5-7-15,-1-7 0,12 5 16,9 4-16,-7-8 0,-4-5 0,20 1 15,14 0-15,-7-8 16,-8-5-16,16 3 0,12-1 16,-10-3-16,-6-3 0,16-2 0,11 1 15,-10-6-15,-5-3 0,18-2 0,14-2 16,-13-3-16,-10-1 0,18-2 16,14-1-16,-12 0 0,-6 0 0,17 0 15,10 0-15,-19 0 16,-14-1-16,21-1 0,10-1 15,-16-1-15,-12 1 0,18-4 0,10-2 16,-14 0-16,-10-3 0,13 0 0,12-1 31,-20 0-31,-10 1 0,15 2 16,12 0-16,-18 1 0,-11 1 0,19-7 0,15-4 0,-22 2 16,-11 2-16,14-7 0,13-6 15,-16 6-15,-13 5 0,16-4 0,11-3 31,-15 4-31,-9 2 0,11-4 0,6-2 16,-17-1-16,-11 0 0,13-5 16,8-4-16,-16 5 0,-13 5 0,8-8 15,5-4-15,-17 3 0,-10 3 16,1-11-16,3-8 16,-15 7-16,-12 3 0,1-10 0,0-10 15,-9 4-15,-8 3 0,-4-6 0,-1-3 16,-11 13-16,-6 8 0,-7 13 15,-4 9-15,-3 6 0</inkml:trace>
  <inkml:trace contextRef="#ctx0" brushRef="#br0" timeOffset="971.5481">19268 12905 0,'0'0'0,"0"0"0,0 0 16,0 0-16,0 0 0,-7-25 0,7 25 15,-22-17-15,5 8 0,-5 0 16,-6 0-16,-11-1 0,0 0 0,-10 4 15,-5 2 1,-13 5-16,2 4 0,-16 8 16,0 3-16,6 3 0,4 3 15,2 5-15,9 4 16,8 3-16,15 0 0,18 2 0,15 3 16,14-4-16,9 0 0,21 3 15,15 4-15,1-3 0,3-4 0,35 20 16,-4-4-16,-17-7 15,-13-8-15,-18-6 0,-13-2 0,-15-6 0,-9-4 16,-19 2-16,-11-2 0,-13-2 16,-9-1-16,-17-3 0,-13-2 15,24-8-15,-7 1 0,-43 2 16,4-1-16,9 0 0,9 1 16,9-3-16,8-4 0,19-3 15,14-5-15,10 3 16,7 3-16,4 1 0</inkml:trace>
  <inkml:trace contextRef="#ctx0" brushRef="#br0" timeOffset="1404.08">19693 12820 0,'0'0'0,"0"0"16,0 0-16,0 0 0,0 0 0,-20 14 15,20-14-15,-28 27 16,7-6-16,-3 6 0,-4 7 16,-1-2-16,1 1 0,-11 12 15,-7 13-15,-6 10 0,3 1 0,1 5 16,6-6-16,11-10 0,8-7 0,5 1 16,7-6-16,8-9 0,5-6 15,11-8-15,10-6 0,2-8 16,5-3-16,9-12 0,9-7 15,5-7-15,4-8 0,10-14 16,0-8-16,-4-3 16,-2-3-16,25-32 0,-9 3 15,-13 13-15,-10 8 0,-12 3 16,-9 2-16,-14 4 0,-10 3 16,-14 9-16,-8 7 0,-15 2 15,-8 3-15,-18 4 0,-12 2 16,-2 9-16,-3 6 0,-7 7 15,-6 5-15,3 8 0,3 5 0,4 8 0,4 6 16,9 3-16,7 2 0,18-11 16,10-7-16,9-5 0</inkml:trace>
  <inkml:trace contextRef="#ctx0" brushRef="#br0" timeOffset="1789.8415">20326 13189 0,'0'0'0,"12"5"0,1 2 16,-2 1-16,2 3 0,4 5 15,3 1-15,-2 1 0,-2 1 0,1 7 16,-4 2 0,-6 1-16,-7-1 0,-9-2 0,-8-2 0,-5 0 15,-5 0-15,-5-1 0,-4 0 16,-7 2-16,1-3 0,6 1 15,5 2-15,8-1 0,5-3 0,9 1 16,5 0-16,12-1 0,11 1 16,6 2-16,7 2 0,7-1 15,4-1-15,13 8 0,3 2 16,-4 6-16,-2 2 0,-13-8 0,-8-7 16,-9 9-16,-10 6 15,-11-9-15,-9-5 0,-14 7 0,-10 2 16,-6-3-16,-6-5 0,-24 0 15,-16 0-15,-1-3 0,0-4 16,-72 12 0,-9-2-16,29-5 0,18-3 0,36-7 15,26-6-15,17-3 0</inkml:trace>
  <inkml:trace contextRef="#ctx0" brushRef="#br0" timeOffset="2021.8909">21258 14412 0,'0'0'0,"0"0"0,0 0 15,0 0-15,0 0 0,-18-17 16,-7-4-16,3 2 0,2 4 0,3 0 16</inkml:trace>
  <inkml:trace contextRef="#ctx0" brushRef="#br0" timeOffset="11251.2547">24187 12247 0,'0'0'0,"0"0"16,0 0-16,0 0 0,0 0 0,-3 25 16,3-25-16,-4 39 0,3-15 15,1 5-15,1 7 16,0 3-16,0 2 0,2 21 0,-1 4 16,0 14-16,0-4 15,-1 15-15,-1-1 0,-1 1 16,0-11-16,-5 1 0,-4-10 0,-1-17 0,-1-13 0,-3 2 15,5-13-15,4-9 0</inkml:trace>
  <inkml:trace contextRef="#ctx0" brushRef="#br0" timeOffset="11420.2569">24302 12783 0,'0'0'0,"0"0"0,0 0 15,29-14-15,-29 14 0,37-10 16,-11 6-16,4 1 0,2-1 16,10 0-16,2 0 0,-7-1 0,-4 1 0,1-1 15,-7 2-15,-5 0 0</inkml:trace>
  <inkml:trace contextRef="#ctx0" brushRef="#br0" timeOffset="11652.1038">24838 12091 0,'0'0'0,"0"0"15,0 0-15,0 0 0,0 0 0,-2 27 16,2-27-16,-2 44 0,1-17 16,-1 9-16,0 7 0,-2 14 15,2 3-15,-1 24 0,-1 11 16,1 13-16,1-7 0,0 19 0,-1-2 15,1-6-15,1-20 0,1 5 0,2-32 16,-3-34-16,0-21 0,0-4 16,0-1-16,1-3 0</inkml:trace>
  <inkml:trace contextRef="#ctx0" brushRef="#br0" timeOffset="12076.1614">25141 11922 0,'0'0'0,"0"0"0,0 0 0,26-18 16,-26 18-16,31-14 0,-7 9 15,5-1-15,3 3 16,14 2-16,3 2 16,-1 2-16,1 0 0,5 2 0,-6 3 15,-3 1-15,-9-1 0,-12-1 16,-10-3-16,-11 0 0,-7-2 15,-9-1-15,-8 0 16,-3 1-16,-4 0 0,-8 6 0,-3 5 16,4-2-16,3-2 0,-1 4 0,0 0 15,3 1-15,2 2 0,4-1 0,3 0 16,1 5-16,3 3 0,1 5 16,2 6-16,0 5 0,-2 6 15,3 9-15,2 9 0,-1 14 16,1 3-16,0 25 0,0 11 15,2 2 1,1 1-16,0 66 0,3-7 0,1-10 16,1-8-16,3 16 15,4 9-15,0-14 0,3-9 0,7 0 16,6 2-16,-7-51 0,-4-36 16,-3-23-16</inkml:trace>
  <inkml:trace contextRef="#ctx0" brushRef="#br0" timeOffset="12353.758">25202 12662 0,'0'0'0,"0"0"0,27-8 0,-27 8 0,37-11 0,-6 5 15,10 0-15,16 2 0,4 0 16,17 4-16,3 4 0,9 0 16,-5 2-16,9 0 0,-7-5 15,-13 1-15,-22 0 0,-14-1 0</inkml:trace>
  <inkml:trace contextRef="#ctx0" brushRef="#br0" timeOffset="12639.1741">26884 12085 0,'0'0'0,"0"0"16,-24 14-16,24-14 0,-32 22 0,8-5 15,-6 3 1,-8 10-16,-1 3 0,-8 10 16,-1 4-16,9-4 0,5-3 0,0 12 15,5 9-15,9-7 16,8-6-16,13 4 0,10 3 16,9-6-16,7-4 0,20 7 0,10 1 15,-1-5-15,-1-4 16,30 20-16,-6-3 0,-13-15 0,-12-10 0,-7-16 15,-5-10-15,-8-14 0,-6-7 0,-9 3 16,-5 3-16,-6 1 0</inkml:trace>
  <inkml:trace contextRef="#ctx0" brushRef="#br0" timeOffset="13024.6171">27603 12110 0,'0'0'0,"0"0"0,0 0 16,-23 18-16,23-18 0,-24 20 0,5-6 0,-1 3 16,1 0-16,1 3 0,1 3 15,0 4-15,1-1 0,5 0 0,5-1 16,5 8-16,5-2 0,11 2 15,10 2-15,3-3 0,5-2 16,10 8-16,2 2 16,-5-4-16,-2-1 0,0 4 0,-3-1 15,-10-4-15,-7-3 0,-9 2 0,-5 1 16,-10-5-16,-6-1 0,-10-1 16,-9 1-16,-10-4 0,-6-1 0,-6-4 15,-3-4-15,3-5 16,3-2-16,-11-7 0,-3-7 15,10-6-15,7-4 0,10 3 16,12 4-16,7 3 16</inkml:trace>
  <inkml:trace contextRef="#ctx0" brushRef="#br0" timeOffset="13225.196">27869 12273 0,'0'0'0,"0"0"16,28 1-16,-28-1 0,29 1 0,-5 0 15,5 1-15,3-1 0,1 2 16,12 0-16,0 0 0,8 2 16,-5-1-16,-8 0 15,-8-1-15,-6 0 0</inkml:trace>
  <inkml:trace contextRef="#ctx0" brushRef="#br0" timeOffset="13410.2393">28129 12658 0,'0'0'0,"0"0"0,7 22 15,-7-22-15,9 38 0,-5-11 0,2 6 16,-1 10-16,0-2 0,-2 16 15,-1 3-15,-1-3 0,-1-2 0,0 5 16,-1-4-16,1-10 16,1-8-16,0-4 15,0-9-15,-1-6 0</inkml:trace>
  <inkml:trace contextRef="#ctx0" brushRef="#br0" timeOffset="13726.8929">28675 12236 0,'0'0'0,"0"0"16,0 0-16,0 0 0,0 0 0,0 0 15,6 24-15,-6-24 16,-2 32-16,1-9 0,1 6 0,-1 3 0,0 2 0,0 20 15,1 11 1,0 2-16,0 2 0,2 31 16,3 30-16,1 12 0,2-6 0,5 71 15,3 22-15,-4-24 0,-2-19 16,-3 5-16,-1 4 0,-8-26 16,-7-16-16,2 7 15,3 4-15,1-51 0,0-35 16,1-24-16</inkml:trace>
  <inkml:trace contextRef="#ctx0" brushRef="#br0" timeOffset="14175.1214">28597 12165 0,'0'0'15,"0"0"-15,20-16 0,-10 10 16,2 0-16,4-1 0,5 2 0,9 0 0,2 1 16,3 3-16,4 4 0,-1 2 0,2 2 15,4 6-15,-3 1 16,-8 3-16,-5 2 0,-3 11 16,-7 4-16,-10 3 0,-5 2 15,-11 4-15,-9 2 0,0 1 16,-3 0-16,-9 9 15,-4 1-15,0-1 0,1-1 16,-4 6-16,0-2 0,-1-12 16,-2-7-16,-13-6 0,8-19 15,26-7-15,4-3 0,6 0 16</inkml:trace>
  <inkml:trace contextRef="#ctx0" brushRef="#br0" timeOffset="14460.5563">30001 11842 0,'0'0'0,"19"5"0,2 2 16,-2 0-16,2 2 0,10 7 15,8 6-15,-2 4 0,-3 2 0,4 11 16,1 6-16,-8-1 0,-5 1 15,-1 11-15,-6 5 0,-4-3 16,-5-3-16,-3 16 16,-1 2-16,-5-6 15,-3-5-15,-16 34 0,-8-2 16,-11-19-16,-6-12 0,-22-8 16,-15-7-16,-6-11 0,-5-9 0,30-9 15,18-6-15,13-3 0</inkml:trace>
  <inkml:trace contextRef="#ctx0" brushRef="#br0" timeOffset="14629.9577">30307 12857 0,'0'0'0,"3"2"0,-2 1 16,-1-3-16,-4 4 15,-11-5-15,-8-2 16,-7-5-16,-4-3 0,-4-2 16,6 2-16,4 2 0</inkml:trace>
  <inkml:trace contextRef="#ctx0" brushRef="#br0" timeOffset="15347.6349">19122 10590 0,'0'0'16,"-11"3"-16,-4 2 0,-2 2 0,0 2 15,-13 9-15,-12 8 0,0 1 0,0 2 16,-12 16-16,-2 8 0,6-1 15,5 1-15,-2 12 0,-2 13 16,11-9 0,8-9-16,1 20 0,13-10 0,8-19 0,6-9 15,10-7-15,9-4 16,3-8-16,2-5 0,7-3 16,3 0-16,-10-11 0,3-2 15,16-6-15,11-5 16,-3-3-16,0-3 0,8-2 0,-17 6 15,-13 3-15</inkml:trace>
  <inkml:trace contextRef="#ctx0" brushRef="#br0" timeOffset="15664.2377">19699 10650 0,'0'0'0,"0"0"0,0 0 15,0 0-15,-26-3 0,26 3 16,-36 13-16,13-3 0,-2 3 0,-5 4 15,-3 4-15,-7 6 0,4 0 16,-4 10-16,6 4 0,6-5 0,6-6 0,4 5 16,9-2-16,4-4 15,5-2-15,11-5 0,8-1 16,3-3-16,2-2 0,4-1 16,2 0-16,-4-2 0,-3-2 0,-2 2 15,-1 2-15,-5 0 16,-1-1-16,-8 3 15,-4 2-15,-7 1 0,-5 0 16,-10 4-16,-7 2 0,-8-2 16,-4-1-16,-8-2 0,-4-2 15,10-3-15,9-4 0,6-2 16</inkml:trace>
  <inkml:trace contextRef="#ctx0" brushRef="#br0" timeOffset="15880.6068">19977 10726 0,'0'0'16,"0"0"-16,0 0 0,33-4 0,-19 3 0,6 0 15,5 1-15,2 1 16,-1 0-16,12 2 0,1 0 15,-2 1-15,-4 1 0,1 2 0,-4 2 16,-6-3-16,-5 0 0,-4-2 16</inkml:trace>
  <inkml:trace contextRef="#ctx0" brushRef="#br0" timeOffset="16065.7661">20064 10971 0,'0'0'0,"0"0"0,0 0 0,0 0 15,0 0-15,1 23 0,-1-23 16,2 31 0,-2-31-16,2 40 0,-2-14 15,0 2-15,0 1 0,-1 13 16,0 1-16,0-2 0,0-1 0,0 1 16,0-8-16,-1-6 0</inkml:trace>
  <inkml:trace contextRef="#ctx0" brushRef="#br0" timeOffset="16382.3816">20588 10764 0,'0'0'15,"0"0"-15,0 0 0,0 0 0,0 0 0,0 0 16,-6 33-16,4-14 0,-1 3 15,1 6-15,0 5 0,0 1 16,0 2-16,-2 20 0,2 8 16,-1 16-16,1-3 0,-3 23 15,1 4-15,2 15 0,2-5 16,0 29 0,0 22-16,0 24 0,0-23 15,1-3-15,0-1 0,1-26 16,1-17-16,4-15 0,2-8 0,0-25 15,-2-17-15,-1-30 0,-3-20 16,-1-1-16,-2-3 0,2 4 16</inkml:trace>
  <inkml:trace contextRef="#ctx0" brushRef="#br0" timeOffset="16736.8718">20689 10711 0,'0'0'0,"0"0"16,0 0-16,35-3 0,-20 3 0,3 3 15,2 1-15,0 5 0,0 0 0,5 7 16,0 2-16,-3 1 0,-3 0 0,-2 10 16,-5 5-16,-7 0 15,-5 0-15,-7 1 0,-8 3 16,-6-1-16,-4 0 0,-14 6 16,-6 2-16,-1-6 0,1-2 0,-10-1 15,-2-5-15,10-10 0,6-5 0,6-4 16,10-3-16,7-2 0</inkml:trace>
  <inkml:trace contextRef="#ctx0" brushRef="#br0" timeOffset="16984.1191">21319 10382 0,'0'0'0,"0"0"0,15-7 0,-5 6 15,1 1-15,5 2 0,6 4 16,6 4-16,0 2 0,3 5 16,2 5-16,-2 3 0,-3 1 15,2 12-15,-5 5 0,-1 8 0,-4 1 0,-9 5 16,-7 4-16,-6 0 0,-5 0 16,-22 16-16,-15 6 0,-18 8 15,-8-6-15,-80 48 0,-24 1 16,3-20-16,1-12 0,53-32 15,36-22-15,26-14 0</inkml:trace>
  <inkml:trace contextRef="#ctx0" brushRef="#br0" timeOffset="32692.4429">25210 7236 0,'0'0'16,"0"0"-16,0 0 0,-3 21 0,3-21 15,-3 20-15,3-20 16,-2 38-16,0-17 0,1 7 16,0 7-16,0 9 0,0 1 0,0 17 15,-2 8-15,0-5 0,-1-1 0,-4 19 16,-2 17-16,1-11 0,1-9 15,-8 44-15,-4 14 0,1-24 16,3-16-16,-7 8 0,-5 6 16,4-17-16,1-12 0,4 7 15,3 3-15,7-22 0,3-15 0,2-17 16,1-13 0,1-8-16</inkml:trace>
  <inkml:trace contextRef="#ctx0" brushRef="#br0" timeOffset="34142.6185">25894 7771 0,'0'0'0,"0"0"0,0 0 0,0 0 16,0 0-16,0 0 0,0 0 15,0 0-15,5 31 0,-5-31 16,2 36-16,-2-14 0,0 1 0,-2 4 16,-2 3-16,-5 9 0,-2 1 0,-5-1 15,-2 2-15,-4 3 16,1-1-1,-4-5-15,-1-4 0,-2 3 16,4-6-16,3-4 0,2-2 16,5-8-16,3-4 0,3-3 15,3-3-15,5-7 0,3-1 0,11-10 16,11-6-16,1-4 0,2 0 16,5-3-16,4-1 0,6-3 15,-1 2-15,-1 1 0,0 0 0,-2 3 0,-6 3 16,-4 8-16,-2 5 15,-6 6-15,-4 3 0,-2 5 16,-3 6-16,-6 0 0,-1 3 0,-5 4 16,-4 1-16,0 0 0,0-3 15,-2 1-15,-1 1 0,2-2 16,-1-3-16,3-2 16,1-2-16,1-4 0,1-1 15,2-1-15,1-4 16,6-3-16,5-4 0,6-4 15,6-4-15,0-3 0,2 1 0,-2-6 16,-1-3-16,-2 4 16,-5 2-16,2-4 0,-2 2 0,-4 3 0,-2 5 0,-3 2 15,-2 1-15,-3 5 16,-1 2-16,1 3 0,-2 3 16,0 4-16,0 2 0,1 0 15,-1 3-15,0 1 0,0 1 0,0-1 16,2 1-16,-1-1 0,1 0 15,3-2-15,1-1 0,2-2 16,2-3 0,3 0-16,4-1 0,2-4 15,2-2-15,0-5 0,0-5 16,0-3-16,-3-4 0,-3 1 16,-3 0-16,-2 2 0,-2-1 0,-2 1 15,-3 2-15,0 2 0,-1 2 0,-2 2 16,1 1-16,-3 6 15,0 0-15,-4 7 0,0 1 0,0 1 16,-2 1-16,-1 4 0,0 4 16,0-2-16,0 1 0,2 2 0,2-1 15,-1-1-15,2-2 0,1-1 16,1-1-16,3-3 0,3-1 16,3-3-16,3-2 0,2-3 15,3-1-15,1-4 0,3-3 0,-2-4 16,-1-4-16,-1-8 0,-1-3 15,-5-1-15,-3-2 0,-4-1 0,-2-1 16,-1 4-16,-2 3 0,-3-2 16,-4 4-16,-1 6 0,-2 1 15,-5 4-15,-5 3 0,1 1 16,0 1-16,-5 3 16,-5 4-16,2 1 15,3 2-15,-4 4 0,3 4 0,6-1 16,2 0-16,0 3 0,2 3 15,7-2-15,5 1 0,6-1 16,6 0-16,4-3 0,5-1 16,11-4-16,11-2 0,4-3 15,3 1-15,14-8 0,2-5 0,-5-4 0,-5-4 16,6-9-16,-2-5 0,-7-1 16,-6-2-16,-1-12 0,-6-7 15,-6 1-15,-6 1 0,4-29 16,-8 6-16,-3 12 0,-5 9 15,-2 2-15,-1 1 0,0 6 16,1 4-16,0 4 16,1 5-16,-3 4 0,0 5 15,-5 2-15,-1 3 16,-1 12-16,0 2 0,-1 4 0,-1-2 16,0 4-16,-1 2 0,-2 7 15,-3 2-15,1 2 0,-1 0 0,1 7 16,-2 8-16,0 0 15,2 1-15,-2 7 0,-1 7 0,1-2 0,2 0 16,-3 14-16,-1 3 0,2-2 16,3-2-16,-2 13 0,2 1 15,1-6-15,2-8 0,3 5 16,4 2-16,3 18 0,1-9 16,3-3-16,3-1 0,-1-14 15,-1-8-15,6 4 0,4 4 0,-2 0 0,0-1 16,1-3-16,1-1 15,-7-16-15,-5-9 0,-4-9 0</inkml:trace>
  <inkml:trace contextRef="#ctx0" brushRef="#br0" timeOffset="34309.0316">28198 8770 0,'0'0'0,"0"0"16,0 0-16,0 0 0,0 0 0,-7 34 16,-2-13-16,-6 1 0,-7 1 15,3-3-15,2-2 16,3-2-16</inkml:trace>
  <inkml:trace contextRef="#ctx0" brushRef="#br0" timeOffset="35083.2184">23227 13916 0,'0'0'0,"0"0"16,0 0-16,0 0 0,0 0 0,0 0 16,0 0-16,0 0 0,0 0 0,0 0 15,29-5-15,-29 5 0,32-3 16,-7 2-16,6 0 0,3 0 16,2 1-16,18-1 0,7 1 15,0-1-15,3-1 0,25 1 16,5 1-16,11 0 0,-10 1 0,22-2 15,16-3-15,34 1 16,-23 1-16,3 3 0,0 1 16,-11-2-16,-8 0 0,8 2 0,6 2 15,1 1-15,2 2 0,13 0 16,11 0-16,-33 1 0,-23 0 0,2 5 16,2 5-16,-3 2 0,-1 2 15,2 2-15,5 4 16,-20-5-16,-12-2 0,-13-1 0,-9 0 15,-12-3-15,-9-4 0,-4 0 16,-3-2 0,-10 1-16,-4 0 0,-4-5 15,0-2-15,-5-3 0,-7-2 16,0 0-16,-2 0 0,-2 0 0,-1 0 16,0 1-16,-3-1 0,3 2 15,-1-1-15,-2-1 0,-2 0 16,2 0-16,-2-2 0,2 2 15,0 0-15,0 0 0,0 0 0,0 0 16,0 0-16,0 0 16,0 0-16,0 0 0,0 0 0,0 0 15,-3 2-15,3-2 16,-3 3-16,-3-1 0,-5 1 16,-3-2-16,-2-3 0,3 0 0,2 1 15,1 0 1</inkml:trace>
  <inkml:trace contextRef="#ctx0" brushRef="#br0" timeOffset="35979.3847">17979 14600 0,'0'0'0,"0"0"0,0 0 0,0 0 0,32 1 15,-32-1 1,34 0-16,-12 0 0,3 0 16,5 0-16,4 1 0,11-1 15,0 0-15,15 0 0,5 1 16,-1 1-16,0 0 0,18 0 15,3-1-15,7 1 0,-5 1 0,14 2 16,-2 0-16,-8 0 0,-6-2 0,43 5 16,-6 2-16,-12 1 0,-8 0 15,1 0-15,0 2 0,-20-3 16,-13-2-16,7 0 0,7 2 16,-4-2-16,-1 0 0,12 2 15,7 4-15,-8 0 0,-4 1 0,-27-6 16,-18-2-16,-14-2 15</inkml:trace>
  <inkml:trace contextRef="#ctx0" brushRef="#br0" timeOffset="37035.5318">27714 9541 0,'0'0'16,"0"0"-16,43 1 0,-20 1 0,5 1 16,18 3-16,5 3 0,13 3 15,-2 1-15,12 4 0,-2 4 16,-3 4-16,-10 0 0,-14 3 15,-9 1-15,-13 1 0,-8-1 16,-19 9-16,-13 2 16,-5-7-16,-5 0 0,-17 8 0,-9 3 0,-2-4 0,-1-3 15,-3-1-15,-1-2 16,-13 7-16,18-8 0,15-5 0,13-3 16,8-7-16,6-3 0,9-7 15,8-3-15,3-3 0,4 0 16,19-6-16,14-4 0,5-3 15,7-4-15,27-9 16,11-5-16,-4 1 16,-4 0-16,36-20 0,-14-3 0,-34 17 15,-23 9-15,-16 9 0</inkml:trace>
  <inkml:trace contextRef="#ctx0" brushRef="#br0" timeOffset="37352.0995">28926 9457 0,'0'0'0,"0"0"0,30 0 0,-12 3 15,2 0-15,10 5 0,5 3 16,-1 3-16,-1 2 0,1 7 16,-5 3-16,-8 5 0,-7 3 0,-12 4 0,-9 2 15,-9 6-15,-4-4 0,-11 4 16,-9 2-16,-3 3 0,3-6 15,-1-1-15,-1 0 0,5-1 16,8-6-16,9-8 0,7-4 16,5-5-16,4-3 15,14-2-15,10-2 16,4-7-16,7-2 0,15-5 0,12-3 16,1-4-16,-1 0 0,11-11 15,-1-3-15,-8-6 0,-6-1 16,6-6-16,-18 11 0,-13 8 0</inkml:trace>
  <inkml:trace contextRef="#ctx0" brushRef="#br0" timeOffset="37537.2917">29642 9928 0,'0'0'0,"0"0"0,0 0 15,0 0-15,0 0 0,0 0 16,0 0-16,-5 22 0,5-22 0,-4 22 16,4-22-16,-2 31 15,2-14-15,2 0 0,1 3 16,2 0-16,0 0 0,3 0 0,3-2 15,4 3 1,1-4-16,3-8 0,2-6 16,-4-1-16,-1 0 0,-4-1 15</inkml:trace>
  <inkml:trace contextRef="#ctx0" brushRef="#br0" timeOffset="37822.2652">30303 9120 0,'0'0'0,"0"0"15,0 0-15,0 0 0,-13 31 0,2-13 16,-5 5-16,-2 2 0,-2 1 16,-10 15-1,-4 5-15,1-2 0,2-3 16,-3 12-16,2 1 0,3 5 15,8-7-15,7 4 0,9-5 16,5-10-16,4-7 0,18-3 0,13-3 0,6-6 0,5-4 0,15-8 16,10-6-16,-5-3 0,-3-2 15,5-9 1,-3-6-16,-13-4 0,-10-3 16,4-4-16,-14 8 0,-10 6 0</inkml:trace>
  <inkml:trace contextRef="#ctx0" brushRef="#br0" timeOffset="38054.2135">30360 9408 0,'0'0'0,"0"0"0,0 0 15,0 0-15,0 0 0,0 0 16,-15 28-16,15-28 0,-14 31 0,6-8 16,0 6-16,1 3 0,-1 4 15,-2 20-15,-1 7 0,-2 16 16,-1 2-16,-4 20 0,1 1 15,0 11 1,0-9-16,1 15 0,1 0 16,1 24-16,5-24 0,9-25 15,6-16-15,-2-25 0,-1-16 0,0-12 16</inkml:trace>
  <inkml:trace contextRef="#ctx0" brushRef="#br0" timeOffset="38455.4516">31257 9238 0,'0'0'0,"0"0"15,0 0-15,0 0 0,0 0 0,0 37 16,0-13-16,0 3 0,0 3 16,-2 6-16,-2 7 0,-1 12 15,-1 2-15,-5 14 0,-2 2 16,-3 7-16,-1-5 0,-1 7 0,1-3 16,3-12-16,1-10 0,2 1 0,4-5 15,1-12-15,3-8 0,6-7 16,6-6-16,11-3 0,8-3 15,25-3-15,19-2 0,-1-5 16,6 0-16,31 0 0,12 1 16,34 4-16,-26-1 0,-23 2 0,-15 1 15,-28-6-15,-19-2 0,-25-7 0,-17-4 16,-1 1-16,0 3 0,0 1 16</inkml:trace>
  <inkml:trace contextRef="#ctx0" brushRef="#br0" timeOffset="43148.5405">25492 11368 0,'0'0'0,"-12"-14"0,-1-3 15,-1 2-15,-4-3 0,-13-8 16,-14-10-16,-4 2 0,-3 2 0,-17-2 16,-6 1-16,-10 4 0,5 7 0,-24 6 15,-6 6-15,-34 7 0,19 6 16,-11 7-16,-7 5 0,4 7 15,2 4-15,-21 10 0,-16 6 16,9 1-16,5-1 0,50-13 16,34-9-1,24-7-15</inkml:trace>
  <inkml:trace contextRef="#ctx0" brushRef="#br0" timeOffset="46992.0117">25950 11611 0,'0'0'0,"3"-18"0,0-4 16,0 5-16,-1-1 0,-3-10 15,-5-11 1,-3 2-16,-2-1 0,-13-6 0,-9-2 15,-2 5-15,-2 4 0,-21-4 16,-12 2-16,-1 9 0,-3 7 0,-24 2 16,-9 5-16,4 6 0,5 6 15,-67 11-15,-1 12 0,21 4 16,14 4-16,-7 13 0,-3 8 16,12 4-16,10 2 0,-5 15 0,-3 9 15,17 0-15,11-1 0,3 18 16,2 11-16,13-5 0,9-2 15,9 11-15,6 9 0,17-10 16,12-5-16,14 8 0,12 6 16,7-8-16,5-9 0,18 6 15,14 5 1,3-21-16,4-12 0,16 6 0,11 3 16,2-10-16,3-9 0,21 0 15,16-1-15,-3-10 0,-3-7 16,23-3-16,14-2 0,-13-5 15,-7-5-15,15-1 0,10-1 16,-16-9-16,-10-5 0,8-7 0,7-6 0,-16-6 16,-10-6-16,8-13 0,5-10 15,-15-11-15,-10-7 0,2-20 16,3-15-16,-12-2 0,-8-3 16,-14 0-16,-9 0 0,-11 6 15,-9 5-15,-6-9 0,-5-7 16,-11 3-16,-6 0 0,-8-3 15,-4-3-15,-9 7 0,-8 3 0,-12-3 16,-8-3-16,-1 13 0,-1 9 0,-15-4 16,-11-1-16,-2 7 0,-3 8 15,-12-1-15,-9 0 0,0 7 16,-1 5-16,-13 7 0,-11 4 16,-2 4-16,-2 4 0,-24 0 15,-19-1 1,8 15-16,5 9 0,45 2 0,31 1 15,20 0-15</inkml:trace>
  <inkml:trace contextRef="#ctx0" brushRef="#br0" timeOffset="47755.5472">20841 12233 0,'0'0'16,"0"0"-16,-18-22 0,9 11 15,0-2-15,-8-3 0,-2-1 16,-5 1-16,-4 1 0,-17-3 15,-10-1-15,0 2 0,-1 4 0,-28 1 16,-11 5-16,-12 3 0,5 5 16,-33 8-16,-9 5 0,-44 10 0,26-2 0,-12 15 15,-8 9-15,26 1 0,17-1 16,-10 15-16,-8 11 16,28-8-16,19-4 0,5 15 15,4 10-15,22-8 0,14-5 0,5 16 16,5 10-16,12-12 0,9-9 0,9 13 31,7 8-31,9-11 0,7-8 0,18 14 0,13 10 16,2-10-16,1-5 0,21 16 0,15 10 15,4-10-15,0-7 0,21 4 16,14 2-16,-10-22 0,-9-16 16,11-13-16,7-9 0,-14-12 15,-8-6-15,17-11 16,14-5-16,-11-5 0,-7-2 0,22-8 15,14-4-15,-12-9 0,-6-5 16,30-16-16,23-12 16,-22-1-16,-12-2 0,10-16 0,8-11 15,-26 11-15,-18 7 0,10-8 16,8-8-16,-16 10 0,-11 6 0,3-5 16,1-3-16,-19 10 0,-13 6 15,-2-1-15,-1 0 0,-12 4 16,-9 5-16,-7 2 0,-4 0 15,-11 5-15,-7 5 0,-7 2 0,-5 1 16,-4 6-16,-2 3 0,-10-8 16,-6-5-16,-11-1 0,-7-1 0,-29-15 31,-19-7-31,1-3 0,-1 2 0,-29-5 16,-22 0-16,8 12 0,5 8 15,-28 2-15,-19 0 16,15 10-16,10 6 0,-20 11 0,-13 7 15,22 4-15,18 3 0,42 2 16,29 1-16,20-1 0</inkml:trace>
  <inkml:trace contextRef="#ctx0" brushRef="#br0" timeOffset="47963.6814">19670 12816 0,'0'0'0,"0"0"0,0 0 16,-24 22-16,24-22 0,-46 19 15,-2-14-15,6 0 0,6-1 0,4-1 16</inkml:trace>
  <inkml:trace contextRef="#ctx0" brushRef="#br0" timeOffset="50588.1223">6533 17258 0,'0'0'0,"0"0"0,0 0 16,0 0-16,0 0 0,0 0 15,0 0-15,24 7 0,-24-7 0,26 7 16,-26-7-16,38 12 0,-16-7 16,4 1-1,2 0-15,3-2 0,2 0 16,15 1-16,4 0 0,0 0 16,4 0-16,14 0 0,3 1 15,7-3-15,-4-1 0,16 0 16,1-1-16,-7 0 0,-4-1 0,15 1 15,0-1-15,31 2 0,-15 0 16,-2 0-16,-1 0 0,-12 0 0,-6 0 0,5-1 16,4-1-16,-7-2 15,-5-2-15,9 1 0,6 0 16,-8 1-16,-6 1 0,11 1 0,6 1 16,-6 0-16,-3 1 0,11-1 15,7 0-15,-10 3 0,-8 3 16,12-3-1,9-1-15,14 0 0,8 1 16,-6 2-16,-3 1 0,-22-2 16,-14-3-16,10 5 0,8 2 15,3-2-15,2-2 0,35 4 16,26 2-16,-34-6 0,-25-2 16,-9 0-16,-7 1 0,-33-1 15,-23-2-15,-14 0 0</inkml:trace>
  <inkml:trace contextRef="#ctx0" brushRef="#br0" timeOffset="51337.1274">9243 17289 0,'0'0'0,"18"-1"15,3 0-15,-2 1 0,5 0 0,15 0 32,11 0-32,14-1 0,1-1 0,23-5 15,8-2-15,8-4 0,-7 0 16,15 3-16,1 4 0,4-1 16,-35 2-16,-26 2 0</inkml:trace>
  <inkml:trace contextRef="#ctx0" brushRef="#br0" timeOffset="55002.4801">11996 12711 0,'0'0'0,"-14"-8"15,-4-1 1,-1 1-16,-4 0 0,-19-5 16,-10-1-16,-11-2 0,3 2 0,-21-1 15,-6 2-15,-10 2 0,5 4 16,-36 7-1,-15 7-15,11 5 0,8 5 16,-51 16-16,24 0 0,19 1 0,13-1 16,2 10-16,4 7 0,6 1 0,4 1 15,6 5-15,5 5 0,8 1 16,8 0-16,5 5 0,5 1 16,14 3-16,7 0 0,2 8 15,1 3-15,8 1 0,6 1 16,5 6-16,2 3 0,6-2 15,4-1-15,4 4 0,4 3 0,8-12 0,6-8 16,8-1-16,3-1 0,7-12 16,3-7-16,9-2 0,5-1 15,5-6-15,4-5 0,13-3 16,10-4-16,8-8 0,7-6 0,12 1 16,8 0-16,0-5 0,-2-2 15,6-2 1,4-1-16,4-2 0,3 0 15,8-4-15,7-3 0,-9-2 0,-5 0 16,15 4-16,12 2 16,-17-6-16,-10-5 0,-2 2 15,-3-2-15,3 0 0,1-1 16,3-1-16,4-1 16,-14-5-16,-10-4 0,-1-1 0,0 1 0,-2-3 0,0-2 0,-11-6 15,-7-8-15,-5 1 0,-5 0 16,-2-5-16,-3-3 0,-8-2 15,-4-2-15,-5-9 16,-2-7-16,-14 0 0,-10 0 16,-4-4-16,-4-4 0,-4-1 15,-4-1-15,-6-5 16,-3-5-16,-8 10 0,-5 6 16,-10-3-16,-7-3 0,-2 2 15,1 1-15,-7-4 0,-4-2 16,-6 4-16,-2 4 0,-13-2 15,-9-3-15,-1 6 0,-2 1 16,-11 7-16,-9 3 0,1 6 0,2 6 16,-10-2-16,-6-2 0,-3 9 0,-2 5 15,-12 4-15,-9 5 0,-3 5 0,-3 2 16,-10 7-16,-7 4 16,2 6-16,2 5 0,-41 15 15,-29 10-15,-22 27 16,-16 19-16,60-8 0,42-5 0,-15 23 15,-12 17-15,55-33 0,40-22 0,25-16 16</inkml:trace>
  <inkml:trace contextRef="#ctx0" brushRef="#br0" timeOffset="66794.8232">18088 14706 0,'0'0'15,"-24"-4"-15,0 2 0,-4 0 16,-2 1-16,-14 2 0,-12 0 0,-11 2 16,-1 2-16,-13 2 15,-11 2-15,4 5 0,3 3 16,-37 11-16,-2 4 0,13-6 0,7-2 0,2 11 15,-1 9-15,3-3 0,2 2 0,-13 5 16,-9 4 0,19-4-16,12-1 0,3 3 0,3 2 15,4 2-15,3 2 0,6 1 16,6 2-16,9-3 0,7-1 0,-1-2 16,1-2-1,6 2-15,3 1 0,-3 5 16,-3 5-16,6-5 0,5-2 0,-5 8 15,-3 8-15,3 5 16,4 5-16,-6 13 0,-4 11 0,7-1 16,6 1-16,12 1 0,9 1 15,4-35-15,1-23 0,3-15 16</inkml:trace>
  <inkml:trace contextRef="#ctx0" brushRef="#br0" timeOffset="67898.1756">20219 15002 0,'0'0'0,"31"0"0,3 2 16,14-1-1,3 2-15,27 0 0,23-1 16,9-2-16,-6 1 0,47-4 15,-12-5-15,-21 0 0,-15 0 0,4 0 16,2-2-16,-15 3 0,-10 3 16,4-7-16,4-3 0,-7-1 15,-5-1-15,8 5 0,6 3 16,-11 4-16,-8 2 0,11-2 0,6 0 16,-10 0-16,-7 1 0,9 3 15,6 3-15,-7 1 0,-5-1 16,6 5-16,4 2 0,-9 1 0,-5 1 15,7 6-15,4 5 0,-8 3 16,-5 2-16,6 2 0,2 1 16,-8 1-1,-6 3-15,4 4 0,5 4 16,-2 2-16,-1 1 0,-2 10 16,1 5-16,-9-1 0,-6-2 0,2 13 15,2 9-15,-7-9 0,-5-6 16,-1 7-16,-2 4 15,-5-7-15,-4-5 0,-5 7 0,-5 4 16,0-11-16,-2-7 0,-1 2 0,0 1 16,-7-8-16,-8-5 0,0 0 15,-2 2-15,-3-2 0,-1-1 0,-1 5 16,-1 2-16,-2-3 16,-1-3-16,-4 5 0,-2 3 0,-3-4 15,-1-2-15,-9 2 0,-6 1 16,3-3-16,1-3 15,-2 3-15,0 1 16,-1-2-16,1-3 0,-6 3 0,-3 1 16,1-3-16,0-3 0,-4 0 15,-5 0-15,2-4 0,4-2 16,-6 1-16,-4 0 0,1-3 16,-1-2-16,-2-3 0,-1-2 15,0-4-15,-2-3 0,-6 4 0,-5 2 0,9-6 16,5-5-16,-9-3 0,-8-1 15,-10 1-15,-7 1 16,3-1-16,2 0 16,9-3-16,5-1 0,-10-3 0,-5-2 15,-1 0-15,1 0 0,-5-2 16,-3 0-16,2-1 0,2 2 0,-2-4 0,-1-2 16,2-1-16,1 0 0,-3-2 15,-1 1-15,-1-8 0,-2-4 0,-8-2 16,-7 1-16,6-1 0,4 1 15,-5-6-15,-4-3 0,0-3 16,-1-1-16,33 9 0,23 8 16,15 4-16</inkml:trace>
  <inkml:trace contextRef="#ctx0" brushRef="#br0" timeOffset="80137.9657">12030 1280 0,'0'0'0,"-13"-2"15,-3 1-15,1 0 0,-3 0 0,-14 0 16,-7 1-16,-9 1 16,3 1-16,-7 1 0,-5 1 15,-8 0-15,4-1 0,-13 3 16,-1 1-16,9 1 0,7 0 0,-15 4 0,-2 3 16,7 2-16,7 2 0,-33 11 15,4-1-15,15-2 0,10-2 16,0 1-16,0 5 0,4-2 15,5 0-15,-2 5 0,0 4 16,9 1-16,6-1 0,-1-1 16,-1-1-16,8-5 15,7-1-15,-1 4 0,0 0 16,4 4-16,1 1 0,1 2 16,-1 4-16,5-2 0,3-2 15,-4 1-15,-2 2 0,4-4 16,2-4-16,6 1 0,2 1 15,7-5-15,4-1 0,0 1 16,1 1-16,0-4 0,0-2 0,9 0 0,4 1 31,-5-12-31,1 0 0,5 7 0,4 5 16,-2-5-16,-2-4 0,-1 7 16,1 4-16,0-3 0,2-2 0,7-1 15,6 0-15,-7-5 16,-3-3-16,4 1 0,2-1 15,3 0-15,1 0 0,2-4 0,2-2 16,1 2-16,2 0 0,1 0 16,3 0-16,-2-1 0,-2 2 0,3-2 15,3-1-15,-1 2 16,0 1-16,6-1 0,1-1 16,-3-2-16,-3-3 0,1 1 15,1 1-15,-1-1 0,-1-3 0,5 2 0,2 1 16,-6-1-16,-3 2 0,4-2 15,6-1-15,-5 0 0,-3 1 16,4-1-16,2-1 0,-1 0 16,-3 0-16,4-3 0,2 0 15,2 1-15,2 2 0,24 0 16,-9 0-16,-27-3 16,-1 1-16,25-1 0,3 0 15,-10-1-15,-4 0 0,3-2 16,3-2-16,-6 8 0,-3 2 0,2-6 15,2-3-15,-3-3 0,-1 2 16,2 0-16,4 3 16,-5 3-16,-1-1 0,2-1 15,1-2-15,-3-2 0,-2-1 0,5 5 0,4 3 16,-7-3-16,-5-2 0,7-1 16,5 1-16,-7 0 0,-4 1 0,10-3 15,3 1-15,-5 1 0,-7 2 16,4-2-16,2 0 0,-4-2 15,-1-1-15,3 2 0,4-2 16,-6 4-16,-2 0 16,4 2-16,5-2 15,-7-2-15,-2 0 0,8 1 0,6 0 16,-4 1-16,-2 0 0,6-2 16,6 0-16,-7-1 0,-5 0 15,4-1-15,2-1 0,-5 4 16,-2 1-16,3-2 0,4-1 15,-5 1-15,-4 1 0,7-2 0,6 2 16,-7-3-16,-2 2 0,2-1 16,2 0-16,-2-1 0,-2-2 0,8 5 15,6 1-15,-8 0 0,-4-2 16,8-1-16,5-1 16,-6 2-16,-4 1 0,5 2 15,3 0-15,-7-2 0,-4-1 0,5-2 16,3 0-16,-3 2 15,-3 1-15,9-3 0,5-1 0,-5 2 16,-5 0-16,2 1 0,1 1 0,-6 1 16,-4 2-16,10 0 0,5 1 15,-6-2-15,-3-1 0,5 1 16,4-1-16,-10 1 16,-7 1-16,12-2 0,6-1 0,-5 1 0,-5 1 15,3-1-15,3 1 0,-8-1 0,-5 2 31,5-2-31,2 0 0,-3 0 16,-2 0-16,4 2 0,4-1 0,-5-2 16,-4 1-16,4 0 0,4 2 15,-6-1-15,-4 1 0,4 1 0,1 0 16,1-3-16,1-2 0,5 0 0,4-1 16,-5 3-16,-5 1 0,4-1 15,3-1-15,-6 1 0,-4-1 16,3-2-16,3-3 15,-3 5-15,-3 4 0,9 2 16,3-1-16,-4-4 0,-4-4 16,2 1-16,3 5 0,-4-2 15,-2 0-15,5-3 0,5 1 16,-9 0-16,-6 2 0,10 0 0,5 2 16,-7-1-16,-4-1 0,4-1 15,3-1-15,-3-1 0,-2-2 16,6 5-16,6 4 0,-10-2 15,-5 1-15,5-1 0,3-2 16,-5 1-16,-3-1 0,8-1 16,6-1-16,-8 1 0,-4 0 0,6 1 15,7 0-15,-8 0 0,-3 0 16,6-3-16,3-1 0,-8 2 16,-4 1-16,1 2 0,2 3 15,-3-4-15,-3-3 0,4-1 0,4-1 16,-9 3-16,-5 0 0,6 4 15,4 3-15,-6-3 0,-1 0 0,6-6 16,5-1-16,-8 3 0,-4 0 16,7-1-16,3-2 0,-7 2 15,-7 2-15,7 0 0,6 0 16,-5 1 0,-3 2-16,1-5 0,1-3 0,-6 4 15,-4 2-15,4-2 0,4-5 16,-4 3-16,-3-1 0,0 2 15,-1 0-15,-3-2 0,-4-1 16,-1 0-16,2-1 0,-5-1 16,-4-1-16,2 1 0,2 1 15,-4 1-15,-3-1 0,2-5 0,1-3 16,-6 5-16,-5 4 0,1-6 0,2-2 16,-13 5-16,0 0 0,-1 1 15,0 1-15,-1-3 0,-2-2 16,-1 4-16,-2 0 0,1 0 15,0-1-15,-2 0 0,2-1 16,-2-1-16,-1 0 16,-3 0-16,-2 0 15,-2 3-15,0-2 0,-2-1 0,-3-2 16,-2 1-16,-1-1 0,-4-2 16,-4-2-16,-1-1 0,-1 3 15,-5-3-15,-5 0 0,-1 1 16,-1-1-16,-10-4 0,-3-4 15,1 1-15,1-1 0,-5-1 0,-6 0 16,-6-3-16,1 4 0,-5-2 0,-4-1 16,-7 0-16,5 3 0,-11-8 15,2-2-15,-17-3 0,10 6 0,-6 2 16,-3 0-16,7 5 16,4 0-16,-11-1 0,-8 1 15,9 1-15,7 0 0,-9-2 0,-7 0 0,6 2 16,4 5-16,-10-2 0,-6 0 15,7 1-15,4 1 0,-12-4 16,-10-3-16,6 2 0,4 3 0,-7 1 16,-5-1-16,10 2 15,5 0-15,-12 3 0,-8 2 0,9-1 16,5 0 0,-9 0-16,-7 0 15,14 2-15,10 1 0,-13 0 0,-8 0 16,7 0-16,6 2 0,-10-1 15,-8-1-15,11 4 0,9 0 0,-13 1 16,-8 0-16,14 1 16,10 1-16,-15-2 0,-9-1 15,11-1-15,6 0 0,-8-4 0,-5-2 0,10 4 16,7 1-16,-11 3 0,-6 1 16,9 1-16,7 0 0,-11 2 15,-5-1-15,10-1 0,7-1 0,-11-1 16,-6-2-16,10 6 0,7 5 15,-14 1-15,-8 2 16,12-5-16,11-5 16,-10 1-16,-7 1 0,8 4 0,5 1 15,-11-1-15,-6-1 16,9-2-16,6-3 0,-10 3 0,-5 0 16,9 0-16,8-1 0,-8 2 15,-4 2-15,11-2 0,5 4 16,-6-2-16,-5 0 0,10-3 15,7 0-15,-13 3 0,-10 3 0,12 1 16,9 2-16,-12 0 0,-10 3 16,11-5-16,7-3 0,-10 6 15,-8 1-15,11 0 0,9-3 16,-8 5-16,-6 2 0,13 0 16,8-1-16,-8 2 0,-3 3 0,7 3 15,8 3-15,-12 1 0,-9-2 16,9 4-16,8 2 0,-11 4 0,-6 2 15,12-4-15,8-1 0,-5 7 16,-6 8-16,11-6 0,7-4 16,-7 3-16,-2 4 0,15-2 15,10 0 1,4 7-16,4 2 0,3-4 16,2-1-16,-2 5 0,-2 4 15,8-1-15,7-2 0,6 4 0,5 3 16,11-3-16,5-3 0,9 6 15,6 5-15,12-16 0,9-9 16,-3-11-16,-3-8 0,-1-5 16</inkml:trace>
  <inkml:trace contextRef="#ctx0" brushRef="#br0" timeOffset="81203.0987">16037 1430 0,'0'0'0,"0"0"15,-17-14-15,7 9 0,-3 0 0,-7-1 16,-6 0-16,-11-1 0,-5 0 15,-12 2-15,-10 2 0,-15 2 16,-2 1-16,-25 4 0,-5 3 16,-13 5-16,6 3 0,-53 14 15,-9 4 1,28 10-16,18 6 0,2-3 0,0 0 16,17 0-16,14 1 0,3 9 15,1 7-15,13 4 0,9 2 16,1 5-16,2 4 0,9-12 15,6-6-15,11 15 0,6 10 16,10-11-16,6-7 0,4 3 16,3 4-16,3-6 0,3-2 0,8 2 0,5 3 15,7-11-15,3-9 0,7 9 16,4 8-16,-1-12 0,-1-8 16,12-4-16,9-2 0,0-6 15,0-2-15,10-4 0,6-1 16,2-12-16,1-9 15,13-5-15,9-6 16,-4-3-16,-3-2 0,12-15 0,7-10 0,-3-2 16,-5 1-16,18-9 0,9-7 15,-7 3-15,-5 1 0,0-5 16,3-3-16,-10 1 0,-7 5 16,6-3-16,4-1 0,-8 3 15,-6 3-15,2-5 0,2-5 16,-6 7-16,-5 4 0,0-7 0,0-4 15,-8 4-15,-6 0 0,-1 1 16,1-1-16,-12 2 0,-9 2 0,0-1 16,1-2-16,-11 8 15,-7 8-15,-3-7 0,-2-4 16,-4 4-16,-2 4 0,-8-3 16,-3-3-16,-8 5 0,-3 4 0,-10-1 0,-10-2 15,-3 8-15,-3 3 0,-9-11 16,-5-8-16,-2 7 0,1 7 0,-8 1 15,-6 5-15,6 2 16,3 3-16,-11 5 0,-8 1 16,-1 2-16,-1 0 0,-12 5 0,-9 3 31,3 3-31,2 3 0,-17-1 0,-11 1 16,8 1-16,5 1 0,-16 5 0,-12 4 15,14 2-15,7 3 0,-11 14 0,-11 8 16,13-3-16,10-4 0,-13 8 15,-7 7-15,13-3 0,8-4 16,-10 15-16,-8 12 0,11-2 16,8-1-16,-14 17 0,-8 9 15,13 0-15,9 2 0,-6 14 16,-3 10-16,14-4 0,10-5 0,30-33 16,20-24-16,14-15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06T01:59:37.2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23394 11112 0,'0'0'0,"0"0"0,0 0 16,0 0-16,-13 21 0,13-21 0,-12 32 16,5-11-16,1 3 0,-1 3 15,0 3-15,0 1 0,-1 4 0,-2 12 31,1 1-31,-3 12 0,-1-1 0,-3 14 16,1-1-16,0-4 0,-1-3 16,-2 11-16,2-1 0,1-4 15,-1-2-15,-3 10 0,-2-5 16,3-5-16,1-4 0,-5 21 0,3-14 0,5-15 16,2-10-16,4-11 15,3-7-15,2-11 0,5-6 0,6-13 0,7-6 16,-5-10-16,1-6 0,-4 8 15,-1 4-15,-2 3 16</inkml:trace>
  <inkml:trace contextRef="#ctx0" brushRef="#br0" timeOffset="541.4425">23428 11075 0,'0'0'0,"6"-6"16,1-1-16,0 0 0,2 1 16,9-1-1,5 0-15,1 1 0,1 1 0,6 2 16,4 4-16,-1 2 0,0 4 16,7 3-16,-1 3 0,-4 3 15,-4 0-15,-3 8 0,-5 1 16,-9 2-16,-5 3 0,-13 3 15,-11 3-15,-7 0 0,-5 2 0,-10-2 16,-10 1-16,-11 7 0,-4-1 0,-6 1 16,-6 1-16,-4 1 0,7-2 15,-21 9-15,17-8 0,14-11 16,10-8-16,15-2 16,10-5-16,12-5 0,10-4 0,13-2 15,9 0-15,4-6 0,10 0 16,13 0-1,11-1-15,5 3 0,5-1 0,4 4 16,3 4 0,-13 0-16,-12 1 0,16 15 0,-12 6 15,-13 1-15,-10 2 0,-14 3 16,-8 3-16,-9 1 0,-6 3 0,-6 4 16,-5 2-16,-5-1 0,-3-2 15,-2-1-15,1 0 0,-5 0 0,-5 0 16,0-5-16,-1-5 0,3-1 0,1-2 15,-1-10-15,-1-7 16,10-6-16,5-3 0,2-12 16,4-6-16,9 4 0,3 0 0,1 3 15</inkml:trace>
  <inkml:trace contextRef="#ctx0" brushRef="#br0" timeOffset="964.5939">24177 11415 0,'0'0'16,"0"0"-16,0 0 0,29 20 0,-29-20 16,19 23-16,-10-4 0,0 5 15,0 4-15,0 13 0,-2 6 16,-1 1-16,-3 5 0,-1 14 15,-2 1-15,-2 10 0,-1-2 0,-5 6 16,-2-4-16,-5-1 0,-2-7 0,0-8 31,-1-8-31,4-7 0,1-6 0,0-8 0,5-6 0,3-11 16,2-5-16,1-5 0,1-2 16,1-7-16,0-4 0,4-13 15,4-11-15,3-1 0,3-4 0,7-10 31,5-7-31,9-8 0,0 3 0,12-8 16,5 2-16,3 3 0,1 3 16,27-22-16,-7 9 0,-11 14 15,-7 13-15,-4 5 0,-1 4 16,-15 7-16,-7 4 0,-9 8 0,-5 6 0,-9 3 16,-4 4-16,-2 1 0,-2 2 15,2-3-15</inkml:trace>
  <inkml:trace contextRef="#ctx0" brushRef="#br0" timeOffset="1322.7297">24848 12155 0,'0'0'0,"18"6"15,4 2-15,1 0 0,5 2 16,11 6-1,6 2-15,-2 4 0,0 4 16,0 2-16,-8-3 0,-7 14 16,-10 5-16,-10-3 0,-7-3 0,-20 11 15,-15 1-15,-5-4 0,-2-3 0,-10 3 16,0-1-16,-2-6 0,-1-4 16,5 2-16,9 0 0,0 0 15,13-7-15,11-14 0,8-7 16,6-8-16,2-1 0,14 0 15,11-1-15,12-5 0,14-3 16,12-4-16,9-2 0,-3 0 16,-1-1-16,13-5 15,2-2-15,29-20 0,-13-3 0,-30 12 16,-22 13-16,-15 5 16</inkml:trace>
  <inkml:trace contextRef="#ctx0" brushRef="#br0" timeOffset="1597.4662">26177 11776 0,'0'0'0,"0"0"15,0 0-15,-18 22 0,18-22 0,-19 27 0,6-4 16,-2 3-16,-3 3 0,-8 17 15,-4 8-15,-4 9 0,3-1 16,-6 18-16,2 5 16,2 1-16,7-12 0,6 11 15,9 0-15,6-15 0,7-10 0,17 21 16,10-10 0,-4-20-16,0-14 0,13-16 15,11-12-15,-3-9 0,-2-8 0,-13 3 16,-10 2-16,-7 0 0</inkml:trace>
  <inkml:trace contextRef="#ctx0" brushRef="#br0" timeOffset="2954.9651">26727 11551 0,'0'0'0,"0"0"0,0 0 15,0 0-15,20 16 0,-20-16 16,11 25-16,-11-25 0,-1 38 0,-7-13 31,-5 4-31,-3-1 0,0 0 0,-6 6 0,-1-1 16,-4 4-16,3-3 16,1-2-16,2-2 0,2-4 0,3-2 0,2-2 15,4-1-15,4-2 0,1-2 16,4 2-16,1 3 15,4 0-15,0 2 0,0 4 16,2 4-16,-3 0 0,-1 0 0,-2 7 16,-2 3-16,-1 9 0,-2 2 15,0 0-15,-2 2 16,2-1-16,2-2 0,-3 3 16,0-3-16,1-8 0,1-5 0,1-5 15,3-5-15,0-6 0,0-6 0,1-5 16,2-3-16,4-8 0,4-4 15,3-17-15,2-11 0,5-12 16,4-10-16,9-20 0,1-10 16,1-2-16,2-4 0,7-14 15,3 1-15,20-22 0,-5 26 0,-6 23 16,-2 13 0,-5 7-16,-5 5 0,-4 6 15,-5 3-15,-7 7 0,-6 5 16,1 3-16,1 3 0,-5 3 0,-4 4 15,-5 7-15,-5 4 0,-1 3 16,-3 3-16,-1 2 0,0 1 16,0 3-16,1 2 0,0 9 15,-2 9-15,-4 3 0,-2 2 0,-7 3 16,-4 1-16,-6 4 0,-5 1 16,-1 3-16,0 2 0,-3-3 15,-1-3-15,-4 7 0,3 0 16,1-3-16,0-4 0,0-1 15,-1-1-15,6-1 0,5-2 0,0 2 16,1-2 0,2-1-16,2-4 0,4 1 15,1-1-15,3-2 0,2 0 16,3-6-16,1-5 0,1-3 0,1-3 16,2-3-1,1-3-15,5-2 0,7-4 16,0-3-16,3-1 0,10-12 15,7-11-15,-1 1 0,-1 0 0,6-8 0,6-5 16,8-6-16,0 3 0,12-6 16,6 0-16,-9 12 0,-3 8 0,13-4 15,-14 9-15,-13 9 0,-8 6 16,-10 6-16,-5 7 16,-12 1-16,-3 2 0,-5 9 15,-4 4-15,-2 2 0,-2 4 0,-6 2 0,-4 2 16,2 3-16,1 1 0,-6 3 15,-6 3-15,0-1 0,-1 0 16,-6 5-16,0-2 0,-2-6 0,1-3 16,-2-2-16,-2-2 15,-2-7-15,0-5 0,-3-9 16,-1-4-16,3-9 16,4-5-16,3-11 0,3-9 15,6-2-15,4-3 0,8-2 16,7-3-16,7 4 0,6 3 0,5 1 15,4 0-15,4 7 16,3 5-16,8 4 0,5 2 16,1 6-16,1 4 0,4 5 0,6 6 15,-6 1-15,-3 2 0,3 9 16,1 8-16,-11-3 0,-4 1 0,0 10 16,-4 6-1,-12-2-15,-9-3 0,-5-7 16,-5-6-16,-6-7 0,-5-4 0,-1-6 15,-3-5-15,-7-5 16,-4-3-16,-2-2 16,-3-4-16,-2-4 0,-1-3 15,-2-1-15,-2 1 0,2-1 16,1-1-16,-3 2 0,3 3 0,8 4 16,8 2-16,8 4 0,6 2 15,5 1-15,3 1 16,1 2-16,2 0 0,8 6 0,5 6 15,7 3-15,7 4 0,6 4 0,6 5 16,2 0-16,1 0 0,9 6 16,5 6-16,13 6 0,2-2 0,12 6 15,2 0-15,-7-4 0,-3-2 16,28 9-16,-10-12 0,-30-12 16,-19-9-16,-12-5 0</inkml:trace>
  <inkml:trace contextRef="#ctx0" brushRef="#br0" timeOffset="4041.3207">28134 11425 0,'0'0'0,"0"0"15,0 0-15,22 14 16,-22-14-16,25 16 0,-7-4 15,2 2-15,1 3 0,-1 3 16,1 2-16,1 7 0,-4-1 0,-8 1 16,-7 1-16,1 1 0,-2-7 15,0-3-15</inkml:trace>
  <inkml:trace contextRef="#ctx0" brushRef="#br0" timeOffset="4319.5302">28004 12040 0,'0'0'0,"0"0"15,0 0-15,0 0 0,5 23 16,-5-23-16,5 31 0,-3-10 0,-1 3 16,0 4-16,-1 3 0,-1 14 15,-1 2-15,-2 1 16,-1 2-16,-3 10 0,-1 0 16,-2 9-16,0-2 0,1-4 15,0-6-15,-2 4 0,-1-8 16,4-7-16,4-6 0,-2-2 15,2-3-15,-2-7 0,0-6 0,3-6 16,1-6-16,2-2 16,1-4-16,2-12 0,1-8 0,4-13 15,3-9-15,8-20 0,9-14 16,-6 15-16,-6 12 0,-3 11 16</inkml:trace>
  <inkml:trace contextRef="#ctx0" brushRef="#br0" timeOffset="5360.8155">28875 11361 0,'0'0'0,"0"0"15,0 0-15,0 0 0,0 0 0,0 0 16,0 0-16,-27 6 0,27-6 16,-36 8-16,8 2 15,-2 1-15,-3 0 16,0 3-16,0 3 0,-8 3 15,3 1-15,-5 7 0,3 0 16,7-2-16,5-5 0,5 2 16,5 0-16,2-3 0,4 0 0,3-1 15,4-1-15,1-1 0,3 1 16,1 3-16,1 2 16,2 0-16,0 0 0,0 4 0,-1 2 0,0 0 15,-1 2-15,-2 1 0,-2 0 16,1-1-16,0 0 0,-1 4 15,-1-4-15,1-3 0,1-4 0,0-4 16,-1-2-16,1-3 16,0-3-16,1-4 0,0-3 15,0-1-15,1-1 16,0-3-16,3-7 0,2-3 16,3-3-16,7-9 0,4-6 15,5-5-15,1-4 16,11-12-16,5-1 0,2-1 0,-4 6 15,5 2-15,-2 8 0,-6 6 16,-4 7-16,-7 1 0,-5 5 0,-6 3 16,-4 1-16,-3 6 0,-1 3 0,-6 3 15,1 6-15,-7 4 16,-4 5-16,-9 4 16,-8 6-16,2-2 0,0-4 0,-10 7 15,-6 1-15,5-4 16,4-2-16,-3 1 0,2-2 15,4-5-15,2-1 0,9-4 0,4-2 0,6-2 16,1-3-16,7-3 0,6-5 16,6 1-16,5-1 0,4 0 15,6 0-15,2 1 0,3 2 0,7 1 16,0 1-16,-4 2 0,-4 1 16,-5 2-16,-3 1 15,-7 3-15,-5 2 16,-13 4-16,-9 5 0,-8-2 15,-5 1-15,-14 5 0,-8 3 16,-6 0-16,-4-1 0,-15 6 16,-2 3-16,12-7 0,7-3 0,-7 4 15,4-1-15,6-2 16,11-4-16,5-2 0,15-7 16,11-7-16,5-2 0,6-1 0,7-1 0,10-2 15,7 1-15,18-3 0,13-2 16,4-2-16,4-1 0,12-3 0,8-1 15,11 1-15,-2 4 0,34-5 16,-16-1-16,-30 1 0,-21 0 16,-15-3-16,-11-1 0,-12-5 15,-7-4-15,-17-4 16,-12-3-16,-11 1 16,-9 0-16,-11 4 0,-8 2 15,16 13-15,-4-1 0,-27-1 16,-3 5-16,12 5 0,8 5 0,11 0 15,6 1-15,8 0 0,7 1 16,9 4-16,-1 4 0,1 3 16,-1 2-16,1 7 0,1 5 0,-1-2 15,-1 2-15,-1 5 0,-1 4 16,-4 3-16,0 1 0,-6 4 0,-4 2 16,-10 6-16,-5-2 0,-6 0 15,-5 0-15,2-9 0,2-6 16,-23 6-16,7-11 0,20-10 15,14-7-15,9-5 0</inkml:trace>
  <inkml:trace contextRef="#ctx0" brushRef="#br0" timeOffset="5577.2057">28667 12893 0,'0'0'0,"14"10"0,0 2 16,0 2-16,3 4 0,5 13 16,1 5-16,4 10 0,0 1 0,2 3 15,-4-6-15,-5-8 0,-5-5 16,0-9-16,-3-9 0,-6-11 16,0-4-16,-2-1 0,0 2 0,-2-1 0</inkml:trace>
  <inkml:trace contextRef="#ctx0" brushRef="#br0" timeOffset="6141.4544">29654 11455 0,'0'0'0,"0"0"16,22 10-16,-7-3 0,2 4 0,11 12 0,5 5 15,0 3-15,-1 1 0,10 13 16,-1 3-16,2 9 0,-6-1 0,0 10 16,-4 0-16,-7-1 15,-6-1-15,-8 12 0,-7 2 16,-6-6-16,-3-7 0,-22 34 16,-9-5-16,-7-9 0,-4-5 0,-25 4 0,-16 2 15,-5-9-15,-4-7 0,-27 7 16,-17 6-16,7-9 0,5-5 15,40-22-15,27-15 0,19-10 16</inkml:trace>
  <inkml:trace contextRef="#ctx0" brushRef="#br0" timeOffset="39689.0688">8340 10778 0,'0'0'0,"-12"-6"0,-2 0 16,0 2-16,-1 0 0,-15-2 0,-6 1 16,-13-3-16,-1 2 0,-10 1 15,-7 1-15,-13-1 0,4 1 0,-21 5 16,-4 3-16,-5 1 0,8 1 0,-43 11 31,9 3-31,15 0 0,11-2 16,0 6-16,-1 6 0,11 0 15,6 3-15,-8 5 0,-6 4 16,11-5-16,6-3 0,-4 1 16,-4 1-16,16 2 0,10 2 0,0 3 15,-1 1-15,7-6 0,2 0 0,0 4 16,2 5-16,7 1 0,8 1 15,-4 2-15,-2 2 0,9-3 16,5-2-16,0 6 0,1 5 16,5-6-16,5-4 0,5 5 15,6 3-15,-2-4 0,3-3 0,-1 5 0,1 5 16,9-13-16,5-5 0,7 3 16,2 4-16,2-12 0,1-6 15,3 6-15,-3 5 0,3-5 16,2-4-16,7-1 0,7 1 15,-3-6-15,-4-3 0,7-1 16,6 0 0,-1-2-16,1-1 0,4-7 0,4-4 15,-3-1-15,-2-1 0,9 0 16,8 0-16,-10 0 0,-5-2 0,8 2 16,5 0-16,6 0 15,3-1-15,-3-5 0,-2-1 16,-7-1-16,-9 1 0,14 0 15,8 1-15,-3-1 0,-2 0 0,8-3 0,1 1 16,-7-1-16,-6 0 0,9-1 16,4 0-16,0 2 0,-1-1 15,0 3-15,0 1 0,-14 0 16,-8-1-16,7 1 0,7 0 16,-1 2-16,-2 1 0,6-2 15,2-2-15,-11-1 16,-7 0-16,4-1 0,6 0 15,7 3-15,5 1 0,-5 0 16,-2-1-16,-10-2 0,-8 0 0,9-1 16,7 1-16,-1 0 15,0 2-15,5 1 0,4 0 16,-11-2-16,-6 1 0,10-4 16,5-2-16,0 5 0,1 1 0,3-2 0,4-1 15,-11 1-15,-8 1 0,8 0 16,6 1-16,-5-1 0,-4 1 15,7 3-15,2 3 0,-4-2 16,-3 2-16,4 3 0,4 1 16,-4 4-16,-2 1 0,-2 7 0,-1 5 15,-9-9-15,-8-6 0,-14-4 0,-9-3 16,-8-2-16</inkml:trace>
  <inkml:trace contextRef="#ctx0" brushRef="#br0" timeOffset="40560.7994">7939 12989 0,'0'0'0,"0"0"0,0 0 15,25-11-15,-25 11 0,27-8 0,-9 3 0,4 1 0,3-1 16,8 1-16,1 2 16,2-2-16,2 1 0,10 0 15,3 1-15,-4 0 0,2-1 0,10 1 16,3 0-16,-5 1 0,-2 1 15,11 1-15,1 1 0,-1 0 16,0 1-16,3 1 0,1 2 16,2-1-16,-9 0 0,4 0 15,3 1-15,-5 0 0,-1 0 0,33 2 16,-1 2-16,-11-4 0,-8-2 16,5-4-16,3-2 0,-7 1 15,-4 2 1,9-2-16,5-1 0,-11 0 0,-6-1 15,11 2-15,10-1 16,-8 1-16,-5 2 0,4 1 0,3 0 16,-12 1-16,-9 0 0,5-2 15,5 2-15,-12-2 0,-9 2 16,5 2-16,4 2 0,-20-2 16,-13-2-16,-10-1 0</inkml:trace>
  <inkml:trace contextRef="#ctx0" brushRef="#br0" timeOffset="42027.7963">13747 11394 0,'0'0'0,"0"0"0,-35-13 15,19 8-15,-3 1 16,-13-1-16,-6 0 0,-5 0 16,-4 0-16,-16 1 0,-4 4 15,-11 2-15,3 1 0,-17 7 16,0 5-16,5 0 0,5 3 15,-15 7-15,-1 0 0,-25 14 0,19 0 16,5 4-16,3 3 0,14-2 16,9-1-16,1 4 0,-1 5 0,12-4 15,8 0-15,-1 5 0,-1 5 16,12-8-16,7-5 0,-1 10 16,2 4-16,6-5 0,5-6 15,8 8-15,5 5 0,3-6 16,5-4-16,3 5 0,2 2 15,2-4-15,3-3 16,9 6-16,8 5 0,2-10 16,3-5-16,4 3 0,4 3 15,5-6-15,3-4 0,8 5 16,6 2-16,-8-5 0,-3-4 0,11-2 16,10-1-16,2-5 0,4-2 15,8 0-15,5 1 16,-2-3-16,-2-3 0,14 0 0,11 1 0,-4-6 15,-4-1-15,11-1 0,7 2 16,-8-6-16,-4-5 0,14-3 16,12-2-16,-6 1 0,-5-1 0,10-2 15,6-1-15,-8-3 0,-5 0 16,11-4-16,10-2 0,-16 5 16,-10 3-16,18-5 0,12-4 15,-11-2-15,-9-3 0,12-3 16,9-4-16,-12 0 0,-7-1 0,17 1 15,11-1 1,14-7-16,9-5 0,-43 5 0,-29 5 16,-3-4-16,-3-3 0,-11 3 15,-9 1-15,1-9 16,2-6-16,-11 0 16,-7-1-16,-1-6 0,1-5 15,-17 3-15,-11 3 0,4-10 16,2-7-16,-9 11 0,-8 6 0,2-13 15,0-8-15,-7 5 0,-4 5 16,-6-5-16,-6-1 16,-2 5-16,-3 4 0,-5-12 0,-2-9 0,-4 13 15,0 8-15,-11-11 0,-6-6 16,-7 9-16,-4 7 0,-10-8 16,-7-6-16,5 9 0,3 7 0,-17-9 15,-11-4-15,-1 8 0,0 6 16,-15-5-16,-11-4 0,8 8 15,5 8-15,-20 1 16,-13 2 0,7 4-16,4 4 0,-15-1 0,-11 0 15,15 11-15,11 7 0,-18 6 16,-14 6-16,9 3 0,5 5 16,-20 9-16,-17 9 0,27-1 0,18 1 15,3 9-15,-1 6 0,7 7 16,4 5-16,-1 6 0,-1 7 0,12 2 0,10 2 15,8 2-15,5 2 0,10-4 16,6-4-16,17-19 16,13-12-16,7-9 0</inkml:trace>
  <inkml:trace contextRef="#ctx0" brushRef="#br0" timeOffset="42814.8528">17309 11578 0,'0'0'0,"0"0"0,-17-17 0,6 10 16,-4-1-16,-7-1 0,-7-2 16,-13 0-16,-3 3 0,-24-1 15,-9 3-15,0 1 0,-1 5 0,-26 6 16,-23 4-16,-9 5 15,9 3-15,-58 22 16,10 6-16,25 2 0,18 1 16,3 12-16,2 7 0,16 0 15,10 0-15,7 14 0,1 11 16,21-6-16,15-5 0,2 7 16,5 4-16,13-10 0,11-7 15,10 9-15,7 7 0,7-14 16,5-9-16,9 2 0,7 1 0,-1-11 0,1-6 15,16 0-15,12 0 0,0-9 16,-2-5-16,10-1 0,8 0 16,1-9-16,1-6 0,12-5 15,9-3-15,0-7 0,-1-2 16,11-7-16,6-3 0,-3-2 0,-2-1 16,27-7-1,17-5-15,-10-4 16,-6-1-16,-5-6 0,-3-1 0,0 5 15,0 6-15,8-8 16,6-6-16,-9 0 0,-8 1 0,-5-1 16,-3-1-16,-10 1 0,-7 2 15,-3-1-15,-4 2 0,-8-3 16,-6-1-16,-6 0 0,-5-1 0,-7-3 0,-5-2 16,-9 1-16,-5 2 15,-7-3-15,-3-1 0,-10-6 0,-7-3 16,-9-2-16,-8 1 0,-9-6 15,-7-3-15,-10 2 16,-10 0-16,-13-1 0,-9-2 16,-5 4-16,-3 2 0,-11 5 0,-5 4 0,7 14 15,4 6-15,9 7 0,7 5 16,21 4-16,15 2 0,10 3 0</inkml:trace>
  <inkml:trace contextRef="#ctx0" brushRef="#br0" timeOffset="43147.1533">17765 13152 0,'0'0'0,"0"0"16,30 17-16,-13-6 0,4 3 16,16 11-1,7 6-15,4 6 0,-5-2 0,9 8 16,0 0-16,-9-4 0,-6-3 15,5 2-15,-2-4 16,-6-3-16,-4-2 0,-5-5 0,-7-7 16,-5-5-16</inkml:trace>
  <inkml:trace contextRef="#ctx0" brushRef="#br0" timeOffset="43400.6939">20268 13319 0,'0'0'16,"0"0"-16,0 0 0,0 0 15,0 0-15,0 0 16,-39 7-16,39-7 0,-29-3 16,29 3-16</inkml:trace>
  <inkml:trace contextRef="#ctx0" brushRef="#br0" timeOffset="43585.9249">19908 13089 0,'0'0'0,"0"0"16,0 0-16,-26 25 0,26-25 0,-45 7 31,8-11-31,5 0 0,5 0 16,2 2-16</inkml:trace>
  <inkml:trace contextRef="#ctx0" brushRef="#br0" timeOffset="46758.9631">2687 13821 0,'0'0'0,"0"0"0,0 0 0,0 0 15,0 0-15,0 0 0,19 13 16,-19-13 0,0 0-16,28 23 0,-28-23 15,29 24-15,-11-10 0,2 2 16,5 0-16,-2 3 0,2-1 0,13 7 16,0 0-16,3-2 15,1-1-15,14 4 0,4 0 0,-6-4 16,-4-1-16,14 0 0,1-4 15,9 0-15,-4-4 0,1-2 16,-1-1-16,2-3 0,-5-3 0,-1-3 16,3-2-16,-3-2 15,2-1-15,32-10 0,-2-7 0,-12 0 0,-4 0 0,3-2 16,4-1-16,-6-2 16,-2 0-16,1-9 0,4-4 15,-22 6-15,-14 6 0,1-5 0,-1-3 16,-1 1-16,1-1 0,-7-1 15,-2-4-15,-6 2 0,0 0 0,-1-3 32,1-3-32,-12 5 0,-6 2 15,-2-4-15,-1-4 0,-6 4 16,-3 4-16,-3-5 0,-4-3 16,-7 1-16,-4 2 0,-3-2 15,-6-4-15,-7 6 0,-4 3 0,-8-2 16,-4 0-16,-7 2 0,-4 1 15,-10 1-15,-7 0 0,3 9 0,-1 6 0,-9 1 16,-6 1-16,0 0 16,2 1-16,-8 3 0,-3 4 15,4 3-15,1 2 0,-1 5 0,-6 3 16,5 3-16,4 2 0,-1 3 16,-1 2-16,2 1 0,4 3 15,-4 4-15,-1 4 0,13-1 0,7 0 0,-11 11 16,-2 7-1,3 0-15,7 2 0,0 3 0,2 3 16,5 1-16,4 2 0,0 7 16,4 3-16,3 2 0,4 3 0,-1 7 15,1 4-15,7 0 16,7 1-16,1 9 16,0 8-16,9-4 0,8-1 15,8 12-15,5 8 0,8 3 16,2 3-16,14 8 0,11 5 15,-9-39-15,-8-30 0,-4-18 16</inkml:trace>
  <inkml:trace contextRef="#ctx0" brushRef="#br0" timeOffset="52127.3122">12065 14505 0,'0'0'16,"0"0"-16,0 0 0,0 0 0,-31-10 15,31 10-15,-33-7 0,12 4 16,-1 0-16,-5 1 0,-5 1 15,0 0-15,-1 0 0,-15 1 16,-2 2-16,-13 1 0,1 1 0,-13 1 16,-1 2-16,4 2 0,5 2 0,-17 0 15,-2 1-15,9 0 0,7 1 16,-14 7-16,0 3 16,1-2-16,3-1 0,-39 13 15,9 2-15,25-6 0,19-3 0,2 0 16,1 2-16,3 0 0,3 3 0,-6 4 15,-2 5-15,4-2 0,3-2 16,3-1-16,3 0 0,-1 0 0,-1 0 16,0 9-16,1 6 15,8-5-15,6-3 0,-8 6 16,-7 2-16,10 0 0,6-2 0,2-2 16,1-1-1,4-3-15,1 0 0,2 2 16,1 1-16,3 0 0,0-1 0,5-4 15,1-2-15,6-2 16,3-1-16,6-2 0,3-1 16,1 1-16,1 3 0,4-4 15,1-2-15,4-3 0,3-1 0,2 1 16,3 2-16,2-6 0,2-4 0,-10-9 16,1 2-16,4 3 0,3 1 0,4 4 15,5 2-15,-4-5 16,-4-3-16,6-1 0,6-1 0,-5 1 15,1 2-15,1 1 0,2 1 32,1-2-32,2-1 0,4 0 0,2 2 15,-2-1-15,-1-1 0,4-2 16,5 1-16,0 0 0,-4 0 0,6 3 16,4 0-16,-2-1 0,-3 1 15,3-4-15,2-1 0,2-4 16,4-1-16,4 0 0,3 1 15,8-2-15,-2-1 0,25-3 16,-3-1-16,-8 2 0,-4 1 0,2 1 16,2 1-16,0-1 0,-1-1 15,1 3-15,2 1 16,-3 0-16,-2 1 0,3 0 16,4 1-16,-1-1 0,-2 0 15,2 0-15,1 0 0,-3 0 16,-1-1-16,7 8 0,4 5 0,-31-6 0,-21-5 0,-14-3 15</inkml:trace>
  <inkml:trace contextRef="#ctx0" brushRef="#br0" timeOffset="53346.1536">13510 14563 0,'0'0'0,"0"0"16,0 0-16,26-3 0,-26 3 0,28 2 16,-4-2-16,0 1 0,1 0 15,15 1-15,6 3 0,2 0 0,0 2 0,15 4 16,3 3-16,4 1 15,-10 1-15,14 5 0,1 2 16,-5-1-16,-5 1 0,14 8 16,3 3-16,-15-3 0,-10-2 0,29 22 15,-5 2-15,-13-8 0,-8-4 0,-12 7 16,-6 6-16,-14-2 0,-10-2 0,-3-3 16,-4-1-16,-4-14 15,-1-11-15,-3-6 0</inkml:trace>
  <inkml:trace contextRef="#ctx0" brushRef="#br0" timeOffset="54279.6761">13383 14820 0,'0'0'0,"0"0"15,21 12-15,-12-5 0,-1-1 0,11 10 16,5 5-16,-1 5 0,1 3 16,-1 4-16,0 5 0,4 7 15,0 0-15,2 15 0,-4 5 0,-4-4 0,-5-1 16,0 15-16,-4 3 0,-4-7 16,-4-5-16,-3 13 0,-3 2 15,-6 23-15,-2-12 0,-9-5 16,-8-6-16,3-12 0,2-8 15,-7 3-15,-3 2 0,-3-5 16,-4-4-16,-4 0 0,-3 1 0,1-8 16,1-5-16,-11 7 0,-8 4 15,3-4-15,4-3 0,-12-2 0,-8 0 16,4-4-16,4-4 0,-14-2 16,-8 0-16,8-8 0,8-5 15,-11 0-15,-5 1 0,8-6 16,8-4-16,-6-8 15,-4-6-15,-13 4 16,-10 1-16,7 0 0,3 0 16,22-9-16,14-5 0,-4 1 0,-3 2 15,-6-2-15,-3-1 0,-5-6 16,-2-4-16,1 0 0,0-1 16,-4-3-16,-2-3 0,1 4 15,2 1-15,-7-5 0,-6-4 0,13 2 16,8 3-16,-1 0 0,-2 1 15,3-1-15,2 0 0,2-6 0,3-5 16,21 11-16,16 8 0,-29-29 16,-19-20-16,24 20 0,19 14 15,13 10-15</inkml:trace>
  <inkml:trace contextRef="#ctx0" brushRef="#br0" timeOffset="54718.7769">9169 16259 0,'0'0'0,"-5"-16"0,-1-2 15,-1-7-15,0-7 0,-3-10 16,1 0-16,1-14 0,3-3 15,4 1-15,3 1 0,7-10 16,5 0-16,0 7 0,2 4 16,1-9-16,0 1 0,4 4 15,2 6-15,10-3 0,5 7 0,5-14 0,-7 4 16,6 9-16,4 3 0,1 4 16,-2 3-16,4 3 0,4 2 15,0 1-15,1 0 0,2 2 16,2 1-16,-1 6 0,0 4 15,6-1-15,3 0 0,-2 1 16,-1 1-16,-1 1 16,-1 2-16,0 1 0,3 2 15,3 1-15,3 2 0,-1 2 16,2 2-16,2-1 0,1 0 16,-5 3-16,-2 4 0,6 2 15,3 2-15,-6-3 0,-6-1 0,8 2 16,8 2-16,-3 3 15,-2 1-15,4 4 0,3 2 0,-5-2 0,-2 1 16,2 5-16,4 3 0,-5 4 16,-1 4-16,3 6 0,2 4 15,0 2-15,-2 1 0,4 6 16,1 4-16,-5 11 0,-6 6 0,1 6 16,0 3-16,-6 4 0,-3 4 15,-21-27-15,-13-18 0,-9-12 0</inkml:trace>
  <inkml:trace contextRef="#ctx0" brushRef="#br0" timeOffset="57057.7311">14993 14642 0,'0'0'0,"0"0"0,0 0 15,0 0 1,0 0-16,0 0 0,0 0 16,-33-10-16,33 10 0,-37-7 0,8 6 15,-4 1-15,-2 1 0,-20 6 16,-7 3-16,0 2 0,1 0 15,-24 11-15,-20 12 0,-6 5 16,10-2-16,-19 18 0,-1 9 16,-21 17-16,29-11 0,5 13 0,2 8 15,20-6-15,13-6 0,7 12 16,3 9-16,19-16 0,12-10 0,13 12 16,8 8-16,6-15 0,4-12 15,12 12-15,8 8 0,4-17 16,5-11-16,13 10 15,12 7-15,1-11 0,1-7 0,13 6 0,7 3 16,-11-12-16,-8-8 0,14-1 16,12 1-16,-10-7 0,-8-4 0,7-1 15,8-2-15,-8-10 0,-2-7 16,3-9-16,4-6 0,-8-6 16,-7-2-16,10-16 0,7-9 15,-16-5 1,-11-3-16,8-13 0,6-9 15,-5 8-15,-3 6 0,-1-17 0,2-13 16,-11 6-16,-5 4 0,1-18 16,1-11-16,-13 10 0,-8 9 0,0-12 15,-1-9-15,-4 10 16,-5 5-16,-4-9 0,-5-7 16,0 11-16,-3 7 0,-7-9 0,-4-6 15,0 15-15,-1 10 0,-12-5 16,-8-6-16,1 14 0,-1 9 0,-6-2 15,-4-1-15,1 13 0,-2 8 16,-11-3-16,-8 0 0,6 8 16,4 4-16,-17 2 0,-11 0 15,7 11 1,6 5-16,-17 4 0,-9 2 16,7 4-16,5 6 0,-19 7 15,-13 6-15,11 2 0,9 2 0,-10 6 16,-4 7-16,15 0 0,8 0 15,-7 15-15,-5 10 0,16-6 16,10-4-16,1 14 0,0 10 16,15-6-16,11-6 0,3 11 0,4 7 15,11-12-15,7-10 0,6-16 0,3-13 16,3-8-16</inkml:trace>
  <inkml:trace contextRef="#ctx0" brushRef="#br0" timeOffset="57644.2122">18161 16686 0,'0'0'0,"0"0"15,0 0-15,0 0 0,0 0 0,0 0 16,0 0-16,0 0 0,0 0 0,0 0 16,0 0-16,0 0 15,0 0-15,0 0 0,0 0 16,0 0-16,0 0 0,-28-1 0,28 1 15,-33-10 1,14 0-16,-2-2 0,-2-3 16,3 3-16,3 1 0,1 2 15</inkml:trace>
  <inkml:trace contextRef="#ctx0" brushRef="#br0" timeOffset="58297.7073">15215 16727 0,'0'0'0,"0"0"16,0 0-16,0 0 0,30 3 0,-15-2 16,5 1-16,3 2 0,3 0 15,10 2 1,5 1-16,1-2 0,0 1 16,15 1-16,4-2 0,-5 1 15,-3 0-15,15 0 0,4-2 16,-3 0-16,-1-1 0,18 3 15,3 2-15,5-2 0,-4-1 0,40 4 16,-9 0-16,-12-2 0,-8-3 16,6-6-16,5-4 0,-17 5 0,-11 3 0,4 0 15,3 1-15,-6-2 16,-5-1-16,4-4 0,6-1 16,-9-1-16,-3-1 0,1 0 15,1 0 1,-11 2-16,-11-1 0,9 1 15,6-1-15,-10 0 0,-7-1 0,4 4 16,0 2-16,-9-6 0,-7-3 16,5 5-16,4 4 0,-4 5 15,0 1-15,-5 1 0,-3 0 16,-4-1-16,-2 1 0,-2-6 16,1 0-16,-10 0 0,-5 1 0,-2 3 15,1 5-15,-2-6 0,2-2 16,-3 1-16,0 2 0,-12-3 0,-3-1 15,3 1-15,1 0 0,-4-1 16,1 3-16,-5-3 0,-1-1 16,-2 1-16,1 1 15,-5-1-15,-4 0 0,1-3 0,1-1 0,2 1 0,2 1 16,1-1-16</inkml:trace>
  <inkml:trace contextRef="#ctx0" brushRef="#br0" timeOffset="64806.0721">2263 6347 0,'0'0'15,"0"0"-15,0 0 0,0 0 0,0 0 16,-5 25-16,5-25 0,0 28 15,0-28-15,5 41 0,-1-16 16,-1 3-16,0 3 0,4 13 16,-2 1-16,5-1 0,0 0 0,6 10 15,-3 1-15,3 7 16,2-3-16,-3-1 0,2 0 16,3 7-16,1-6 0,1-1 15,3 0-15,-3-6 0,1-3 0,5 9 16,0 1-16,1-6 0,3-2 0,-1-1 0,0-2 15,-2 1-15,-1 0 0,20 15 16,0-10-16,-5-11 0,-4-7 0,2-7 16,0-3-16,-3-6 0,-1-3 15,1-4-15,-1-3 0,0-8 16,-1-4-16,6-10 0,8-5 16,-21 1-16,6-4 0,5-11 15,8-6-15,6-9 0,5-5 0,33-41 16,-3-1-16,-3 1 0,-3 3 15,7-12-15,2-10 16,-1 1-16,-3-2 16,14-1-16,4 2 0,-6 5 15,-3 6-15,9-6 0,10-4 16,-3 10-16,-5 8 0,21-6 16,10-5-16,-14 14 0,-12 11 15,12 0-15,8 1 0,-22 15 16,-16 13-16,6-1 0,0 0 15,-8 7-15,-6 4 0,-2 8 0,1 6 16,-8 5-16,-3 3 0,-4 3 16,-3 2-16,-3 8 0,-5 6 0,-1 8 15,-1 5-15,-18-5 16,-12-4-16,-10 0 0</inkml:trace>
  <inkml:trace contextRef="#ctx0" brushRef="#br0" timeOffset="73284.2273">5866 7230 0,'0'0'0,"0"0"0,0 0 15,25-1-15,-25 1 0,26-1 16,-10 1-16,2 0 0,1-1 0,3 1 16,3 0-16,7 0 0,0 0 15,3 0-15,3 0 0,-1 0 0,1 0 0,11 0 16,3-2 0,-4 0-16,-5 0 15,12 0-15,2 0 16,-3-1-16,-3 0 0,11-1 0,2 2 15,-9 2-15,-5 1 0,6-2 16,0-2-16,-7 1 0,-3-2 0,11 3 16,4 2-16,-5-1 0,-2 1 0,2-1 15,5 0-15,-10 2 16,-3-2-16,28 1 0,-1 0 16,-14 0-16,-9-1 0,4-1 15,2-3-15,-7 3 0,-5 2 0,6 1 16,4-1-16,-4-2 0,-4-2 15,2 3-15,1 3 0,-4-2 0,-2 0 0,9 0 16,7 2-16,-13 0 16,-5 0-16,5-2 0,4 0 15,-6 1-15,-4 2 0,4-1 16,5 2-16,-4-2 0,1 0 0,4 0 16,6 1-16,-5-2 0,-4 2 15,9-1 1,5 1-16,-9 0 0,-5-1 0,5-2 15,5 1-15,-4 0 16,-2 3-16,7 0 0,7-1 16,-12-1-16,-8-3 0,13 3 15,7-1-15,-7 0 0,-2 0 0,7-1 16,5-1-16,-10 1 0,-8 2 16,7-2-16,7 1 0,-5-1 0,-2 2 0,7-1 15,5 2-15,-12 0 0,-11-3 16,14 1-16,9 1 15,-4-1-15,-2 1 0,7-5 0,5 1 16,-10 2-16,-8 2 0,16-2 16,11-2-16,-6 1 0,-5 0 15,14-3 1,10-2-16,-9 3 0,-8 1 0,13-2 16,8 0-16,-10 1 15,-6 1-15,24 2 0,14 0 16,-12 1-16,-10 0 0,19 6 0,11 5 15,-16 1-15,-10 1 0,17 6 16,13 3-16,-20 3 0,-13 3 16,15 7-16,12 8 0,-19-12 0,-11-6 15,-32-8-15,-21-7 16,-16-3-16</inkml:trace>
  <inkml:trace contextRef="#ctx0" brushRef="#br0" timeOffset="79825.8683">16281 5629 0,'-7'1'0,"-9"3"0,-6 1 15,-5 4-15,2 1 0,-10 7 16,-9 6-16,-4 1 0,-1-1 0,-9 7 16,2 2-16,4 0 0,5 1 15,0 3-15,-1 4 0,6-1 0,4 1 0,-15 18 16,6-6-16,11 0 0,6 0 0,7 2 15,4 2-15,5-5 0,4-6 16,2 1-16,4 2 0,3-1 16,2-2-16,5 0 0,2-1 15,3 1-15,4-2 0,7-1 16,5-5 0,4-1-16,2-1 0,4-4 15,2-1-15,1-3 0,1-1 0,6-1 16,6-1-16,-2-1 0,-2-1 15,5-1-15,3-3 0,1 2 16,3 0-16,6-3 0,5-3 16,2-2-16,0-2 0,7-1 15,3-3-15,-3 0 0,0 0 0,5-2 16,4-3-16,4-2 0,3 1 0,1 0 16,1 2-16,1-1 0,-1-1 15,5-3-15,4-4 0,-5 3 16,-3 1-16,5 0 0,2-1 15,-1 1-15,-1 1 0,-2 1 16,0 0 0,-6-2-16,-5-1 0,4-2 15,2 1-15,1-1 0,0 2 0,2 4 16,2 0-16,-5 0 0,-3-3 16,-4 0-16,0-1 0,-4 3 15,-2 0-15,1-1 0,2-1 16,-3 2-16,-4 0 0,4-1 15,1 2-15,-5 2 0,-4 0 0,1-2 16,0-2-16,-1-1 0,1 2 0,1 0 16,0 0-16,-1 0 0,-3-1 15,2 2-15,1 0 0,-4 3 16,-3 3-16,-21-4 0,-16 0 16,-11 0-16</inkml:trace>
  <inkml:trace contextRef="#ctx0" brushRef="#br0" timeOffset="80710.6297">23369 7192 0,'0'0'15,"0"0"-15,24-2 0,-13 1 16,1-2-16,6 2 0,4 0 16,6 0-16,-2-1 0,3-1 0,2 0 15,-3 2-15,0 1 0,7-1 0,0-1 16,-3 1-16,-2 1 0,3 0 16,2-2-16,-3 0 0,-3 0 0,10 1 15,1 0-15,-4 1 16,-4 1-16,3-2 0,4-1 15,-3 1-15,-2 2 0,2-2 0,3-2 16,-1 1 0,-2 1-16,8 1 0,2 2 15,-9 0-15,-2 2 0,11-5 16,4-3-16,-5 2 0,-3 0 0,4 1 16,5 0-16,-7 1 0,-3 1 15,11-1-15,4-1 16,-14 3-16,-6-1 0,10 3 15,4 1-15,-5-5 0,-3-1 0,5 0 0,3 0 16,-3-1-16,-3 2 0,3 0 16,4 0-16,-4 3 0,-2 0 0,27-1 15,-4-2-15,-30 2 0,-2 3 16,28 0-16,0-3 16,-12 0-16,-7-1 0,3 1 0,2 0 15,-7 0 1,-4-1-16,5 0 0,4 2 15,-18-3-15,0-1 0,23 2 16,3 2-16,-28 0 0,-3 0 0,25 1 16,3 0-16,-25-5 15,0-1-15,25 1 0,1 2 16,-26 3-16,1-1 0,9 2 0,3-1 16,-9-2-16,-2 1 0,7-1 0,6 1 15,-7 0-15,-3 1 0,3-2 16,5-2-16,-4 1 0,-4-1 0,2 0 15,3 0-15,-4 0 0,-5 2 16,2-1-16,0 2 16,-4-3-16,-4-2 0,5 1 0,4 1 15,-9 0 1,-3-1-16,1 1 0,0-2 16,-1 0-16,-1 0 0,-2-2 15,0 1-15,-4 2 0,-1 1 0,0 0 16,-1-2-16,-2 0 0,-1-1 15,-2 0-15,-1 1 16,-1 1-16,0 0 0,-2-1 0,0 2 16,-2 0-16,0 0 0,0 0 0,-5 2 15,-1-2-15,0-3 0,-7 1 16,-3-3-16,-1 1 0,1-2 0,-2 1 16,-1-2-16,4 2 15,2 2-15,2-1 0</inkml:trace>
  <inkml:trace contextRef="#ctx0" brushRef="#br0" timeOffset="81770.0797">26953 6335 0,'0'0'0,"0"0"16,0 0-16,-4-18 0,4 18 0,-8-21 15,2 10-15,0 0 0,-1 0 16,-3-2-16,-3-4 0,-2 0 16,-3 1-16,-7-6 0,-3 0 15,-1 2-15,1 1 16,-13-6-16,-4 2 16,1 1-16,-1 3 0,-11-3 15,-2 3-15,4 2 0,4 2 0,-13-1 16,-3 3-16,4 3 0,4 3 15,-6 0-15,-4 3 0,0-1 16,10 3-16,-9 7 0,-7 4 16,11-1-16,7-5 0,-28 16 0,7 4 15,10 2-15,6 2 0,-4 1 16,-2 2-16,12-2 0,7 0 0,-8 8 16,-6 7-16,7-4 0,3-2 15,-1 6-15,0 5 0,5-3 16,3-4-16,-2 3 0,1 1 15,4-2-15,5 1 0,3 3 0,2 2 0,4-7 16,4-4-16,3 7 16,3 2-1,8-1-15,5-1 0,3-5 16,0-5-16,6-2 0,1-1 0,6 4 16,4 4-16,0-1 0,3-3 15,5-4-15,4-3 0,-1-6 16,-2-2-16,7 2 0,3-1 15,-2-3-15,-1-3 0,6-3 0,6-1 16,-16-7-16,2 0 0,9 1 16,8 0-16,0-3 0,-1 0 15,3-5-15,4-3 0,0 0 0,0 0 16,29-6-16,-1-1 16,-13 1-16,-8-1 0,11-5 0,7-5 0,-3-1 15,-2-1-15,3-1 0,2 0 16,-10 3-16,-6 2 0,0-1 15,3-2-15,-7-1 0,-7-3 0,4-1 16,3-1-16,-11 5 16,-5 3-16,-2-3 0,1-2 15,-6-2-15,-3 2 16,0-2-16,0-1 0,-5 1 16,-1 0-16,-6 1 0,-2-1 15,-5 2-15,-3-1 0,-5 1 16,-2-1-16,1 5 0,-1 0 0,-3 5 15,0-5-15,-3 3 0,1 3 16,-2-7-16,-2-4 16,-1 4-16,-3 1 0,-4-1 0,-5 1 0,-1 1 15,0 2-15,-4-3 0,-4-4 16,-1 3-16,0 1 0,-5 0 16,-5-1-16,0 1 0,-1 1 0,-8 0 15,-4 1-15,-4 0 16,3 2-16,-8 3 0,-5 4 15,0 4-15,1 5 16,-39 0-16,4 0 0,31 1 0,22 1 16,15-2-16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06T02:01:26.5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10523 8554 0,'0'0'0,"-2"-7"15,-2-2-15,0-1 0,-3-2 16,-7-6-16,-6-2 0,-2-2 16,-2 1-16,-16-7 0,-7-3 15,-4 4-15,-3-1 0,-21-5 16,-6 0-16,-12-1 15,5 2-15,-23 0 0,-3 3 16,-33-7-16,23 7 0,-2 1 16,1 1-16,10 6 0,5 3 0,-6-3 15,-6 0-15,13 3 0,9 4 16,-13-1-16,-7-1 16,10 4-16,6 2 0,-9 1 0,-5 0 15,7 3-15,8 3 0,-7 3 0,-6 2 16,9 2-16,6 0 0,-13 6 15,-8 2-15,11 3 0,10 1 0,-6 1 16,-4 3-16,13 1 16,8 1-16,-9 3 0,-7 6 15,9-1-15,8 0 0,1 9 0,-3 6 16,8-2-16,3-1 0,-5 7 0,-6 5 16,12-1-16,9-1 0,4 3 15,0 2-15,8-3 0,8-4 0,-3 8 16,-1 5-16,3-8 0,4-2 15,2 0-15,5 2 0,1 3 16,5 1-16,-1 2 16,2 3-16,7-7 15,6-7-15,4 6 0,-2 4 16,5-4-16,0-2 0,5 7 16,6 5-16,3-7 0,4-4 0,3 2 15,4 1-15,4-1 0,0 0 16,5 2-16,1 1 15,4-9-15,2-4 0,4 5 0,3 4 16,-3-5-16,-1-4 0,11 2 0,8-1 16,-3-3-16,-2-2 0,5-1 15,2-1-15,1-4 0,0-3 0,11 0 16,8-1-16,-7-1 0,-4-2 16,13 2-16,8 1 0,-4-6 15,-5-4-15,15 0 0,13 1 16,-5-3-1,-2 0-15,13-3 0,13-1 16,-19-6-16,-11-3 0,7-1 16,4 0-16,4 0 0,3-1 15,5-5-15,4-1 0,-1 2 0,-5 0 16,8-3-16,4-3 16,-4-4-16,-2 0 0,2-2 0,2-3 15,-2 4-15,-1 2 0,3 1 0,3 2 16,-2-5-16,1-1 0,20-8 15,15-5-15,-32 2 0,-20 2 0,-2-1 16,-2 0-16,9-5 16,4-3-16,3-6 0,0-5 0,-3 6 15,-3 2-15,0-5 0,-2-4 16,-4 4 0,-3 3-16,4-6 0,4-3 15,-11 0-15,-7 1 0,-2-6 16,1-5-16,-6 3 0,-5-1 0,-1-1 15,-3 0-15,-9-1 0,-7 2 16,-4-4-16,-2-2 0,-5 2 16,-4 1-16,-8-4 0,-8-3 15,-9 1-15,-6 0 0,-2-9 0,-1-5 16,-9 2-16,-5 1 0,-10-6 16,-7-4-16,-1 7 0,-2 3 0,-4-5 15,-4-5-15,-5 5 16,-6 2-16,-10-7 0,-6-4 15,2 6-15,1 5 0,-8 1 0,-4 2 16,-1 5-16,-2 5 0,-7-1 0,-5-1 16,-1 4-16,1 3 0,-10 3 15,-5 1-15,7 9 0,4 3 0,-11 3 16,-6 1-16,1 2 16,3-1-16,-2 5 0,-2 4 0,2 7 15,0 3-15,-9 2 0,-7 2 16,6 4-1,4 3-15,-7 4 0,-3 5 16,0 1-16,1 1 0,-6 6 16,-4 1-16,2 9 0,2 5 0,-12 1 15,-6-1-15,3 4 16,-1 2-16,-3 12 0,-2 4 0,1 10 0,-1 5 16,-3 9-16,-3 7 0,13 3 15,7 2-15,4 11 0,4 9 16,13-13-16,10-8 0,31-27 0,20-18 15,15-13-15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06T02:01:59.5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11846 10663 0,'0'0'0,"0"0"0,0 0 16,0 0-16,24 11 0,-24-11 15,30 5-15,-9-3 0,3 0 0,4-1 16,4-1 0,1 0-16,2 1 0,10-1 15,2 0-15,3 1 0,-3 0 16,-6 3-16,-2 0 0,-6 2 16,-3 1-16,1 5 0,-5 3 15,-6 1-15,-2 3 0,-4 5 16,-3 3-16,-4 3 0,-4 1 0,-3 12 15,-1 4-15,-2-1 16,-2 1-16,-3 7 0,-3 6 16,-1 5-16,1-4 0,-4 10 15,-3 0-15,4-10 0,1-5 0,-3-2 16,-1-2-16,0-8 16,2-7-16,-5 14 0,5-6 15,7-17-15,0-4 0,-6 6 16,-2-3-16,2-14 0,-4 2 0,-7-10 0,-5-5 15,4-4-15,-1-5 0,7 2 0,6 3 16,3 0-16</inkml:trace>
  <inkml:trace contextRef="#ctx0" brushRef="#br0" timeOffset="447.8747">11935 11630 0,'0'0'0,"0"0"16,0 0-16,0 0 0,10-25 0,-10 25 15,17-22-15,-2 8 0,4 0 0,5 0 16,4-1-16,9-3 0,2 4 15,4 0-15,2 4 16,6 0-16,-6 1 0,-3 4 16,-1 3-16,3 4 0,-5 3 0,-5 4 15,-3 3-15,-5 3 0,-5 4 0,-6 4 16,-3 4-16,-4 0 0,-4 1 16,-11 4-16,-9 4 0,-7 3 15,-6 1-15,-19 9 0,-12 3 16,-5-4-16,-5 0 0,-24 13 15,-9 5-15,-25 12 0,24-20 0,8-3 16,7-1 0,15-10-16,11-5 0,17-10 15,11-7-15,16-5 0,8-4 0,8-4 16,7-6-16,0-5 16,2-5-16,7 0 0,4 0 15,9-1-15,4-2 0,-1 4 0,12 0 16,4 0-16,5-2 0,12 0 15,8-1-15,0 2 0,-2 0 16,50-5-16,1 2 16,-11 5-16,-8 2 0,12 1 15,7 4-15,-3-7 16,-4-3-16,-36-4 0,-23-3 0,-9-13 16,-5-8-16,-13 11 0,-7 8 0,-6 5 15</inkml:trace>
  <inkml:trace contextRef="#ctx0" brushRef="#br0" timeOffset="1550.7404">13596 10742 0,'0'0'0,"0"0"15,0 0-15,0 0 0,0 0 0,0 0 16,4 27-16,-4-27 0,2 38 16,-2-8-16,0 7 0,-1 4 15,0 3-15,-2 21 16,-2 7-16,1 15 16,-1-1-16,-1 20 0,-2 15 15,4-10-15,1-9 0,2 48 0,2 12 16,1-30-16,0-22 0,-1-5 15,0-4-15,-2-10 0,-2-8 16,-3 0-16,-2 2 0,1-21 16,-1-13-16,-5-13 0,-6-8 0,2-10 15,2-6-15,-5-13 0,-2-9 16,-8-16-16,-5-9 0,-6-27 0,-4-18 16,1 1-16,1 3 0,1-3 15,1-2-15,4 15 0,1 10 16,2 1-16,0 0 0,0 9 15,0 5-15,-4-2 0,-3-4 0,12 7 0,4 3 16,-1 1-16,-2 1 16,4 3-16,4 3 0,7-4 0,4-5 15,6 2-15,3-2 0,18-4 16,10-4-16,5 2 0,4 1 0,13-8 16,12-5-16,0 4 15,1 4-15,4 6 16,4 5-16,-11 7 0,-7 8 15,-7 4-15,-4 5 0,-13 7 16,-8 4-16,-11 10 0,-8 4 16,-6 4-16,-6 0 0,-17 17 15,-10 8-15,7-15 0,-5 2 16,-39 36-16,-9 7 16,4-7-16,2 0 0,3 4 0,2 4 0,9-7 0,7-4 15,3-3-15,2 1 0,13-10 16,8-6-16,12-14 15,10-9-15,7-7 0,4-5 0,18-8 16,14-5-16,3-11 0,1-5 0,19-12 16,11-7-16,10-9 15,7-3 1,27-11-16,17-7 0,-14 8 16,-10 8-16,8 2 0,7-2 0,2 3 15,1 1-15,5 4 0,5 3 16,-16 6-16,-10 5 0,-11 6 15,-7 3-15,-14 6 0,-10 3 16,-18 4-16,-15 1 0,-17 5 16,-10 2-16,-6 0 0,-7 4 0,0 0 0,-3-2 15,-20 7-15,-14 3 0,-7 5 16,-5 3-16,-11 2 0,-8 2 16,2 0-16,1 0 0,-2 3 15,1 1-15,5-2 0,5 2 16,16-3-16,8-1 0,9-1 15,5-2-15,12-1 0,9-2 0,3-2 0,3-1 16,7 0 0,4 0-16,7 2 15,5 1-15,9-2 16,15 2-16,7 4 0,6-1 16,10 5-16,1-1 0,20 9 0,-8-5 15,0 1-15,-1 0 0,-4 1 16,-4 0-16,6-1 0,3-2 0,-2 0 15,-2-2-15,-5 2 0,-2 1 16,-10 1-16,-7-1 0,-4 0 16,-4-1-16,-10-5 0,-8-3 0,-12-6 15,-11-4-15,-4-6 0,-6-4 16,2 0-16,-3 0 0,3 0 16</inkml:trace>
  <inkml:trace contextRef="#ctx0" brushRef="#br0" timeOffset="1713.6497">15687 11583 0,'0'0'0,"0"0"15,0 0-15,0 0 0,0 0 0,0 0 16,0-28-16,0 28 15</inkml:trace>
  <inkml:trace contextRef="#ctx0" brushRef="#br0" timeOffset="3958.7157">15595 8628 0,'0'0'0,"0"0"15,-8-14-15,0 6 0,-1-1 0,-8-2 16,-5-3-16,-12-5 0,-3 0 16,-11-1-16,-7-2 0,-14-4 0,-1 2 15,-22-3-15,-7 2 0,-13-1 16,6 4-16,-23 2 0,-4 4 15,-37 2-15,27 4 0,2 9 16,1 6-16,17 4 0,13 2 0,-1 5 16,-1 2-16,11 0 0,5-1 15,-5 12 1,-6 7-16,13 1 0,10 0 0,-5 2 16,-3 3-16,10-2 15,5 0-15,-1 7 0,1 8 16,13-3-16,8-3 0,-4 5 0,-2 4 15,3-4-15,5-1 0,7 6 16,4 2-16,4-7 0,3-5 16,3 10-16,3 7 0,7-11 0,4-8 0,3 3 15,0 2-15,7-1 16,5 1-16,3 0 0,3 0 0,2-5 16,4-4-16,6 5 0,4 4 15,-1-8-15,-3-3 0,10-3 16,6 0-16,2-2 0,1-1 15,3 5 1,5 3-16,1-4 0,2-3 0,7 2 16,4 2-16,-8-5 0,-2-4 15,7 1-15,7-1 0,-6-3 0,-4-2 16,13 1-16,9 0 16,-5-2-16,-3-3 0,5 1 15,4 2-15,-4-8 0,-2-5 0,8 4 16,4 3-16,-6-2 0,-5-1 0,9-1 15,7-2-15,-8-2 0,-7 0 16,13-4-16,7-2 0,-8 0 16,-5 0-16,8-2 0,6 1 15,-9-1-15,-9 0 0,12-3 16,8-2-16,-8-2 0,-2 0 16,5 4-16,4 3 15,-8-5-15,-6-2 0,5-1 16,5 0-16,-8 0 0,-8-2 15,8-3-15,5-1 0,-8 0 16,-5 1-16,9-6 0,7-2 16,-9-2-16,-6 1 0,5-2 15,4 0-15,-5 1 0,-3-1 16,4-5-16,4-4 0,-10 2 0,-6 2 0,5-5 16,5-4-16,-7 3 0,-4 3 15,4-8-15,3-4 16,-4 3-16,-2 3 0,0-4 0,1-3 15,-9 1-15,-5-2 0,2-1 16,2-3-16,-8 4 0,-6 3 0,-4-7 16,-4-3-16,-1 2 0,-2 3 0,-4-4 15,-5-4-15,-8 2 0,-5 2 16,-6-8-16,-3-5 0,-2 5 16,-2 3-16,-6-5 0,-3-4 15,-7 3-15,-5 4 0,-8-4 16,-5-4-16,1 3 0,2 1 0,-12-4 15,-7-2 1,-1 7-16,-1 5 0,-12-6 16,-7-3-16,3 6 0,4 4 15,-12-2-15,-8-2 16,2 4-16,2 3 0,-5 0 0,-4 1 0,6 8 16,3 8-16,-12-4 0,-8 1 15,7 3-15,6 4 0,-12 4 16,-6 3-16,4 0 0,3 1 0,-10 5 15,-9 4-15,12 2 0,8 3 0,-11 6 16,-7 2-16,8 6 16,5 3-16,-8 1 0,-4-1 15,7 6-15,5 3 0,-10 7 16,-7 3-16,11 0 0,6 1 16,-7 7-16,-4 3 15,11 5-15,9 2 0,-5 5 16,-6 4-16,10-4 0,6-1 15,0 9-15,1 5 0,13-7 16,6-5-16,-4 13 0,-2 10 16,13-7-16,8-5 0,-1 1 15,-2 2-15,9-4 0,8-1 0,1 6 16,0 4-16,9-5 0,5-5 0,2 4 16,-1 4-16,10-4 0,4-1 15,5 6-15,3 3 0,5-5 16,4-3-16,6 0 0,4 0 15,4-3-15,2-5 0,7 5 16,2 3-16,1-8 0,1-4 0,7 3 16,6 4-16,-1-6 0,1-2 0,5-4 15,4-1-15,0-4 0,2-2 16,9 2-16,7 0 0,-1-4 16,1-4-16,8 2 0,7 0 15,-5-10-15,-4-7 0,14 6 16,7 4-16,-6-3 0,-3-2 0,8-3 15,6-3 1,-6-4-16,-4-4 0,10-4 16,5-3-16,-8-2 0,-4-3 0,10-2 15,10-2-15,-9-1 16,-6 0-16,12-3 0,7-2 16,-12-1-16,-8-2 0,6-4 0,3-3 15,-5-1-15,-2-1 0,10-3 16,8-2-16,-11-1 0,-6 0 0,8-8 15,7-5-15,-14 5 0,-8 4 16,4-8-16,3-6 0,-7 1 0,-6 1 16,1-6-16,2-1 15,-11 0-15,-6 1 0,8-4 16,6-2-16,-14 4 0,-10 1 0,-1 0 16,0-2-1,-7-1-15,-4 1 0,-4-2 16,-4-1-16,-7 2 0,-4 2 0,-3-10 15,-3-5-15,-7 5 16,-5 3-16,-6-3 0,-4-2 0,-4 6 16,-2 2-16,-3-3 0,-1-4 15,-4 5-15,-1 2 0,-12-4 16,-7-4-16,-3 8 0,-1 3 0,-8-10 16,-3-6-16,-3 4 0,-1 3 15,-12 1-15,-9 1 0,0 5 0,2 3 16,-17-3-16,-11-2 0,3 0 15,3-2-15,-8 4 0,-5 4 16,5 9-16,5 8 0,-10-9 16,-8-6-1,4 9-15,4 4 0,-13 4 16,-7 4-16,7 4 0,6 6 0,-17 0 16,-13 3-16,11 1 0,8 3 15,-17 8-15,-10 5 16,7 6-16,4 3 0,-12 9 0,-11 7 15,13 2-15,10 5 0,-19 13 16,-14 13-16,15-2 0,10 0 0,-11 16 16,-8 15-16,11-1 0,9 0 0,-9 25 15,-7 14-15,21-4 0,15-6 16,-7 19-16,-4 14 0,16-2 16,13 0-16,3 25 0,2 18 15,15-8-15,10-4 0,23-57 16,17-38-16,10-26 0</inkml:trace>
  <inkml:trace contextRef="#ctx0" brushRef="#br0" timeOffset="5995.6178">16510 6973 0,'0'0'15,"0"0"-15,0 0 0,0 0 0,0 0 16,5 23-16,-5-23 0,4 33 16,-2-12-16,2 7 0,-1 7 15,1 1-15,2 4 0,1 17 0,-1 7 16,3 12-16,0-2 0,3 21 15,0 4-15,1 6 0,-1-12 16,2 24-16,-2 4 0,-1 32 16,-3-22-16,-5-9 0,-3-7 15,0-8-15,0-8 0,0 0 0,0-1 16,0-14-16,1-10 0,-1-7 0,-1-4 16,1-6-16,1-3 0,0-13 15,0-9-15,-1-10 0,1-8 0,0-6 16,0-3-16,-1-5 15,0 0-15,-2-13 0,-2-7 0,-8-9 16,-6-5-16,-12-13 0,-7-9 16,14 22-1,-3-5-15,-25-34 0,-5 0 16,1 10-16,0 8 0,-1-5 16,-1-4-16,-1 9 0,3 7 0,-8 0 15,-5 1-15,10 5 0,7 1 16,-1-4-16,0-6 0,9 3 15,7 1-15,7 6 0,6 4 16,9 2-16,6 2 0,11-6 0,8-3 16,8 5-16,6 2 0,14-3 15,8-2-15,4 6 0,2 3 0,11 4 32,8 1-32,-5 8 0,-4 2 0,0 7 0,0 4 15,-11 3-15,-7 4 16,-10 5-16,-9 6 0,-6 2 15,-5 0-15,-4 10 0,-3 7 16,-10 1-16,-8 2 0,-11 6 16,-8 7-16,6-15 0,-4 2 0,-25 24 15,-8 3-15,3-5 0,1-3 16,-6 3-16,-3 4 0,9-7 16,6-3-16,-1 0 0,0 0 15,13-10-15,10-6 0,10-7 0,8-6 16,4-8-16,4-6 0,3-5 15,3-2-15,6-4 0,5-3 0,14-10 16,14-8-16,7-7 0,7-4 16,15-15-16,13-10 0,42-28 15,-9 6-15,16-2 0,11 1 16,-7 10 0,-5 8-16,12 3 0,8 1 15,-18 6-15,-11 4 0,3 7 16,1 2-16,-23 9 0,-14 4 0,-12 5 0,-7 3 15,-19 3-15,-14 2 0,-13 3 16,-10 5-16,-9 4 0,-7 4 16,-19 2-16,-9 0 0,-10-2 15,-4 1-15,-18 4 0,-13 3 16,-2 6-16,-2 3 0,-12 7 0,-7 5 16,8 1-16,5 2 0,-10 5 15,-5 6-15,12-3 0,8-1 16,8 0-16,7 2 0,17-2 15,11-1-15,15-6 0,11-6 16,13-1-16,12-1 0,31 3 0,24 3 16,14-6-16,9-5 0,27 3 0,19 3 31,-8 2-31,-4 1 0,16-1 0,12-1 0,-11 2 0,-8 3 16,8 9-16,7 5 0,-27-2 15,-16 0-15,-11 2 0,-6 1 16,-21-9-1,-14-7-15,-22-11 0,-15-5 16,-20-10-16,-13-5 0,4 1 0,3 0 16,2 0-16</inkml:trace>
  <inkml:trace contextRef="#ctx0" brushRef="#br0" timeOffset="6211.905">18989 8650 0,'0'0'0,"0"0"0,0 0 16,0 0-16,0 0 16,0 0-16,-5 25 0,5-25 15,-21 8-15,21-8 0,-43 6 16,16-5-16,-4 1 0,5-1 15,2-1-15,5 1 0</inkml:trace>
  <inkml:trace contextRef="#ctx0" brushRef="#br0" timeOffset="7669.8389">20624 11582 0,'0'0'0,"0"0"15,0 0-15,0 0 0,0 0 0,0 0 0,0 0 16,-17 23-16,17-23 16,-17 28-16,1-3 0,0 2 15,-1 1-15,-1 6 0,0 4 0,-11 17 16,-2 4-16,-10 19 0,-1 5 16,-8 13-16,0-2 0,-5 10 15,-2 8-15,6-14 0,5-10 0,-7 18 16,11-20-16,11-19 0,7-14 0,5-10 15,2-8-15,6-12 0,4-8 16,8-18-16,5-12 0,9-17 16,3-11-16,-11 25 0,-1 6 15,-3 3-15</inkml:trace>
  <inkml:trace contextRef="#ctx0" brushRef="#br0" timeOffset="8434.3">20473 11748 0,'0'0'0,"0"0"15,0 0-15,0 0 0,0 0 0,23-3 0,-23 3 16,14 20-16,-14-20 0,16 38 16,-9-12-16,0 5 0,-2 3 15,1 16-15,-2 4 0,0 13 16,-2 0-16,0 12 0,-1-3 15,1-5-15,1-4 0,0 2 16,1-6 0,2-8-16,0-5 0,5 0 0,5-9 15,2-11-15,1-6 0,9-6 16,4-6-16,2-10 16,6-4-16,6-10 0,6-8 15,6-4-15,0-3 0,3-14 16,4-10-16,7-8 15,3-7-15,13-13 0,-24 20 0,-5 3 0,-5 3 16,-8 6-16,-5 7 0,-7-1 16,-3 1-16,-8 8 0,-4 7 0,-1 1 15,1 0-15,-6 7 16,-4 3-16,-3 7 0,-4 3 16,-2 4-16,-2 4 0,-3 1 0,-1 1 15,-5 3 1,-1 4-16,-2 6 0,-1 8 15,2 4-15,2 2 0,-5 12 16,-3 9-16,1-4 0,-1 0 0,-4 18 16,0 7-16,4-8 15,4-8-15,-8 35 0,5-5 16,3-15-16,4-12 0,8-7 0,4-5 16,5-10-16,4-6 0,2-6 0,3-4 15,1-7-15,0-7 0,15-7 16,11-5-16,-6-3 0,-2-2 0,12-17 15,7-15-15,-27 14 0,-1-3 16,25-32-16,1-8 16,-25 21-16,-3-4 0,9-28 0,-5 1 15,-4 10-15,-2 9 0,-7-4 0,-4-1 16,-5 9-16,-3 7 0,-8-1 16,-4 0-16,-2 7 0,-1 5 0,-8 1 15,-4 1-15,0 5 0,2 5 16,-13 4-16,-9 5 15,4 7-15,3 6 0,-9 5 16,-7 4-16,8 3 16,5 3-16,0 5 0,0 4 15,11-4-15,8-2 0,9 1 16,7 1-16,10-5 0,7-1 0,-5-9 16,-2 1-16,-1-1 0</inkml:trace>
  <inkml:trace contextRef="#ctx0" brushRef="#br0" timeOffset="8906.0758">23197 11244 0,'0'0'16,"0"0"-16,0 0 0,-5 31 0,5-31 15,-7 36-15,2-8 0,0 4 16,-2 4-16,-4 18 0,-1 7 16,-2 15-16,0-1 0,-2 24 0,-1 6 15,0 12-15,0-7 0,-4 55 16,3 13-16,-1-21 0,1-16 0,-3 10 15,-3 6-15,4-17 16,1-10-16,2 15 0,-1 9 16,5-15-16,2-9 0,-1 13 0,-2 12 15,0-14-15,0-6 0,-5 2 0,-3 6 16,3-21-16,2-13 0,2 3 0,2 3 16,2-18-16,1-13 31,2-14-31,2-12 0,3-16 0,3-12 15,6-27-15,5-18 0,6-13 16,3-8-16,0-25 0,1-16 16,0-6-16,0-3 0,-6 26 0,-5 19 15,-4 13-15</inkml:trace>
  <inkml:trace contextRef="#ctx0" brushRef="#br0" timeOffset="9252.6846">23165 11030 0,'0'0'0,"0"0"0,0 0 15,0 0-15,0 0 0,0 0 0,0 0 16,0 0-16,0 0 0,-24 22 16,24-22-16,-32 31 0,14-16 0,-5 9 15,-5 7-15,0 1 16,-2 0-16,-13 13 0,-12 15 16,3-3-16,3 0 0,-7 8 0,-4 6 15,8-10-15,8-6 0,-3 0 0,7-5 16,7-11-16,6-7 0,8-11 15,5-9-15,4-4 16,2-2-16,3-2 0</inkml:trace>
  <inkml:trace contextRef="#ctx0" brushRef="#br0" timeOffset="9491.275">23380 10971 0,'0'0'0,"0"0"0,0 0 15,31 12-15,-31-12 0,23 17 0,-8-3 16,4 1-16,3 5 0,7 7 16,1 5-16,0 2 0,1 1 15,8 10-15,-1 1 0,5 4 16,-2-5-16,-4-3 0,-4-3 15,-2-3-15,-7-6 0,-7-8 0,-3-6 16,-4-3-16</inkml:trace>
  <inkml:trace contextRef="#ctx0" brushRef="#br0" timeOffset="9676.4562">24502 11665 0,'0'0'0,"0"0"0,0 0 15,-3 18-15,3-18 0,0 0 16,-30 9-16,30-9 0,-24 0 0,14 0 16</inkml:trace>
  <inkml:trace contextRef="#ctx0" brushRef="#br0" timeOffset="14052.332">21696 7918 0,'0'0'16,"0"0"-16,0 0 0,0 0 0,0 0 16,24-10-16,-24 10 0,26-2 15,-9 2-15,2 2 0,3 0 16,4 2-16,2 1 0,12 4 15,2-1-15,3 3 0,4 1 0,14 6 16,2 3-16,0-1 0,0 2 0,13 6 16,1 3-16,12 2 0,-2 0 15,13-1-15,-2-4 0,13 0 16,-1-4-16,34 1 0,-4-5 16,-12-2-16,-8-1 0,6-2 15,2-1-15,-1-1 0,-1-2 0,7-1 31,7-3-31,-1 3 0,0 0 0,2-1 16,4-1-16,-4-2 0,-1 1 16,5 0-16,3 2 0,-4-4 15,-1-3-15,4 5 0,2 4 16,0-3-16,1 0 0,4 0 16,3-1-16,-3-1 0,-4 0 0,5-1 15,6 0-15,-9-1 0,-4-1 0,0-1 16,0-1-16,-7-2 0,-4-1 15,3-4-15,3-2 0,-10-1 16,-6 0-16,-2 2 0,-3 2 16,0-4-16,-3-3 0,1-3 15,-2-1-15,-7 3 0,-4 1 0,-3-3 16,-2-3-16,-7 0 0,-6-3 0,-5-4 16,-5-2-16,-5-7 0,-2-3 15,-7-3-15,-4-1 0,-6-2 16,-4-3-16,-4 0 0,-3-2 15,-4 2-15,-4 0 0,-2-6 16,-3-2-16,-9 0 0,-5-2 0,-6-5 31,-4-2-31,-4 3 0,-2 0 0,-10-8 16,-5-4-16,-9 6 0,-6 3 16,-5-11-16,-4-8 0,-5 10 15,-3 4-15,-11-7 0,-8-4 16,-2 1-16,-2 3 0,-11-7 15,-8-3-15,1 7 0,2 3 0,-13 8 16,-10 1-16,2 2 0,0 2 0,-10-3 16,-6 1-16,-2 5 0,-1 6 15,-13 4-15,-11 3 0,3-3 16,1 0-16,-10 8 0,-8 3 16,7 4-16,4 2 0,-14 2 0,-10 3 15,4 7-15,2 5 0,-6 8 16,-5 7-1,3 5-15,3 2 0,-7 5 16,-4 4-16,4 4 0,3 3 16,-5 12-16,-3 7 0,7 2 15,5 0-15,1 0 0,0-1 16,9 10-16,7 6 0,-4 6 16,-2 3-16,11 0 0,7-1 15,5 0-15,5 0 0,14-1 0,9-3 0,7 6 16,2 2-16,11-2 0,5-3 15,6 2-15,7 1 0,5-2 16,7-1-16,2 3 0,3 0 0,10-1 16,6 0-16,-1-1 0,0-1 15,8-5-15,6-5 0,7 7 16,4 1 0,6 0-16,3-3 0,2 0 15,3-3-15,2 2 0,2 2 0,3-1 16,2-2-16,7-3 0,4-1 15,7 2-15,3 3 0,-1-9 16,-1-7-16,6-1 0,5-1 16,1-3-16,3 0 0,5-3 15,5 0-15,2-6 0,2-4 0,8-2 16,5 1-16,4-5 0,3-4 0,9-3 16,6-3-16,3 2 0,0 1 15,11-4-15,6-3 0,3-5 16,1-2-16,14-1 0,8-2 15,5 2-15,4-3 0,14 2 16,10 1-16,-2 3 0,2 4 0,8 4 16,4 5-16,2 6 0,0 2 0,2 1 15,-2 2-15,-58-9 0,-38-4 16,-27-5-16</inkml:trace>
  <inkml:trace contextRef="#ctx0" brushRef="#br0" timeOffset="41871.0491">13232 13935 0,'0'0'16,"0"0"-16,-32 1 0,14 2 15,-3 2-15,-12 8 0,-4 5 16,-5 4-16,-2 3 0,-18 15 15,-5 7-15,-7 11 0,5 0 0,-2 14 16,-2 14 0,15-12-16,10-7 0,3 20 0,17-15 15,15-10-15,9-9 0,13-12 16,10-9-16,5-1 0,1 1 16,11-4-16,8-2 0,3-8 0,0-6 15,5-1-15,2-2 0,0 3 16,0 0-16,-6 2 0,-3 0 0,-4 3 0,-2 2 15,-5 0-15,-4 2 0,-9-2 16,-6-1-16,-6 5 0,-4 2 16,-9-3-16,0 6 0,-9 8 15,-5 8-15,-10 3 16,-6 2-16,-7 6 0,-3 3 16,-6 5-16,-1-3 0,-21 18 0,2-6 15,15-21-15,11-13 16,4-18-16,3-10 0,10-16 15,5-11-15,6 6 0,6 3 0,3 2 16</inkml:trace>
  <inkml:trace contextRef="#ctx0" brushRef="#br0" timeOffset="42296.9568">13776 14479 0,'0'0'0,"-4"15"16,-1 0-16,1 4 0,0 5 0,-7 18 16,-4 11-16,0 18 15,1 5-15,-2 20 0,3 1 16,3 3-16,4-12 0,10 17 0,9-10 15,5-29-15,4-17 0,0-21 0,0-15 16,1-12-16,1-6 0,7-11 16,5-7-16,-16-2 0,0-8 0,7-19 15,5-13-15,0-3 16,-2 0-16,16-51 0,-7-1 16,-7 19-1,-5 13-15,-5-3 0,-3 0 0,-10 14 16,-4 9-16,-14 5 0,-10 4 15,-3 11-15,-1 11 0,-4 8 16,-3 7-16,-3 7 0,-4 6 16,-7 16-16,-5 11 0,-7 10 0,-2 6 15,1 16-15,2 12 16,13-8-16,9-3 0,11-15 0,6-12 0,5-8 16</inkml:trace>
  <inkml:trace contextRef="#ctx0" brushRef="#br0" timeOffset="42682.1335">14517 14679 0,'0'0'0,"12"3"0,3-1 16,-2 2-16,1-1 0,9 7 16,3 4-16,-2 0 0,-1 2 0,1 9 15,-3 6-15,-5 3 0,-6 4 16,-8 15-16,-8 5 15,-2-1-15,-3-3 0,-13 18 16,-7 4-16,4-10 16,2-7-16,-7 6 0,0-3 15,6-14-15,6-12 0,2-2 16,9-14-16,6-12 0,1-4 0,13-2 16,8-1-16,0-2 15,1-1-15,11-4 0,7-4 16,2-4-16,1-7 0,7-3 0,6-3 0,3 2 15,0 1-15,10-9 0,0-4 16,-7 7-16,-6 6 0,26-12 16,-4 6-16,-12-1 0,-9 2 15,-12-3-15,-6-2 0,-13 11 16,-7 7-16,-5 5 0</inkml:trace>
  <inkml:trace contextRef="#ctx0" brushRef="#br0" timeOffset="42929.4819">15185 14929 0,'0'0'0,"0"0"0,0 0 16,0 0-16,0 0 0,0 0 0,38-2 0,-38 2 16,46-4-16,-15 0 0,5-2 15,4-1-15,3-1 0,18-4 16,3-3-16,8-2 0,-6-1 15,9 0-15,-5 2 0,5-3 0,-7 1 16,-4 3-16,-4 2 0,-7 3 16,-5 3-16,0-8 0,-9-2 0,-10-5 15,-8-1-15,-8 8 0,-3 4 16,-2 3-16</inkml:trace>
  <inkml:trace contextRef="#ctx0" brushRef="#br0" timeOffset="43161.3525">15874 13868 0,'0'0'0,"0"0"0,0 0 16,0 0-16,-1 31 0,0-8 0,0 8 15,0 7-15,0 5 0,1 24 16,1 8-16,0 24 0,0 4 0,4 30 15,1 26-15,5 14 0,1-11 0,19 70 16,6-17-16,-1-27 16,1-20-16,11-9 0,7-6 15,-18-48-15,-11-33 0,-9-22 16</inkml:trace>
  <inkml:trace contextRef="#ctx0" brushRef="#br0" timeOffset="43484.182">17475 13672 0,'0'0'15,"0"0"-15,0 0 0,0 0 0,0 0 16,0 0-16,0 43 15,-1-14-15,-2 5 0,-3 11 0,-2 10 16,-3 28-16,-1 11 0,-2 29 16,0 6-1,3 13-15,2 9 0,5 45 16,7 1-16,4-46 0,6-29 0,1-33 16,2-24-16,1-29 15,-1-20-15,0-29 0,-2-19 0,1-20 16,-2-16-16,4-21 0,4-17 0,-6 34 0,-5 21 15,-4 17-15</inkml:trace>
  <inkml:trace contextRef="#ctx0" brushRef="#br0" timeOffset="43947.2637">17522 13506 0,'0'0'0,"0"0"0,0 0 16,0 0-16,0 0 0,27-8 15,-27 8-15,36-2 0,-10 0 0,5 4 16,4 2 0,1 0-16,1 0 0,8 6 0,-2 1 15,5 5-15,-2 1 0,-9 4 16,-5 5-16,-4 8 0,-10 3 0,-16 5 16,-13 5-16,-8 5 15,-7 3-15,-15 15 16,-7 0-16,-5-3 0,-4 0 15,-9 7-15,1-2 0,-15 16 16,17-18-16,14-23 0,9-16 16,16-13-16,9-10 0,9-4 15,6-4-15,0 0 0,2-1 0,6-2 16,5 0-16,5-4 16,3-3-16,5-1 0,7 0 15,2 0-15,3 1 0,5 5 16,5 4-16,-4 2 0,-2 3 0,1 3 15,1 3-15,-7 5 16,-6 4-16,-6 11 0,-4 7 16,-7 5-16,-4 3 0,-8 24 15,-6 10-15,-5 0 0,-2-2 0,-20 50 16,-6-2-16,4-8 0,4-5 16,10-5-16,7-5 0,4-32 15,3-22-15,1-15 0</inkml:trace>
  <inkml:trace contextRef="#ctx0" brushRef="#br0" timeOffset="44448.4941">18734 14408 0,'0'0'0,"0"0"0,0 0 15,-31-11-15,31 11 0,-24-2 0,6 5 0,-3 3 16,-3 4-16,-10 9 0,-2 6 16,-1 7-16,2 7 0,-6 18 15,4 7-15,-6 12 0,3 0 16,2 12-16,8 0 0,4 2 16,9-10-16,11 15 0,14-22 15,6-21-15,5-14 16,4-14-16,2-10 0,3-15 15,2-10-15,-7-10 0,8-9 16,2-12-16,2-8 0,1-12 16,3-7-16,11-34 0,-10 9 0,-1 10 15,-3 8-15,-6 15 16,-7 14-16,-7 11 0,-6 6 16,-4 14-16,-2 8 0,-4 8 0,1 2 0,1 10 15,1 6-15,-1 4 0,1 9 16,0 5-16,0 5 0,3 10 15,1 6-15,5 1 16,2 0-16,5 3 0,3 1 16,0-3-16,1-1 0,22 13 15,6-14-15,-5-29 0,-4-18 16,2-24-16,2-16 0,-5-14 16,-4-12-16,-12 18 0,-7 12 15,-6 8-15</inkml:trace>
  <inkml:trace contextRef="#ctx0" brushRef="#br0" timeOffset="44961.6639">19633 14258 0,'0'0'16,"0"0"-16,0 0 0,0 0 0,0 0 0,-17-16 15,17 16-15,0 0 0,-22-5 0,22 5 16,-31 13-16,14 1 0,-2 5 16,-2 6-16,-1 7 15,-6 12-15,2 3 0,-2 17 16,4 5-16,2 11 15,5-2-15,5 7 0,6-6 16,6-11-16,6-7 0,10 0 16,5-8-16,2-9 0,2-5 15,7-13-15,4-8 0,1-10 16,-1-8-16,6-13 0,4-11 16,-5-14-16,-2-11 0,5-9 0,3-6 15,14-36-15,-10 3 0,-4-3 16,-3-1-16,-10-3 0,-7 0 0,-6-4 15,-3-4-15,-2 14 0,-2 11 0,4 12 16,2 9-16,-6 14 16,-2 8-16,-7 1 0,-5 2 15,-1 12-15,-1 9 0,-2 9 0,-2 7 16,4 1-16,2 3 0,-2 3 16,1-1-16,-7 10 0,-4 5 0,4 6 15,1 10-15,0 5 0,0 2 0,3 10 31,1 7-31,-1 6 0,2 2 0,1 14 16,0 10-16,1-1 0,1-1 16,6 43-16,3-10 0,0-14 0,0-8 15,4 2 1,5 1-16,-2-3 0,0-1 16,-1-8-16,1-5 0,-1-27 15,1-19-15,-1-18 0,2-12 16,-6-4-16,-3 0 0,-3-2 15</inkml:trace>
  <inkml:trace contextRef="#ctx0" brushRef="#br0" timeOffset="45384.3269">20590 14557 0,'0'0'15,"0"0"1,25-6-16,-25 6 0,30-8 0,-12 5 16,4 1-16,2 1 0,0 3 15,8 1-15,0 2 0,-1 3 0,0 3 16,-3 4-16,-1 4 16,-1 6-16,-4 0 0,-6 7 15,-5 6-15,-7 1 0,-4 0 0,-12 14 16,-9 4-16,-3-2 0,-3 1 0,-10 12 15,-5-1-15,2-6 0,3-4 16,-3-3-16,5-7 16,8-12-16,9-9 0,1-1 0,9-12 0,5-6 0,1-4 15,4 0-15,3-1 0,10-2 16,6-2-16,0-4 0,4-3 16,6 0-16,5 0 0,3-4 15,3-2-15,0 2 0,1 0 0,11 2 16,2 1-16,-3 2 0,-2 1 15,3 2-15,2 0 0,8 3 32,-3 1-32,-15 1 0,-14 0 15,-9 0-15</inkml:trace>
  <inkml:trace contextRef="#ctx0" brushRef="#br0" timeOffset="45604.113">22234 14680 0,'0'0'0,"0"0"0,0 0 16,0 0-16,0 0 0,0 0 15,-28 11-15,1-8 0,-8 1 0,4 0 16,4-1-16,3-1 15</inkml:trace>
  <inkml:trace contextRef="#ctx0" brushRef="#br0" timeOffset="51983.879">23163 15430 0,'0'0'0,"-6"6"16,-3 1-16,1 1 0,-1-1 0,-6 5 31,-1 2-15,0-1-16,1-2 0,-2-4 16,0-3-16,-2-4 0,-1-1 0,-1-4 0,0-3 0,3-3 0,0-3 15,-3-9 1,1-5-16,0-3 0,-1-2 15,4-8-15,1-7 0,-1-13 16,1-2-16,2-7 0,0-8 16,1-11-16,4 3 0,0-20 15,1 0-15,7-37 0,6 16 0,2-2 16,2 0-16,3 15 0,3 8 16,7 2-16,4-2 0,-3 8 0,-1 7 15,9-6-15,5-4 0,-2 16 16,-2 10-16,4 4 0,1 3 15,-2 11-15,-2 8 0,-1-2 16,-1 0-16,1 14 0,0 9 0,-1 7 16,-1 4-16,0 9 0,-2 4 15,4 12 1,5 9-16,-6 4 0,-3 2 16,-2 14-16,-4 8 0,2 4 15,1 3-15,-4 12 0,-2 10 16,-10 19-16,-7 11 15,-4-12-15,-4-8 0,-10-3 0,-9 1 16,2-7-16,0-5 0,-4-4 16,-3-1-16,-3-16 0,-3-11 0,0-1 15,-2 0-15,-1-6 0,1-4 0,-1-9 16,-2-5-16,6-6 0,3-5 16,-6-4-16,-3-3 0,5-1 15,4-2-15,-4-15 0,-3-11 16,6-2-16,3-2 0,8-12 15,3-8 1,3 6-16,-1 4 0,5-11 16,5-8-16,1 6 0,3 3 15,8-6-15,6-4 0,5 5 0,2 3 16,4-4-16,2-2 16,-1 6-16,0 7 0,9 0 15,5 2-15,0 6 0,-2 7 0,3-1 16,2 0-16,-5 10 0,-5 6 0,-9 8 15,-6 4-15,-5 4 0</inkml:trace>
  <inkml:trace contextRef="#ctx0" brushRef="#br0" timeOffset="52886.3841">21841 15322 0,'0'0'0,"-1"20"16,1 3-16,0-1 0,1 1 0,1 13 16,1 6-16,5 6 0,2-3 0,5-1 15,6-1-15,3-4 16,1-2-16,6 5 0,1-2 0,-8-11 15,-5-7 1,-6-5-16</inkml:trace>
  <inkml:trace contextRef="#ctx0" brushRef="#br0" timeOffset="53371.9672">25149 13357 0,'0'0'0,"0"0"16,0 0-16,-5 20 0,5-20 0,0 0 16</inkml:trace>
  <inkml:trace contextRef="#ctx0" brushRef="#br0" timeOffset="54353.399">27093 12903 0,'0'0'0,"0"0"0,0 0 0,0 0 16,0 0-16,0 0 0,0 0 15,0 0-15,-17 23 0,17-23 16,-7 31-16,2-12 0,1 3 0,-3 6 0,0 7 16,-3 10-16,-1 0 0,-4 19 15,0 7-15,1-4 0,0-1 16,-1 18-16,-2 15 0,4-10 15,3-8-15,-1 17 0,1 2 16,0 16-16,3-25 0,-1-3 16,-1-1-1,0-21-15,0-14 0,1-8 16,0-7-16,5-12 0,3-7 0,5-3 16,5-2-16,-3-6 0,-2-4 0,1-21 15,0-13-15,-2 7 16,0-3-16,-1 7 0,-1 6 15,0 4-15</inkml:trace>
  <inkml:trace contextRef="#ctx0" brushRef="#br0" timeOffset="55156.0317">26880 12938 0,'0'0'0,"0"0"15,0 0-15,0 0 0,0 0 0,0 0 16,0 0-16,17-13 0,-17 13 16,0 0-1,25-8-15,-25 8 0,23-5 16,-23 5-16,26-4 15,-13 1-15,0 2 0,-1-2 0,0 1 16,3 1-16,1 1 0,1-1 16,0 1-16,0 0 0,-3 0 0,1 3 15,-1 2-15,1 1 0,1-1 16,-2 2-16,-1 0 0,4 4 0,-2 1 16,-1 1-16,-2 1 0,-2 2 15,-2 1-15,-3 4 0,-5 6 16,-1-2-16,0-2 0,-5 2 15,-3 2-15,-3 5 0,0 0 16,-3 1-16,-3 0 0,-2-1 0,-2-1 16,-4 5-1,0-3-15,3-2 0,2-1 0,-4 1 16,-3-1-16,3-1 16,2-2-16,2 2 0,2 2 15,2-4-15,2-1 0,2-3 16,1-1-16,2-3 0,1-4 0,3-1 15,3-3-15,2-2 0,3 0 16,2-2-16,0-2 0,1-2 0,2-2 16,4 1-16,2-1 0,4-2 15,2-2-15,0-2 0,2-1 16,0 0-16,0-2 0,2 1 16,3 1-16,-1 2 0,1 1 0,-1 0 15,0 0-15,1 1 0,-1 2 16,0 0-1,0 2-15,-3 3 0,-3 1 0,0 4 16,-1 2-16,-3 2 16,-2 3-16,-1 1 0,-4 0 15,-1 5-15,-2 5 0,-3 3 16,-6 3-16,0-3 0,-3 0 0,-5 6 16,-3-1-16,-3 2 0,-1 1 15,-3 0-15,-3 1 0,1-3 0,-1-1 0,-5 6 16,-4 1-16,6 0 0,1 3 15,6-3-15,4-3 0,2-2 16,5-2-16,5-4 0,4-5 16,5 0-16,4-2 0,-3-6 15,0-3-15,-2-6 0</inkml:trace>
  <inkml:trace contextRef="#ctx0" brushRef="#br0" timeOffset="55748.7383">27853 13981 0,'0'0'16,"0"0"-16,0 0 0,0 0 0,-5-24 16,5 24-16,-2-21 15,1 10-15,-1-1 0,-2 0 0,-1 0 16,-2 0-16,0 3 0,-3 4 15,-3 1-15,0 3 0,0 1 16,-4 6-16,2 5 0,-3 3 0,0 1 0,-1 6 16,0 5-16,0 5 0,2 3 15,-3 14-15,2 4 0,3 3 16,2 1-16,-1 10 0,3 0 16,4 0-16,4-9 0,5-11 15,1-6-15,3-12 0,3-8 0,5-9 31,2-9-31,2-9 0,-1-7 0,4-11 16,2-8-16,-1-2 16,4-4-16,4-13 0,-1-3 15,-1 2-15,-3 1 0,4-5 16,-1 2-16,-4 9 0,-2 6 0,-2 3 16,-5 8-16,-5 11 0,-2 6 0,-3 4 15,-1 4-15,-2 1 0,-1 0 0,0 14 16,-1 9-1,-2 1-15,-2 2 0,2 2 0,0 2 16,0 2-16,0 3 0,2 0 16,2 0-16,1 3 0,0 1 0,3-2 15,2 0-15,4 3 16,2-3-16,5-4 16,3-1-16,1-6 0,1-4 15,3-5-15,-1-3 0,5-5 0,2-2 16,0-10-16,-1-3 0,-5-8 15,-1-5-15,-2 2 0,-6 5 0,-5 4 16</inkml:trace>
  <inkml:trace contextRef="#ctx0" brushRef="#br0" timeOffset="56143.4743">28749 12860 0,'0'0'0,"0"0"0,0 0 0,0 0 0,-24 2 16,24-2-16,-19 16 0,6-3 0,-4 4 15,-2 7-15,-3 6 16,-5 13-16,-1 5 0,-4 13 16,1 3-16,0 8 0,7-6 0,6-7 15,3-5-15,5-4 0,5-9 16,7-6-1,7-5-15,2-8 0,2-6 0,4 0 16,0-1-16,3-3 16,1-3-16,0-1 0,3-1 15,-2 3-15,-1 0 0,0 3 0,0 1 16,-1 0-16,0 1 0,-3 5 16,-1 3-16,-7 4 0,-6 2 15,-7 10-15,-6 8 0,-4 0 0,-1 1 0,-11 14 16,-8 5-1,2-6-15,0-4 0,1 2 0,3-7 16,5-13-16,3-8 0,3-18 16,4-15-16,5 1 0,3 0 15,1 0-15</inkml:trace>
  <inkml:trace contextRef="#ctx0" brushRef="#br0" timeOffset="56613.1554">28951 13111 0,'0'0'0,"0"0"0,0 0 0,-11 24 16,11-24-16,-9 30 0,4-6 0,1 6 15,1 6-15,-2 18 16,2 8-16,2 16 0,2 2 15,1 13-15,1-6 0,3 4 16,2-9-16,1-2 16,2-10-16,-3-15 0,0-8 15,4 1-15,-1-16 0,-1-20 16,2-5-16,4-7 0,2-4 16,0-14-16,0-9 0,-2-10 0,0-7 15,0-6-15,2-4 0,4-24 16,1-10-16,-2 1 15,-2 3-15,4-35 0,-5 14 0,-5 13 0,-3 10 16,-7 5-16,-5 4 0,-5 20 16,-3 13-16,-4 5 0,-4 3 15,-3 4-15,-2 4 0,-1 6 16,0 6-16,2 5 0,2 3 0,-6 9 16,-2 6-16,-1 5 0,0 3 15,14 1-15,-4 6 0,3 7 0,0 4 16,5-11-16,4-7 15,1-5-15</inkml:trace>
  <inkml:trace contextRef="#ctx0" brushRef="#br0" timeOffset="56948.5021">29438 13268 0,'0'0'0,"0"0"0,0 0 0,-17 19 16,17-19-16,-12 22 0,6 0 15,-2 3-15,-1 3 0,-3 13 0,1 5 0,0 10 16,1-1-16,1 7 0,3-3 16,1-8-16,2-8 0,6-3 15,5-2-15,1-6 0,1-5 0,9 1 16,7-5-16,-3-10 15,2-5-15,6-5 0,4-4 16,-1-1-16,-5-2 0,12-7 0,4-3 0,-5-2 31,-5-1-31,4-4 0,3-1 16,-7 0-16,-5 1 0,-3-4 16,-1-3-16,-6 1 0,-5 0 0,-3 8 15,-3 3-15,-2 5 0</inkml:trace>
  <inkml:trace contextRef="#ctx0" brushRef="#br0" timeOffset="57201.2297">29729 13306 0,'0'0'0,"0"0"16,0 0-16,0 0 0,-24-2 16,24 2-16,0 0 0,-17 18 15,12-8-15,0 6 0,1 7 0,-1-1 0,1 4 16,-1 14-16,-1 5 15,2 2-15,0 0 0,0 17 0,-1 6 16,2 9-16,1-1 0,-1 10 16,-2-1-16,3-7 0,2-4 15,1 13-15,1-2 16,3 20-16,0-19 16,10-21-16,6-16 0,1-26 0,1-19 15,-8-2-15,-4-2 16,-3 0-16</inkml:trace>
  <inkml:trace contextRef="#ctx0" brushRef="#br0" timeOffset="57687.3326">30495 11392 0,'0'0'0,"0"0"0,0 0 16,-6 32-16,6-32 0,-2 37 15,2-8-15,-1 3 0,0 4 0,-1 19 0,0 7 16,-1 15-16,-2 1 0,1 21 16,-1 4-16,1 13 0,1-6 15,-1 15-15,1-3 0,2 39 16,2-18-16,1-8 0,0-2 16,1-19-16,-1-11 0,2 8 15,3 7 1,1-8-16,0-6 0,1-1 15,1 3-15,-3-12 0,-3-5 0,-2 3 16,-1 4-16,5-16 0,3-11 16,0-13-16,-1-6 0,-2-13 15,-3-6-15,-4-17 0,-2-9 16,-2-12-16,1-6 0,-4-13 16,-1-9-16,3 11 0,1 8 0,2 5 0</inkml:trace>
  <inkml:trace contextRef="#ctx0" brushRef="#br0" timeOffset="58204.5319">30252 13660 0,'0'0'0,"0"0"16,0 27-16,0-27 0,0 27 0,1-7 15,1 7-15,1 0 16,0 2-16,3 16 16,2 4-16,3 15 0,1-2 15,2 5-15,2 3 16,1 3-16,-1-8 0,0 4 0,-1-4 16,-1 3-16,-2-7 0,2-11 15,2-6-15,-3-9 0,0-6 0,2-4 16,0-3-16,0-5 15,1-4-15,-2-7 0,2-4 0,-1-5 0,1-2 16,1-6-16,3-4 16,-3-1-16,0-3 0,2-10 0,1-7 15,1-3-15,0-3 0,10-22 16,4-11-16,-4 4 16,-3 4-16,7-5 0,-1 4 15,-3 7-15,-2 4 16,8-15-16,-8 11 0,-4 11 15,-4 8-15,-4 10 0,0 7 16,-5 6-16,-3 3 0,0 5 16,1 2-16,-8 7 0,-2 2 0,0-3 15,0 3-15,0 0 0,0 0 16,0 0-16,3-3 0,1 0 16,2-4-16,-3 3 0,-1 0 0,1 1 15</inkml:trace>
  <inkml:trace contextRef="#ctx0" brushRef="#br0" timeOffset="58358.1682">31319 13229 0,'0'0'0,"0"0"16,0 0-16,0 0 0,0 0 0,0 0 15,0 0-15,0 0 0,0 0 0,0 0 16,0 0-16,0 0 0</inkml:trace>
  <inkml:trace contextRef="#ctx0" brushRef="#br0" timeOffset="59238.8923">26693 15690 0,'0'0'0,"0"0"16,0 0-16,0 0 0,-12 21 0,12-21 16,-7 21-16,4-8 0,-2 0 0,3 6 15,0 3-15,2 5 16,1 3-16,2 17 16,2 5-16,-1-3 0,2-1 0,1 18 31,2 16-31,1-1 0,1 0 0,5 13 15,1 1-15,4 7 0,2-6 0,7 42 16,-6-10-16,-6-20 0,-4-13 16,0-3-16,-1-1 15,-2-13-15,-1-8 0,1-2 16,1-2-16,0-11 0,0-8 0,-1-8 16,0-5-16,-3-8 0,-3-4 0,0-19 15,-1-14-15,-3-13 0,-1-8 0,0 10 16,0 7-16,0 4 0</inkml:trace>
  <inkml:trace contextRef="#ctx0" brushRef="#br0" timeOffset="59856.4554">26915 15904 0,'0'0'0,"0"0"0,0 0 16,0 0-16,0 0 0,21-26 16,-21 26-16,24-18 0,-24 18 0,28-17 0,-7 9 15,0 2-15,2 0 0,8 2 16,1 1-16,-2 3 0,-3 1 16,1 7-16,-2 3 0,-3 3 15,-5 3-15,2 6 0,-3 5 16,-5 1-16,-3 1 0,-5 8 15,-3 6 1,-2 3-16,-2-4 0,-9 4 0,-7 4 16,0-5-16,0-3 15,-8 10-15,-4 3 0,3-8 0,4-8 16,-5 1-16,1-4 16,4-8-16,3-7 0,-4-7 0,-1-5 15,7-4-15,5-1 0,5-3 16,2-1-16,4 0 0,3-1 0,3-2 0,6-5 15,0 0-15,0-1 0,3-5 16,4-4-16,-1 3 0,-1 1 0,11-6 16,6 0-16,-2-1 15,-1 4-15,6-2 0,5 1 16,-2 3-16,-4 4 0,5 3 16,5 3-16,-4 6 0,-4 3 0,11 7 0,1 5 15,-8-3-15,-9-2 0,-2 6 16,-3 5-16,-4-2 0,-4 0 15,-8 6-15,-7 7 0,-3 1 16,-1 1-16,-5 5 0,-2 5 16,-4-2-16,-3-2 0,-8 10 15,-4 1-15,2-8 16,4-4-16,-7 3 0,-3 5 16,3-11-16,0-7 0,-6 12 15,8-8-15,16-14 0,2 0 0,-2 6 16,4-7-16,6-12 15,3-2-15,-1-2 0,0-2 16,-1-2-16</inkml:trace>
  <inkml:trace contextRef="#ctx0" brushRef="#br0" timeOffset="60473.4929">28289 16539 0,'0'0'0,"0"0"0,0 0 16,0 0-16,-13-22 0,13 22 16,-13-19-16,4 8 0,0 2 0,-1 1 15,0 2-15,-1 1 0,-1 1 16,-2 4-16,-3 2 0,0 5 0,-2 4 15,-5 8-15,-1 3 0,1 3 16,0 3-16,-4 14 0,3 3 16,3 2-16,2 1 0,1 12 15,6 3-15,4-4 0,4-3 0,6 2 16,6-4-16,3-12 0,3-9 16,3-7-16,4-9 0,-5-7 0,1-3 0,1-9 15,2-6-15,0 0 0,0-1 16,2-9-16,1-7 15,-7-1-15,-1-4 0,3-6 16,2-2-16,-3 1 0,0 3 0,2-13 16,2-5-16,-2 9 0,-3 8 15,0-3 1,-3 3-16,-3 13 0,-3 6 0,-1 7 16,-2 3-16,-1 3 0,0 3 15,1 8-15,-1 6 16,1 3-16,0 3 0,3 11 0,1 7 15,-1-2-15,1-1 0,3 0 16,3 0-16,3-4 0,3-3 16,8 3-16,1-2 0,3-9 0,1-6 15,1-14-15,1-11 0,-3-4 16,-2-4-16,3-18 0,1-11 16,-3-6-16,-4-2 0,3-20 15,-3-8-15,-6 25 0,-6 16 0,-4 12 16</inkml:trace>
  <inkml:trace contextRef="#ctx0" brushRef="#br0" timeOffset="60796.5246">29019 15379 0,'0'0'0,"0"0"0,0 0 0,0 0 16,0 0-16,0 0 0,-23-10 15,23 10-15,0 0 0,-23 24 0,9-7 16,0 7-16,-1 7 0,-4 15 0,1 5 15,3 5-15,2 3 0,-2 15 16,3 1-16,1 6 0,3-5 16,4-3-16,4-11 0,1-9 15,1-12-15,5-9 0,4-7 16,1-7-16,2-4 0,5-3 16,2-3-16,0-1 15,-1-3-15,3 0 0,4-1 16,-4 3-16,2 0 0,-1-1 15,-1-1-15,-2 3 0,-1 1 0,-1 2 16,-1 3 0,-3 6-16,-2 3 0,-5 7 0,-5 3 15,-4 6-15,-3 4 0,-3 3 16,-2 4-16,1-2 0,-1 1 0,1-6 0,1-11 16,3-7-16</inkml:trace>
  <inkml:trace contextRef="#ctx0" brushRef="#br0" timeOffset="61313.6021">29450 15406 0,'0'0'16,"0"0"-16,0 0 0,0 0 0,0 0 15,0 0-15,0 0 0,0 0 16,-2 24-16,2-24 0,-9 45 0,4-15 16,-2 2-16,-1 10 15,-1 10-15,-1 15 0,2 1 16,0 17-16,2 15 0,5-10 0,2-6 16,8 3-16,7 0 15,-1-17-15,1-13 0,9 6 0,0-16 16,-8-28-16,2-8 0,1-4 0,5-4 15,-4-4-15,-2-2 0,5-10 0,2-8 16,-4-5-16,0-6 0,-2-11 16,-2-8-16,-3-2 0,-2-3 15,-1-12-15,-2-1 0,-2 0 16,-2 2-16,-3-34 0,-3 5 16,-3 12-1,-3 8-15,-4 9 0,-3 7 16,-4 7-16,-1 5 0,-5 9 15,-4 4-15,3 10 0,1 5 0,-6 8 16,-3 6-16,2 4 0,3 2 16,0 12-16,1 8 0,7-1 15,-4 5-15,-2 8 0,-2 4 16,6 5-16,6 3 0,4 4 0,3 4 16,2-15-16,3-10 0,0-8 0</inkml:trace>
  <inkml:trace contextRef="#ctx0" brushRef="#br0" timeOffset="61861.7809">29959 15674 0,'0'0'0,"0"0"16,0 0-16,20 3 0,-20-3 0,23 1 15,-6 0-15,1 1 16,0 3-16,4-1 0,3 2 15,-3 1-15,-1 1 16,2 6-16,-2 1 0,-1 0 16,-2 2-16,-2 3 0,-5 4 15,-2 1-15,-4-1 0,-3 10 16,-4 3-16,-2-1 0,-2 0 16,-6 4-16,-7 3 0,-3 6 0,-1-5 15,-1 2-15,-3 0 0,3-5 16,2-3-16,-3 2 0,0-2 0,6-8 15,3-3-15,5-8 0,3-5 16,2-4-16,1-3 0,3-1 16,2 0-16,2-2 0,3-1 0,1 1 15,3 0-15,2-1 0,3 0 16,1 1-16,3 2 16,-2-2-16,1 2 15,3 0-15,2-1 0,1 0 16,0 1-16,-1 1 0,0 2 15,-1 0-15,-1 0 0,1 3 16,1 1-16,-2 4 0,-2 2 16,-1 4-16,-2 4 0,-1-1 0,-2 0 15,-2 6-15,-3 3 16,-1 7-16,-3-1 0,-2 4 0,-1 3 0,-4 4 16,-3 4-16,-3 4 0,-3 3 15,-1 0-15,0-8 0,1 3 16,0-3-16,3-6 0,1-6 0,3-11 15,1-10-15,2-5 0</inkml:trace>
  <inkml:trace contextRef="#ctx0" brushRef="#br0" timeOffset="62300.9004">30908 14876 0,'0'0'0,"0"0"16,0 0-16,3 35 0,-3-35 0,0 40 15,1-11-15,0 11 0,1 3 16,0 9-16,1 6 0,-1 14 16,0-1-1,2 18-15,1-1 0,3 7 16,0-7-16,3 11 0,2-4 15,6 22-15,1-22 0,0-4 0,0-2 16,-5-10-16,-1-5 0,-1 5 16,0 3-16,1-8 0,1-6 15,1 7-15,3 5 0,-2-11 16,-1-9-16,-5-19 0,-3-12 0,-3-10 0</inkml:trace>
  <inkml:trace contextRef="#ctx0" brushRef="#br0" timeOffset="62806.678">30673 16688 0,'0'0'0,"0"0"0,0 0 15,0 0-15,13 23 0,-13-23 0,15 32 16,-6-10-16,0 0 16,2 4-16,2 5 0,4 9 0,-1 2 15,5 11-15,1 0 16,-2 1-16,-1-2 0,5 11 0,0-3 15,-2-8-15,-1-7 0,4 1 0,-2-6 16,-3-8-16,-3-6 0,0-6 16,-3-6-16,3-5 0,-1-3 0,-3-7 15,1-5-15,-2-2 0,0-3 16,1-9-16,3-9 0,-3-2 16,-1-1-16,0-14 15,0-11 1,1 1-16,1 1 0,1-11 0,1-3 15,2-2-15,1 5 0,-1-2 16,-3-2-16,5-17 0,-4 16 0,0 4 16,-2 3-16,2 8 0,1 5 15,3 0-15,3 0 16,-7 16-16,-5 11 0,-3 7 0</inkml:trace>
  <inkml:trace contextRef="#ctx0" brushRef="#br0" timeOffset="62986.3669">31548 15442 0,'0'0'0,"0"0"0,0 0 0,0 0 0,0 0 15,0 0-15,0 0 16,0 0-16</inkml:trace>
  <inkml:trace contextRef="#ctx0" brushRef="#br0" timeOffset="70009.5922">26039 11219 0,'0'0'0,"-12"7"0,-6 3 15,-7 5-15,-3 3 0,-17 8 0,-9 3 16,-10 4-16,2 1 0,-15 14 0,-3 7 15,0-1-15,1 1 0,-19 10 16,-4 3-16,-22 18 16,24-11-16,0-8 0,1-2 0,5-2 15,5 0-15,0 4 0,0 3 16,5-1-16,4-1 0,-2 1 16,-2 3-16,-1-7 15,0-2-15,0 11 0,0 9 16,4-2-16,0-3 0,-4 4 15,-2 2-15,11-6 0,8-6 16,-2 5-16,-1 3 0,2-10 16,2-6-16,-1 0 0,-2 1 15,1 1-15,1 2 0,0 1 16,3 2-16,12-10 0,9-6 0,-3-3 0,-3-1 16,9-5-16,7-1 0,-1-9 15,0-6-15,6-5 0,5-4 0,5-1 16,5-1-16,2-7 15,2-4-15,2-6 0,2-5 16,3 2-16,1 0 0,0 0 16</inkml:trace>
  <inkml:trace contextRef="#ctx0" brushRef="#br0" timeOffset="70541.5178">22107 13625 0,'0'0'15,"0"0"-15,-14 25 0,8-11 16,-3 3-16,-4 11 15,-2 9-15,0-1 0,-2 0 0,-7 16 0,-2 5 0,-3 9 16,3-2-16,-6 16 0,-2 3 16,5-5-16,0-4 15,0 8-15,5-3 0,-1 17 16,7-16-16,6-15 0,3-10 16,5-15-16,3-8 0,4-6 15,4-5-15,0-6 0,2-4 0,8-5 16,5-3-16,-9-3 15,1 0-15,7-3 0,6 1 16,-1-2-16,3-1 0,5-5 16,5-2-16,-3 2 0,-1 1 0,3-4 15,1-2-15,2-2 0,1 0 16,4-2-16,4-1 0,-3 0 0,0 0 0,8-2 16,0 0-16,-3 1 0,-2-1 15,4-2-15,3-4 16,-8 7-16,-5 3 0,27-6 0,-2 5 15,-9 0-15,-7-1 0,0 0 16,-1 1 0,-6 4-16,-4 4 0,-1-5 15,-2-4-15,-2 4 0,-2 3 0,-11 5 16,-7 2-16,-6 2 0</inkml:trace>
  <inkml:trace contextRef="#ctx0" brushRef="#br0" timeOffset="104564.1124">21926 16165 0,'0'0'15,"0"0"-15,0 0 0,0 0 0,0 0 16,0 0-16,0 0 16,0 0-16,0 0 0,0 0 15,0 0-15,0 0 16,0 0-16,-13 30 0,13-30 0,-15 27 15,15-27-15,-20 36 0,6-14 16,-1 3-16,-3 2 0,-7 16 16,-2 7-16,1-3 15,-1-2-15,-6 13 0,1 1 16,-2 8-16,3-6 0,-3 4 0,3-6 0,2-7 16,4-5-16,6-12 0,5-8 15,3-8-15</inkml:trace>
  <inkml:trace contextRef="#ctx0" brushRef="#br0" timeOffset="105397.8921">21900 16143 0,'0'0'0,"0"0"15,0 0 1,0 0-16,0 0 0,0 0 16,0 0-16,0 0 0,0 0 0,0 0 15,0 0-15,5 28 0,-5-28 16,6 30-16,-1-8 16,-1 2-16,0 1 0,-2 5 0,-1 5 15,0 11-15,-1 0 0,3 8 16,3-3-16,-2-5 0,-1-2 0,2 0 0,-1-6 15,1-7-15,0-6 0,2-6 16,-1-6-16,2-6 0,1-3 16,1-7-16,1-5 0,4-3 15,4-2-15,2-3 0,1-4 16,0-5 0,-1-4-16,3-2 0,3-2 0,4-6 15,-3 2-15,-2-3 0,-3-1 16,-1 2-16,0 0 0,3 2 15,0 7-15,-7 4 0,-2 1 16,-5 8-16,-4 4 0,-1 5 16,-2 2-16,0 3 0,-1 0 15,-3 3-15,-2 2 0,-3 3 16,-2 6-16,-3 3 0,-1 4 0,-1 6 0,-2 4 16,2 1-16,0 2 0,-1 3 15,-3 5-15,-2 11 0,-1-1 16,0 4-16,0 2 0,2 6 15,3-2-15,2-3 0,5-1 16,1-7-16,3-6 0,2 1 16,1-7-16,1-8 15,2-7-15,4-8 0,3-3 16,5-5-16,5-3 0,1-8 16,1-6-16,0-2 0,2-4 15,4-4-15,2-4 16,-3-5-16,-1-2 0,7-12 0,2-3 15,-3-3-15,-3-1 0,-2-8 16,-4 1-16,-3 2 0,-2 1 0,-2 6 0,0 4 16,-4 7-16,-2 6 0,-4 4 15,-1 2-15,-3 7 0,-1 4 16,-4 4-16,-3 2 0,-2 2 16,-3 1-16,-3-2 0,-1-1 15,-4 4-15,-4 2 0,-4 4 0,-2 2 16,-2 4-16,-1 2 0,-4 5 0,-3 1 15,0 4-15,1 2 0,-7 6 16,2 1-16,3-4 0,5-2 0,8-5 16,7-5-1,5-2-15</inkml:trace>
  <inkml:trace contextRef="#ctx0" brushRef="#br0" timeOffset="105938.4615">22940 16601 0,'0'0'0,"0"0"0,0 0 0,0 0 0,25 10 0,-16-6 16,1 1-16,0 1 15,1 0-15,0 2 0,1 1 16,0 0-16,0 1 0,2 8 15,-3 3-15,-4 1 0,-1 1 0,-7-1 16,-5 1-16,-3 0 0,-3 0 16,-4 1-1,-4 2-15,-8 3 0,-1-4 0,-2 2 16,-1 1-16,-1 0 16,0 0-16,-2-1 0,5-4 15,6-4-15,7-3 0,4-3 16,3-1-16,3-3 0,4-2 0,10 2 0,9 2 15,3 1-15,2 0 0,8 4 16,8 2-16,-2-2 0,-1-1 0,10 5 16,3 1-16,-8 0 0,-6 0 15,2 4-15,-5 0 0,-3-4 16,-5-3-16,-6 1 0,-5 3 16,-6-1-16,-5 4 0,-7 0 15,-5 3-15,-3 0 0,-3 1 0,-8 3 31,-9 2-31,-1-1 0,-1-1 0,-17 6 16,-7 1-16,2-5 0,4-2 16,-14 4-16,-3-1 15,2-5-15,0-4 0,-22 2 0,13-9 16,21 0-16,13 0 0,14-5 16,9-6-16,7-1 0</inkml:trace>
  <inkml:trace contextRef="#ctx0" brushRef="#br0" timeOffset="106339.8691">23370 16397 0,'0'0'0,"0"0"16,0 0-16,0 0 0,0 0 0,30-2 15,-30 2-15,20-2 0,-20 2 16,24-1-16,-9 2 0,3-2 15,2-1-15,3 2 0,3 0 16,4 0-16,2 1 0,14 1 0,6 0 0,-1 1 16,0 0-16,15 4 0,3 2 15,8 1-15,-5 1 0,-6 1 16,-3 0-16,-3-1 0,-12-2 16,-3-4-16,-8-4 0,-14-1 15,-6 1-15,-3 0 0</inkml:trace>
  <inkml:trace contextRef="#ctx0" brushRef="#br0" timeOffset="111633.5487">19772 15729 0,'0'0'0,"0"0"0,0 0 16,0 0-16,0 0 0,0 0 16,0 0-16,28-6 0,-28 6 0,0 0 15,32-7-15,-32 7 0,33-4 16,-10 2-16,5 1 16,1 1-16,0 1 15,13 4-15,3 2 0,0 2 16,-1 1-16,6 3 0,-3 2 15,-8-1-15,-4 1 0,-3 2 16,-9-1-16,-9-3 0,-6-5 0,-3-2 16,0-1-16,-2-1 0</inkml:trace>
  <inkml:trace contextRef="#ctx0" brushRef="#br0" timeOffset="111888.7924">19634 16004 0,'0'0'0,"0"0"0,0 0 15,-9 22-15,9-22 0,-8 29 0,3-4 0,-2 1 16,0 2-16,-6 11 0,-2 4 0,-3 13 16,0 1-16,-1 16 0,-1 5 15,1-3-15,3 0 16,-9 15-16,-1 3 15,-5 9-15,1-4 0,-10 35 16,7-14-16,6-24 0,4-17 0,6-25 16,6-16-16,3-12 0</inkml:trace>
  <inkml:trace contextRef="#ctx0" brushRef="#br0" timeOffset="112473.2657">19586 16552 0,'0'0'0,"0"0"16,0 0 0,0 0-16,0 0 15,0 0-15,26 10 0,-26-10 16,36 9-16,-12-3 0,3 0 15,0-1-15,2-1 0,2 0 16,2-2-16,8-1 0,-2-1 16,-2-2-16,-3-2 0,6-2 15,-2-1-15,-5-1 0,-3-2 0,-6-3 16,-4-2-16,-3-1 0,-5 0 0,-3 0 16,-3 0-16,-1 1 0,-3-1 15,-5 0-15,-5-1 16,-3 1-16,-2 2 0,-2 0 0,-1 1 15,-1 1-15,1 2 0,-4 2 0,-3 0 16,-2 4-16,1 2 0,-1 3 16,-1 2-16,0 1 0,-2 1 0,2 5 15,1 4-15,1 0 0,5 2 16,0 0-16,1 5 0,3 2 0,0 2 16,0 11-16,2 5 15,5-9-15,1 0 0,3 8 16,2 1-16,1-1 0,1 0 0,3 8 15,4-1 1,0-4-16,2-4 0,2 1 16,0-1-16,4-1 0,1-2 15,11 1-15,8 1 16,1-8-16,2-5 0,6 1 0,1-1 16,2-9-16,3-5 0,-1 3 15,-1 1-15,-14-5 0,-8-2 0,-9-3 16</inkml:trace>
  <inkml:trace contextRef="#ctx0" brushRef="#br0" timeOffset="113878.0896">20971 15780 0,'0'0'0,"0"0"16,0 0-16,0 0 0,0 0 0,0 0 15,0 0-15,0 0 0,0 0 0,0 0 16,12-22-16,-12 22 0,0 0 16,20-4-1,-20 4-15,0 0 0,0 0 16,25 3-16,-25-3 0,0 0 15,15 6-15,-11-4 0,0 0 16,1 1-16,-1 0 0,2 0 16,-1 1-16,0 0 0,-1 1 0,-1 1 15,0 1 1,-1 2-16,-1 1 0,0 1 0,-1 0 0,0 0 16,-1 0-16,-1 1 0,-2 0 15,1 1-15,0 1 0,-2 2 16,1 2-16,-1 0 0,-2 1 0,-4 7 15,-1 2-15,-3 0 0,0 2 16,0 1-16,-2 2 0,-2 8 16,3 0-1,-1 2-15,1-1 0,1 0 16,3-1-16,1 8 0,5-2 16,3-1-16,6-3 0,4 4 15,6 3-15,10 3 0,4-3 16,5 0-16,3-1 0,7-5 15,5-2-15,11 2 0,3-3 0,-17-12 16,-12-8-16,-9-6 0</inkml:trace>
  <inkml:trace contextRef="#ctx0" brushRef="#br0" timeOffset="114379.5573">23535 15786 0,'0'0'16,"0"0"-16,0 0 0,25 7 0,-25-7 0,26 16 16,-6 1-16,0 0 0,0 1 15,5 10-15,0 3 16,0 1-16,-2-3 0,5 13 15,1 5-15,-4-2 0,-1-1 0,-1 9 16,-3 1-16,-4-3 0,-3-2 16,1 12-1,-5 0-15,-2-4 0,-3-3 0,-1 12 16,-3 2-16,-4-3 0,0-4 16,-9 2-16,-6 2 0,-13 21 15,0-15-15,-4 0 16,-4-1-16,-2-4 0,-2-4 0,-5-8 15,-1-4-15,6-12 0,4-7 16,5-6-16,1-5 0,10-6 0,9-4 0,4-4 16</inkml:trace>
  <inkml:trace contextRef="#ctx0" brushRef="#br0" timeOffset="114965.744">24085 16895 0,'0'0'0,"0"0"0,0 0 15,0 0-15,28-1 0,-28 1 0,25 3 0,-9-1 16,1 1-16,1 1 0,1 3 15,1 1-15,2 0 0,6 4 16,2 3-16,-3 2 0,-4 0 16,3 5-16,-3 3 0,-3 0 15,-3-1-15,-6 0 0,-6-1 16,-2 0-16,-3 0 16,-3 1-16,-2 0 0,-4-2 15,-2-1-15,-3-1 0,-4-1 16,-1 2-16,-1 0 0,3-2 15,0 0-15,2-2 0,0-1 0,2-2 16,1-2-16,2-2 16,2-1-16,5 1 0,2 1 15,3 3-15,3 3 0,3 4 0,3 3 16,3 4-16,1 3 0,2 2 0,0 0 16,-1-1-16,-2-1 0,-1 4 15,-3-1-15,-5-3 0,-3-2 0,-8-1 16,-4 0-16,-1-2 15,-2-1-15,-2 0 0,-3 0 16,-1-2-16,0-3 0,-9 5 0,-5 2 16,3-3-16,4-1 0,-6-2 0,-5-2 15,-5 6-15,2 4 0,-6 0 32,-2 1-32,-2-4 0,0-2 0,-1-1 0,0 0 0,8-4 15,12-5 1,9-4-16</inkml:trace>
  <inkml:trace contextRef="#ctx0" brushRef="#br0" timeOffset="116116.3221">18640 10261 0,'0'0'0,"0"0"16,0 0-16,0 0 0,0 0 15,0 0-15,0 0 0,0 26 16,0-26-16,-3 32 0,0-6 15,-1 2-15,0 2 0,-3 8 0,0 6 16,-4 12-16,0 2 0,-5 18 16,0 3-16,-1 10 0,2-8 0,-1 17 15,3 0-15,0-1 0,3-13 16,0 29-16,2-13 0,4-18 16,1-12-16,3-4 0,2-6 15,2-9-15,3-7 0,4-9 0,4-6 0,3-13 16,1-8-16,-6-1 0,-4-4 15,-4 0-15</inkml:trace>
  <inkml:trace contextRef="#ctx0" brushRef="#br0" timeOffset="116470.4694">19252 10699 0,'0'0'0,"0"0"0,0 0 15,0 0-15,0 0 0,-27 13 0,27-13 0,-47 23 16,17-9-16,-9 6 0,-6 5 16,-14 7-16,1 2 0,-14 8 15,3 3-15,-4 5 0,9-4 16,1 7-16,11-1 0,12-7 15,8-7-15,6-1 16,10-5-16,8-4 16,6-3-16,13 1 0,10-1 15,6-7-15,8-1 0,12-2 0,10-1 16,2-3-16,0-1 0,16 0 16,3 0-16,-8-5 0,-7-2 15,24-13-15,-12-10 0,-23 8 16,-16 3-16,-12 2 0</inkml:trace>
  <inkml:trace contextRef="#ctx0" brushRef="#br0" timeOffset="117351.0939">19645 10732 0,'0'0'0,"0"0"0,0 0 0,0 0 16,0 0-16,0 0 0,-32 27 15,15-10-15,-2 0 0,-4 7 16,-4 5-16,-3 3 0,-1-1 0,-11 14 16,-11 13-16,6-6 0,5-5 15,0 1-15,1 2 16,10-13-16,7-10 16,7-6-16,4-7 0,7-6 15,4-5-15,9-18 0,10-14 16,4-2-16,5-3 0,5-8 15,6-9-15,4-2 0,1 4 0,4-1 16,-5 4-16,-2 10 16,-4 7-16,-4 1 0,-4 1 15,-9 7-15,-4 6 0,-6 3 0,-1 5 0,-3 2 16,0 3-16,-2 7 0,-1 5 16,0 3-16,0 4 0,-2 8 15,-1 7-15,0 1 0,0 0 0,-1 4 16,1 0-16,0-1 15,0-4-15,0 6 0,0-2 16,2-7-16,2-3 16,1-4-16,1-2 0,2-6 15,1-4-15,8-6 0,5-4 16,2-5-16,1-4 0,8-11 16,6-10-16,-2-3 0,1-4 0,0-2 0,2-3 15,1-2-15,-5 5 0,0-5 16,-6 3-16,-5 8 0,-3 7 0,-3 3 15,-2 2-15,-5 6 16,-2 2-16,-3 4 0,-1 3 16,-2 1-16,-2 4 0,0 0 15,-3 6-15,-3 3 0,-2 1 0,1 7 16,-2 3-16,0 4 0,0 4 16,0 4-16,-1 5 15,-2 6-15,1-1 0,2 0 16,2 0-16,1-6 15,3-3-15,3-1 0,4-4 16,1-9-16,1-3 0,2-3 16,2-2-16,3-4 0,2-3 0,8-6 15,5-5-15,-2-6 0,-2-5 16,2-9-16,2-8 16,-2-5-16,0-1 0,-3-10 0,-2-5 0,-2-1 15,-5 6-15,-1-3 0,-3 0 16,-3 10-16,-2 8 0,-3 1 15,-2 1-15,-2 5 0,-2 3 0,-5 4 16,-4 4-16,-2 4 0,-2 2 16,-10 2-16,-5 3 0,-3 5 15,-2 1-15,-6 5 0,-4 4 0,3 3 16,2 3-16,4 8 0,2 6 16,7 0-16,3 1 0,8 1 15,5-4-15,10 6 0,5 5 0,-1-5 16,1-10-16,-1-6 0</inkml:trace>
  <inkml:trace contextRef="#ctx0" brushRef="#br0" timeOffset="117736.3277">20580 10849 0,'0'0'16,"0"0"-16,23 3 0,-9 0 0,2 0 16,1 2-16,3 0 0,4 5 15,-1 2-15,-1 1 0,1 3 16,-5 2-16,-2 0 0,-3 8 15,-4 2-15,-5-1 0,-2-1 0,-7 2 16,-7 0-16,-1-3 0,-2 0 0,1-1 16,-2 0-16,2-2 0,1-2 15,0 1-15,0-3 0,6-5 16,2-4-16,4 2 0,3 1 16,5 0-16,3-1 0,9 2 15,7-2 1,2 0-16,-1 1 0,4 2 15,2 2-15,-2-2 0,-1 1 0,0 4 16,-5 2-16,-5 0 0,-5 0 16,-5 2-16,-3 3 0,-4-1 15,-3 1-15,-10 0 0,-7 2 16,-5 0-16,-4 0 0,-9 3 16,-9 1-16,-3 0 0,-1-3 0,-19 7 15,-9 1-15,2-7 0,2-2 0,-18 4 16,-4 0-16,-7 1 0,31-10 15,22-8-15</inkml:trace>
  <inkml:trace contextRef="#ctx0" brushRef="#br0" timeOffset="117975.0036">21739 11468 0,'0'0'0,"0"0"0,0 0 16,0 0-16,0 0 0,0 0 15,-4 21-15,4-21 0</inkml:trace>
  <inkml:trace contextRef="#ctx0" brushRef="#br0" timeOffset="124501.7296">23509 15831 0,'0'0'16,"0"0"-16,0 0 0,0 0 0,0 0 16,0 0-16,29-6 15,-29 6-15,26-2 0,-26 2 16,42-6-16,-18 2 0,0 1 0,6-2 16,4-2-16,8-2 0,-1 0 15,15-5-15,6-2 0,-1 0 0,-2 2 0,23-5 16,8 0-1,-3 0-15,-2 1 0,22-4 16,18-4-16,-14 2 0,-10 1 0,63-9 16,-1 5-1,-6-7-15,-3-5 0,-34 9 0,-22 5 16,9 2-16,5 0 0,2 0 0,2 1 0,5-5 16,3-3-16,-6 5 15,-4 5-15,28-7 16,21-5-16,-19 4 0,-14 4 0,-3 6 15,-3 2-15,6 0 0,4 1 0,3 1 16,6 0-16,-8 2 16,-5-1-16,15-1 15,9-3 1,-15 1-16,-10 0 0,0 6 0,1 4 0,0-3 16,1-1-16,7-2 15,6 0-15,-17 2 0,-10 3 0,-1 1 16,-1 3-16,-4 1 0,-2 1 0,3 4 15,0 2-15,-8-1 16,-5-4-16,-2-1 0,-1-1 0,-7 3 0,-4 1 16,2 2-16,1 4 0,-7 1 15,-5 3-15,-7-2 0,-4-1 16,-4-4-16,-3-3 0,-1 2 16,-3 3-16,-8-1 0,-5 0 15,-3-3-15,1-3 0,-6 1 16,-4 1-16,-4-1 15,-1-1 1,2-1-16,-1 0 0,-7-2 0,-6-1 0,1 2 16,0 2-16,-4-1 0,-2 0 15,-4-1-15,-3 2 0,0 0 16,0 0-16,0 0 0,0 0 16,0 0-16,0 0 0,-2-1 15,-3 2-15,0 0 0,-2 1 0,-4 0 16,-4 0-16,-1 3 0,0 3 15,-5 1-15,-3 1 0,-3 0 16,-3 1-16,6-2 0,5-1 16,4-2-16</inkml:trace>
  <inkml:trace contextRef="#ctx0" brushRef="#br0" timeOffset="129000.4659">11692 16156 0,'0'0'0,"0"0"0,0 0 16,0 0-16,0 0 0,23 5 16,-23-5-16,27-2 0,-27 2 0,37 1 15,-11 1-15,2-1 0,0 0 16,7-1-16,4 0 16,13 1-16,1 0 0,16 3 0,3 2 15,12 1-15,-3 0 0,15-1 16,-1-1-16,-4 2 0,-4 0 0,12-3 31,-1-3-31,32-2 0,-15 0 0,-2-5 16,0 0-16,-7 0 0,-4-1 15,11-3-15,6 0 0,-1-3 16,-2-2-16,12-1 0,8-3 16,5 7-16,2 5 0,17-5 0,12-4 0,-1 3 0,0 2 15,21 6 1,14 3-16,-2 10 0,0 6 0,14 19 15,10 13-15,-71-16 0,-49-8 16,-34-7-16</inkml:trace>
  <inkml:trace contextRef="#ctx0" brushRef="#br0" timeOffset="131260.881">8715 12019 0,'0'0'16,"-5"-14"-16,0 0 15,1 5-15,-2-2 0,1-3 16,-1-2-16,2 4 0,-1 1 15,1 3-15,0 1 0,-1 3 16,-1 2-16,-3 8 0,-5 7 16,-2 2-16,-3 1 0,-7 8 15,-7 5-15,-10 12 0,-3 3 0,-13 14 16,-5 5-16,1 0 0,0 1 0,-9 14 16,-7 11-16,-18 19 0,17-16 15,15-11-15,9-8 0,15-16 16,6-13-16,12-11 0,7-8 15,7-9-15,4-5 0,14-10 16,6-8-16,12-12 0,10-9 0,-13 10 16,-7 5-1,-6 4-15</inkml:trace>
  <inkml:trace contextRef="#ctx0" brushRef="#br0" timeOffset="131677.6927">8608 12107 0,'0'0'0,"0"0"16,0 0-16,0 0 0,12 19 0,-12-19 15,8 36-15,-5-11 0,0 3 16,0 7-16,-2 6 0,-1 10 16,-1 0-16,-3 18 15,0 5-15,-2-6 0,1-4 0,-1 8 16,1 4-16,0-12 0,0-8 0,2-3 0,-1-6 0,3-14 15,0-6-15,2-9 0,0-6 16,2-4-16,-1-4 0,9-8 16,6-8-16,3-9 15,6-7-15,2-11 0,4-6 0,7-15 16,1-2-16,3-6 16,2-2-16,2-4 15,-3 5-15,20-24 0,-4 12 16,-12 15-16,-6 10 0,-7 9 15,-4 7-15,-7 8 0,-5 5 0,-3 10 16,-3 5-16,-5 7 0,-4 5 16,-7 4-16,-6 3 0,-2 5 15,-2 5-15,-5 6 0,-5 7 16,5-7-16,5-6 0,3-5 0</inkml:trace>
  <inkml:trace contextRef="#ctx0" brushRef="#br0" timeOffset="132710.7397">9818 12664 0,'0'0'0,"0"0"0,0 0 0,-6-24 15,6 24-15,-16-21 16,4 7-16,-6 3 15,-6 0-15,1 3 0,0 2 0,-12 2 16,-5 5-16,0 3 0,2 2 0,-14 11 16,-3 7-16,4 3 0,5 3 15,-8 11-15,-5 12 0,8-2 0,4-1 16,4 6 0,8-5-16,10-4 0,7-4 15,10-7-15,8-4 0,8-8 16,5-3-16,7-9 0,7-5 15,8-7-15,6-5 0,2-9 16,6-7-16,0-5 0,-2-6 0,14-14 16,4-4-1,-5 0-15,-1 2 0,9-17 0,-19 11 16,-14 15-16,-10 10 0,-8 11 16,-5 7-16,-6 7 0,-6 4 15,-4 3-15,-3 3 0,-2 4 0,-3 6 0,1 7 16,-3 8-1,0 11-15,-2 10 0,1-7 16,3-4-16,9 2 0,6 3 16,3-7-16,1-5 0,9 1 0,4-4 15,2-9-15,2-5 0,12-11 16,8-6-16,-4-6 0,1-4 0,8-16 16,3-12-16,-7-1 0,-5 1 0,2-14 15,-1-6-15,-8 11 16,-6 8-16,3-11 0,-7 6 15,-8 9-15,-6 7 0,-7 10 16,-3 6-16,-2 2 0,1 3 0,-4 4 16,-7 3-1,0 1-15,-2 2 0,-3 9 16,-4 5-16,1 5 0,1 4 0,-4 8 16,-5 6-16,4-2 0,2-2 15,4 6-15,3 4 16,3-6-16,6-4 0,2 0 0,5-4 15,3-6-15,0-3 0,10-5 16,8-2-16,2-6 0,4-2 0,11-9 16,9-6-16,-6-4 0,-2-4 0,7-16 15,5-11-15,-7 1 0,-5-1 16,6-14-16,-1-3 16,-10 5-16,-6 3 0,6-17 15,-9 9-15,-8 17 0,-6 12 0,-5 6 16,-2 3-1,-1 7-15,0 6 0,-1 5 16,-2 3-16,-2 3 0,2-3 0,4 8 16,3 5-16,3 3 0,2 4 15,2 5-15,1 8 16,-3 1-16,-1 2 0,-1 12 0,-3 6 16,-4-4-16,-3-2 0,-9 6 15,-6 6-15,-6-2 0,-2-8 0,-1-4 16,-3-3-16,6-10 0,5-6 0,-5 3 15,5-8-15,10-12 0,1-6 16,5-4-16,7-1 0,4-3 16,4-4-16,19-2 0,14-4 15,-5 3-15,3-1 0,18-6 16,7-3-16,-11 2 0,-6 0 0,5-8 16,-4-3-16,-11-4 0,-8-2 0,4-5 15,-14 13-15,-7 9 0</inkml:trace>
  <inkml:trace contextRef="#ctx0" brushRef="#br0" timeOffset="132964.3934">11367 12379 0,'0'0'16,"0"0"-16,0 0 0,0 0 0,0 0 15,0 0-15,0 0 0,0 0 16,-2 26-16,2-26 0,-1 36 15,0-12-15,-1 3 0,-1 7 16,-2 6-16,0 16 0,-1 3 0,-3 24 16,-1 7-16,-3 13 0,-1-3 0,-2 27 15,1 6-15,1 14 16,3-7-16,-8 78 0,0-4 0,4-16 16,0-9-16,-11 31 15,-9 21-15,10-75 0,9-52 0,5-35 16</inkml:trace>
  <inkml:trace contextRef="#ctx0" brushRef="#br0" timeOffset="139648.1322">8763 13215 0,'0'0'0,"0"0"15,0 0-15,0 0 0,-12 25 0,12-25 16,-20 38-16,7-13 0,0 2 16,-1 5-16,-1 6 0,-1 9 15,0 2-15,2 7 0,3-1 16,3-8-16,4-7 0,5 0 15,6-6 1,3-9-16,3-5 0,5-7 16,6-4-16,1-7 0,1-2 0,8-8 15,4-6-15,0-3 0,-1-2 16,1-1-16,-1 0 0,-3-1 16,-7 2-16,-9 6 0,-3 3 15,-5 3-15,-4 2 0,-8 6 16,-6 4-16,-6 6 0,-7 4 0,-10 9 15,-7 6-15,-2 2 0,-2 1 0,-4 6 16,-4 3-16,-1 5 0,6-2 16,6-4-16,3-2 0,6-5 15,10-6-15,6-7 0,7-6 16,9-5-16,7-4 0,9-8 16,9-5-1,3-3-15,3-3 0,6-1 0,5 0 16,-3-1-16,-2 1 0,-4 0 15,-2 1-15,-7 4 0,-7 2 16,-5 2-16,-6 0 0,-8 5 16,-7 6-16,-14 4 0,-12 6 15,-3 1-15,0 1 0,-15 7 16,-10 5-16,-10 3 0,3-1 0,-23 21 16,-7 11-16,8-3 0,6-1 15,-23 25-15,22-10 0,17-16 0,13-9 16,15-13-16,10-7 15,16-12-15,6-5 0,9-7 0,6-4 16,7-6-16,7-5 0,14-9 31,10-7-31,-12 8 0,5-4 0,35-20 16,0-4-16,4 2 0,2 1 0,2-6 16,-1-3-16,-5 5 15,-3 5-15,-1 3 0,2 2 16,-8 10-16,-4 6 0,-8 8 0,-5 5 15,-10 4-15,-7 2 0,-10 9 16,-7 5-16,-5 9 0,-4 6 0,0 2 16,-1 3-16,3-1 0,0-1 15,-1 2-15,0 0 0,-2-17 16,1-1-16,4 6 0,2 2 16,0-1-16,1-2 0,2-1 15,0 1-15,-1-6 0,2-1 0,0-3 16,-1-1-16,-2-1 0,-1 0 0,-3-2 15,-3-1-15,-5-2 0,-4-2 0,-6-4 16,-3-3-16,2 2 16,3 1-16,2 0 0</inkml:trace>
  <inkml:trace contextRef="#ctx0" brushRef="#br0" timeOffset="139864.5347">8567 14714 0,'0'0'15,"0"0"-15,0 0 0,0 0 16,0 0-16,0 0 0,0 0 0,-12 26 16,12-26-16,0 0 0,0 19 15,0-19-15,0 0 0,9 17 16,-9-17-16,0 0 0,29 9 0,-13-11 16,4-3-16,1-1 0,2-2 0,1-2 15,3-2-15,4-3 0,-4 0 16,-3 1-16,-3 1 15,-3 3-15,-4 0 0,-2 2 16</inkml:trace>
  <inkml:trace contextRef="#ctx0" brushRef="#br0" timeOffset="140287.9745">8101 15452 0,'0'0'0,"0"0"16,0 0-16,9 22 0,-9-22 0,14 31 16,-5-11-16,1-1 0,1 2 15,0 0-15,1-1 0,2 4 0,-1-3 16,3-2-16,0-2 16,3-4-16,2-3 0,1-5 0,1-5 15,3-5-15,0-4 0,9-10 16,3-7-1,-2-4-15,1-4 0,7-7 16,0 1-16,-4 3 0,-4 3 0,4 2 16,-7 6-16,-8 7 0,-5 7 15,-6 2-15,-4 3 0,-4 5 16,-2 2-16,0 12 0,-2 7 16,0 8-16,-1 4 0,2 9 15,3 6-15,1 5 0,3 3 0,2 7 16,3 5-16,7 11 0,3-2 0,4 9 15,1-4-15,-6-11 16,-3-7-16,4 12 0,-6-16 16,-7-22-16,-5-15 0,-1-35 0,1-23 15,-5 21-15,0 5 0,-1 3 16</inkml:trace>
  <inkml:trace contextRef="#ctx0" brushRef="#br0" timeOffset="140689.049">9179 15284 0,'0'0'0,"0"0"15,0 0 1,0 0-16,0 0 0,0 0 0,0 0 16,0 0-16,0 0 0,0 0 15,0 0-15,0 23 16,0-23-16,1 34 0,1-9 0,1 6 16,-1 4-16,0 12 0,0 5 15,0 1-15,-2 1 0,-4 12 16,-2 0-16,-8 7 0,-5-5 15,-6 7-15,-1-6 0,-4-15 16,-3-12-16,-11-9 0,-4-11 0,0-12 0,-1-7 16,14-1-16,10 0 0,-17-19 15,-12-12-15,1 4 0,2 2 16,9-1-16,8 0 0,-2-5 16,14 7-16,8 7 0,8 4 15,5 4-15,2-1 0,5-1 16,4-3-16,12-2 15,10-2-15,10-2 0,7 0 16,7-3-16,3 0 0,8 1 16,2 0-16,17-6 0,4-5 15,7-2-15,-5 0 0,23-20 16,-12-4-16,-18-3 0,-13 1 0,-23 18 16,-14 14-16,-12 7 15</inkml:trace>
  <inkml:trace contextRef="#ctx0" brushRef="#br0" timeOffset="141572.8508">10219 14659 0,'0'0'0,"0"0"16,0 0-16,0 0 0,0 0 15,0 0-15,0 0 0,0 0 0,0 0 16,1 33-16,-3-11 0,-1 6 0,0 5 16,-1 10-16,-1 8 15,0 20-15,-1 2 0,1 23 16,0 18-16,3 15 0,2-5 0,0 12 15,0-7-15,0 37 16,-1-24-16,-3-16 0,-3-12 16,0-25-16,2-18 15,-3-18-15,0-12 0,-6-19 16,-4-12-16,-1-22 16,-1-15-16,2-23 15,2-15-15,1 1 0,1 1 0,-11-19 16,-9-14-16,6 14 0,1 10 15,1 0-15,-2 0 16,4 11-16,1 7 0,1 8 0,1 7 0,7 9 0,4 8 0,3 1 16,4 2-16,2 5 0,0 4 15,7-5-15,5-2 16,7-6-16,5-5 0,30-3 0,19-3 16,-2 13-16,0 8 0,11 1 15,10 3-15,-19 0 0,-11 0 0,-19 2 31,-11 1-31,-15 1 0,-9 1 0,-19 6 16,-14 3-16,-8 4 16,-4 2-16,-3 0 0,-13 4 15,2 1-15,2 1 0,-18 14 16,-7 5-16,-16 9 0,10-5 0,5 6 16,2 4-16,20-6 0,12-5 15,6 1-15,4-2 0,8-10 0,6-8 0,9-5 16,7-3-16,5-5 15,6-3-15,14-6 0,11-5 16,3-3-16,1-3 0,6-1 16,18-7-16,0-1 0,0-2 0,58-25 15,9-7-15,-11 6 0,-8 4 16,20 3 0,16 1-16,-20 9 0,-11 5 0,3 10 15,2 7-15,-29 5 16,-22 5-16,-16 4 0,-11 1 15,-18 0-15,-13 0 0,-11-4 16,-10 3-16,-7-3 0,-7 1 0,-22-2 0,-17-3 0,0 0 16,1-1-16,-12-1 15,-9 0-15,5 5 0,4 2 0,-3 4 16,-1 4-16,14 0 16,11 1-16,5 10 0,4 6 15,13-2-15,10-1 0,9 8 16,7 7-16,8 0 0,6 1 0,18 2 15,13 3-15,9-1 0,6 0 16,16 7-16,12 4 0,5-1 0,5-2 0,19 17 16,15 10-1,-23-12-15,-15-9 0,-17-6 0,-13-3 16,-11-19-16,-10-12 0,-11-5 16,-9-4-1,-5-3-15</inkml:trace>
  <inkml:trace contextRef="#ctx0" brushRef="#br0" timeOffset="141785.2459">12099 16089 0,'0'0'16,"0"2"-16,-3-2 0,-3-1 0,-4-3 15,-7-7-15,-6-6 16,-5-7-16,-2-6 0,-21-18 0,-9-7 16,-17-13-16,-1 1 0,4 3 15,8 7-15,16 15 0</inkml:trace>
  <inkml:trace contextRef="#ctx0" brushRef="#br0" timeOffset="143152.4775">16907 11715 0,'0'0'0,"0"0"0,0 0 15,0 0-15,0 0 0,-32-10 16,32 10-16,-35-5 0,13 5 0,-7 4 16,-4 2-16,-1 3 0,-1 2 15,-11 9-15,-2 4 0,-4 8 0,6 1 16,6 3-16,5 3 0,1 2 15,6-3-15,10 1 0,5 1 16,8-3-16,3-3 0,8 3 16,9-4-16,4-3 0,6-4 0,10-5 15,9-4-15,1-5 0,3-4 16,10-11 0,9-8-16,1-3 0,0-2 15,12-13-15,2-7 0,21-24 16,-19 0-16,-13-5 0,-9-1 15,-14 11-15,-7 8 0,-2-1 16,-3-3-16,-6 1 0,-6 1 0,0 2 16,1 1-16,-7 8 0,-3 6 15,-7-1-15,-1 1 0,-5 3 0,-2 2 16,-2 7-16,-1 4 0,-1 6 16,1 5-16,0 4 0,-2 3 15,-1 0-15,-3 2 0,-3 7 0,-4 7 16,2-1-16,0 2 0,-2 7 15,0 8-15,-1-2 16,0 6-16,-8 14 16,-1 6-16,5-6 0,4-4 15,1 10-15,3 1 0,-1-2 16,2-2-16,1 3 0,0 1 16,1 4-16,2-8 0,0 12 0,2-9 15,2-9-15,1-8 0,1-3 16,4-4-16,0-10 0,0-6 15,-2-18-15,2 0 0,0-14 16,1-7-16,-1 8 16,-1 3-16,0 3 15</inkml:trace>
  <inkml:trace contextRef="#ctx0" brushRef="#br0" timeOffset="143443.4712">17499 12070 0,'0'0'15,"0"0"-15,0 0 0,18-9 0,-18 9 0,30-9 0,-7 2 31,4 2-31,5 1 0,14 2 0,3 3 0,-1 1 0,-2 2 16,7 4-16,-4 3 0,-8 1 0,-7 2 31,-7 8-31,-13 3 0,-13 2 0,-9-1 0,-12 3 16,-9 3-16,-5-1 16,-5-1-16,-13 6 0,-4-1 15,3 0-15,3 0 0,-6 1 16,5-3-16,8-5 0,7-3 0,10-6 15,6-5-15,7-2 0,6-4 16,8-2-16,6-1 0,12 0 16,9 2-16,25-4 0,19-2 15,14-2-15,10-2 0,35-1 0,15-1 16,72 6-16,-12 7 0,-64-3 0,-45-1 16,-30-2-16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06T01:45:12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6587 5538 0,'0'0'0,"0"0"0,0 0 15,0 0-15,0 0 0,19 12 0,-19-12 16,0 0-16,23 12 0,-9-7 16,3 1-16,1 0 0,0 1 15,5 2-15,5 2 0,0 0 16,1 0-16,13 4 0,6 1 15,8 3-15,-1 1 0,3-1 0,2 1 16,8 2-16,-2-2 0,14 2 0,0-3 16,-7-5-16,-8-3 0,-9-2 15,-16-3-15,-11 0 0</inkml:trace>
  <inkml:trace contextRef="#ctx0" brushRef="#br0" timeOffset="138.1054">8752 5880 0,'0'0'0,"22"-3"0,3 0 0,12-1 15,6 0-15,18-2 0,16-1 16,10-3-16,-3-1 0,12-1 16,-3 1-16,-7 2 0,-4 3 0,34-7 15,-9-4-15,-18 0 16,-12-1-16,-24 6 0,-16 4 0,-12 2 16</inkml:trace>
  <inkml:trace contextRef="#ctx0" brushRef="#br0" timeOffset="4082.206">5372 2895 0,'0'0'0,"0"0"0,0 0 0,0 0 16,0 0-16,-2 30 0,2-30 15,1 29-15,-1-29 0,0 38 0,0-14 16,0 2-16,-1 2 0,1 10 0,-3 2 16,1 0-16,-2 2 0,-1 9 15,-2 2-15,3-2 0,-3-1 16,-2 5-16,-1-5 0,-2-5 16,2-6-16,4-4 0,0-5 15,4-5-15,1-2 0,0-7 0,1-3 16,2-6-16,3-2 0,4-9 0,1-3 15,-1 1-15,-1 1 0,-3 0 32</inkml:trace>
  <inkml:trace contextRef="#ctx0" brushRef="#br0" timeOffset="5116.5895">5399 2877 0,'0'0'0,"0"0"0,0 0 0,0 0 15,0 0-15,27-3 0,-27 3 16,26 1-16,-26-1 0,28 7 15,-14-2-15,-1 2 0,0 1 0,-1 4 16,0 2-16,-3 2 16,-2 3-16,-7 9 15,-6 3-15,-3 2 0,-2-1 16,-6 2-16,-6 2 0,-6 6 16,1-3-16,-4 2 0,1-3 15,7-10-15,5-7 0,7-5 16,2-2-16,7-4 0,4-1 0,6-4 15,3-4-15,2-1 0,3-2 16,7-1-16,6 1 0,-4 0 0,-2 0 16,-2 2-16,0 2 0,-4 1 15,0 3-15,-4 5 0,-3 3 16,-4 3-16,0 3 0,-9 6 16,-1 5-16,-2 0 0,-5 1 0,-1 2 15,-4 1-15,-1 4 16,0-4-16,1-1 15,2-1-15,2-8 0,0-4 16,4-5-16,2-4 0,1-4 16,1-1-16,4-9 0,-1-5 15,2 2-15,0 1 0,0 2 16</inkml:trace>
  <inkml:trace contextRef="#ctx0" brushRef="#br0" timeOffset="5416.9136">5680 3251 0,'0'0'16,"0"0"-16,0 0 0,0 0 0,0 0 0,0 0 0,26 19 16,-26-19-16,21 21 0,-21-21 15,22 34-15,-12-13 0,-1 1 0,-1 5 32,-2 4-32,2 7 0,-5 0 15,1-1-15,-7-2 0,3 1 16,3-7-16,-3-3 0,1-6 15,0-2-15,-1-4 0,1-7 16,1-6-16,2-6 0,0-6 0,5-9 0,3-4 0,4-5 0,4-5 16,7-8-1,0-1-15,3-6 0,-5 6 16,4 2-16,-1 1 0,-1-2 16,-4 7-16,-6 5 0,-5 2 15,-2 7-15,-5 6 0,1 2 16</inkml:trace>
  <inkml:trace contextRef="#ctx0" brushRef="#br0" timeOffset="5601.6104">6155 2853 0,'0'0'16,"0"0"-16,0 0 0,0 0 0,0 0 16,23-12-16,-23 12 15,32-7-15,-13 4 0,3 0 0,3-1 31,1 2-31,0 1 0,8 0 0,2 2 16,-2 2-16,-1 3 0,1 1 16,-6-3-16,-6 0 0</inkml:trace>
  <inkml:trace contextRef="#ctx0" brushRef="#br0" timeOffset="5748.4347">6981 2617 0,'0'0'16,"0"0"-16,0 0 0,0 0 0,0 0 16,28 15-16,-28-15 15,36 12-15,-36-12 0,26 8 0</inkml:trace>
  <inkml:trace contextRef="#ctx0" brushRef="#br0" timeOffset="6535.3822">8637 2947 0,'0'0'0,"0"0"16,0 0-16,0 0 0,0 0 0,0 0 31,0-21-31,0 21 0,0 0 0,-1-23 16,1 23-16,0 0 0,-5-22 16,2 14-16,-2-2 0,2 3 15,0 0-15,1 0 0</inkml:trace>
  <inkml:trace contextRef="#ctx0" brushRef="#br0" timeOffset="6836.3683">7869 2699 0,'0'0'16,"0"0"-16,-22 1 0,8 2 15,-2 0-15,-9 3 0,-4-1 0,1 3 16,1 0-16,-7 4 0,-3 4 15,-7 3-15,3 0 0,-10 6 0,0 4 16,1-1-16,-1 0 0,-6 9 16,1 4-16,8-4 0,5-1 15,3 3-15,3 3 0,2 4 16,6-1-16,0-3 16,-2 0-16,8-6 0,4-2 15,0 6-15,0 5 0,5-4 16,4-2-16,1 3 0,0 4 15,5-1-15,1-1 0,1-12 16,1-10-16,0-6 0</inkml:trace>
  <inkml:trace contextRef="#ctx0" brushRef="#br0" timeOffset="9683.1191">13119 4198 0,'0'0'0,"0"0"0,0 0 15,-22-11-15,12 5 0,-5-1 0,-5-1 16,-2 2-16,-1 1 0,-14 0 15,-3 4-15,-1 2 0,0 3 16,-13 5-16,-3 6 0,3 1 16,3 1-16,-13 10 0,0 3 0,-1 5 0,9-1 15,-4 13-15,6 5 16,10-3-16,7-5 0,-13 33 16,5 1-16,11-7 0,6-5 0,9 1 15,7 2-15,6-6 0,2-2 0,8 2 16,4 4-16,7-12 15,1-8-15,12 1 16,7 0-16,-4-11 0,-2-7 16,15-8-16,10-5 15,-6-7-15,-1-2 0,7-6 0,5-4 16,0-6-16,-1-3 0,17-20 0,12-14 16,-12-1-16,-8-1 0,-8 0 0,-6-2 15,-3-2-15,0-1 16,-16 16-16,-11 11 0,-7 8 15</inkml:trace>
  <inkml:trace contextRef="#ctx0" brushRef="#br0" timeOffset="11209.2519">10449 2316 0,'0'0'0,"0"0"0,-21 11 15,21-11-15,-20 15 0,6-4 16,-4 5-16,-5 7 0,1 4 0,1 6 15,0 6-15,-3 7 0,3-2 0,2 4 16,3 1-16,-1 10 0,4-2 16,6 5-16,7-5 15,4-10-15,1-4 0,3-12 16,2-8-16,2-6 0,1-3 0,9-10 16,8-5-1,-1-9-15,-1-5 0,8-13 16,5-11-16,-3-4 0,-3 0 0,5-10 15,2-5-15,-1-9 0,-7 2 16,9-28-16,-9 5 16,-13 17-16,-9 9 0,-9 10 0,-5 6 15,-2 18-15,-2 11 0,-1 9 16,-2 6-16,1 2 0,2 3 0,4 4 16,-1 4-16,-1 4 0,-2 4 0,-1 6 15,0 7-15,-1 2 0,0 1 16,-2 7-16,-1 6 0,2 0 15,3 0-15,1-2 0,3 0 16,2-3-16,0 0 0,6 7 16,3-2-16,3-9 0,2-9 0,4-9 15,3-9-15,0-6 0,1-7 0,1-15 16,2-12-16,1-3 0,0-3 16,-4-4-16,-2-1 15,-1 6-15,-2 4 0,2 3 0,-4 6 16,-1 7-16,-2 2 0,3 6 15,3 5 1,-2 5-16,0 4 0,-2 5 0,3 5 16,-6 4-16,-4 4 0,-7 5 15,-5 4-15,-4-1 0,-3 1 16,-3 4-16,-1-3 0,4-9 16,1-6-16,4-5 0,4-4 15,2-4-15,2-1 0,9-8 16,5-7-16,9-5 0,5-4 0,12-8 0,8-7 31,-11 7-31,-8 6 0,-7 4 0</inkml:trace>
  <inkml:trace contextRef="#ctx0" brushRef="#br0" timeOffset="11404.5033">11267 2635 0,'0'0'0,"0"0"16,0 0-16,0 0 0,0 0 0,0 0 15,0 0-15,29 2 0,-29-2 16,31-5-16,-10 3 0,0-1 16,-2-1-16,3 0 0,2 1 15,-2-1-15,0 0 0,3-2 16,-1-2-16,-3-1 0,-2 0 0,-4 0 0,-1 3 16,-3 0-16</inkml:trace>
  <inkml:trace contextRef="#ctx0" brushRef="#br0" timeOffset="11580.0597">11462 2316 0,'0'0'0,"0"0"0,0 0 16,0 0-16,0 0 0,0 0 16,-21 17-16,21-17 15,-9 23-15,9-23 0,-8 36 16,4-14-16,2 1 0,1 6 16,1 4-16,0 12 0,1 1 15,2 11-15,4 1 0,2-4 16,1-4-16,5 3 0,5-3 15,4-16-15,4-10 0,-4-2 16,-5-7-16,-5-2 0</inkml:trace>
  <inkml:trace contextRef="#ctx0" brushRef="#br0" timeOffset="11789.8871">11985 2249 0,'0'0'16,"0"0"-16,0 0 0,0 0 0,0 0 0,1 27 0,-1-27 15,4 31-15,-1-11 0,0 3 16,0 4-16,0 2 0,1 0 16,0 12-16,2 2 0,-2-3 15,0-3-15,2 6 16,1-3-16,-1-5 0,1-5 0,-2-5 16,0-5-16,-1-4 15</inkml:trace>
  <inkml:trace contextRef="#ctx0" brushRef="#br0" timeOffset="12089.4526">12203 2144 0,'0'0'0,"1"-7"16,1-1-16,0 2 0,-1 2 15,2 1-15,1 0 0,1 3 16,0 3-16,1 4 0,-1 5 0,-3 4 0,-3 2 16,-6 8-16,-7 6 0,0 0 15,-1 2-15,-4 3 0,0-5 16,5-5-16,3-7 0,2 0 15,3-5-15,6-6 0,4 1 0,4-5 16,4-2-16,3-3 0,5-1 16,2 5-1,2 2-15,-2 1 0,0 3 16,-2 3-16,-1 3 0,-5 4 16,-3 5-16,-3 5 0,-4 5 15,-5-1-15,-3 1 0,-8 8 0,-4 2 16,-1-6-16,-1-2 0,4-7 0,2-4 15,2-9-15,2-6 0,1-4 16,2 0-16,2-2 0</inkml:trace>
  <inkml:trace contextRef="#ctx0" brushRef="#br0" timeOffset="12305.7741">12503 2481 0,'0'0'0,"0"0"0,0 0 0,0 0 16,0 0-16,20 21 0,-20-21 0,15 33 0,-7-14 15,-3 3-15,-1 2 0,-3-3 16,-1 0-16,0 0 0,0-3 16,1-4-16,0-3 0,-1-7 15,0-6-15,3-6 0,3-4 0,4-12 16,3-8-16,4-2 0,1-3 16,10-10-1,2-1-15,-4 3 0,-2 4 0,0 2 16,-6 9-16,-3 6 15</inkml:trace>
  <inkml:trace contextRef="#ctx0" brushRef="#br0" timeOffset="12453.0508">12980 1905 0,'0'0'0,"0"0"15,0 0-15,39-4 0,-39 4 0,44-3 16,-13 3-16,5 3 0,0 2 15,-7 0-15,-4-2 0,-4 0 16</inkml:trace>
  <inkml:trace contextRef="#ctx0" brushRef="#br0" timeOffset="12652.2155">13289 2421 0,'0'0'0,"0"0"0,0 0 16,34-12-16,-15 8 0,6-3 15,6 0-15,9-2 0,-2 3 0,1 1 16,1 4 0,1 4-16,-7 5 0,-6-1 0,-4-1 15,-6-2-15</inkml:trace>
  <inkml:trace contextRef="#ctx0" brushRef="#br0" timeOffset="12822.6986">13261 2725 0,'0'0'0,"0"0"15,0 0-15,0 0 0,0 0 0,30-6 16,-30 6-16,50-11 0,-19 5 16,7 0-1,6-2-15,12 0 0,-2-2 16,14-1-16,0-1 0,-13 2 0,-9 2 15,-10 1-15</inkml:trace>
  <inkml:trace contextRef="#ctx0" brushRef="#br0" timeOffset="13393.3176">13969 2352 0,'0'0'0,"0"0"0,0 0 16,-12 25-16,7-12 0,-1 5 15,-1 3-15,1 2 0,-1 2 0,1 11 16,1 0-16,2-1 0,1 0 16,3 2-1,2-5-15,3-4 0,-1-5 0,6-6 16,5-3-16,3-8 0,5-2 16,6-14-16,7-11 0,-1-3 15,1-5-15,9-14 0,2-5 16,-7 0-16,-6 0 0,-1-8 15,-8 2-15,-5 0 0,-8 9 16,-5 4-16,-4 5 0,-1 8 0,-2 6 0,-1 8 16,0 4-16,0 7 0,0 3 15,-5 11-15,1 3 0,-2 6 16,-1 5-16,-2 7 0,0 7 16,1-2-16,3 1 0,-3 10 0,-1 6 15,4-6-15,0-3 0,5 0 31,4 1-31,1-6 0,1-4 0,2-11 16,3-10-16,-3-7 0,-2 0 16,7-24-16,7-17 15,3-1-15,2 0 0,1-2 0,0-3 16,-5 6-16,-3 5 0,1 7 16,2 3-16,3 6 0,0 3 15,-2 9-15,-1 7 0,-5 5 0,-2 4 0,-8 12 16,-5 8-16,-4-3 0,-5 0 15,-9 9-15,-6-1 16,3-8-16,3-7 0,6-7 0,3-6 16,5-2-16,2-1 0,10-7 15,6-5-15,4-7 0,4-4 16,10-9-16,9-7 0,-9 7 0,-7 4 0,-7 5 16</inkml:trace>
  <inkml:trace contextRef="#ctx0" brushRef="#br0" timeOffset="13571.8333">14892 2501 0,'0'0'0,"0"0"16,0 0-16,0 0 0,0 0 0,0 0 16,0 0-1,6-23-15,-6 23 0,22-14 16,-3 5-16,2 0 0,1 1 16,5 0-16,2 2 15,5 0-15,-3 2 0,-3 0 0,-1 0 16,-5 0-16,-4 2 0,-2-1 15</inkml:trace>
  <inkml:trace contextRef="#ctx0" brushRef="#br0" timeOffset="13741.331">15012 2185 0,'0'0'16,"0"0"-16,0 0 0,0 0 0,-8 25 15,8-25-15,-4 38 16,2-13-16,0 0 15,-1 5-15,2 5 0,0 10 16,1 0-16,4 16 0,1 2 16,2-5-16,-1-2 0,1-3 15,-2-12-15,0-9 0</inkml:trace>
  <inkml:trace contextRef="#ctx0" brushRef="#br0" timeOffset="13957.3">15476 2239 0,'0'0'0,"0"0"0,0 0 0,0 0 16,0 0-16,7 35 0,-4-16 0,1 3 0,0 1 0,-1 7 16,-1 5-16,1 0 0,-1 0 0,-1 11 15,-2 11-15,0-7 16,-1-5-16,-1-1 0,1-11 31,1-6-31</inkml:trace>
  <inkml:trace contextRef="#ctx0" brushRef="#br0" timeOffset="14295.6911">15609 2064 0,'0'0'0,"0"0"16,0 0-16,0 0 0,0 0 0,0 0 15,0 0-15,0 0 16,21 10-16,-21-10 0,3 22 0,-3-22 16,-8 33-16,-2-13 0,-4 4 15,0-2-15,-2 0 0,0 2 16,1-2-16,4-4 0,2-4 0,5-3 16,3-2-16,4-3 0,4-4 15,8 1-15,7-3 0,1 0 16,2 0-1,6 4-15,1 0 16,-3 3-16,-1 0 0,-5 4 0,-4 2 16,-5 5-16,-3 3 0,-9 4 15,-7 2-15,-4 3 0,-3 3 0,-6 7 16,-1 0-16,0-4 0,-1-3 16,2-4-16,2-3 15,5-6-15,3-3 0,2-4 0,2-3 0,1-1 0</inkml:trace>
  <inkml:trace contextRef="#ctx0" brushRef="#br0" timeOffset="14511.7251">15847 2331 0,'0'0'0,"0"0"0,0 0 16,0 0-16,0 0 0,0 0 0,0 0 15,0 0-15,0 0 0,0 0 16,10-19-16,-10 19 0,0 0 16,0 0-16,0 0 0,0 0 15,0 0-15,0 0 0,0 0 0,0 0 16,0 0-16,0 0 0,0 0 16,0 0-16</inkml:trace>
  <inkml:trace contextRef="#ctx0" brushRef="#br0" timeOffset="15985.6296">14476 2671 0,'0'0'0,"3"-8"0,1-6 0,5-1 0,3-3 0,11-10 16,8-3-16,8-3 16,-2 3-16,2 4 0,-1 4 15,1 5-15,-6 5 0,-8 12 16,-5 10-16,-7 7 0,-4 3 0,-11 11 16,-9 8-16,-5 1 0,-2 1 15,-9 7-15,0 0 0,1-9 0,3-6 16,6-8-16,3-7 0,5-3 0,4-4 15,1-2 1,0-4-16,4-4 0,4-3 16,9-11-16,9-8 0,2-3 15,1 0-15,0 3 0,-2 4 16,-4 5-16,-5 7 0,-3 1 16,-2 4-16,-5 8 0,-3 4 15,-4 6-15,-5 3 0,1 1 16,-1 2-16,-3 2 0,-2 2 15,-2 1-15,2-5 0,2-5 16,1-5-16,3-7 0,3-7 0,2 0 16,0 0-16,-1 1 0</inkml:trace>
  <inkml:trace contextRef="#ctx0" brushRef="#br0" timeOffset="16186.2551">14597 1981 0,'0'0'15,"0"0"-15,0 0 0,20-14 0,-20 14 16,31-10-16,-10 3 16,2 2-16,3 0 0,8 4 0,1 3 15,-2 2-15,-1 1 0,1 1 16,-6-3-16,-5 1 0</inkml:trace>
  <inkml:trace contextRef="#ctx0" brushRef="#br0" timeOffset="17105.1981">13491 2178 0,'0'0'0,"0"0"0,0 0 15,24 1-15,-24-1 0,30 3 16,-7 1-16,0 0 0,1 1 0,7 5 15,-1 3-15,-4 3 0,-4 1 16,-3 12-16,-7 6 16,-6 0-16,-6-1 0,-11 13 15,-9 9 1,-5 7-16,-1-6 0,-9 11 0,-4-1 16,7-9-16,6-9 0,3 4 15,6-2-15,8-12 0,6-8 16,18-2-16,11-4 0,3-13 15,3-4-15,29-17 0,23-13 16,2-1-16,2 0 0,-25 5 16,-18 5-16,-12 5 0</inkml:trace>
  <inkml:trace contextRef="#ctx0" brushRef="#br0" timeOffset="17791.4375">15915 2486 0,'0'0'16,"0"0"-16,0 0 0,0 0 0,0 0 15,0 0-15,0 0 16,0 0-16,0 0 0,0 0 0,0 0 16,0 0-16,0 0 0,0 0 15,0 0-15,24 2 16</inkml:trace>
  <inkml:trace contextRef="#ctx0" brushRef="#br0" timeOffset="18023.2599">15906 2394 0,'0'0'0,"0"0"15,0 0-15,0 0 0,0 0 0,0 0 16,0 0-16,0 0 0,0 0 0,0 0 16,0 0-16,0 0 15,0 0-15,0 0 16,2 22-16,-2-22 0</inkml:trace>
  <inkml:trace contextRef="#ctx0" brushRef="#br0" timeOffset="18471.5401">15860 2228 0,'0'0'0,"0"0"0,0 0 0,0 0 15,0 0-15,0 0 0,1 37 16,-1-37-16,4 31 0,1-11 16,0 5-16,1 1 0,1-2 0,0 13 15,1 4-15,-1-3 16,-2-1-16,-3-1 0,-3 2 0,-2 3 0,-2-5 15,1-7-15,0-6 0,0-5 16,2-3-16,-1-6 0,0-4 0,-1-4 16,0-2-16,2-9 0,-1-8 15,3-2-15,2-3 0,4-16 0,4-8 16,5-1-16,5 0 0,6-11 16,1 0-16,2 4 0,0 4 15,3 4-15,-4 7 0,-4 9 16,-3 6-16,-2 7 0,-1 4 15,-5 4-15,-3 2 0,-2 3 16</inkml:trace>
  <inkml:trace contextRef="#ctx0" brushRef="#br0" timeOffset="18962.4047">16158 2517 0,'0'0'0,"0"0"0,0 0 15,0 0-15,19-8 0,-19 8 0,34-4 16,-15 4-16,1 1 0,2 2 15,1 3-15,-4 1 0,-3-1 0,-4 7 16,-6 3-16,-3 4 0,-6 3 0,-7 0 16,-5 1-16,-2-1 0,0-2 0,-1 3 15,3-3-15,3-4 0,2-4 16,3-3-16,2-2 0,1-2 16,3-2-16,8-4 0,7-4 31,9-4-31,8-5 0,18-7 15,8-1-15,4-1 0,3 1 0,9-9 16,0-2-16,-8 3 0,-16 8 0,-13 5 16</inkml:trace>
  <inkml:trace contextRef="#ctx0" brushRef="#br0" timeOffset="19157.6612">17328 1953 0,'0'0'0,"0"0"16,0 0-16,0 0 0,0 0 0,3 28 16,-3-28-16,0 0 0</inkml:trace>
  <inkml:trace contextRef="#ctx0" brushRef="#br0" timeOffset="27314.8985">15659 5288 0,'0'0'16,"0"0"-16,0 0 0,-24 18 0,13-10 16,-2 3-16,-3 3 0,-2 1 15,-3 3-15,-10 8 0,-2 1 16,-4 1 0,0 1-16,-12 9 0,0 1 15,-9 5-15,2 0 0,-2-2 16,-3 0-16,-7 5 0,2-2 0,-8 4 15,2-4-15,6-3 0,3-2 16,-27 20-16,5-3 0,4-6 16,3-4-16,3-5 0,2-3 15,4-6-15,2-4 0,-3 2 0,0 1 0,2 2 16,4 1-16,-3-7 0,-1-3 16,1 2-16,2 2 0,-3-3 15,1-3-15,-1 3 0,-1 1 16,-5 3-16,-2 3 0,3-3 15,1 1-15,-3 2 0,-2 5 16,0-2-16,-1-3 16,-1 1-16,-1 2 0,2-2 15,3 2-15,0-5 0,-1-2 16,2-1-16,2 1 0,-3 4 16,-1 3-16,1 0 0,1-3 15,-6-1-15,-1-1 0,8-2 16,6-2-16,-3-5 0,-1-1 15,2-2-15,4 1 0,-1-2 0,0-1 16,1 0-16,2-1 0,-3-1 16,0 0-16,1-2 0,0 1 0,-2 3 15,-2 5-15,1-6 0,-1 0 16,3 0-16,1 1 0,-3-1 16,-2-3-16,-1-3 0,-1 0 15,7-1-15,4 0 0,0-4 0,-1-2 0,4-2 16,1-1-16,1-5 0,-1-5 15,4 2-15,3 0 0,2-2 16,-1-3-16,-1-2 0,-2 0 0,5 5 16,6 4-16,-1-1 15,1-2-15,-3 0 0,-1 1 16,2-5-16,2-5 16,1-3-16,-1-3 0,2 1 15,0 0-15,4-3 0,3-1 16,0 2-16,-1 0 0,-3 0 15,0 1-15,7-2 0,6-2 16,-7-4-16,-3-3 0,3 2 0,0 3 16,4-3-16,3-2 15,8 12-15,-5-4 0,-4-8 0,-3-4 0,7 7 32,2 1-32,-2-6 0,0-3 0,-2 1 0,2 1 0,-2-3 0,0-1 15,5 7-15,3 0 0,2 9 16,3 7-16,5 6 0</inkml:trace>
  <inkml:trace contextRef="#ctx0" brushRef="#br0" timeOffset="28300.4396">7875 6170 0,'0'0'0,"2"-16"15,1 0-15,3-13 0,0-6 16,4-12-16,1-3 0,3-1 16,1-3-16,4-15 0,3-3 15,4-10-15,2 6 0,8-16 16,4 0-16,-1 6 0,-1 6 15,26-39-15,0 11 0,-4 10 0,-3 6 0,4 3 16,2 0-16,-9 8 0,-5 4 16,4 2-16,2 0 0,-1 2 15,-1 0-15,4 2 0,2-1 16,-5 10-16,-4 6 0,3-5 16,2-5-16,3 3 0,0 0 0,5 0 31,2-2-31,-2 4 0,-2 2 0,3-1 15,3 2-15,0-2 0,0 0 16,7-4-16,6-1 0,-3 3 16,-2 2-16,-1-4 0,1-1 15,1 9-15,2 6 0,9-3 16,6-4-16,-9-1 0,-5-3 0,2 4 16,3 1-16,0 8 0,-1 3 0,3-2 15,2-2-15,-6-2 0,-3 1 16,6 2-16,3 3 0,-3 1 15,-4 3-15,6 0 0,5 0 16,-5 1-16,-1 0 0,3 2 0,4 2 16,-3 2-16,-2 0 0,4-1 15,3 2-15,-4 5 0,0 6 0,-2-3 16,0-2-16,-4 3 0,-3 2 0,-1 5 16,1 2-16,-2 4 15,0 3-15,-3 0 0,-1 3 0,0 5 16,0 4-16,0 1 0,0-1 15,-6-2 1,-4-1-16,2 5 0,2 3 16,-4 3-16,-2 4 0,3 6 15,4 4-15,-5-4 0,-2-1 16,0-5-16,-1 0 0,-2 0 16,0 2-16,-2 7 0,1 4 15,-4-4-15,-2 0 0,0 3 16,1 2-16,-2 5 0,-1 3 0,-1-3 15,-1-3-15,0 0 0,-1 0 0,0 4 16,3 4-16,-3 2 0,-3 0 0,-3-1 16,-2-1-16,-5 3 15,-3 3-15,0 4 0,-1 6 16,-7-8-16,-2-7 0,-1 7 16,-1 6-16,1 0 0,0 5 0,-3-5 15,1 1 1,-2-5-16,-3 0 0,-6 6 15,-3 5-15,-4-4 0,-2 0 0,-4-1 16,-2 2-16,-3 2 16,-2 0-16,-5 5 0,-4 1 15,-1 1-15,0-3 0,-2 2 0,-2 3 16,-1-4-16,-2-3 0,-5 6 16,-4 1-16,1-3 0,0-3 0,-5 3 15,-4 4-15,1-2 0,0-3 0,-3 7 16,-3 3-16,-4-4 15,-2-2-15,-5 1 0,-3 1 16,1 3-16,3 3 0,-8 6 0,-4 5 16,2-8-16,2-3 0,-5 6 15,-2 4-15,1 0 0,0-1 0,-3 10 16,-3 6-16,6 0 0,6-1 0,-5 9 16,-1 8-16,22-37 15,17-25-15,11-17 0</inkml:trace>
  <inkml:trace contextRef="#ctx0" brushRef="#br0" timeOffset="58374.7551">17784 3888 0,'0'0'0,"0"0"0,0 0 0,0 0 16,0 0-16,0 0 0,30-3 0,-30 3 0,22 1 15,-22-1-15,33-2 16,-15 0-16,2 1 0,3 0 0,3 2 16,0 0-16,1-1 0,1 0 15,-3 0-15,-4 0 0</inkml:trace>
  <inkml:trace contextRef="#ctx0" brushRef="#br0" timeOffset="60952.0884">17062 4475 0,'0'0'0,"0"0"0,0 0 16,0 0-16,0 0 0,28-9 15,-28 9-15,28-9 0,-13 4 0,5-1 0,2 1 16,0 0-16,1-1 0,10-2 15,3-2-15,-2-1 16,-1-3-16,3-2 0,4-3 0,5-2 16,-3 3-16,1-4 0,1-1 15,3-6-15,-7-1 0,-2-2 16,-3-1-16,-4 2 0,-2 0 0,-1-9 0,-5-1 16,-6 3-16,-6 5 0,-4-4 15,-3-2-15,-5 4 0,-5 4 16,-3-2-16,-4-2 0,0 6 15,0 4-15,-5-3 0,-2-1 16,-2 2-16,-1 3 0,-3-1 16,-3 1-16,-1 5 15,1 3-15,-6 2 0,-2-2 16,2 3-16,2-1 0,-6 2 16,-3-1-16,4 2 0,2 1 15,-2 3-15,-3 0 0,1 2 16,3 2-16,-5 1 0,-5 0 15,2 3-15,1 2 0,-8 5 16,2 3-16,8-1 0,1 1 0,-6 8 0,0 3 16,3 0-16,1 0 0,-1 4 15,0 4-15,5-2 0,4-1 0,-1 3 16,-2 3-16,7-1 16,5 0-16,-5 8 0,-1 1 15,9-4-15,2-1 0,-7 19 16,5-3-16,12-20 15,2 0-15,-2 24 0,4 3 16,3-27-16,3 2 0,2 17 16,4-5-16,-2-17 0,2 3 0,10 23 15,7-1-15,-8-26 0,3-2 16,8 6-16,6 1 16,0-7-16,3-1 0,26 9 15,1-7-15,-22-14 0,2-3 0,40 8 0,8-2 16,-5-5-16,-1-1 0,-26-4 15,-17-1-15,-13-2 0</inkml:trace>
  <inkml:trace contextRef="#ctx0" brushRef="#br0" timeOffset="61823.9568">23006 4059 0,'0'0'0,"0"0"0,0 0 16,0 0-16,0 0 0,0 0 0,0 0 15,-2 27-15,2-27 0,-4 28 16,4-28-16,-4 40 0,2-17 15,0 6-15,0 6 0,-1 9 16,1-1-16,0 5 0,-1 5 0,-2 10 0,1 1 31,-2 10-31,2-3 0,0-9 16,-1-8-16,2 6 0,1-6 16,1-7-16,1-4 0,3-10 15,3-8-15,1-4 0,1-4 16,1-5-16,1-3 0,1-8 15,2-8-15,-4 4 0,-3-1 0,0 2 0</inkml:trace>
  <inkml:trace contextRef="#ctx0" brushRef="#br0" timeOffset="62278.2181">23141 4127 0,'0'0'0,"0"0"0,0 0 0,0 0 15,0 0-15,19-11 0,-19 11 16,27-2-16,-27 2 0,34 6 16,-15 1-16,-3 1 0,0 3 15,-3 3-15,-1 3 0,-2 8 16,-4 3-16,-6 2 16,-6 5-16,-5-3 0,-5 0 15,-8 8-15,0-1 0,-1-4 16,-2-2-16,0-1 0,4-5 15,5-7-15,6-5 0,3-2 16,4-2-16,2-1 0,6-3 0,4-5 16,6-3-16,3-2 0,2-1 15,5-1-15,4-1 0,-1 3 0,-2 0 16,3 5-16,4 1 0,-3 4 16,-3 2-16,1 7 0,-4 3 15,-8-1-15,-2 4 0,-3 10 16,-4 4-16,-3 0 0,-5 2 15,-3 2-15,-4 3 0,-1-4 16,-1-3-16,-4 4 16,0 0-16,2-6 0,3-5 0,3-1 15,0-3-15,2-6 0,3-5 16,2-5-16,1-4 0,0-1 0,0 0 16,0-2-16</inkml:trace>
  <inkml:trace contextRef="#ctx0" brushRef="#br0" timeOffset="62587.7061">23456 4523 0,'0'0'0,"0"0"0,0 0 15,0 0-15,0 0 0,0 0 16,0 0-16,0 0 0,26 12 16,-26-12-16,15 18 0,-15-18 0,13 27 15,-6-9-15,-2 4 0,0 1 0,-2 2 0,0 7 16,0 0-16,0-3 15,-2-2-15,0-4 0,0-2 16,0-4-16,0-3 0,2-5 16,2-4-16,-1-7 0,1-5 15,2-6-15,3-6 0,1-1 16,3-2-16,5-9 16,3-5-16,3 5 0,-1 2 15,0 1-15,0 0 0,4 1 16,-1 4-16,-1 10 0,0 8 15,-5 1-15,-5 1 0,-4 1 0</inkml:trace>
  <inkml:trace contextRef="#ctx0" brushRef="#br0" timeOffset="62858.0187">23937 4799 0,'0'0'15,"0"0"-15,0 0 0,19-7 0,-19 7 16,28-5-16,-10 6 15,-1 2-15,0 2 0,-3 4 16,-2 3-16,-2 3 16,-3 2-16,-4 9 0,-4 6 15,-4 1-15,-5 2 0,-5 6 16,0-1-16,2-6 0,2-5 0,1-2 16,3-5-16,3-8 0,0-1 15,5-6-15,4-3 0,5-4 16,4-3-16,8-7 0,7-5 15,2-3-15,2 0 0,3-2 0,3-2 16,2-3-16,-5 3 16,-7 4-16,-7 4 0,-5 3 0</inkml:trace>
  <inkml:trace contextRef="#ctx0" brushRef="#br0" timeOffset="63162.1735">24477 4777 0,'0'0'0,"0"0"16,0 0-16,0 0 0,25-2 0,-25 2 0,41-8 15,-15 4-15,4-2 0,5-2 16,6 0-16,9-2 0,-4-1 16,9 0-16,-2 2 15,-8 1-15,-5 0 0,1 2 0,-6 0 16,-6 1 0,-6 0-16,-4 0 0,-4 1 15,-5 1-15,-1 1 0,-2 0 16</inkml:trace>
  <inkml:trace contextRef="#ctx0" brushRef="#br0" timeOffset="63386.6326">24909 4285 0,'0'0'0,"0"0"0,0 0 0,0 0 0,0 0 0,1 23 16,-1-23-16,0 40 0,0-14 15,-2 10-15,-3 7 0,1 4 16,-1 3-16,-1 21 15,1 17 1,-1 11-16,2-7 0,8 8 0,7-7 16,4-1-16,2-14 0,25 8 15,8-25-15,-2-32 0,-1-22 0,-13-3 16,-12-1-16,-7-1 16</inkml:trace>
  <inkml:trace contextRef="#ctx0" brushRef="#br0" timeOffset="63705.9207">26024 4216 0,'0'0'0,"0"0"16,0 0-16,-30 12 0,30-12 0,-34 24 16,5 1-16,-1 4 0,0 4 0,-9 12 15,-10 11-15,10-8 0,7-5 16,4 3-16,10-7 15,11-6-15,6-7 0,14-2 16,9-6-16,2-9 0,6-3 0,3 1 16,4 0-16,0-1 15,-2 2-15,1 5 0,-4 2 0,-6-1 0,-6-1 0,-9 10 16,-8 6-16,-10-2 16,-6 3-16,-18 13 0,-11 6 15,0-2-15,2 1 0,-4-5 0,-2 0 16,7-5-16,10-7 0,8-9 15,7-5-15,3-6 0</inkml:trace>
  <inkml:trace contextRef="#ctx0" brushRef="#br0" timeOffset="64175.7525">26272 4589 0,'0'0'0,"0"0"0,0 0 15,0 0-15,-10 34 0,6-15 16,0 7-16,1 1 16,-1 1-16,1 1 0,0 1 15,1 6-15,2-2 0,2 3 0,3-6 16,2-5-16,2-6 0,4-9 16,6-7-16,-1-4 0,1-5 15,1-10-15,1-7 0,-4 0 16,-3-2-16,-4-3 0,-5-5 15,-4 0-15,-3-2 0,-1-7 16,0-2-16,-1 4 0,1 3 0,4-3 16,3 0-16,5 4 0,5 3 15,9-1-15,6 3 0,3 6 16,0 4-16,5 8 0,1 6 16,-6 8-16,-5 5 0,-5 10 0,-3 8 15,-10 6-15,-3 5 0,-10 9 16,-6 8-16,-7 1 0,-3-1 0,-8 13 15,-3 2-15,8-9 0,6-6 16,2 13-16,7-16 0,6-14 16,3-12-16,11-9 0,9-8 15,-2-8-15,6-2 0,16-10 0,12-5 16,0-4-16,2-1 0,6-1 16,6-2-16,-6 3 0,-3 1 0,7-3 15,-20 9-15,-14 4 0</inkml:trace>
  <inkml:trace contextRef="#ctx0" brushRef="#br0" timeOffset="64407.6137">27433 4656 0,'0'0'0,"17"-4"0,6 0 15,-1-1-15,4 1 0,19-3 0,10 1 16,10 0-16,-1-2 0,11 1 0,-2 1 16,-3-1-16,-10 0 0,-7 3 15,-5 3-15,-7-2 0,-6 1 0,-5-1 16,-8 1-16,-6 2 16</inkml:trace>
  <inkml:trace contextRef="#ctx0" brushRef="#br0" timeOffset="64614.6881">27933 4166 0,'0'0'0,"0"0"0,0 0 16,0 0-16,11 29 0,-11-29 0,10 41 0,-6-13 15,1 4-15,0 17 0,1 9 16,-2 2-16,0 3 0,0 28 15,1 28-15,1 9 0,-2-10 0,0 58 16,-4 11-16,0-58 16,0-41-16,0-28 0</inkml:trace>
  <inkml:trace contextRef="#ctx0" brushRef="#br0" timeOffset="65779.5246">23015 5913 0,'0'0'0,"-3"4"0,3 1 0,0 1 0,0 1 16,-1 2-16,-2 4 15,2 2-15,1 2 16,0 4-16,0 0 16,-1 9-16,0-1 0,1 3 0,1 5 15,1 3-15,1 2 0,-1 11 16,-1 1-16,-2 0 0,-1-1 15,-1 10-15,0 1 0,1-7 0,0-3 16,-2 7-16,0-1 16,2-9-16,1-9 0,2-7 0,1-4 0,1-8 15,1-5-15,3-10 0,4-5 16,0-10-16,1-9 0,-4 6 0,-2 2 16,-2 2-16</inkml:trace>
  <inkml:trace contextRef="#ctx0" brushRef="#br0" timeOffset="67183.6375">22684 6114 0,'0'0'0,"0"0"0,0 0 16,0 0-16,0 0 0,22-7 15,-22 7-15,0 0 0,30-10 16,-30 10-16,33-7 0,-13 3 16,1 2-16,2-1 0,1 0 15,2-2-15,-1 0 16,8 0-16,0 4 0,-4-2 16,-3 0-16,-3 0 0,-2 1 15,-2 1-15,-2 0 0,-3 1 16,-1 0-16,-2 0 0,-1 0 15,-2 0 1,-1 0-16,-2 1 0,-1 1 0,0-1 0,-2-1 16,0 1-16,1-1 0,0 2 0,-1-1 0,-1 3 15,0-2-15,1 4 0,0 0 16,0 3-16,-2-2 0,-3 4 16,0 1-16,0 3 0,1 2 0,-3 2 15,-1 4-15,-1-1 0,-1 1 16,-3 10-16,-2 0 15,0-1-15,-1-2 16,1 11-16,3-1 0,0-4 16,2 0-16,0 0 0,0 2 15,2-2-15,0-4 0,1 7 16,1 0-16,2-3 0,0-3 0,-1 1 16,-1-1-16,2-2 0,3 0 15,-2-3-15,-2-3 16,-1-1-16,1-3 0,-2-1 0,-1 1 0,-2-3 15,1-3-15,-7-2 0,-3-2 16,2 0-16,1 2 0,-2-3 16,-2-2-16,0 1 0,2 1 0,-1 0 15,1 0-15,1-4 16,1-2-16,3-2 0,3-1 0,4 2 16,2 2-1,4-4-15,2-1 0,3-1 16,2-1-16,3-4 0,3-3 15,4 0-15,3 1 0,3 0 16,3-3-16,1 1 0,0 0 0,9-2 16,-1 0-16,-1 1 0,-3 2 15,5-2-15,1 1 0,-4 1 16,-2 1-16,1 3 0,3 2 0,-5 0 16,-4 0-16,2-1 0,0-1 15,-5 0-15,-3-1 0,-5 1 16,-4 1-16,-3 2 0</inkml:trace>
  <inkml:trace contextRef="#ctx0" brushRef="#br0" timeOffset="67701.1352">23769 6735 0,'0'0'0,"0"0"16,0 0-16,22-2 0,-22 2 0,24-2 15,-6 3 1,0-1-16,-2 0 0,6 2 16,0 2-16,-1 0 0,-2 3 0,-4 1 15,-1 5-15,-1 1 0,-1 1 16,-5 4-16,-6 2 0,-2 5 16,-3 1-16,-7 7 0,-6 2 15,-5-2-15,-3 0 0,-1 1 16,-2 4-16,-5 1 0,2-3 0,3-4 15,1-2-15,5-7 0,3-6 0,4 0 16,5-3-16,3-4 16,3-4-16,4 1 0,3-1 0,2-4 15,1-2-15,5 0 0,5 0 16,-1-2-16,1 0 0,4-1 16,3 1-1,1-3-15,2 1 0,0-2 16,-2-4-16,0 3 0,1-1 0,2 1 15,4-1-15,-2 0 0,-3 1 16,4 0-16,2-1 0,-3 0 16,-3 0-16,2 1 0,-3 2 15,-5 0-15,-2 1 0,-1 0 16,-2-2-16,-2 2 0,-4 0 0,-1 1 0,-1 0 16,-3 2-16,0 2 0,-2-2 15,-2 0-15,1-3 0,-1 3 16,-3-2-16,-4 0 0,1-1 15,2 1-15,0 0 0</inkml:trace>
  <inkml:trace contextRef="#ctx0" brushRef="#br0" timeOffset="69342.7682">23310 2653 0,'0'0'0,"0"0"16,0 0-16,0 0 15,-7-24-15,1 16 0,0-2 16,-3 0-16,-1 0 0,-1 1 16,-1-1-16,0 0 0,-1 2 0,-3-1 15,-2 2-15,0 0 16,-3-2-16,0 4 0,1 4 15,1 1-15,0 1 0,1 4 0,-2 3 16,-1 0-16,-1 2 0,-1 4 16,-2 3-16,4 0 0,2 1 15,-5 9-15,1 3 0,3 2 16,3 0-16,1 2 0,3 0 16,4 3-16,5 0 0,4 5 15,4 1-15,3-6 0,2-4 0,2-2 16,2 1-16,2-4 0,1-3 0,5 2 0,3 1 15,-1-8-15,0-4 0,5-2 16,3-1-16,0-5 0,-2-4 0,2-5 16,0-5-16,2-3 0,2-3 15,1-8-15,1-7 0,8-11 32,2-3-32,6-11 15,6-6-15,-10 7 0,-9 3 0,7-9 16,-1-1-16,9-23 0,-10 8 0,-10 7 15,-9 7-15,-8 2 0,-7 2 16,-2 7-16,-2 4 0,-3 8 16,-3 4-16,-5 4 0,0 4 15,-3 5-15,1 1 0,-2 6 16,1 3-16,4 4 0,0-1 0,-1 2 0,4 4 16,-2-1-16,2 1 0,-2 5 15,1 0-15,0 4 0,0 4 16,1 2-16,2 4 0,-1 2 15,-1 1-15,1 5 0,1 3 16,-1 2-16,1-2 0,1 9 16,2 1-1,0 0-15,-3 2 0,0-2 0,0 1 16,0 1-16,-1-1 0,0-1 16,0 0-16,1 4 0,0-3 0,2-2 15,0-1-15,-1-3 16,-1-3-16,3-1 0,0-2 15,3-1-15,1-2 0,0-2 16,1-2-16,-2-5 0,2-3 0,-2-2 0,-2-3 16,-2-2-16</inkml:trace>
  <inkml:trace contextRef="#ctx0" brushRef="#br0" timeOffset="69728.1535">24138 2822 0,'0'0'0,"0"0"0,0 0 16,31-13-16,-31 13 0,37-9 16,-15 3-16,2 3 0,2 1 15,6 2-15,0 1 0,-2 4 16,-1 2-16,-2 3 0,-1 1 0,-1 5 16,-4 2-16,-6 3 0,-4 3 15,-6 1-15,-6 1 0,-7 1 0,-6 2 16,-2 1-16,-1 1 0,-4 1 15,-2 0-15,-4 3 0,3-2 0,4-5 16,2-5-16,5-2 16,3-3-16,5-3 0,1-4 15,7 0-15,2-2 0,5-3 0,3-2 16,5-4-16,3-2 0,4-2 0,4 1 16,2-2-16,2-1 0,1-5 15,0-5-15,7 2 0,0 2 0,1 3 16,0-1-1,-1 3-15,0 0 0,0 2 0,0 0 0,-2 1 16,0 3-16,-4-1 0,-8 1 16,-7 0-16</inkml:trace>
  <inkml:trace contextRef="#ctx0" brushRef="#br0" timeOffset="70122.4485">25836 3371 0,'0'0'0,"0"0"15,0 0-15,23-9 0,-23 9 0,32-9 16,-5 3-16,1 0 16,2 1-16,13-3 0,3 0 15,1 2-15,-1 3 0,9-2 16,-2 1-16,-4 2 0,-5 1 0,3 0 0,-3 1 15,-7-2-15,-5 0 0,-3 2 16,0-2-16,-7 2 0,-4-1 16,-5 1-16</inkml:trace>
  <inkml:trace contextRef="#ctx0" brushRef="#br0" timeOffset="73217.1465">27843 8790 0,'0'0'16,"0"0"-16,0 0 0,-6 18 0,6-18 15,-5 27-15,1-5 0,1 2 16,1 2-16,1 14 0,0 4 16,0 1-16,-2 0 0,1 16 15,0 5-15,1 7 0,0-6 0,-2 11 16,0-1-16,1-6 16,1-7-16,-5 8 0,-2-3 0,3-13 0,3-9 15,1-8-15,1-7 0,3-9 16,4-6-16,-1-17 0,1-10 15,-3 5-15,0-1 0,-2 3 16</inkml:trace>
  <inkml:trace contextRef="#ctx0" brushRef="#br0" timeOffset="73416.8122">27821 9265 0,'0'0'0,"0"0"16,0 0-16,0 0 0,0 0 0,0 0 15,26-3-15,-26 3 16,30-5-16,-30 5 16,41-8-16,-19 2 0,0 1 15,2-1-15,2-2 0,5-1 16,-1 1-16,0 0 0,-1-2 16,-2 2-16,-2-2 0,-3 3 15,-4 0-15,-2 1 0</inkml:trace>
  <inkml:trace contextRef="#ctx0" brushRef="#br0" timeOffset="73674.0895">28342 8620 0,'0'0'0,"0"0"0,0 0 15,0 0-15,-2 21 0,2-21 0,-2 37 16,1-12-16,-1 3 0,1 4 15,1 6-15,-1 12 0,0 2 16,0 17-16,0 5 0,-1 0 0,0 0 16,-1 20-16,1 16 0,1-11 15,0-7-15,2 37 0,2 7 16,2-27-16,0-18 0,6-21 16,5-15-16,-4-24 0,-1-15 0,-3-5 15,-3-4-15,-2-1 0</inkml:trace>
  <inkml:trace contextRef="#ctx0" brushRef="#br0" timeOffset="73943.687">28706 8849 0,'0'0'16,"0"0"-16,0 0 0,0 0 15,2 29-15,-2-29 0,1 37 16,0-14-16,0 3 0,0 6 0,2 4 16,-2 12-16,0 0 0,-1 12 0,-1-2 15,1-3-15,1-3 0,-1 3 32,-1-5-32,0-11 0,1-7 0,2-5 15,2-8-15,0-9 0,0-5 16,3-15-16,0-11 15,-1 4-15,-2 5 0,1 1 0</inkml:trace>
  <inkml:trace contextRef="#ctx0" brushRef="#br0" timeOffset="74344.7349">28789 8703 0,'0'0'0,"0"0"0,0 0 15,0 0-15,0 0 0,0 0 0,0 0 16,22-7-16,-22 7 0,22 2 15,-22-2-15,34 9 0,-34-9 16,30 15-16,-17-2 0,-2 1 0,-1 2 0,-4 4 16,-2 3-16,-5 8 0,-5-2 15,-5 4-15,-4 4 16,-3 4-16,0-3 0,1-5 0,-1-4 16,2-7-16,0-3 0,3-2 15,3-5-15,4-3 0,2-1 16,4-5-1,3-1-15,4-2 0,2-1 0,1-1 16,2-1 0,2-1-16,3 3 0,3-2 0,2-1 15,0 4-15,0 0 0,9 3 0,3 1 16,-5 3-16,-3 4 0,-3 6 16,-3 5-16,-3 1 0,-1 1 15,-7 8-15,-6 7 0,-2 7 0,-2 0 0,-3 3 16,-4 3-16,-2-3 0,-2-1 15,-2 3-15,-1-4 0,4-11 16,2-8-16,3-6 0,1-5 16,2-5-16</inkml:trace>
  <inkml:trace contextRef="#ctx0" brushRef="#br0" timeOffset="74645.6003">29241 8997 0,'0'0'0,"0"0"0,0 0 16,0 0-16,0 0 0,23 6 16,-23-6-16,26 15 0,-26-15 15,32 31-15,-13-11 0,-3 4 0,-1 1 0,0 11 16,-3 6-16,-3-2 0,-2-1 16,-4 7-16,-3-2 0,0-9 15,-1-7-15,1-6 0,1-4 16,-1-6-16,0-4 0,3-11 15,3-7-15,2-9 0,0-6 16,7-10-16,2-4 16,4 1-16,3 0 0,6-11 15,3-5-15,-1 11 0,0 8 16,5-2-16,-2 5 0,-8 8 16,-8 6-16,-3 4 0</inkml:trace>
  <inkml:trace contextRef="#ctx0" brushRef="#br0" timeOffset="74846.3442">29785 9294 0,'0'0'0,"0"0"0,0 0 16,0 0-16,31-19 0,-31 19 16,41-17-16,-15 8 0,3-2 0,10-1 15,1 1-15,0 2 0,-1 2 0,6-2 16,-2 2-16,-5 2 0,-3 2 15,-7 0-15,-2 2 0,-8 1 16,-6 1-16,-2 0 0,-1 0 16,-2 0-16</inkml:trace>
  <inkml:trace contextRef="#ctx0" brushRef="#br0" timeOffset="75062.6079">30078 8840 0,'0'0'0,"0"0"0,0 0 16,0 0-16,0 0 0,0 0 16,4 38-16,-1-18 0,0 1 0,1 8 15,-1 7-15,0 3 0,1 2 0,0 19 16,-1 4-16,1 11 0,-1-5 16,4 8-16,2-8 0,3 0 15,-1-11-15,5-14 0,6-11 16,-2-13-16,-1-13 0,-5-2 0,-3-1 15,-3-1-15</inkml:trace>
  <inkml:trace contextRef="#ctx0" brushRef="#br0" timeOffset="75285.4326">30912 8836 0,'0'0'0,"0"0"16,0 0-16,0 0 0,0 0 0,0 0 15,5 24-15,-5-24 0,7 38 0,-4-9 16,1 7-16,-2 3 0,-1 2 0,-1 17 16,-1 7-16,-1 8 15,-2-4-15,1 5 0,0-9 16,-1-13-16,1-13 0,-1-12 0,-1-15 16,2-3-16,0-2 0,0-2 15</inkml:trace>
  <inkml:trace contextRef="#ctx0" brushRef="#br0" timeOffset="75432.7935">30913 9142 0,'0'0'0,"0"0"16,0 0-16,0 0 0,0 0 0,0 0 16,0 0-16,0 0 0,14-18 0,-14 18 15,26-9-15,-26 9 16,33-7 0,-13 2-16,3 1 0,-1 1 15,-1-2-15,5-2 0,0-1 16,-4 2-16,-4 1 0,-2 0 0</inkml:trace>
  <inkml:trace contextRef="#ctx0" brushRef="#br0" timeOffset="75987.2637">31255 8693 0,'0'0'0,"0"0"0,0 0 16,0 0-16,0 0 0,-1 26 0,1-26 15,-3 44-15,2-16 0,-1 9 16,-1 6-16,0 14 0,-1-1 15,0 11-15,-1-3 0,2-7 16,2-7 0,2-5-16,2-11 0,2-15 15,0-9-15,4-10 0,3-9 0,2-2 16,0-2-16,1 2 0,2 1 16,-2 1-16,0 2 0,-2 3 15,1 6-15,-3 1 0,0 1 0,1 4 16,0 2-16,1 4 15,-1 1-15,-1-1 0,-1-1 0,-2-2 0,0-3 16,1-6-16,1-6 16,1-3-16,1-4 0,5-10 0,4-10 15,2-2-15,2-2 0,3-7 16,0-6-16,4-9 0,-3 2 16,3-1-16,-2 6 0,-10 14 15,-7 8-15,-4 8 16,-4 6-16,-4 5 0,-2 6 15,-8 7-15,-4 9 16,0 2-16,-3 5 0,2 5 0,1 6 0,2 0 16,2-1-16,1 1 0,3-2 15,1-2-15,2-2 0,6-2 16,3 1-16,3-3 0,2-4 16,7-1-16,4-1 0,-2-1 15,-2-1-15,-1-1 0,-3-2 16,-2 1-16,-1 0 0,-2 0 0,-1 2 15,-6-1-15,-3 3 0,-5 5 16,-5 5-16,-3 1 0,-3 0 16,4-6-16,2-3 0,3-3 0</inkml:trace>
  <inkml:trace contextRef="#ctx0" brushRef="#br0" timeOffset="76303.8985">32146 9040 0,'0'0'0,"0"0"0,0 0 0,8 27 0,-3-14 15,-1 5-15,2 4 0,-2 1 16,-1 0-16,0 7 0,-1 1 16,0-4-16,0-3 0,0-5 15,2-2-15,-1-6 0,0-4 16,1-7-16,1-5 0,3-7 15,2-6-15,4-11 0,4-7 0,3-11 0,0-1 16,1-14-16,-2 0 16,-6 6-16,-5 6 0,-3 0 0,-3 6 15,-5 10-15,0 8 0,-5 6 16,-6 8-16,-3 5 0,-4 4 16,-4 15-16,-3 12 0,5-1 15,1 0-15,3-1 16,3-6-16,4-4 0</inkml:trace>
  <inkml:trace contextRef="#ctx0" brushRef="#br0" timeOffset="76504.5343">32467 8992 0,'0'0'0,"0"0"16,0 0-16,0 0 0,-8 33 0,5-15 0,1 6 15,1 0-15,0 2 0,2 1 16,2 4-16,4 4 0,1-2 15,4 2-15,3-6 0,3-8 16,2-6-16,5-8 0,6-7 16,1-4-16,0-4 0,2-12 15,1-8-15,0 1 0,-9 6 0,-5 4 0</inkml:trace>
  <inkml:trace contextRef="#ctx0" brushRef="#br0" timeOffset="76651.7353">32657 8989 0,'0'0'0,"0"0"0,0 0 0,-29 18 0,17-4 16,-2 9 0,-3 9-16,-6 23 0,-2 9 15,-5 29-15,2 9 16,-4 26-16,3 2 0,4-14 0,2-18 16,8-26-16</inkml:trace>
  <inkml:trace contextRef="#ctx0" brushRef="#br0" timeOffset="76867.5576">32450 9512 0,'0'0'0,"0"0"0,0 0 0,-21 17 15,21-17-15,-14 21 0,14-21 0,-11 16 16</inkml:trace>
  <inkml:trace contextRef="#ctx0" brushRef="#br0" timeOffset="81452.8344">13937 6785 0,'0'0'0,"-7"-6"0,-6-4 0,0 0 0,-2 1 0,-9-8 15,-5-2-15,-8-5 0,0 0 16,-4 1-16,-3 0 16,-6 0-16,5 1 0,-4 1 0,-3 1 15,3 3-15,4 1 0,-12 0 16,-3 2-16,4 3 0,2 2 15,-10 3 1,-1 4-16,4 2 0,5 3 16,-7 3-16,-4 2 0,3 3 0,1 1 15,-33 14-15,6 4 0,15-2 16,10-2-16,-1 5 0,1 3 16,2 0-16,3-2 0,2 7 15,1 4-15,10-4 0,8-2 16,-2 5-16,-2 2 0,4-3 0,4-3 0,0 9 15,1 8-15,-2-2 16,1-2-16,3 9 0,2 4 0,6-2 16,3-2-16,-4 6 0,-4 5 15,4-6-15,3-5 0,4 8 16,4 5-16,3-8 0,3-5 16,1 6-1,2 5-15,4-8 0,3-5 0,0 4 16,1 4-16,2-9 15,1-6-15,2 6 0,2 4 16,4-1-16,5-2 0,4 4 0,4 5 16,-2-9-16,0-2 0,5 1 15,2 2-15,5 0 0,2 0 16,3-5-16,1-3 0,0-7 0,0-4 0,9-1 16,5-1-16,-6-7 0,-5-4 15,7 1-15,6 1 0,-8-5 16,-3-3-16,8 0 0,7-2 15,-5-2-15,-2-3 0,4-1 16,4-1-16,-5-4 0,-4 0 0,6-4 16,4-2-16,-4-3 0,-3 0 0,5-6 15,2-3-15,-6-5 0,-6-4 16,5-6-16,4-3 0,-5 0 16,-3 0-16,6-12 0,4-8 15,-8-1-15,-3 2 0,3-10 16,4-7-16,-3 2 0,-2-1 15,5-13 1,2-10-16,-9 4 0,-6 0 0,4-11 16,6-9-16,-7 11 0,-3 6 15,0-2-15,2-2 16,-7 5-16,-5 6 0,-1-5 0,1-3 16,-11 10-16,-5 4 0,-5-2 15,-4-3-15,-2 7 0,0 5 16,-2-8-16,0-2 0,-3 1 0,-3 2 0,0-5 15,0-5-15,-2 8 0,-2 6 16,0-4-16,-2-3 0,0 7 16,0 6-16,-6 0 0,-4-1 15,2 5-15,1 6 0,-5 0 16,-4 4-16,-4 1 0,-3 3 16,-3 0-16,-2-1 15,-3 9-15,-1 4 0,-8 2 16,-6 1-16,1 4 0,-2 2 0,-13 5 15,-10 2-15,-1 7 16,-2 4-16,-15 4 0,-9 2 16,-1 6-16,2 3 0,-18 14 15,-13 10-15,8 2 0,5 0 0,-14 16 16,-8 10-16,12 6 0,9 4 0,-10 24 16,-5 16-16,14-6 0,11-6 0,-2 19 15,0 12-15,15-3 16,11-3-16,27-39 0,17-27 15,13-18-15</inkml:trace>
  <inkml:trace contextRef="#ctx0" brushRef="#br0" timeOffset="82752.4089">19731 5086 0,'0'0'0,"0"0"0,0 0 16,0 0-1,3 25-15,-3-25 0,0 0 0,4 23 16,-4-23-16,0 0 0,6 25 0,-4-17 16,1-1-16,1-1 0,0-1 15,-1-2-15,1 0 0,-1-1 16</inkml:trace>
  <inkml:trace contextRef="#ctx0" brushRef="#br0" timeOffset="82957.591">20057 4796 0,'0'0'0,"0"0"15,0 0-15,0 0 0,0 0 0,0 0 16,8 22-16,-8-22 15,0 0-15,-2 18 0,2-18 0,0 0 16</inkml:trace>
  <inkml:trace contextRef="#ctx0" brushRef="#br0" timeOffset="84176.1224">16711 8256 0,'0'0'0,"-3"0"15,3 0-15,-2 0 0</inkml:trace>
  <inkml:trace contextRef="#ctx0" brushRef="#br0" timeOffset="84398.7397">14758 8132 0,'0'0'0,"-12"-2"15,-4-2-15,-3 2 0,-2 1 0,-2-1 16,3 1 0,4 0-16</inkml:trace>
  <inkml:trace contextRef="#ctx0" brushRef="#br0" timeOffset="85201.3678">11841 4823 0,'0'0'0,"0"0"15,0 0-15,0 0 0,0 0 0,0 0 16,0 0-16,31 4 0,-31-4 15,26 11-15,-26-11 0,0 0 0</inkml:trace>
  <inkml:trace contextRef="#ctx0" brushRef="#br0" timeOffset="85386.5179">12522 5114 0,'0'0'0,"0"0"16,0 0-16,0 0 0,0 0 0,25 2 15,-25-2-15,0 0 0,23 16 16,-23-16 0</inkml:trace>
  <inkml:trace contextRef="#ctx0" brushRef="#br0" timeOffset="85549.4399">12917 5334 0,'0'0'0,"0"0"16,0 0-16,0 0 0,0 0 0,20-12 15,-20 12-15,0 0 0</inkml:trace>
  <inkml:trace contextRef="#ctx0" brushRef="#br0" timeOffset="85734.46">13298 5464 0,'0'0'0,"0"0"0,0 0 16,0 0-16,0 0 0,0 0 15</inkml:trace>
  <inkml:trace contextRef="#ctx0" brushRef="#br0" timeOffset="85919.3341">13095 5783 0,'0'0'0,"0"0"16,0 0-16,0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06T01:46:48.8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13946 6007 0,'0'0'0,"0"0"0,0 0 16,-8-18-16,4 13 0,-3-4 16,-1-2-16,-2-1 0,-3-1 0,-6-5 0,-6 0 15,-1 1-15,-3 1 0,-6-1 16,-7-1-16,-9-3 0,2 2 0,-18-2 16,-7 3-16,3 1 15,4 4-15,-19 2 0,-2 3 16,7 3-16,6-1 0,-37 3 15,-6 7 1,17 4-16,14 4 0,-3 7 16,0 4-16,16-3 0,11 1 0,-9 7 15,-6 7-15,12 0 0,8-2 16,-7 10-16,-5 6 0,5-6 16,3-6-16,-11 17 15,-6 12-15,17-6 0,15-4 0,7-4 16,6-6-16,3-3 0,2-2 0,6 9 15,4 5-15,7-6 0,5-3 0,2-2 16,3 0-16,6 1 0,6 1 16,5-1-16,3-2 0,2-4 15,1-1-15,10-1 0,8-2 16,1 0-16,2-1 0,6-2 16,5-2-16,2-8 15,2-5-15,5-8 0,2-6 16,2-5-16,0-2 0,8-10 15,4-6-15,2-1 0,-1-1 16,6-7-16,4-5 0,-1-4 16,1-2-16,-1-2 0,0-1 15,-4-2-15,-4-2 0,0-2 16,-2-2-16,-8 1 0,-6 2 0,-3 0 0,-3 0 16,-8 2-16,-8 4 0,-1-4 15,0-6-15,-8 6 0,-5 3 16,-5 0-16,-3-1 0,-2 2 15,0-1-15,-7 0 0,-4 0 16,-3 3-16,-4 3 0,-3-2 16,-1 0-16,-4 6 15,-3 4-15,-5 2 0,-3 3 16,0 1-16,1 0 0,0 3 16,1 4-16,-5 3 0,-4 2 15,-8 1-15,-6 0 0,12 7 16,-4 2-16,-6 4 0,-6 1 15,-7 2-15,-5 2 0,-7 5 16,-4 4-16,-3 5 0,-3 6 0,-28 23 0,12 4 16,15 4-16,11 2 0,20-19 15,13-13-15,9-10 0</inkml:trace>
  <inkml:trace contextRef="#ctx0" brushRef="#br0" timeOffset="602.2269">12386 7288 0,'0'0'0,"0"0"15,0 0-15,0 0 0,0 0 0,0 0 16,0 0-16,-12 27 0,12-27 0,-11 28 16,4-11-16,0 5 0,-2 2 15,-2 2-15,-1 3 0,-5 10 16,-1 1-16,0 1 0,-1 0 16,-2 9-16,1-1 0,0-4 15,2-2-15,-2 2 0,3-4 0,1-5 16,-1-3-1,4-6-15,3-4 0,4-6 16,5-3-16,4-6 0,2-4 0,0-1 16,-2-1-16,-1 0 0</inkml:trace>
  <inkml:trace contextRef="#ctx0" brushRef="#br0" timeOffset="1658.5597">5943 5653 0,'0'0'16,"-10"4"-16,-4-1 0,-1 3 15,-4 2-15,-10 4 0,-5 1 16,0 5-16,-3 3 16,-12 11-16,-4 3 0,-7 9 0,5-1 0,-13 14 15,2 3-15,7-2 0,6-3 0,-9 18 16,-1 5-16,-14 26 0,9-10 16,9-2-16,1 0 0,11-7 15,6-6-15,4 4 16,3 3-16,10-9 15,9-7-15,2 7 0,2 3 0,0-10 16,2-8-16,6 3 0,6 2 16,2-9-16,5-5 0,5-1 15,2 1-15,3-7 0,2-7 0,12-1 16,11-2-16,-4-7 16,2-4-16,-14-10 0,-10-2 0,-5-6 15</inkml:trace>
  <inkml:trace contextRef="#ctx0" brushRef="#br0" timeOffset="2739.6294">5654 8387 0,'0'0'0,"0"0"0,0 0 0,26 17 0,-14-12 0,6 1 16,4 0-16,4 0 0,4 2 16,14 0-16,3 2 15,3 0-15,-3-3 0,18 2 16,5 2-16,10 2 0,-6-2 0,17 1 15,0-2-15,-7-4 0,-5-2 16,14 0-16,1-2 0,27-4 0,-15-4 0,0-2 31,-1 0-31,-8 0 0,-5-3 16,6-3-16,7-2 0,-7-2 0,-4 0 16,8-1-16,7-1 0,-7 1 15,-6 2-15,7-2 0,7-4 16,-8 2-16,-8 0 0,5-1 15,4 0-15,-8 0 0,-8 2 0,2-3 16,-1-1-16,-11 5 0,-6 5 16,-3 0-16,-2 2 0,-12 2 15,-9 1-15,5 3 0,2 2 16,-9 2-16,-6 2 16,0 0-16,-1 1 0,-11-2 15,-5 0-15,-9-1 0,-4 1 0,-3 0 0,-2 0 0,2 1 16,-1 1-16,-1-1 0,-2 0 15,0 0-15,-4 2 0,-1 0 16,1-2-16,1 1 0,-1-1 16,2 0-16</inkml:trace>
  <inkml:trace contextRef="#ctx0" brushRef="#br0" timeOffset="2924.6517">9482 8092 0,'0'0'15,"0"0"-15,0 0 0,0 0 0,0 0 0,0 0 16,0 0-16,0 0 0,0 0 16,0 0-16,-11 25 0,11-25 15,0 0-15,-19 26 0</inkml:trace>
  <inkml:trace contextRef="#ctx0" brushRef="#br0" timeOffset="3093.0107">9394 8072 0,'0'0'15,"0"0"-15,0 0 0,0 0 0,0 0 0,0 0 16,0 0-16,-10 22 0,10-22 0,0 0 16</inkml:trace>
  <inkml:trace contextRef="#ctx0" brushRef="#br0" timeOffset="3263.0702">8812 8318 0,'0'0'0,"0"0"15,-25 15-15,25-15 0,-27 17 0,16-11 16</inkml:trace>
  <inkml:trace contextRef="#ctx0" brushRef="#br0" timeOffset="9159.0046">12306 7401 0,'0'0'0,"0"0"0,0 0 16,0 0-16,0 0 0,0 0 0,0 0 16,0 0-16,0 0 0,0 0 15,0 0-15,11-24 0,-11 24 0,0 0 16,23-6-16,-23 6 0,23-5 0,-23 5 15,30-3-15,-13 3 0,2 0 0,1 1 16,1 1-16,-1 0 0,0 0 16,2 0-16,-1 0 15,-4 2 1,-1 2-16,-1 0 0,-1 1 16,0 0-16,-3 1 0,-3 0 15,0 0-15,-2-1 0,-2 0 0,-2 4 16,-1 1-16,-2-2 15,-2 2-15,-6 5 0,-2 1 16,-4-2-16,-3 0 0,-3 1 0,-2 2 16,-1 2-16,-3-2 0,-7 7 15,-1-1-15,3 0 0,2-4 0,0 0 0,2-1 16,-2 1-16,5-3 0,6-3 16,3-4-16,4-3 0,2 0 0,6-4 15,2-1-15,4 1 0,3-3 16,6-1-16,5-3 0,-2 1 15,2-1-15,7 0 0,3 0 16,0 0-16,-1-1 0,-2 3 16,-1 2-1,-1 1-15,-1 0 0,-1 3 16,-1 2-16,-1 1 0,-3 1 0,0 0 16,-2 2-16,-2 0 0,-2 2 15,-1 3-15,-1 5 0,-4-1 16,-1-2-16,-6 1 0,-2 1 15,0-1-15,1 2 0,-3 0 16,-2 2-16,0 0 0,0-3 0,-2 1 0,1-3 16,0 0-16,0-1 0,-1 0 15,-1-2-15,-1-1 0,0-2 16,0-2-16,2-3 0,2-3 16,3-3-16,2 0 0,0 0 15,2-1-15</inkml:trace>
  <inkml:trace contextRef="#ctx0" brushRef="#br0" timeOffset="9528.0797">12815 7731 0,'0'0'0,"0"0"15,0 0-15,0 0 0,0 0 0,21 21 0,-21-21 16,12 26-16,-9-8 0,1 3 15,-1 3-15,-1 1 0,-2 1 16,-1 6-16,-1 1 0,-3-3 16,0-1-16,-2-1 0,1-1 15,-2 1-15,1-4 0,1-4 16,0-4-16,2-3 0,2-3 0,-1-3 16,1-1-16,1-3 0,1-3 0,2-3 15,3-10-15,2-2 0,3-4 16,6-4-16,5-2 0,1-2 15,1 1-15,10-8 0,3-2 16,0 4-16,-3 1 0,5-1 16,1 3-1,-7 7-15,-6 6 0,-5 3 0,-3 1 16,-7 5-16,-6 2 0,0 2 16,-2 0-16,-1 1 0</inkml:trace>
  <inkml:trace contextRef="#ctx0" brushRef="#br0" timeOffset="9812.613">13201 8060 0,'0'0'16,"0"0"-16,22 2 0,-8 0 0,2 1 16,6 3-16,2 2 0,-2 0 15,-2 4-15,-4 2 0,-1 4 16,-4 1-16,-2-1 0,-4 8 15,-4 0-15,-5 1 0,-6-1 16,-2 1-16,-3 0 16,2-4-16,2-2 0,3-2 0,2-2 15,0-4-15,2-3 0,5-1 16,4-1-16,7-4 0,3-4 0,10-5 16,9-4-16,2-1 15,1 0-15,4-6 0,3-4 16,1-6-16,-5 0 0,-9 6 0,-7 3 0,-5 5 15</inkml:trace>
  <inkml:trace contextRef="#ctx0" brushRef="#br0" timeOffset="10013.6889">13711 8099 0,'0'0'0,"0"0"15,0 0-15,26-2 0,-26 2 0,37 3 31,-9-2-31,3 0 0,2-1 16,10 1-16,1 1 0,-1-1 0,-1-1 16,2 1-16,-6 0 0,-5-2 15,-4-3-15,-6-3 0,-5-3 16,-4 2-16,-2 2 0,-2 1 16</inkml:trace>
  <inkml:trace contextRef="#ctx0" brushRef="#br0" timeOffset="10229.977">13951 7781 0,'0'0'0,"0"0"15,0 0-15,0 0 0,0 0 0,-5 27 16,5-27-16,-2 34 0,2-14 16,0 6-16,-1 3 15,0 2-15,0 3 0,-2 17 0,1 4 16,-3 13-1,-2-2-15,-2 12 0,-1 1 16,3-13-16,1-8 0,1-7 16,1-12-16,1-10 0</inkml:trace>
  <inkml:trace contextRef="#ctx0" brushRef="#br0" timeOffset="10577.8642">15045 7696 0,'0'0'0,"0"0"0,0 0 15,0 0-15,0 0 0,-2 22 0,2-22 16,-10 28-16,4-10 0,-6 5 16,-2 4-16,0 2 0,-1 2 0,-7 13 15,-2 3-15,1-1 0,1-1 0,-2 7 16,-3 7-16,5-9 16,2-6-16,4-2 0,0-2 15,4-5-15,2-5 0,0-7 16,3-8-16,1-7 0,3-1 0,0-1 15</inkml:trace>
  <inkml:trace contextRef="#ctx0" brushRef="#br0" timeOffset="11047.3319">14909 7833 0,'0'0'0,"0"0"0,0 0 15,0 0-15,0 0 0,0 0 0,0 0 16,0 0-16,0 0 0,0 0 16,22 28-16,-22-28 15,16 30-15,-7-6 16,1 7-16,-1 1 0,-2 0 0,3 11 15,0-1-15,0 8 0,-1-2 0,-1-3 16,-3-1-16,1-4 0,-1 0 16,1 1-16,-2-4 0,1-3 15,-1-5-15,-1-7 0,1-3 16,-2-3-16,-1-3 0,0-5 16,0-1-16,1-4 0,1-3 0,2-6 15,3-5-15,-1-3 16,3-6-16,3-6 0,1-7 15,2-10-15,1-3 0,2 0 0,2-1 16,6-6-16,1 3 0,4-6 16,-1 4-16,-2 7 0,0 7 15,1 2-15,0-1 0,-5 6 0,-3 2 0,-4 3 16,-4 5-16,-3 6 0,-3 4 16,-3 2-16,0 4 15,-5 5-15,-3 4 0,1-1 0,1-1 16,1-2-16</inkml:trace>
  <inkml:trace contextRef="#ctx0" brushRef="#br0" timeOffset="11564.1993">15835 8160 0,'0'0'0,"0"0"16,0 0-16,5-19 0,-4 13 0,-2-4 15,-2-1-15,-2-1 0,1 1 16,-4 2-16,-2-1 0,0 1 16,1 0-16,-5 2 0,-1 4 15,-2 1-15,1 2 0,-5 4 0,-5 5 16,3 1-16,2 3 0,-1 5 0,-1 4 15,-3 5-15,3-2 0,1 3 16,1 1-16,3 0 0,4 0 16,0 4-16,3 0 0,3-5 15,1-3-15,5 0 0,3-1 16,2-5-16,2-1 16,6-2-16,4-4 15,-1-5-15,1-3 0,3-7 0,3-5 16,0-2-16,0-1 0,5-5 15,-1-4-15,-6 5 0,-4 1 0,4 0 16,0 2-16,-3 2 16,0 4-16,-1 0 0,0 2 15,-4 2-15,-1 0 0,-1 5 0,0 2 16,-2 2-16,-1-1 0,-1 6 0,-1 3 16,-2-4-16,0 1 0,-2 2 15,-3 1-15,1-6 0,0 0 0,0-2 16,-1-1-16,2-1 15</inkml:trace>
  <inkml:trace contextRef="#ctx0" brushRef="#br0" timeOffset="12435.3085">16054 8179 0,'0'0'0,"0"0"0,0 0 15,0 0-15,26-7 0,-26 7 16,19-1-16,-9 3 0,0 1 0,-1 4 15,-1 2-15,-2 2 0,-1 4 0,-5 2 16,-4 3-16,-1-1 0,-2 1 16,-4 8-16,-1 1 0,1-1 15,1-3-15,0 2 0,2-4 16,2-3-16,0-6 0,4-2 16,1-2-16,4-4 0,5-2 0,7-7 15,8-3-15,1-4 0,2-3 0,10-10 16,1-6-16,-1-3 0,0-1 15,6-11-15,-2-1 0,-4 2 16,-6 4-16,5-1 0,-2 3 16,-6 5-16,-2 5 0,-7 6 15,-2 3-15,-3 4 0,-2 5 0,-4 2 16,-4 5 0,-3 5-16,-1 4 0,-6 4 15,-4 3-15,0 1 0,-1 2 0,-2 6 16,-2 6-16,-1 2 15,-2 2-15,-5 11 0,-2 1 16,3-3-16,1-3 0,1 5 16,3-4-16,6-5 0,4-6 0,1-6 15,4-4-15,1-5 0,4-3 0,8-7 16,7-3-16,4-4 0,3-3 0,6-10 16,4-8-16,2-3 15,-1-2-15,2-3 0,2-2 16,2-4-16,-4 3 0,-3 6 15,-3 6-15,-6 4 0,-6 6 16,-1 1-16,-3 0 16,-4 4-16,-3 0 0,-3 5 15,-5 3-15,0 0 0,-2 4 16,-2 1-16,-1 4 0,-2-1 0,0 2 16,1 7-16,0 7 15,-2-1-15,0-3 0,-1 6 16,1 4-16,3 0 0,0 0 0,2 0 15,2-5-15,1-6 0,2-2 0,2 2 16,3 1-16,-1-7 0,-1-2 16,4-5-16,2-5 0,3-1 15,3-3-15,3-7 0,3-6 16,0-4-16,1-5 0,0-6 16,1-5-16,1-8 0,-3-1 0,-3-4 15,-2-3-15,-3 8 0,-2 6 0,-2-9 16,-2 0-16,-4 8 0,-3 8 15,-3 3-15,-3 3 0,-5 5 0,-5 3 16,-9 2-16,-7 4 16,0 1-16,-2 3 0,-7 7 15,-4 6-15,2-1 0,1 4 0,3 6 16,2 3 0,8 3-16,6 0 0,9-5 15,7-3-15,0-3 0,2-2 0,1-3 16</inkml:trace>
  <inkml:trace contextRef="#ctx0" brushRef="#br0" timeOffset="12736.3128">17289 8182 0,'0'0'0,"9"3"0,2 1 15,1 2-15,1 1 0,2 7 0,0 3 0,-5 3 16,-4 1-16,-7 8 0,-7 4 16,-3-1-16,-1 0 0,-5 3 15,-4 1-15,0-1 0,1-1 0,-1 2 16,2-3-16,5-4 0,3-3 15,4 0-15,4 0 16,6-3-16,5-2 16,11-2-16,7 1 0,5-2 15,2-2-15,4 3 0,1-1 16,-4 0-16,-3 0 0,4 5 16,-2 2-16,-5-2 0,-5-1 0,-6 5 15,-6 5-15,-8 1 0,-5 0 16,-12 2-16,-10 3 15,0-1-15,-1-2 0,-11 4 0,-7 4 0,-2-4 16,-1-3-16,-15 9 0,-4 1 16,7-12-16,3-5 0,-8 3 0,20-10 15,13-7-15</inkml:trace>
  <inkml:trace contextRef="#ctx0" brushRef="#br0" timeOffset="13106.2096">17731 8354 0,'0'0'0,"0"0"0,0 0 0,33-8 15,-33 8-15,37-3 0,-7 2 0,4 0 16,4 0-16,18 1 0,7-1 16,14 0-16,-1 1 0,20 0 0,3 0 15,8 1-15,-10 0 0,16-1 16,-1 0-16,26 3 0,-23 3 0,-13-1 15,-7 3 1,-18-7-16,-12-5 0,-21 2 16,-13 1-16,-10-1 0</inkml:trace>
  <inkml:trace contextRef="#ctx0" brushRef="#br0" timeOffset="14372.8419">20186 8044 0,'0'0'0,"0"0"0,0 0 16,0 0-16,0 0 0,0 0 0,0 0 15,0 0-15,13 17 0,-13-17 0,-1 27 16,1-27-16,-2 36 0,1-14 16,1 4-16,-1 3 0,0 1 0,1 14 15,0 3-15,1 5 0,0-5 16,0-1-16,0 0 0,1 3 16,0-4-16,1-2 0,-1 1 15,-2-5 1,-1-5-16,-1-2 0,-2-5 15,0-1-15,-2-3 0,-1-1 16,-2-1-16,0-7 0,0-4 0,0-12 16,1-8-16,2 4 0,2 0 15,-1 2-15</inkml:trace>
  <inkml:trace contextRef="#ctx0" brushRef="#br0" timeOffset="14796.285">20286 7921 0,'0'0'0,"0"0"16,0 0-16,22-8 0,-22 8 0,21-4 16,-9 4-16,1 1 0,-1 2 15,1 2-15,0 1 0,-2 3 16,-1 3-16,-1 4 0,-5 4 15,-3 1-15,-3-2 0,-3 3 16,-4 2-16,-2 0 0,-1 0 16,-6 4-16,-2-2 0,3 0 0,0-2 0,5 0 15,2-1-15,2-2 0,3-2 16,6 2-16,4 2 0,4-1 16,1-1-16,3 4 0,4-1 15,-2 0-15,0-3 0,-2 3 16,-1 3-16,0-2 0,-1 0 0,0 2 31,-1 0-31,-3-4 0,-2 1 0,-1 7 16,-3 0-16,-3-3 0,-2-3 15,-3-1-15,-5-5 0,-3-2 16,-4-4-16,-8-5 0,-7-6 16,-1-2-16,0-4 0,-1-7 15,-1-5-15,9-7 0,6-1 0,4 5 16,5 4-16,2 4 0</inkml:trace>
  <inkml:trace contextRef="#ctx0" brushRef="#br0" timeOffset="15144.2037">20598 8362 0,'0'0'0,"0"0"0,0 0 16,0 0-16,21 21 0,-21-21 0,14 35 0,-9-15 15,-1 1-15,0 5 0,-2 5 16,0 6-16,-1-2 0,-1 2 15,-1 3-15,-1 5 0,-1-4 16,-3-2-16,0-1 0,-1-7 16,1-3-16,0-4 0,0-5 15,3-6-15,0-5 16,0 1-16,2-2 0,1-7 16,-1-6-16,1-9 0,0-7 15,2-1-15,3-1 0,6-11 16,4-5-16,3 2 0,1 1 15,13-7-15,7 0 0,1 4 16,1 2-16,8-2 0,2 4 0,-9 8 16,-7 6-16,0-1 0,-7 6 0,-10 4 15,-6 3-15,-3 2 0,-3 2 16,0 2-16</inkml:trace>
  <inkml:trace contextRef="#ctx0" brushRef="#br0" timeOffset="15850.7631">21099 8470 0,'0'0'0,"0"0"15,0 0-15,-10 20 0,10-20 0,-11 23 16,2-8-16,-1 2 0,0 2 0,-5 7 15,-3 3-15,2 1 0,0 0 16,2 2-16,1 0 0,-1 4 16,3-3-16,3-1 0,1-1 15,3-5-15,0-5 0,4-4 0,2-2 16,4-4-16,4-3 0,6-3 16,8-2-16,-1-5 0,1-3 0,6-8 15,3-5-15,-2-4 0,-3 0 16,7-13-16,-1-7 0,-3 0 15,-4 0-15,0-8 0,-6-1 16,-6 6-16,-3 4 0,-5 8 0,-4 4 16,-5 3-16,-5-1 0,-13 4 15,-10 3 1,-6 7-16,-2 3 0,-1 7 16,2 4-16,6 3 0,4 0 0,7 5 15,6 2-15,11 1 16,6 0-16,17 3 0,13 3 15,-1-4-15,3 0 0,12 4 0,1-1 16,-6 2-16,-3 2 0,-8 4 16,-4 4-16,-8-1 0,-7-1 0,-9 4 15,-6 2-15,-5-2 0,-2-2 16,-2 0-16,-1 0 0,0-2 16,-1-1-16,0-2 0,0-2 15,3-2-15,2-2 0,8 2 0,6 3 16,5-3-16,3 1 0,8 4 15,7 3 1,-2-1-16,1 0 0,2 6 16,-2 2-16,-4 0 0,-2-3 0,-4 2 15,-3 2-15,-3-1 16,-3-3-16,-7 5 0,-4 1 16,-4 0-16,-3 0 0,-2-3 0,-1 0 15,-6-3-15,-4-3 0,-9-4 16,-7-1-16,-4-10 0,-3-6 0,-18-5 0,-8-6 15,8-5-15,6-3 0,15 2 16,12 4-16,9 0 0</inkml:trace>
  <inkml:trace contextRef="#ctx0" brushRef="#br0" timeOffset="16100.7806">21673 8138 0,'0'0'0,"10"-6"16,1 3-16,4-2 0,1 1 0,15 0 15,8 1-15,1 1 0,2-2 16,12 3-16,2 2 15,3 0-15,-7 2 0,2 2 0,-5 3 16,-12 2-16,-10 2 0,-6-2 16,-5-3-16,-4-2 0</inkml:trace>
  <inkml:trace contextRef="#ctx0" brushRef="#br0" timeOffset="16348.3352">21994 8750 0,'0'0'0,"0"0"0,0 0 0,31-2 16,-13 1-16,8 1 0,8-1 15,13 1-15,1 1 0,15 3 16,0 3-16,-6 0 0,-5 0 0,0 0 0,-9-2 15,-11-3-15,-8-3 0,-5 1 16,-4-1-16,-3 1 0</inkml:trace>
  <inkml:trace contextRef="#ctx0" brushRef="#br0" timeOffset="16579.6305">22341 8431 0,'0'0'0,"0"0"0,0 0 16,0 0-16,3 25 0,-3-25 0,-2 32 0,1-11 0,0 2 0,-1 3 15,-1 5-15,-1 0 16,1 2-16,0 13 0,1 4 16,1 7-16,1-3 0,1 2 15,1 1-15,0 3 0,0-6 16,3 1-16,0-7 0,3-12 15,2-8-15,-2-7 0,-3-5 16,-1-4-16</inkml:trace>
  <inkml:trace contextRef="#ctx0" brushRef="#br0" timeOffset="16833.7414">23152 8518 0,'0'0'0,"0"0"16,0 0-16,0 0 0,6 29 16,-6-29-16,6 38 0,-3-12 15,0 5-15,0 3 0,-2 3 16,-1 8-16,-1 0 0,0 12 16,-1 1-16,1-5 0,0-6 0,-1 6 15,0-4-15,0-6 16,-1-9-16,0-5 0,-1-6 0,-3-10 0,-3-8 0,2-1 15,3 0-15,0-1 0</inkml:trace>
  <inkml:trace contextRef="#ctx0" brushRef="#br0" timeOffset="17257.3993">23339 8257 0,'0'0'0,"9"-2"15,4 1-15,0-2 0,2 2 0,6 4 16,1 2-16,0 3 16,-1 3-16,-3 5 0,0 3 15,-5 2-15,-3 2 0,-5 10 16,-8 2-16,-3-1 0,-4 0 0,-4-1 0,-5 3 16,-4-1-16,-2-3 0,2-2 15,1-1-15,5-5 0,2-4 0,4-6 16,4-3-16,2-4 15,3 0-15,9-5 0,6-2 16,5 1-16,8 0 16,9 3-16,9 2 0,-1 1 15,-1 2-15,4 4 0,-2 4 16,-7 0-16,-6 3 0,-5 9 16,-6 4-16,-6 2 0,-1 0 0,-9 2 15,-4 2-15,-3-1 16,-2-3-16,-6 0 0,-4 3 15,-3-4-15,-1-3 0,-2 0 16,-1-4-16,-1-4 0,1-3 0,-6-7 0,-6-5 16,2-9-16,3-7 0,7 1 15,5 2-15,4 1 0</inkml:trace>
  <inkml:trace contextRef="#ctx0" brushRef="#br0" timeOffset="17567.0203">24048 8831 0,'0'0'0,"0"0"0,0 0 16,26 23-16,-16-9 0,1 5 0,0 4 15,0 11-15,-2 3 0,-3 3 16,-3 2-16,-1 4 0,-2-4 16,-2 8-1,-1-1-15,-3-7 0,1-4 16,-5-7-16,-3-2 0,0-8 0,2-4 15,4-5-15,1-2 16,3-6-16,1-4 0,1-11 16,-1-11-16,4-5 0,1-4 0,6-8 15,4-6-15,8-8 0,4 1 16,15-8-16,7 4 0,-1 6 0,-2 7 16,6-7-16,1 3 0,-10 7 15,-6 4-15,-5-3 0,-8 1 16,-14 5-16,-9 3 0,-1 8 15,1 6-15,1 5 0</inkml:trace>
  <inkml:trace contextRef="#ctx0" brushRef="#br0" timeOffset="17752.1092">24773 8267 0,'0'0'0,"17"-1"0,3 2 0,3 0 15,1 1-15,15 2 0,15 1 16,-2 2-16,-2 1 0,7 1 0,-5 2 16,-4-2-16,-4-2 0,-2 3 15,-8 1-15,-8-4 0,-6-1 0,-5-1 16</inkml:trace>
  <inkml:trace contextRef="#ctx0" brushRef="#br0" timeOffset="17937.0959">25751 8525 0,'0'0'0,"0"0"0,0 0 0,0 0 0,-39 9 0,39-9 16,-29 2-16,29-2 0</inkml:trace>
  <inkml:trace contextRef="#ctx0" brushRef="#br0" timeOffset="23593.6271">12262 10547 0,'0'0'0,"0"0"0,0 0 15,0 0-15,-11 22 0,11-22 0,-10 32 16,4-10-16,1 1 0,-2 7 16,-1 4-16,-2 11 0,1 0 15,-2 13-15,2 3 0,1-2 16,1-4-16,-2 10 0,2-3 16,1-8-16,2-4 0,-1 1 0,2-6 15,0-9-15,1-9 0,3-7 16,2-8-16,2-10 0,2-9 15,-3 3-15,0 0 0,-2 1 0</inkml:trace>
  <inkml:trace contextRef="#ctx0" brushRef="#br0" timeOffset="24010.1352">12313 10575 0,'0'0'0,"0"0"15,0 0-15,16-13 0,-16 13 16,24-9-16,-6 3 0,2 3 15,2 1-15,2 2 0,2 0 16,4 3 0,-3 2-16,-5 7 0,-3 5 15,-5 3-15,-6 0 0,-11 11 0,-11 4 16,-6-1-16,-3 0 0,-9 2 16,-7 2-16,-5 3 0,3-6 15,-3 2-15,3-3 16,11-9-16,5-4 0,8-6 0,5-4 15,3-3-15,3-2 0,12-4 0,8 0 16,7 0-16,6-1 0,6 1 0,6 1 16,-2 0-16,-3 2 0,-1 4 15,0 2-15,-4 0 0,-5 1 0,-3 11 16,-6 6-16,-7-6 16,-4 0-16,-9 4 0,-7 4 15,-1-2 1,-2 2-16,-1-2 0,-3-1 15,0-2-15,0-3 0,-3 1 0,0-1 16,4-8-16,0-4 16,6-14-16,1-8 0,4 3 0,4 6 15,1 0-15,-1-1 0,3 3 16</inkml:trace>
  <inkml:trace contextRef="#ctx0" brushRef="#br0" timeOffset="24279.8364">12605 10875 0,'0'0'0,"0"0"16,0 0-16,0 0 0,0 0 0,0 0 15,0 0-15,0 0 0,0 0 16,25 8-16,-25-8 0,11 30 16,-6-11-16,0 3 0,-2 2 15,-2 2-15,-1 2 0,-1 9 0,-1 1 16,-2-2-16,1-3 0,0 3 16,0-3-16,0-6 0,1-5 0,1-5 15,0-4-15,1-5 16,1-3-16,2-8 0,3-7 0,5-4 15,3-7-15,5-4 0,3-6 16,9-8 0,3 0-16,7-5 0,0 2 15,-4 6-15,-2 4 0,3 1 16,-5 4-16,-7 10 0,-4 9 0,-5 0 16,-5 3-16,-3 1 0</inkml:trace>
  <inkml:trace contextRef="#ctx0" brushRef="#br0" timeOffset="24550.8906">12987 11165 0,'0'0'0,"0"0"0,26 4 15,-26-4-15,36 4 0,-16 2 0,2 3 16,3 4-16,-1 3 0,-4 0 16,-3 4-1,-6 0-15,-5 3 0,-7 1 16,-7 2-16,-4 4 0,-1-1 0,-5 2 15,-3 0 1,2-2-16,-1-2 16,4-6-16,5-3 0,5-5 0,3-3 15,8-2-15,4-2 0,16-4 16,13-4-16,-1-3 0,-1-3 0,13-9 16,3-7-16,-4 2 0,-1 3 0,-6 0 15,-10 5-15,-8 4 0</inkml:trace>
  <inkml:trace contextRef="#ctx0" brushRef="#br0" timeOffset="24733.9842">13473 11223 0,'0'0'0,"0"0"0,32 4 15,-32-4-15,44 3 0,-7 0 0,4 0 16,4 0-16,1 0 0,8 0 15,-2 0-15,-6-1 0,-3 1 0,-1-7 16,-8-3-16,-9-6 0,-6-2 16,-4 1-16,-3 4 0,-4 2 0</inkml:trace>
  <inkml:trace contextRef="#ctx0" brushRef="#br0" timeOffset="24918.8998">13794 10838 0,'0'0'0,"0"0"0,0 0 0,0 0 0,0 29 0,0-29 16,0 36-16,0-12 16,0 4-16,1 5 0,0 4 15,-1 14-15,0 5 0,-1 16 0,-1 4 16,-1 17-16,-1-1 0,2-10 16,0-21-16,1-15 0</inkml:trace>
  <inkml:trace contextRef="#ctx0" brushRef="#br0" timeOffset="33308.4549">21096 10714 0,'0'0'0,"0"0"0,0 0 16,0 0-16,0 0 0,-20-14 0,20 14 0,-32-2 16,11 2-16,-9 4 0,-7 4 15,-15 6-15,-1 5 0,-20 12 16,-5 5-16,2 3 0,3 1 0,-16 18 15,-14 19-15,7 2 16,18-7-16,-15 31 0,19-10 16,25-18-16,17-12 15,13-9-15,11-5 0,6-13 16,6-9-16,14-6 0,11-4 16,7-8-16,6-6 0,28-21 15,18-16-15,-2 0 0,-2-1 0,14-11 16,11-8-16,-20 0 15,-14 1-15,0-2 0,1-2 16,-12 10-16,-7 8 0,-6 7 0,-6 4 0,-13 8 16,-7 6-16,-12 9 0,-7 3 15,-1 6-15,-2 2 0,-5 14 16,-4 6-16,-2 2 0,-3 2 0,-10 11 16,-8 6-16,6 0 15,4 0-15,5 9 0,2 6 16,4-11-16,4-10 0,6-3 15,4-4-15,2-7 16,1-5-16,11-4 0,8-4 16,3-6-16,2-4 0,-3-13 15,8-6-15,-6-2 0,0-4 0,3-13 16,3-7-16,-6-1 16,-5 0-16,6-35 0,-8-3 15,-10 14-15,-7 9 0,-14 7 0,-11 5 0,-4 11 16,-3 8-16,-5 5 0,-3 3 15,4 6-15,1 6 0,2 1 16,0 2-16,16 2 0,2 1 0,7 0 16,3 4-16,6-2 15,6-1-15,21 2 0,17 0 16,1 4-16,0 3 0,8 4 0,6 3 0,-8 1 16,-6 1-1,-3 15-15,-6 10 16,-17-1-16,-10 1 0,-20 27 15,-20-2-15,-14-3 0,-9-3 0,-10 2 16,-7 2-16,10-10 0,7-8 16,4-4-16,4 0 15,13-14-15,9-8 0,13-11 0,9-6 0,6-3 16,5-1-16,18-11 0,13-6 16,-14-2-16,7-4 0,13-15 15,10-13-15,7-10 0,-3-2 16,22-35-16,-6-3 0,-17 10 0,-11 10 0,-1-2 31,-1-2-31,-7 10 0,-6 6 0,-1 3 0,1 2 0,-4 13 16,-4 9-16,1 3 0,2 4 15,-12 8-15,-7 7 0,-11 10 16,-5 5-16,-2 3 0,0 4 0,0 13 16,1 9-16,-2 5 0,-2 4 15,-1 14 1,-3 10-16,2-19 0,-3 7 15,-7 48-15,-3 8 16,3-7-16,1-5 0,-2 17 0,-2 13 16,4-8-16,3-5 0,0 15 15,1 10-15,-2-9 0,-2-7 0,-6 10 16,-6 6-16,1-11 0,1-8 16,7-33-16,8-23 0,3-18 15,1-12-15,2-9 0</inkml:trace>
  <inkml:trace contextRef="#ctx0" brushRef="#br0" timeOffset="33514.7694">22710 10729 0,'0'0'0,"0"0"16,0 0-16,0 0 0,-22 20 0,4-9 15,-7 5-15,-4 1 0,-3 4 16,-13 10-16,-3 3 16,3 1-16,1 0 15,-9 8-15,1 0 0,0 1 16,8-6-16,5-4 0,9-7 16,8-8-16</inkml:trace>
  <inkml:trace contextRef="#ctx0" brushRef="#br0" timeOffset="33683.8872">23124 10748 0,'0'0'15,"11"5"-15,3 4 0,2 1 16,0 3-16,6 10 0,1 6 16,2 8-16,-2-1 0,-2 4 0,-1 2 15,-3 2-15,-4-7 16,-3-8-16,-3-6 15,-1-5-15</inkml:trace>
  <inkml:trace contextRef="#ctx0" brushRef="#br0" timeOffset="33862.3524">24283 11319 0,'0'0'15,"0"0"-15,0 0 0,-1 20 0,-7-12 16,-14-1-16,-13-1 16,4-1-16,4 0 0,4-1 0</inkml:trace>
  <inkml:trace contextRef="#ctx0" brushRef="#br0" timeOffset="34961.1607">19801 13235 0,'0'0'0,"0"0"16,0 0-16,0 0 0,0 0 0,0 0 15,0 0-15,0 0 0,0 0 0,0 0 16,0 0-16,0 0 0,0 0 15,-20 12-15,11 5 0,-6 5 16,-1 3-16,-5 5 16,-5 5-16,-9 12 0,-2 1 0,-13 16 15,-2 2-15,-4 5 0,5-6 16,-7 4-16,2-4 16,3-4-16,11-11 0,10-10 15,8-7-15,6-13 0,5-8 16,4-3-16,2-4 0,3 0 15</inkml:trace>
  <inkml:trace contextRef="#ctx0" brushRef="#br0" timeOffset="35281.2395">19744 13289 0,'0'0'0,"0"0"0,0 0 0,0 0 0,7 29 16,-7-29-16,2 42 0,-1-14 15,0 3-15,-1 7 16,-1 4-16,-1 10 0,-1-1 16,0 12-16,-1-1 15,0-4-15,1-5 0,1 0 0,0-7 16,0-6-16,-1-9 0,6-11 16,1-7-1,14-18-15,10-14 0,1-5 0,1-3 16,10-14-16,9-12 15,3-5-15,-5 3 0,11-13 0,1-4 16,-8 12-16,-6 8 0,14-15 0,-10 13 16,-16 14-16,-10 10 0,-10 13 15,-7 8-15,-5 6 0,-3 4 16,-9 7-16,-7 5 0,12-7 16,1-2-16,2-1 0</inkml:trace>
  <inkml:trace contextRef="#ctx0" brushRef="#br0" timeOffset="36121.4073">20877 13758 0,'0'0'0,"4"-9"15,-2-1-15,0-1 0,-1-1 0,-1-4 16,-1-2-16,-2 1 0,-2 3 15,-5 2-15,-4 0 16,-4 4-16,-1 1 0,-8 6 16,-5 4-16,-1 3 0,-1 2 0,-14 15 15,-2 10-15,-8 10 0,3 2 0,2 8 16,2 5-16,-3 3 0,6-4 16,5 5-16,10-2 0,11-12 15,8-10-15,6 5 0,7-12 16,5-17-16,5-3 0,14-11 15,9-7-15,7-7 0,4-4 16,13-17 0,9-13-16,-4-2 0,-3-3 0,18-18 15,-15 11-15,-12 13 0,-7 9 16,-7 10-16,-7 7 16,-11 8-16,-10 6 0,-4 7 0,-6 3 15,-1 14-15,-1 7 0,-2-3 16,-3 6-16,0-1 0,-2 6 0,0 3 15,1 2-15,5-3 0,5-3 16,8-5-16,4-4 0,1-4 16,1-4-16,9-7 0,7-4 15,6-7-15,4-4 0,6-10 0,5-6 16,-1-4-16,1-4 0,7-12 16,7-11-16,6-12 15,-4-2-15,-16 14 0,-9 10 0,12-15 16,-7 12-16,-13 16 0,-8 12 0,-13 8 15,-8 6-15,-3 3 0,-2 1 16,-3 10-16,-3 6 16,2 3-16,-1 1 0,-8 12 0,-7 11 15,2-1-15,3 0 0,-4 11 16,-2 8 0,0-4-16,1 0 0,-5 8 15,1 1-15,2-5 0,4-12 0,-8 3 16,0-15-16,5-13 0,2-11 15,3-27-15,0-20 0,14-2 16,4-15-16,0 16 0,-1 10 16,13-6-16,8-6 0,4 1 15,1 8-15,-4 6 0,0 4 0,18-13 0,2 3 16,-19 14-16,-3 3 0,8 4 16,6 4-16,-4 1 0,0 2 15,7 2-15,6 3 16,-4 1-16,-3 0 0,4 1 0,2 1 15,-3-2-15,-4-2 0,-1-8 16,-1-5 0,-5-5-16,-4-3 0,-7 5 15,-3 4-15,-5 4 0</inkml:trace>
  <inkml:trace contextRef="#ctx0" brushRef="#br0" timeOffset="36306.3823">22088 13424 0,'0'0'0,"0"0"15,0 0-15,0 0 0,-16 27 0,16-27 16,-16 34-16,6-11 0,-2 2 0,-3 7 16,-1 5-16,-6 14 0,1 0 15,-6 20-15,1 6 0,-4 8 16,3-4-16,-1 8 0,5-3 16,4-2-16,8-9 0,8-17 15,5-10 1,-1-12-16,0-12 0,0-6 0</inkml:trace>
  <inkml:trace contextRef="#ctx0" brushRef="#br0" timeOffset="37856.9954">22763 13461 0,'0'0'0,"0"0"0,0 0 0,0 0 15,-25 7-15,25-7 0,-26 15 0,8-2 16,-3 1-16,-3 3 0,-4 4 16,-10 10-16,-2 2 0,-3 3 15,-2 5-15,-8 7 0,2 1 16,-7 8-16,2 0 0,1 2 16,8-7-16,10-6 0,6-3 0,4-3 0,9-7 15,6-8-15,5-8 0,7-5 16,5-2-16,13-4 0,9-4 15,10-4-15,8-4 0,9-9 16,8-5 0,-1-3-16,-2-3 0,13-6 15,-1-1-15,-4-1 0,-5-1 0,31-17 16,-6 4 0,-38 22-16,-7 5 15,-5-1-15,-19 9 0,-10 7 0,-4 3 16,-4 3-16,-1 7 0,-6 6 15,-4 7-15,-1-2 0,-4 3 0,-3 8 16,-5 8-16,1 2 16,0 1-16,-3 4 0,-3 2 0,3-1 0,2-2 0,4 4 15,2-2-15,6-9 16,3-4-16,5-7 0,1-4 16,6-6-16,1-1 0,14-11 15,10-6-15,1-4 0,4-3 0,8-11 16,5-9-16,-2-4 0,-1-2 15,6-16-15,-1-8 0,-2 0 0,-1 2 0,11-35 16,-11 5-16,-13 14 16,-8 11-16,-6 6 0,-4 3 15,-5 12-15,-3 8 0,-6 7 16,-3 5-16,-2 5 0,-3 1 0,-11 4 16,-6 0-16,-10 5 0,-8 3 15,7 10 1,-8 5-16,-2 5 0,-2 5 15,-5 9-15,-4 8 0,12-2 16,8-1-16,-6 6 0,13-13 16,10-10-16</inkml:trace>
  <inkml:trace contextRef="#ctx0" brushRef="#br0" timeOffset="38211.4522">23495 14080 0,'0'0'0,"17"5"16,3 1-16,-5 0 0,1 2 0,4 3 15,-2 3-15,2 5 0,-3 1 16,-7 0-16,-5 1 0,-4 1 16,-4 0-16,-8 1 0,-7 2 15,-4-2 1,-4-4-16,-8 5 16,-7 2-16,5-1 0,2-1 0,1 3 15,7-2-15,4-2 0,4-1 16,12 7-16,10 4 15,8-6-15,8-3 0,13 10 0,8 2 16,0 2-16,1-2 0,-6 6 16,-3 5-16,-8-5 0,-5-3 0,-9 7 15,-9 2-15,-10-3 0,-9 0 0,-15 0 16,-11 2-16,-11-4 0,-9-3 16,-49 18-16,-5-7 0,-5-3 15,-4 0-15,-5-4 0,-4-1 16,1 2-16,-2 2 0,44-15 15,28-10-15,19-7 0</inkml:trace>
  <inkml:trace contextRef="#ctx0" brushRef="#br0" timeOffset="38960.7598">19448 12299 0,'0'0'0,"20"-1"0,3 1 15,0 0-15,2 2 0,18 1 16,19 2-16,3 1 0,3 1 0,21 1 15,6 0-15,10 1 0,-7-1 0,23 2 16,18 3-16,18-2 0,-22-5 0,9 3 16,6-2-16,-13-1 15,-7-2-15,16 5 0,9 2 16,-5 0-16,-3-1 0,14-3 16,10-1-16,-10 2 0,-8 3 0,33 8 15,23 6-15,-3 9 0,-1 5 16,-3 16-16,-3 12 15,-61-21-15,-43-14 0,-30-11 16</inkml:trace>
  <inkml:trace contextRef="#ctx0" brushRef="#br0" timeOffset="44206.1117">15853 8999 0,'0'0'16,"0"0"-16,0 0 0,0 0 0,0 0 15,0 0-15,0 0 16,9 34-16,-9-34 0,2 39 0,-2-12 15,0 0 1,-1 3-16,-1 3 0,-1 4 16,-3 11-16,1-1 0,-4 12 15,-1 0-15,2-6 0,2-5 16,0 5-16,2-4 0,-1-8 16,1-6-16,1-4 0,-1-5 15,1-4-15,1-5 0,-2-5 16,0-2-16,-4-7 0,-2-3 0,-1-11 0,-4-8 15,3 2-15,2 4 0,2 2 16</inkml:trace>
  <inkml:trace contextRef="#ctx0" brushRef="#br0" timeOffset="44375.4698">15634 9354 0,'0'0'0,"0"0"15,0 0-15,0 0 0,0 0 0,-10 21 16,10-21-16,-18 29 0,18-29 15,-18 38-15,6-15 16,-2 1-16,1 0 0,-3 9 16,1-1-16,3-4 0,3-3 0,2-3 15,0-6-15,1 0 0</inkml:trace>
  <inkml:trace contextRef="#ctx0" brushRef="#br0" timeOffset="44522.7687">16293 9524 0,'0'0'0,"9"1"0,4 2 16,2 0-16,-1 2 0,7 3 0,1 4 16,-4 0-16,-5 2 0,-5 3 0,-7 0 0,0-5 15,-1-2-15,0-2 16</inkml:trace>
  <inkml:trace contextRef="#ctx0" brushRef="#br0" timeOffset="44707.748">16193 9853 0,'0'0'0,"0"0"0,0 0 15,0 0 1,0 0-16,2 24 0,-2-24 0,-3 27 16,-2-9-16,-2 4 0,-5 3 15,-3 3-15,-2 3 0,-11 9 16,-3 3-16,-1-1 0,0-1 16,-10 12-16,-2-2 0,-3 7 15,4-6-15,-3 4 0,3-6 16,7-11-16,6-9 0,8-7 0,6-6 0,4-4 15</inkml:trace>
  <inkml:trace contextRef="#ctx0" brushRef="#br0" timeOffset="44955.3455">16691 9292 0,'0'0'0,"0"0"15,0 0-15,0 0 0,0 0 0,0 0 16,18 31-16,-18-31 0,6 32 0,-7-12 16,-2 2-16,-1-1 0,-2 1 15,-3-1-15,-3-2 0,-4 2 16,-2-3-16,1-1 0,1 1 15,3-3-15,1-3 0,2-2 16</inkml:trace>
  <inkml:trace contextRef="#ctx0" brushRef="#br0" timeOffset="45673.1478">16924 9204 0,'0'0'0,"6"-2"0,5 0 16,-1 1-16,-1-1 0,1 3 15,2 2-15,0 6 0,-3 2 16,-4 2-16,-5 3 0,-6 3 0,-4 4 15,-9 3-15,-6 2 16,-2-3-16,-1-1 0,-8 5 0,-2 0 0,1 2 16,5-5-16,6-5 0,6-6 15,5-2-15,4-3 0,3-5 16,5-3-16,5-4 0,5-3 16,12-4-16,9-2 0,1 2 0,0 1 15,-1 2-15,2 2 16,-5 2-16,-3 1 0,-4 7 0,-8 5 0,-8 0 15,-5 3-15,-12 1 0,-8 3 16,-4 3-16,-4 2 0,-9 3 16,-2 1-16,3-1 0,1-1 0,3 1 15,6-4-15,8-5 16,6-4-16,4-4 0,4-1 16,5-4-16,3-1 15,18-5-15,13-4 0,7-4 16,8-2-16,2 2 0,3 0 15,-3 2-15,-3 2 0,3 1 16,-5 2-16,-11 1 0,-9 1 0,-10 2 16,-6 2-16,-9 7 0,-7 6 15,-9 2-15,-10 5 0,-3-3 16,-1-3-16,-8 5 0,-6 4 0,-2 2 16,6-1-16,0-3 0,-1-3 15,8-3-15,5-2 0,5-1 16,6-4-16,7-3 0,3-2 15,6-2-15,3-2 0,6-3 0,6-2 16,11 2-16,9 1 16,5 1-16,3-1 15,8-1-15,7-3 0,-3 1 16,-1 0-16,4 1 0,-3 2 16,-9-1-16,-7-1 0,-7 5 15,-10 3-15,-11 1 0,-7 2 0,-10 3 16,-10 2-16,0-3 0,-3 2 15,-8-1-15,-9 0 16,2-2-16,-1-1 0,-2 5 0,0-1 0,6 0 16,4 1-16,5-4 0,3-1 15,7-3-15,5-1 0,11-5 16,9-4-16,6 0 0,4 0 16,16-2-16,14-3 0,3-1 0,1-3 15,-12 5-15,-9 0 0,-7 2 16</inkml:trace>
  <inkml:trace contextRef="#ctx0" brushRef="#br0" timeOffset="45873.7851">18629 10040 0,'0'0'0,"0"0"16,0 0-16,0 0 0,-7 20 0,-17-18 16,-14 0-16,5-2 0,3 0 15,5 1-15</inkml:trace>
  <inkml:trace contextRef="#ctx0" brushRef="#br0" timeOffset="47364.4347">18615 12300 0,'0'0'0,"0"0"0,0 0 16,0 0-16,0 0 0,0 0 15,0 0-15,0 0 0,0 0 0,0 0 16,6 21-1,-6-21-15,26 10 0,-4-4 16,6 1-16,2 0 0,5 2 16,24 4-16,13 3 15,6 1-15,6 1 0,24 6 0,20 7 16,16-1-16,-7-6 0,54 5 16,7-3-16,-19 1 0,-14-2 15,0-2-15,2-3 0,-10-3 0,-8-2 0,6 1 16,2 1-16,1-1 0,1-1 15,0 0-15,0 0 16,-11-1-16,-7 1 0,7-6 16,6-2-16,-31-4 0,-21-3 0,-4-11 15,-1-8-15,-4-6 0,-3-5 16,-7-7-16,-5-4 0,-8-5 0,-5-3 0,-10-6 16,-6-3-16,-8 0 15,-2-2-15,-6-5 0,-3-4 16,-8-1-16,-6-1 0,-1-3 15,-2-1-15,-5 4 0,-5 2 0,-10-7 16,-5-6-16,-1 4 0,0 4 16,-7-8-1,-5-5-15,-8 5 0,-6 2 16,-11-4-16,-6-3 0,-1 6 0,-2 6 16,-12-1-16,-11 1 0,1 7 15,-2 6-15,-15 1 0,-11 2 16,2 3-16,0 4 0,-9 3 15,-5 2-15,-2 5 0,1 4 16,-13 8-16,-7 3 16,3 5-16,3 4 0,-13 6 15,-8 2-15,7 13 0,5 9 0,-10 8 16,-6 7-16,8 4 16,4 2-16,5 6 0,4 4 0,9 12 15,6 9-15,7 2 16,4 2-16,12-3 0,10-1 0,6 8 15,5 7-15,15-2 0,11-2 0,6 0 16,6 1-16,12-1 0,10 0 16,12 0-16,6 0 0,7-8 15,3-6-15,12-1 0,6 1 16,12-8-16,6-6 0,10-4 16,6-3-16,5-3 0,3-2 15,21-1-15,13-1 0,0-7 0,1-3 0,29 0 16,20 1-16,-8-7 15,-5-4-15,7 0 0,5 0 0,-1 2 16,1 1 0,21 4-16,15 3 0,-59-6 15,-40-6-15,-26-4 0</inkml:trace>
  <inkml:trace contextRef="#ctx0" brushRef="#br0" timeOffset="47547.904">22819 12274 0,'0'0'16,"0"0"-16,0 0 0,-34 7 0,34-7 15,-29 3-15,29-3 0,-22 2 16</inkml:trace>
  <inkml:trace contextRef="#ctx0" brushRef="#br0" timeOffset="48404.2493">16990 14855 0,'0'0'0,"0"0"15,0 0-15,0 0 0,29 6 0,-29-6 16,35 4 0,-12-3-16,1-1 0,15 2 15,4 1-15,1 1 0,0 1 0,19 2 16,5 1-16,-2-1 16,-2-1-16,21 3 0,18 2 15,-7-1-15,-6 1 0,23 2 16,18 2-16,14 1 0,-20-5 0,7 0 15,7-1-15,-19 1 0,-12 1 0,15 0 16,8 0-16,-13-1 0,-9-1 0,20-1 16,12 0-16,-13-4 15,-9-2-15,21-2 0,14-1 16,-12 2-16,-10 1 0,21 1 16,15 2-16,-21-2 0,-11-2 0,22 4 15,14 1-15,-20 3 0,-13 2 0,21 7 16,14 6-16,-19-1 0,-12-2 0,24 9 15,17 6-15,-25-8 16,-18-3-16,22 11 0,13 7 16,-28 5-16,-19 2 0,15 9 15,10 5-15,-23-5 0,-15-3 0,-37-18 16,-24-12 0,-17-8-16</inkml:trace>
  <inkml:trace contextRef="#ctx0" brushRef="#br0" timeOffset="49955.4396">17425 12603 0,'0'0'0,"16"-11"16,3 0-16,5 0 0,3-1 0,20-5 15,8-2 1,1 4-16,-1 1 0,15 3 0,10 1 16,-5 4-16,-4 4 0,6 10 15,-3 6-15,-8 2 16,-5-2-16,12 12 0,-15-3 15,-16 2-15,-12 2 0,-6 3 16,-6 3-16,-15-8 0,-7 3 16,-7 1-16,-5 3 0,-6 2 15,-3-1-15,-11 4 0,-8 2 16,-6 0-16,-3-2 0,-8 11 16,-1 5-16,-17 12 0,6-5 0,0 1 0,-1 1 15,5-1-15,3-1 0,3 7 16,3 6-16,19-23 0,14-15 0,8-12 15</inkml:trace>
  <inkml:trace contextRef="#ctx0" brushRef="#br0" timeOffset="50156.1444">17249 14892 0,'0'0'0,"2"20"16,2 5-16,-2-4 0,0 4 0,-3 11 0,-4 5 15,-4 6-15,-7-3 0,-18 2 16,-13-6-16,9-9 0,9-7 0,6-5 16</inkml:trace>
  <inkml:trace contextRef="#ctx0" brushRef="#br0" timeOffset="56387.5512">20392 12729 0,'0'0'0,"-17"-9"0,-11-4 16,-13-4-16,-13-2 0,-31-6 0,-29-2 15,-13 2-15,6 6 0,-72 1 16,3 7-16,18 9 0,13 6 0,-6 16 15,-4 10-15,15 6 16,8 8-16,-1 14 0,-2 11 0,10 5 0,8 3 16,8 11-16,8 8 0,15-6 15,12-5-15,-3 14 0,-3 10 16,18-8-16,13-8 0,6 14 16,5 9-16,14-5 0,9-4 15,13 7-15,10 6 0,14-12 16,11-8-16,23-1 15,16 1-15,2-6 0,0-3 16,16-1-16,11 2 16,-1-13-16,1-7 0,23 2 0,17 1 15,-6-8-15,-3-6 0,23-4 16,17-1-16,-3-6 0,1-3 0,17-4 16,13-3-16,-9-9 15,-8-8-15,18-2 0,11-3 0,21-1 16,16-1-16,3-2 0,4-3 15,-51-4-15,-36-3 0,11 0 0,9 1 16,2-6-16,3-3 0,1-4 16,2-3-16,-12 2 0,-8-1 15,0-1-15,0-3 0,-12-2 16,-9-2-16,3-2 16,0-3-16,-10-4 0,-8-3 15,28-17 1,19-10-16,-15 0 15,-11 0-15,-51 14 0,-36 8 0,1-4 16,0-2-16,-7-5 0,-3-2 0,-14-12 16,-8-6-16,-7 7 0,-4 5 15,-5-12-15,-3-9 0,-7 1 0,-8 0 16,-12-7-16,-9-6 0,-1 5 16,1 2-16,-14-9 0,-9-7 15,-3 8-15,-1 5 0,-11-4 16,-7-3-16,-1 6 0,2 4 0,-16-8 15,-10-4-15,4 8 16,1 6-16,-12 4 16,-11 3-16,5 9 0,2 6 15,-13-4-15,-9-1 0,11 10 16,5 8-16,-17 1 0,-13 0 16,7 6-16,6 6 0,-17 4 15,-15 4-15,8 5 0,5 3 0,-24 3 16,-17 1-16,14 11 0,9 7 15,-23 6-15,-14 7 16,-4 3-16,-5 2 0,0 10 16,-2 7-16,17 4 0,12 3 0,-33 24 15,-22 14-15,15 0 0,12 0 0,66-28 16,47-19-16,31-12 0</inkml:trace>
  <inkml:trace contextRef="#ctx0" brushRef="#br0" timeOffset="60340.622">21696 11862 0,'0'0'0,"0"0"15,0 0-15,0 0 0,8 31 0,-8-31 16,16 35-16,-5-13 0,2 1 16,3 7-16,2 7 0,6 10 0,2 0 0,7 16 15,2 3-15,2 7 16,-1-6-16,6 13 0,0 2 15,-7-11-15,-5-10 0,14 22 16,2-2-16,-10-20 0,-5-14 0,-2-8 16,-3-4-16,-6-7 0,-3-5 15,1-10 1,2-9-16,2-6 0,4-2 0,0-10 16,12-6-16,-1 0 15,1-1-15,15-12 0,10-9 16,-1-1-16,-2-1 0,47-41 0,2-7 15,-10 13-15,-7 7 0,13-15 16,11-11-16,-14 8 0,-11 4 16,18-10-16,13-9 0,-9 13 0,-5 8 0,20-14 15,13-10-15,-16 14 16,-14 10-16,20 2 0,15 2 16,-18 13-16,-13 8 0,14-4 15,10-3-15,-22 13 0,-15 8 0,5-3 16,3-1-16,-20 4 0,-13 4 15,-24 13 1,-16 8-16,-12 7 0</inkml:trace>
  <inkml:trace contextRef="#ctx0" brushRef="#br0" timeOffset="65122.4164">20861 4032 0,'0'0'0,"0"0"0,0 0 0,0 0 15,0 0-15,-7 26 0,7-26 0,-4 33 0,2-14 16,-3 5-16,0 2 16,-2 1-16,0-1 0,-1 14 0,0 6 15,0-1-15,0-2 0,0 12 16,0 1-16,1-5 0,1-4 15,0 5-15,2-7 16,0-8-16,2-9 0,3-6 16,4-7-16,0-8 0,3-6 15,-3-1-15,0 1 0,-2-1 16</inkml:trace>
  <inkml:trace contextRef="#ctx0" brushRef="#br0" timeOffset="65508.2389">20919 4074 0,'0'0'0,"0"0"16,0 0-16,0 0 0,11-16 0,-11 16 15,0 0-15,22-3 16,-22 3-16,0 0 0,25 10 16,-20-2-16,-2 3 0,-3 4 15,-2 4 1,-3 2-16,-3 1 0,-3 7 0,-1 1 15,2-2-15,2-3 0,3-3 16,0-2-16,3 1 0,2-2 16,5-7-16,4-4 0,2-2 15,4-2-15,1 0 0,3 0 16,-1-1-16,-1-1 0,5 2 16,0 3-16,-2 1 0,-2 3 0,-4 4 0,-2 4 15,-3 1-15,-2 4 0,-5 2 16,-3 5-16,-5-1 0,-1 0 0,-4 4 15,-4 4-15,2-6 16,1-3-16,-5 4 0,0 0 16,1-5-16,3-5 0,2-4 15,2-5-15,3-2 0</inkml:trace>
  <inkml:trace contextRef="#ctx0" brushRef="#br0" timeOffset="65771.3057">21301 4440 0,'0'0'15,"0"0"-15,0 0 0,0 0 0,0 0 16,6 20 0,-6-20-16,8 26 0,-5-10 15,-1 3-15,0 2 0,-2 3 16,-2 4-16,-1 6 0,-2 1 16,-1-5-16,2-3 0,0-6 15,1-5-15,1-3 0,0-2 0,2-7 16,3-9-16,3-6 15,2-6-15,7-8 0,5-6 0,5-8 0,1 4 16,2-4-16,1-2 0,1-5 16,-3 5-16,2 0 0,-3 9 15,-3 5-15,-1 5 0,-5 6 16,-5 4-16,-3 3 0</inkml:trace>
  <inkml:trace contextRef="#ctx0" brushRef="#br0" timeOffset="66495.3513">21744 4348 0,'0'0'0,"0"0"16,0 0-16,0 0 0,0 0 0,-7 27 16,7-27-16,-6 29 15,2-12-15,1 3 0,0 5 16,0-1-16,1 0 0,1 9 15,1-2-15,0-3 0,0-3 0,3-3 16,2-3-16,-1-2 0,2-4 16,3-6-16,3-5 0,1-4 0,2-6 15,4-7-15,3-5 0,0-4 16,0-2-16,4-12 0,-3-4 16,-4 2-16,-4 3 0,-2-5 15,-4 3-15,-6 5 0,-4 5 0,-3 3 16,-4 1-16,-1 8 0,-1 4 15,2 4-15,-1 3 0,1 0 0,1 3 16,5 0-16,2 3 0,0 0 16,2 0-16,3 4 0,1 3 15,1-1-15,2 3 0,-3 6 16,1 5-16,-3 2 0,0 4 0,-4 13 16,-5 6-16,-1-2 0,-3-1 15,-2 5 1,-1-2-16,2-6 0,2-5 15,3-5-15,2-2 0,3-6 0,2-3 16,4-4-16,5 0 16,4-3-16,2-2 0,3-2 0,2-2 15,-4-1-15,0 2 0,4 2 16,4 4-16,-4 2 0,-2 0 16,1 11-16,-4 5 0,-3 1 0,-5 1 0,-3 5 15,-4 4-15,-3 1 16,-2 1-16,-7 1 0,-6 0 15,-6 5-15,-1-5 0,1 2 16,0 0-16,6-11 0,3-10 0,5-6 16</inkml:trace>
  <inkml:trace contextRef="#ctx0" brushRef="#br0" timeOffset="66696.1089">22180 4038 0,'0'0'0,"0"0"16,0 0-16,0 0 0,0 0 0,28-9 16,-8 5-16,3 2 0,3 0 15,5 1-15,6 1 0,-2 3 16,0 2-16,4 1 0,-1-2 15,-6 1-15</inkml:trace>
  <inkml:trace contextRef="#ctx0" brushRef="#br0" timeOffset="66896.7085">22395 4594 0,'0'0'15,"0"0"1,0 0-16,32-19 0,-32 19 0,38-20 15,-8 4-15,13-4 0,2-1 16,12-3-16,2 1 0,-8 5 16,-2 3-16,-1 2 15,-6 2-15,-10 2 0,-6 2 0,-10 3 16,-6 1-16,-4-2 0,-5-1 0,0 3 16,-1 1-16,0 0 0</inkml:trace>
  <inkml:trace contextRef="#ctx0" brushRef="#br0" timeOffset="67089.3361">22724 4230 0,'0'0'0,"0"0"0,0 0 16,0 0-16,0 0 0,0 0 16,0 0-16,0 0 0,-2 23 0,2-23 15,5 34 1,-1-12-16,0 3 0,1 5 16,1 5-16,2 7 0,-1-2 15,1 4-15,0 4 0,2 3 16,1-7-16,4-3 0,2-11 15,0-9-15,1-8 0,-5-5 16,-2 0-16,-2-2 16</inkml:trace>
  <inkml:trace contextRef="#ctx0" brushRef="#br0" timeOffset="67792.7453">23160 4210 0,'0'0'0,"0"0"0,0 0 15,0 0-15,0 0 0,0 0 16,0 0-16,2 36 0,-2-36 0,0 39 15,1-11 1,-1 1-16,0 2 0,-1 10 16,-1 2-16,1-7 0,0-2 15,0 0-15,0-6 0,0-6 16,1-8-16,2-13 0,3-11 16,0-7-16,3-6 0,1-10 15,-1-7-15,1-3 0,0 0 0,2-8 16,0 1-16,-3 9 0,-3 5 0,2 2 15,-1 7-15,-2 6 0,-1 7 16,1 4-16,0 4 0,0 4 16,1 3-16,0 4 0,2 3 15,-2-1-15,1 2 0,2 0 16,0 4-16,1-3 0,1-1 0,2 1 16,4 2-16,-2-1 0,-1-1 0,-2 2 15,-2 3-15,-3 0 0,-4 4 16,-5 6-16,-5 6 0,-4 2 15,-3 3-15,-1 2 0,-3 0 16,1-4 0,3-5-16,0-2 0,2-7 15,5-3-15,2-4 0,6-5 16,6-6-16,0-8 0,3-7 0,4-6 16,5-5-16,1 0 0,2 0 15,2-7-15,-2 2 0,-4 5 16,-3 5-16,-4 3 0,-5 3 15,1 3-15,-2 3 0,4 3 16,2 3-16,-2 2 0,1 1 0,3 4 16,3 5-16,-1 4 0,0 4 0,1 3 15,-1 3-15,-3 3 0,-2 2 16,-2 4-16,-2 3 0,-2-2 0,-2-1 16,-1 1-16,-1-6 15,-1-5-15,0-5 0,-4-8 0,-1-5 16,-2-5-16,-1-3 0,3-10 31,3-8-31,3-4 0,3-5 0,6-7 16,4-8-16,4-9 0,2-2 15,6 0-15,6 1 0,0-1 16,-5 7-16,3 0 0,-3 7 16,-4 7-16,-2 5 0,-6 8 15,-3 6-15,-3 4 0</inkml:trace>
  <inkml:trace contextRef="#ctx0" brushRef="#br0" timeOffset="67946.4682">24038 3740 0,'0'0'0,"0"0"0,0 0 16,35-8-16,-35 8 0,43-8 15,-11 6-15,2 0 16,3 0-16,10 4 0,2 1 15,-1 2-15,-8-2 0,-8 0 16</inkml:trace>
  <inkml:trace contextRef="#ctx0" brushRef="#br0" timeOffset="68116.0482">24697 3915 0,'0'0'0,"0"0"0,0 0 16,0 0-16,19 20 0,-19-20 16,22 29-16,-22-29 0,21 28 0,-12-17 0</inkml:trace>
  <inkml:trace contextRef="#ctx0" brushRef="#br0" timeOffset="69936.9391">20121 12791 0,'0'0'0,"-15"1"0,-7 0 15,-8 3-15,-2-1 16,-15 3-16,-4 2 0,-12 3 16,1-2-16,-12 12 0,0 7 15,7 4-15,5 3 16,-8 20-16,-1 11 0,5-3 0,3 0 16,-19 44-16,10 2 0,17-13 15,11-8-15,5 9 0,5 5 16,5-8-16,4-7 0,5 8 0,4 2 15,4-5-15,5-5 0,7 4 16,4 2-16,2-9 0,-1-7 0,4-1 16,1-2-16,4-4 0,4 0 15,2-2-15,2 0 0,1-9 16,1-7-16,10 6 0,8 5 16,-5-6-16,-4-3 15,9 5-15,6 3 0,3-6 16,1-4-16,7 5 0,6 6 15,-4-6-15,-3-3 0,8 4 16,7 2-16,0-2 0,1-2 0,6 2 16,6 2-16,-7-7 15,-6-3-15,9 4 0,5 4 16,-2-12-16,-2-9 0,4 2 0,3 0 0,-7-5 16,-4-4-16,7 1 0,5-1 15,-6-6-15,-4-3 0,8-2 16,7-1-16,-6-5 0,-5-3 15,14-2-15,10-3 16,-9-1-16,-6 1 0,2 1 0,2 2 16,-7-3-16,-5-4 15,7-10-15,4-7 0,-9 0 16,-6 0-16,9-18 0,6-9 16,-13 7-16,-9 6 0,8-13 15,5-10-15,-12 5 0,-9 2 0,3-5 16,1-5-16,-4 2 0,-6 1 15,3-11-15,2-8 16,-10 7-16,-9 4 0,2-10 0,-1-6 16,-6 2-16,-5 1 0,1-9 15,-1-8-15,-8 4 0,-7 2 0,0-4 16,1-1-16,-1 5 16,0 3-16,-3-10 0,-3-5 15,-7 10-15,-2 7 0,-4-10 16,0-7-16,-3 12 0,-3 7 0,-2-5 0,-4-5 0,-4 10 15,-3 6-15,-8-2 0,-7-3 16,5 8-16,3 3 0,-7-5 16,-5-5-16,-1 12 0,1 7 15,-8-1-15,-7 0 0,6 2 0,4 4 16,-11 3-16,-6 2 16,5 5-16,4 3 0,-9-1 15,-6 0-15,0 3 16,0 4-16,-6 3 0,-6 0 15,8 4-15,4 0 0,-11 1 16,-8-3-16,5 3 0,3 3 16,-6 4-16,-5 2 0,9 1 15,7 2-15,-11 0 0,-5-2 16,10 2-16,7 1 0,-10-1 0,-6-1 0,6 7 16,4 5-16,-12-2 0,-10-1 15,11 1-15,9 1 0,-5 3 16,-2 1-16,4 2 0,5-1 15,1 4-15,-3 2 0,4-1 16,2-1-16,0-2 0,-2 0 0,2 4 16,-1 3-1,-2 1-15,-2 1 0,7-1 16,3-2-16,0 1 16,0 2-16,5-2 0,5-1 0,-7 3 15,-4 3-15,2 2 0,2 1 16,1-2-16,2-1 0,5-3 15,4 0-15,-3 3 0,-1 2 16,4-4-16,4 0 0,-4 1 0,0 3 0,0 3 16,1 2-16,5-2 0,4-3 15,1 0-15,2 0 0,-1 4 16,1 2-16,2 2 0,3 2 0,0-5 16,2-2-16,1-1 0,1 0 15,-1 4-15,-5 2 16,9-1-16,4-3 0,1 3 0,0 1 0,2 5 15,-1 3-15,0 0 0,1 1 16,6-14-16,1 2 0,3 6 16,0 4-16,1 2 0,1 1 0,0 2 15,1 2-15,1-4 0,2-2 16,4-2-16,4-2 16,-2 1-16,1-1 15,1-1-15,3 1 0,1-7 16,3-1-16,-3-6 0,-2-4 15,-3-2-15</inkml:trace>
  <inkml:trace contextRef="#ctx0" brushRef="#br0" timeOffset="70886.9927">23782 14420 0,'0'0'0,"0"0"0,0 0 15,0 0-15,0 0 0,0 0 16,0 0-16,0 0 0,12 21 0,-12-21 0,0 0 16,19 25-16,-19-25 0,19 19 15,-8-10-15,1-1 0,0 0 0,1-2 16,1-2-16,0 0 0,1 0 15,3 0-15,2-1 16,0-1-16,0 0 0,6 0 0,-1 1 16,3-2-1,1 1-15,-1 1 0,0-1 16,2 0-16,0-1 0,2-1 16,2-1-16,5-1 0,0 1 0,0 0 15,3 1-15,-1-2 16,-1 2-16,1-1 0,-1-1 0,7-1 15,-4-2-15,0 3 0,0 2 16,-2-3-16,-3-1 0,0-1 0,-1-2 16,-4 2-16,-2-1 0,-1-1 0,1 0 15,-3 0-15,0-1 16,-3-2-16,-1 1 0,-3 1 0,-3 2 16,-2 1-16,-2-1 15,0 1-15,1 1 0,-4 0 0,-2 1 16,0 0-1,0 0-15,-2 1 0,-1 0 16,0 0-16,-1 0 0,-2 1 0,-3 1 16,2-3-16,-1 1 0,1-1 15,1 0-15,0 2 0,-1-1 16,0 0-16</inkml:trace>
  <inkml:trace contextRef="#ctx0" brushRef="#br0" timeOffset="71388.0713">24725 13607 0,'0'0'0,"0"0"0,0 0 16,0 0-16,0 0 0,-12 17 15,12-17-15,-4 19 0,4-19 0,0 31 16,2-9-16,-1 0 15,0 2-15,0 11 0,0 3 16,0 2-16,-1 0 0,1 13 0,0 4 0,1-1 16,1-2-16,1 11 0,1 1 15,-1-5-15,0-4 0,2 8 16,0 0-16,1-7 0,1-5 0,2 10 16,1-2-16,0-4 0,1-3 15,1 2-15,1 2 0,-3-6 16,-2-3-16,6 25 15,-2-4-15,-3-12 16,-3-8-16,1-3 0,0 1 16,-3-10-16,0-6 0,1-7 0,1-6 15,3-7-15,3-4 0,-8-6 16,-2-1-16,-1 0 0</inkml:trace>
  <inkml:trace contextRef="#ctx0" brushRef="#br0" timeOffset="72629.795">26841 13126 0,'0'0'0,"0"0"0,0 0 16,0 0-16,0 0 0,0 0 16,-17 16-16,17-16 0,0 0 0,0 0 15,-7 22-15,6-11 16,0 3 0,0 4-16,0 7 0,0 1 15,-1 0-15,-1 12 0,2 2 16,-1 1-16,0 2 0,-1 15 0,-1 5 15,1 0-15,1 3 0,0 11 16,-1 1-16,1 1 0,1-10 0,-3 1 16,-3-8-16,0-13 15,1-9-15,-1-9 0,1-7 0,1-7 0,2-5 16,1-3-16</inkml:trace>
  <inkml:trace contextRef="#ctx0" brushRef="#br0" timeOffset="72930.7983">26799 13573 0,'0'0'16,"0"0"-16,0 0 0,0 0 0,0 0 15,0 0-15,0 0 0,0 0 0,0 0 0,0 0 16,27 4-16,-27-4 16,0 0-16,29-2 0,-29 2 15,29-4-15,-29 4 0,30-6 0,-13 2 16,-2 0-16,0 1 0,-1-4 16,1 0-16,0-1 0,-2-2 15,-1 1-15,-2 1 0,-1 2 0</inkml:trace>
  <inkml:trace contextRef="#ctx0" brushRef="#br0" timeOffset="73231.6683">27047 12854 0,'0'0'0,"0"0"0,0 0 0,0 0 16,0 0-16,-4 19 0,4-19 15,-2 31-15,1-11 0,0 7 0,-1 6 16,0 5-16,-1 4 0,1 24 16,1 12-16,0 14 0,1-6 0,1 24 15,1 18-15,2 6 16,-1-11-16,2 51 0,1-11 15,2-29-15,2-20 0,-1-11 0,2-6 16,-3-30 0,-3-21-16,-2-15 0</inkml:trace>
  <inkml:trace contextRef="#ctx0" brushRef="#br0" timeOffset="73664.2508">27360 13521 0,'0'0'0,"0"0"15,0 0-15,0 0 16,0 0-16,0 0 0,0 0 15,0 0-15,0 0 0,0 0 0,0 0 16,20 18-16,-20-18 0,0 0 16,13 17-16,-13-17 0,0 0 15,10 27-15,-8-17 0,0-1 0,0 0 0,1-3 16</inkml:trace>
  <inkml:trace contextRef="#ctx0" brushRef="#br0" timeOffset="74784.0513">22886 15279 0,'0'0'0,"0"0"0,0 0 0,0 0 15,-18 14-15,18-14 16,0 0-16,0 0 0,0 0 0,0 0 16,-16 15-16,16-15 0,0 0 0,0 0 0,21 2 15,-21-2-15,25-8 0,-25 8 16,33-21-16,-33 21 0,30-20 16,-30 20-16</inkml:trace>
  <inkml:trace contextRef="#ctx0" brushRef="#br0" timeOffset="75053.9587">24114 15022 0,'0'0'0,"0"0"0,0 0 0,0 0 15,14 31-15,-14-31 0,27 28 16,-8-15-16,2-2 0,5-3 16,6-3-16,3 0 0,-5-1 0,-5 0 0</inkml:trace>
  <inkml:trace contextRef="#ctx0" brushRef="#br0" timeOffset="75323.4047">26079 15049 0,'0'0'0,"0"0"15,0 0-15,0 0 0,0 0 0,0 0 16,24-3-16,-24 3 0,19-11 15,-19 11 1</inkml:trace>
  <inkml:trace contextRef="#ctx0" brushRef="#br0" timeOffset="76388.5974">23024 15776 0,'0'0'15,"-4"5"-15,1 0 0,0 1 16,0 0-16,-1 2 0,1 2 0,0 0 0,0 2 16,0 1-16,0-2 0,1-4 15,-1-1-15,2-1 0,0-1 16,1 0-16,0 0 0,1-1 15,2-2-15,0 0 16,1 0-16,1-2 0,0 0 0,1 0 16,-2 0-16,0 0 0,0 1 0,-1-2 15,0 1-15,1 0 0,-2-1 16,0 1-16,-2 1 0,2-1 0,-2 1 16,3-1-16,-3 1 0,2 1 15,-2-1-15,2 1 0,-2-1 16,2 0-16,-2 0 0,2-1 15,-2 1-15,3-2 16,-3 2-16,0 0 0,3-4 16,-1 1-1,0-1-15,2-3 0,0-3 0,-1 2 16,1 1-16,-2 1 0</inkml:trace>
  <inkml:trace contextRef="#ctx0" brushRef="#br0" timeOffset="77777.4677">22714 15400 0,'0'0'0,"0"0"16,0 0-16,0 0 0,0 0 0,0 0 16,0 0-16,0 0 0,0 0 15,0 0-15,0 0 0,21 14 16,-21-14-16,0 0 0,0 0 0,23 4 0,-23-4 15,0 0-15,0 0 0,24-3 16,-24 3-16,0 0 0,0 0 16,22-9-16,-16 7 0,-2-1 15,1-1-15,-1 1 0,1 0 16,-1 1-16,0 0 0,1 1 16,-2-1-1,-1 0-15,-1-2 0,2 1 16,0-1-16,0 1 0,-1 0 15,1 1-15,-1 0 0,0-1 0,0 2 16,-2 1-16,2-2 0,-2 2 16,3-1-16,-3 1 0,0 0 15,0 0-15,0 0 0,0 0 16,4-3-16,-4 3 0,0 0 0,0 0 0,0 0 16,0 0-16,0 0 0,0 0 15,0 0-15,0 0 0,0 0 16,0 0-16,0 0 0,7-2 15,-7 2-15,0 0 0,6 0 16,-6 0-16,0 0 0,10-1 16,-10 1-1,10 0-15,-10 0 0,8-1 16,-8 1-16,9-1 0,-9 1 16,10 0-16,-7 0 0,0 0 0</inkml:trace>
  <inkml:trace contextRef="#ctx0" brushRef="#br0" timeOffset="79516.4158">21104 11811 0,'0'0'0,"0"7"0,-1 4 16,0 0-16,0 2 0,1 6 0,1 4 16,1 1-16,2 3 0,2 2 15,4 3-15,1 8 0,0 2 0,0-2 16,1 1-1,1 0-15,-1 1 0,9 8 16,4 2-16,0-6 0,0-2 16,4 7-16,2 1 0,0 0 15,0-2-15,-1 0 0,0-1 16,4 3-16,0-5 0,0-2 16,0-3-16,-3-1 0,-2-1 0,1-1 15,0 1-15,1-2 0,0-2 0,-1-3 16,-1-3-16,0-3 0,2-3 15,0-3-15,1-2 16,-1-2-16,0-3 0,3-1 16,1-2-16,1-3 0,-2-3 0,3-5 15,3-1-15,0-3 0,-1 0 16,6-5 0,4-6-16,-4 3 0,3-1 0,7-8 15,0-5-15,-3-2 0,-3-2 16,6-4-16,6-5 0,23-15 15,-9 4-15,-1-6 0,-3-6 16,-1 6-16,-1 4 0,3-4 16,3-1-16,-1-2 0,0-1 15,5-3-15,4-3 0,-6 3 0,-3 2 0,5-8 16,4-6-16,-3 7 16,-2 5-16,6-5 0,4-3 0,-2 4 15,-3 2-15,3-3 16,3 0-16,-3 0 0,-2 0 0,11 0 15,8-2-15,-5 4 0,-4 2 16,5-4-16,2-3 0,-5 9 0,-5 4 0,4-1 16,1-2-16,-2 5 0,-3 2 15,0-1-15,-1-2 0,-9 5 16,-7 5-16,2 1 0,3 2 16,-11 9-16,-7 8 0,-3-6 15,0-4-15,-10 4 0,-4 3 0,-2 2 16,-2 1-1,-6 2-15,-4-1 0,-4 1 16,-1 0-16,-2 7 0,0 5 16,1-1-16,0-2 15,-5 1-15,-2 1 0,1-2 0,4-1 0,2 0 16,0 2-16,-8 4 0,-5 4 16,-3 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06T01:48:20.5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18419 5066 0,'0'0'0,"0"0"0,0 0 0,0 0 16,0 0-16,25 1 0,-25-1 0,24 3 15,-24-3-15,33 4 0,-9-1 16,0 1-16,1-1 16,7-1-16,6 1 0,9 2 0,-1 1 15,19 0-15,7 2 0,-4-1 16,0-3-16,19 1 0,4-2 16,7 0-16,-8 1 0,19-1 0,3-1 15,28-5-15,-22-4 0,9 2 16,8 0-16,-21-1 0,-12 0 0,6 2 15,5-1-15,-9 4 0,-7 1 0,10 0 16,6 0-16,-6-4 16,-4-4-16,13 3 0,8 4 15,-10 2-15,-8 2 16,15-2-16,10-2 0,-13 0 16,-9-3-16,10 2 15,7-1-15,-9 2 0,-6 0 0,8-1 16,6 1-16,-13 2 0,-6 2 15,7 0-15,3-1 0,-6 0 16,-7 1-16,9-1 0,3 2 16,-8 3-16,-6 1 0,10-1 15,8 0-15,-13 1 0,-8 0 0,3-4 16,3 0-16,-9 1 0,-6 0 0,8 1 16,5 1-16,-13-2 15,-8-1-15,5 2 0,3 0 16,-9-2-16,-4-2 0,5 3 15,2 0-15,-9 1 0,-8-2 16,3 0-16,0-1 0,-7 1 16,-6 2-16,-2-2 0,0 1 15,-7-3-15,-7 0 0,6-1 16,1 1-16,-7 3 0,-6-1 0,-1 3 16,-1 1-16,-6-4 0,-4 0 15,-1-1-15,-1 3 16,-7 2-16,-4 0 0,-3-1 0,-2-3 0,-1 0 15</inkml:trace>
  <inkml:trace contextRef="#ctx0" brushRef="#br0" timeOffset="6380.3672">6735 5076 0,'0'0'0,"0"0"0,0 0 15,29-5-15,-29 5 0,28-6 16,-5 0-16,1 1 0,-1 1 16,10-1-16,2 1 0,4-3 0,2 0 15,16 0-15,0 1 16,4 1-16,0 3 0,15 1 15,1 0-15,0 1 0,0 2 0,13 0 0,0 0 16,8 3-16,-3 3 0,38-1 16,-10-4-16,-12-5 0,-11-4 15,-2 1-15,-1 1 0,-1 0 16,0-1-16,1 3 0,2 1 16,-3-1-16,-2-3 0,2 4 15,1 2-15,0 4 0,0 3 0,2 1 0,4 2 16,-2-1-16,-1-2 0,1-1 15,-2 0-15,1-5 0,-1-3 16,7 0-16,4 0 0,-3 0 0,-2 1 16,1 0-16,1-1 15,-5 2-15,-2 0 0,4 0 0,4-1 32,-6 0-32,-6 1 0,0 1 0,0 0 15,-4-2-15,0-2 0,1 1 16,3 1-16,-4-2 0,-3 1 15,4-1-15,4-2 0,-6 2 16,-4 2-16,-5-2 0,-3-1 16,-8 0-16,-6-1 0,-7-3 15,-5-1-15,-6 4 0,-6 1 0,-7-1 0,-8-1 16,-6 3-16,-5 0 0,-5 3 16,-2 2-16,-6-3 0,-2 0 15,-11-2-15,-5-2 0,5 2 16,3 1-16,2-1 0</inkml:trace>
  <inkml:trace contextRef="#ctx0" brushRef="#br0" timeOffset="6703.6352">12901 3798 0,'0'0'16,"0"0"-16,0 0 0,0 0 0</inkml:trace>
  <inkml:trace contextRef="#ctx0" brushRef="#br0" timeOffset="6866.18">13737 3853 0,'0'0'0,"0"0"15,0 0-15,0 0 0,23 6 0,-23-6 16</inkml:trace>
  <inkml:trace contextRef="#ctx0" brushRef="#br0" timeOffset="7020.0333">14453 3860 0,'0'0'0,"0"0"0,0 0 15,19 15-15,-19-15 0,17 14 0,-17-14 0,12 11 16</inkml:trace>
  <inkml:trace contextRef="#ctx0" brushRef="#br0" timeOffset="13325.2768">11922 5120 0,'0'0'0,"0"0"16,0 0-16,0 0 0,0 0 0,26-9 15,-26 9-15,0 0 0,25-9 16,-25 9-16,22-9 0,-9 6 16,1 2-16,2 0 0,0-1 15,1 1-15,2 0 0,0 1 0,2 0 16,1 0-16,0 1 0,8-1 0,1 0 16,0 1-16,1 1 0,1-2 15,1 1-15,1 1 16,2 1-16,7-3 0,-1-1 0,-1-2 15,0 1-15,0-1 0,-1 1 16,8 0 0,-3-1-16,-2 2 0,-1 1 15,-2 0-15,0 0 0,-1 2 16,-1 1-16,1-1 0,0 0 0,-2 1 0,0 2 16,0-3-16,1 1 0,6 0 15,-2-1-15,0 1 0,0 0 0,-1 0 16,-1 0-16,0-1 0,-2 1 15,0-2-15,0 0 16,-3-1-16,0-1 0,1 4 16,-1 2-16,-4-4 0,-3-3 0,0 2 15,2 0-15,-3 1 0,-4 0 16,-3-2-16,-2-4 16,-6 1-16,-3 0 0,-1 1 15,-2 1-15,0 0 0,-1-1 0,-3 2 0,0-1 16,-1 1-16,1 0 0,-3 1 15,2-2-15,-2 2 0,2-2 0,-2 2 16,0 0-16,0 2 0,0 1 16,-2 3-16,-1 1 0,-3 4 15,-2 3-15,2-2 0,0-1 16,2-2-16</inkml:trace>
  <inkml:trace contextRef="#ctx0" brushRef="#br0" timeOffset="17203.5006">18386 5101 0,'0'0'0,"0"0"15,0 0-15,0 0 0,0 0 0,20-3 16,-20 3-16,0 0 0,27-5 16,-27 5-16,30-4 0,-12 3 0,0-2 15,4 1-15,3 0 0,1-2 0,2 1 16,8 0-16,3 0 15,-2 2-15,2 1 0,9-2 0,2 0 16,-2-1-16,-1-2 0,10-1 16,1 0-16,-3 4 0,-2 0 15,2 1 1,3 0-16,5 0 0,-4 0 16,2-2-16,-1 0 0,-2 2 15,-3 2-15,12-3 0,2-1 16,-8-1-16,-3 2 0,1-1 0,2-1 15,-3 2-15,-2 2 0,32-1 16,-5 0-16,-11 2 0,-8 2 16,0-4-16,0-3 0,0 2 0,0 2 0,4-1 15,5 0-15,-11 3 0,-7 1 16,5-2-16,6-2 0,-4 1 16,-1-1-16,3 0 0,2 0 15,-4-3-15,-4 1 0,5 3 16,3 2-16,-5 3 15,-5 4-15,8-6 0,4-3 0,-3-2 0,-2-2 0,1 4 16,0 3-16,-7-2 31,-4 0-31,6-1 0,2-2 16,-2 2-16,-2 1 0,6 1 0,4 0 16,-7-3-16,-6-3 0,9 2 15,4 4-15,-5-1 0,-4 1 16,5-2-16,4-1 0,-5-1 0,-4-1 0,4 4 15,2 3-15,-6-4 0,-1-4 16,0 4-16,1 4 0,-4-2 16,-2 1-16,6 1 0,2 0 15,-6-5-15,-4-3 0,3 0 16,1 2-16,0-1 0,0-1 16,4 3-16,4 3 0,-8 2 0,-4 0 0,3-4 15,3-3-15,-7 2 0,-2 2 16,1 2-16,2 1 0,-4-2 15,-3-3-15,2 1 0,3 1 16,-5 0-16,-5 2 0,4 0 16,2 1-16,-3-2 0,-2-1 15,1 1 1,2 0-16,-4-1 0,-4 0 0,3 2 16,3 2-16,-2-2 0,-3-2 15,-9-2-15,6-2 0,-3 2 16,2 3-16,2-1 0,2 1 15,-4-2-15,-2-1 0,3 1 16,2-1-16,-5 1 0,-4-1 16,1 0-16,2 0 0,-5-1 0,-1 4 0,0-5 15,1 0-15,-2 3 16,-2 1-16,1-1 0,0-1 0,-5 0 16,0 1-16,1-1 0,2 1 15,-2-1-15,0 1 0,-2 1 0,-1 1 16,-2 0-16,0-3 15,-1 0-15,0 0 16,-1 0-16,0 1 0,-2-1 16,1 1-16,-1-1 0,-1 1 15,1 0-15,1 0 0,-2 0 16,0-1-16,-1 1 0,0-2 16,0 1-16,1 0 0,-2 0 15,1-1-15,-1 2 0,0 0 16,0 0-16,-1 0 0,0 0 0,0 0 0,-1 0 15,0-1-15,-2 1 0,3-1 0,-3 1 16,3 0-16,-3 0 16,2 0-16,-2 0 0,0 0 15,0 0-15,2-1 0,-2 1 0,0 0 16,0 0-16,0 0 16,0 0-16,0-3 0,0 3 0,0 0 0,0 0 15,0 0-15,0 0 0,0 0 16,0 0-16,0 0 0,0 0 15,0 0-15,0 0 0,0 0 16,0 0-16,0 0 0,0 0 0,0 0 16,0 0-16,0 0 0,0 0 15,0 0 1,0 0-16,0 0 0,0 0 16,0 0-16,0 0 0,0 0 0,0 0 15,0 0-15,0 0 0,0 0 16,0 0-16,7 0 15,-7 0-15,0 0 0,0 0 0,0 0 16,0 0-16,0 0 0,0 0 16,0 0-16,0 0 0,0 0 0,0 0 15,0 0-15,0 0 0,0 0 16,0 0-16,0 0 0,4-2 16,-4 2-16,0 0 0,0 0 15,0 0-15,0 0 0,0 0 0,0 0 16,0 0-16,0 0 0,0 0 15,0 0 1,0 0-16,0 0 0,0 0 16,0 0-16,0 0 0,0 0 0,0 0 15,0 0-15,0 0 0,0 0 16,0 0-16,0 0 0,0 0 16,0 0-16,0 0 0,0 0 15,0 0-15,0 0 0,0 0 16,0 0-16,0 0 0,0 0 0,0 0 15,0 0-15,0 0 0,0 0 16,0 0-16,0 0 0,0 0 16,0 0-16,0 0 0,0 0 15,0 0-15,0 0 0,0 0 0,0 0 16,0 0-16,0 0 0,0 0 16,0 0-1,0 0-15,1-6 0,-1 6 0,0 0 16,0 0-16,0 0 0,0 0 15,0 0-15,0 0 0,0 0 16,0 0-16,0 0 0,0 0 16,0 0-16,0 0 0,0 0 15,0 0-15,0 0 0,0 0 16,0 0-16,0 0 0,-3 5 0,3-5 0,0 0 16,0 0-16</inkml:trace>
  <inkml:trace contextRef="#ctx0" brushRef="#br0" timeOffset="19040.3622">21618 4984 0,'0'0'0,"0"0"0,0 0 0,0 0 0,30 2 16,-30-2-16,27 4 15,-10 1-15,2-1 0,-1 3 16,1 2-16,0 1 0,-1 0 0,6 7 15,1-1-15,-1 0 0,0 0 16,-2 3-16,0 4 0,-2-1 0,-2 0 0,8 5 16,0 1-16,-2-2 0,0-1 15,-2 0-15,-1 1 16,-1-1-16,1-2 0,4 4 0,-2 0 16,-1-5-16,0-1 0,-1 1 15,0 0-15,0-3 0,0-3 16,1 1-16,0-1 0,0-3 0,0-2 15,1 0-15,0-1 0,0-3 16,-1-1-16,4-1 0,1 0 16,-4-3-16,0-1 0,9-3 0,3-3 15,-1-3-15,-1-3 0,7-4 16,4-2-16,-3-1 0,-2-3 16,8-4-1,3-7-15,8-3 0,-4 2 0,4-6 16,4-3-16,4-4 0,-4 3 15,29-17-15,-4 4 16,-7 7-16,-6 3 0,-2-5 0,2-5 16,-9 5-16,-3 2 0,11-7 15,7-3-15,-3 4 0,-2 4 0,6-5 16,4-4-16,-7 6 0,-3 5 0,9-8 16,5-4-16,-7 7 0,-5 6 15,9-7-15,6-2 16,-2 4-16,-4 0 0,9 2 0,6 0 15,-8 6-15,-6 5 0,5-4 16,5-2-16,-5 5 0,-6 3 16,4-2-1,3-1-15,-12 8 0,-7 3 0,3 0 16,3-3-16,-9 7 16,-3 5-16,2 0 0,3 1 0,-9 2 15,-6 0-15,-1 0 0,-2 1 16,-3 2-16,-3 4 0,-3 1 15,-1 1-15,-9 0 0,-4 1 16,-1 0-16,0-2 0,-7 0 0,-3 3 0,-1-1 16,-2 1-16,-3 3 0,-5 1 15,-4-1-15,0 0 0,-3 0 16,-1 2-16,-2 2 16,0 0-16,3-3 0,-3 3 0,0 0 15,0 0-15,0 0 0,-6-1 16,-5 0-1,-6 1-15,2 1 0,-2 0 0,-5 2 16,-3 0-16,4 1 0,5-2 16,2-1-16</inkml:trace>
  <inkml:trace contextRef="#ctx0" brushRef="#br0" timeOffset="21631.3328">13588 4195 0,'0'0'0,"0"0"0,0 0 16,-22 1-16,22-1 0,-17-2 15,11 1-15,0 0 0</inkml:trace>
  <inkml:trace contextRef="#ctx0" brushRef="#br0" timeOffset="22788.6975">12945 4690 0,'0'0'0,"0"0"0,0 0 16,0 0-16,0 0 0,0 0 16,0 0-16,0 0 0</inkml:trace>
  <inkml:trace contextRef="#ctx0" brushRef="#br0" timeOffset="24409.2483">12474 3957 0,'0'0'0,"0"0"0,0 0 15,0 0-15,0 0 0,0 0 16,0 0-16,0 0 0,0 0 0,0 0 16,29 9-1,-29-9-15,23 5 0,-23-5 16,28 6-16,-14-4 0,1 1 16,2 0-16,1 1 0,-2-1 15,0 1-15,-1-1 0,0 0 16,0 0-16,-2-1 0,-1 0 15,-1 1-15,-1-1 0,-1 0 0,-1-1 16,-2-1-16,1 1 0</inkml:trace>
  <inkml:trace contextRef="#ctx0" brushRef="#br0" timeOffset="24641.0277">13078 3717 0,'0'0'0,"0"0"16,0 0-16,0 0 0,0 0 16,0 0-16,0 0 0,0 0 15,0 0-15,0 0 0,5 26 16,-5-26-16,0 0 0,5 32 16,-5-32-16,3 33 0,-1-18 15,-1 3-15,0 3 0,1-1 0,0 3 0,1 0 16,-1 2-16,1 7 0,0 0 15,1-6-15,-2-3 0,0-3 16</inkml:trace>
  <inkml:trace contextRef="#ctx0" brushRef="#br0" timeOffset="24995.3616">13601 4271 0,'0'0'16,"0"0"-16,0 0 0,20-4 15,-20 4-15,23-4 0,-6 2 16,0 1-16,1 1 0,2-1 0,2 1 16,4 0-16,1 2 0,-3-1 15,-2 0-15,-1 0 0,-1 1 16,-2 0-16,0 0 0,-1 1 16,-2 0-16,-3-1 0,-1-1 15,-2-1-15,-1 0 0,-3 0 0,1 0 16,-2 0-16</inkml:trace>
  <inkml:trace contextRef="#ctx0" brushRef="#br0" timeOffset="25211.7859">13815 4070 0,'0'0'16,"0"0"-16,0 0 0,0 0 16,0 0-16,0 0 0,0 0 15,0 0-15,0 0 0,-11 16 0,11-16 0,0 0 16,-5 27-16,5-27 0,3 29 15,-3-29-15,5 33 0,-2-15 16,1 3-16,0 0 0,2 1 0,0 7 16,2 1-16,0-1 0,-1 0 15,2-4-15,2-4 0,0-2 16,1-1-16,1 0 0,-3-2 0,-3-4 16</inkml:trace>
  <inkml:trace contextRef="#ctx0" brushRef="#br0" timeOffset="25643.8338">14430 3987 0,'0'0'16,"0"0"-16,0 0 0,0 0 0,0 0 15,0 0-15,-7 29 0,7-29 16,-2 20-16,2-20 16,-2 28-16,1-12 0,0 0 15,2 1-15,1-2 0,0 0 16,2-2-16,0-1 0,0-2 16,2-1-16,1-3 0,0-1 15,2-4-15,1-1 0,2-3 0,1-4 16,3-4-16,2-5 0,-2-2 15,2-2-15,2-1 0,-2-1 16,0-1-16,1-3 0,-3 1 16,-3 1-16,-2 1 0,-2 1 0,-2 1 15,-3 3-15,0 2 0,-3 3 16,-2 3-16,-4 3 0,-1 3 16,-4 3-16,-5 2 0,0 3 15,-1 1-15,-2 5 0,-4 5 0,-3-2 0,4-2 16,4-3-16,2-1 0,4-1 15</inkml:trace>
  <inkml:trace contextRef="#ctx0" brushRef="#br0" timeOffset="25944.7557">14960 4002 0,'0'0'0,"0"0"15,0 0-15,0 0 0,0 0 0,0 0 16,30 11-16,-30-11 0,0 0 16,24 15-16,-24-15 0,18 15 0,-10-6 15,-2 2-15,-1 0 0,-2 1 16,-1 2-16,-2 2 0,-2 1 0,-1-1 16,-1-1-16,-1-2 0,-2 0 15,2-2-15,0-1 0,0 0 16,0-2-16,3-2 0,1 0 15,2-1-15,4-4 0,1 0 16,4-2-16,6 0 0,4-3 0,0 0 0,3-4 16,8-2-16,5-1 0,-2 0 15,-1 0-15,0 1 0,-6 0 16,-5 4-16</inkml:trace>
  <inkml:trace contextRef="#ctx0" brushRef="#br0" timeOffset="26229.6042">15544 3930 0,'0'0'15,"0"0"-15,0 0 0,19-9 0,-19 9 0,28-7 0,-6 2 16,1-1-16,1 1 0,14-2 15,3-1-15,-2 1 0,0 1 0,8-2 16,1 0-16,-5 1 16,-2 1-16,3 0 0,-4 0 15,-4 1-15,-4-1 0,-4 0 16,0 1 0,-5-1-16,-3 2 0,-7-2 0,-4-3 15,-4 4-15,1 0 0,-2 2 16</inkml:trace>
  <inkml:trace contextRef="#ctx0" brushRef="#br0" timeOffset="26599.6509">16254 3430 0,'0'0'0,"0"0"15,0 0-15,22 1 0,-22-1 16,25 1-16,-9-1 0,3 2 16,1 1-16,3 1 0,4-1 15,5 2-15,-1-1 0,-2 2 0,1 1 16,-2 1-1,-3 3-15,4 4 0,-3-2 16,-3 1-16,-2-1 0,-3 0 16,-5 1-16,-3 0 0,-3 0 15,-8 1-15,-8 2 0,-7 1 16,-5 2-16,-12 6 0,-11 3 16,-8 4-16,-5 5 0,2-3 15,12-7-15,10-7 0</inkml:trace>
  <inkml:trace contextRef="#ctx0" brushRef="#br0" timeOffset="61130.8212">15667 8870 0,'0'0'0,"0"0"0,0 0 0,-1 20 15,1-20-15,-2 24 0,1-8 16,-2 4-16,1 4 16,1 4-16,0 4 0,0 12 15,0 2-15,0 14 16,0 6-16,2-4 0,1 0 0,0 12 15,1 0-15,2 9 16,0-4-16,0 4 0,-1 4 0,1-4 16,-1-12-16,0 26 0,-1-12 15,-1-7-15,-1-3 0,0-6 0,0-2 16,1-3-16,2-1 0,0-9 0,2-5 16,1-13-16,2-8 0,5-12 15,6-8-15,3-11 0,3-9 16,-9 5-16,-4 1 0,-5 2 15</inkml:trace>
  <inkml:trace contextRef="#ctx0" brushRef="#br0" timeOffset="61531.1079">16340 9478 0,'0'0'0,"0"0"0,-20 15 16,9-6-16,-3 2 0,-3 4 0,-4 4 16,-8 8-16,1 2 0,-9 12 15,1 2-15,0-2 0,2-4 0,-8 10 16,2 0-16,2-6 0,2-4 16,-2 2-16,4-3 0,7-10 15,3-7-15,7-4 0,4-4 0,4-2 16,3-4-16,4-1 0,3 1 15,5 0 1,2 0-16,7 0 0,3 2 16,2-1-16,1-1 0,7 2 15,5 1-15,-1 2 0,0 0 0,10 1 16,2 1-16,-2 1 0,-1 0 16,-1-4-16,2-3 0,-4 0 15,-5 0-15,5 0 0,1-3 16,-6-3-16,0-2 0,6-11 15,-1-6-15,-8-2 0,-1-6 16,-3 3-16,-6 6 0,-6 5 0</inkml:trace>
  <inkml:trace contextRef="#ctx0" brushRef="#br0" timeOffset="61916.803">16679 9252 0,'0'0'0,"0"0"0,0 0 16,0 0-16,0 0 16,0 0-16,23-6 0,-23 6 15,29-8-15,-9 4 0,3-1 16,0 1-16,1 0 0,3 0 16,3 1-16,5 1 0,-3 2 15,-1 2-15,-2 3 0,-3 1 16,-5 2-16,-5 4 0,-4 3 15,-5 3-15,-4 4 0,-5 10 0,-4 5 0,-6 1 16,-1 1-16,1 1 0,0 3 16,-2 5-16,-2-1 0,5-2 15,2 1-15,1 1 0,0-4 0,2-1 16,3-1-16,3-5 16,2-4-16,3-1 0,1 0 15,-2-3-15,-2-2 16,1-2-16,1-2 0,0-1 15,-2-2-15,-2-5 0,-1-2 16,-7 0-16,-4-1 0,3-3 16,2-1-16,1-1 0</inkml:trace>
  <inkml:trace contextRef="#ctx0" brushRef="#br0" timeOffset="62117.4512">16603 10470 0,'0'0'0,"0"0"0,0 0 0,0 0 15,0 0-15,0 0 0,0 0 16,0 0-16,0 0 0,0 0 15,23-13-15,-23 13 0,33-8 0,-10 3 16,4 0-16,3-1 16,2-1-16,14 0 0,4 1 15,9 1-15,-1 2 0,2-1 0,2-1 0,9-1 16,-2 1-16,9-6 0,-3-2 16,-10-3-16,-7-2 0,-9 2 15,-14 5-15,-9 3 0</inkml:trace>
  <inkml:trace contextRef="#ctx0" brushRef="#br0" timeOffset="62402.3895">17729 9746 0,'0'0'0,"0"0"0,0 0 0,26-2 16,-26 2-16,30-9 0,-5 3 0,2-1 16,1 0-16,14-2 0,5-1 15,0 0-15,1-1 0,12 0 16,0 2-16,3 0 0,-5 2 16,-3 1-16,-1 2 0,-7 1 15,-5-1 1,1 1-16,-5 1 0,-6 2 15,-5 1-15,-2-2 0,-3-2 16,-8 1-16,-2 0 0,-3 1 16</inkml:trace>
  <inkml:trace contextRef="#ctx0" brushRef="#br0" timeOffset="62719.0662">18103 9090 0,'0'0'0,"0"0"0,0 20 15,0-5-15,0 0 0,2 12 0,0 4 16,1 5-16,0 4 0,3 17 15,1 6-15,-1 1 0,1 1 16,2 20-16,1 6 0,1 10 16,-2-4-16,8 20 0,3 3 0,7 40 15,-1-15-15,4 0 0,4 1 16,5-16-16,5-14 0,-13-36 0,-10-25 16,-6-18-16</inkml:trace>
  <inkml:trace contextRef="#ctx0" brushRef="#br0" timeOffset="62950.521">19941 9881 0,'0'0'0,"0"0"0,16 18 16,-16-18-16,0 0 0,17 18 16</inkml:trace>
  <inkml:trace contextRef="#ctx0" brushRef="#br0" timeOffset="66260.0273">21712 9835 0,'0'0'0,"11"-2"15,7 1-15,0 0 0,1-1 0,14 0 16,8-1-16,0 0 0,1 2 15,13 0-15,3-1 0,4 0 16,-6-1-16,10 0 0,-1-3 16,-10 4-16,-6 1 0,2 0 15,0-1 1,-6 2-16,-7 2 0,5 0 16,-2-1-16,-8-3 0,-2-1 0,2 0 15,-3 5-15,-8-2 0,-2-2 16,2-1-16,2-1 0,-6 1 15,-5 1-15,-3 0 0</inkml:trace>
  <inkml:trace contextRef="#ctx0" brushRef="#br0" timeOffset="66560.9242">22779 9414 0,'0'0'0,"0"0"15,0 0-15,0 0 0,0 0 0,31 0 0,-31 0 16,33-1-16,-33 1 0,40 4 16,-17-2-16,0 3 0,1-1 0,6 6 15,0 2-15,-5 0 16,-3-1-16,-4 6 0,-5 6 16,-4 1-16,-4 2 0,-8 14 15,-9 7 1,-2-3-16,-4-2 0,-6 10 0,-3 2 15,0-6-15,-1-3 0,-1 1 16,4-4-16,5-10 0,6-6 0,3-7 16,5-7-1,7-8-15,5-5 0,-2 1 0,0-1 16,-2 0-16</inkml:trace>
  <inkml:trace contextRef="#ctx0" brushRef="#br0" timeOffset="66930.7746">23498 8986 0,'0'0'0,"0"0"15,0 0 1,0 0-16,0 0 0,0 0 0,0 0 16,0 0-16,27 0 0,-27 0 15,30-1-15,-30 1 0,37-2 16,-16 2-16,2 2 0,-2 0 0,-2 1 15,1 1-15,1 2 16,3 2-16,-1 2 0,-4 5 16,-1 4-16,-4 1 0,-2 2 0,-4 4 0,-4 4 15,-3 1-15,-1-1 0,-5 12 16,-1 3-16,-2-2 0,0-1 16,-3 8-16,-1 1 0,1-4 0,2-3 15,0 6-15,3-3 16,4-4-16,2-2 0,3-3 0,2-1 15,2-4-15,0-4 0,-1 4 0,0 4 16,-1-6-16,0-2 0,-3-1 16,-1 2-16,-1-8 0,0-6 0,0-3 15</inkml:trace>
  <inkml:trace contextRef="#ctx0" brushRef="#br0" timeOffset="67146.6694">23482 10218 0,'0'0'0,"0"0"16,0 0-16,0 0 0,0 0 0,0 0 16,0 0-16,37-7 15,-37 7-15,43-11 0,-11 1 16,2 1-16,1 1 0,14-4 0,1-3 16,0 2-16,0 2 0,10-4 0,-1 0 15,2-2-15,-5 2 0,-7 4 16,-4 1-16,-5 0 0,-5-1 15,-3 0-15,-9 3 0,-5 2 0</inkml:trace>
  <inkml:trace contextRef="#ctx0" brushRef="#br0" timeOffset="67485.5028">24512 9725 0,'0'0'16,"0"0"-16,0 0 0,0 0 0,0 0 15,0 0-15,32-8 16,-32 8-16,29-3 0,-29 3 0,44-1 15,-20 2-15,0 1 0,3 4 16,0 1-16,5 5 0,-3 0 16,-5 6-16,-3 3 0,-4 1 0,-5 0 15,-4 11-15,-6 6 0,-4-3 0,-4-1 16,-1-3-16,0 1 16,-1-2-16,0-3 0,2-2 0,1-4 15,3-5-15,1-2 0,3-4 16,4-2-16,1-3 0,4-2 15,5 0 1,4-3-16,2-2 0,1-3 0,7-3 16,5-4-16,5 0 0,4-1 0,13-7 15,4-2-15,-2-1 0,0 0 16,16-5-16,4 1 0,-7-1 16,-7 1-16,-10 5 0,-17 6 15,-9 4-15</inkml:trace>
  <inkml:trace contextRef="#ctx0" brushRef="#br0" timeOffset="67701.8604">26853 9114 0,'0'0'0,"0"0"0,0 0 15,0 0-15,0 0 16,10 22-16,-10-22 0,0 0 16</inkml:trace>
  <inkml:trace contextRef="#ctx0" brushRef="#br0" timeOffset="68049.9856">26736 8551 0,'0'0'0,"0"0"0,0 0 16,0 0-16,0 0 0,0 0 16,0 0-16,0 0 0,0 0 0,0 0 15</inkml:trace>
  <inkml:trace contextRef="#ctx0" brushRef="#br0" timeOffset="69970.6975">7434 6191 0,'0'0'0,"-10"1"0,-4-1 0,-1 2 0,-1 0 16,-11 2-16,-5 1 0,3 1 15,1 3-15,-12 2 0,-4 1 16,2-1-16,3 1 0,-13 4 15,-2 3-15,6-2 0,6 0 0,-8 6 16,-5 3-16,7-3 16,6 1-16,-3 4 15,-2 3-15,3 1 0,1 3 16,-8 10-16,-1 3 16,8-9-16,3-7 0,-18 27 0,7 6 15,12-8-15,9-6 0,3-8 16,2-7-16,6-3 0,7-5 15,3 5-15,7 3 0,1-3 16,2 0-16,4-5 0,5 6 0,-3-9 16,-1-5-16,8 3 0,3 0 0,0-3 15,0 1-15,3 1 0,7 3 16,3 2-16,2 1 0,6 3 16,-1 3-16,4-7 0,0-4 15,5 3-15,2 2 0,2-6 16,0-6-16,6 1 0,5 0 0,0-3 0,-3-1 15,28 0-15,-8-7 0,-4-4 16,-4-4-16,2-2 0,0-3 16,-1-3-16,-2-2 0,7-2 15,3-2-15,0-4 0,-5-2 16,8 0-16,4 1 0,-5-3 16,0-3-16,0-7 15,2-5-15,-7 6 0,-4 1 16,3-6-16,3-4 0,-5 1 15,-4-2-15,1-6 0,-1-5 16,-2 6-16,0 2 0,-2-4 16,-1-3-16,-7-3 0,-4-1 15,3-3-15,4-2 0,-6-2 16,-4-3-16,0 0 0,-2-1 0,-5 9 0,-4 7 16,-12-7-16,-6-2 15,-5 3-15,-3 3 0,-5 0 0,-4 1 16,-6 3-16,-5 1 0,-3-2 15,-2 1-15,-5 5 0,-2 4 16,-8-3-16,-4-3 0,-2 6 16,-1 3-16,-12-1 15,-6-1-15,-4 1 0,-4 3 16,-6 4-16,-3 2 0,0 5 16,2 4-16,-8 7 0,-7 6 15,6 5-15,3 3 0,-4 5 16,-2 5-16,0 3 0,-1 3 0,-4 8 15,-3 7-15,9 4 0,6 2 16,1 9-16,2 5 0,4-3 0,4 0 16,6 5-16,3 2 15,3 6-15,5 2 0,-1 5 0,4 5 16,11-24-16,11-14 0,6-11 16</inkml:trace>
  <inkml:trace contextRef="#ctx0" brushRef="#br0" timeOffset="72045.9363">15926 11614 0,'0'0'0,"0"0"16,0 0-16,2 30 0,-2-30 15,3 37-15,-1-7 0,1 4 16,1 5-16,3 21 0,0 11 0,2 15 0,-1 1 16,3 28-16,1 24 0,2 9 15,-2-10-15,3 62 0,-2-9 16,-4-27-16,-4-17 0,2-2 16,3 0-16,-1-21 0,-1-14 0,5-4 15,6-3-15,-3-21 16,0-13-16,0-14 15,1-8-15,4-17 0,2-12 0,6-24 16,2-13-16,-11 4 0,-5 5 16,-5 3-16</inkml:trace>
  <inkml:trace contextRef="#ctx0" brushRef="#br0" timeOffset="72400.3886">16916 12586 0,'0'0'0,"0"0"16,0 0-16,0 0 0,-27 0 0,27 0 15,-27 14-15,11 0 0,-2 2 16,-4 8 0,-3 4-16,-10 9 0,1 0 0,-7 15 15,3 4-15,1-3 16,2-2-16,-1 9 0,0 7 15,10-11-15,5-9 0,10-4 0,8-5 16,4-6-16,3-6 0,8 0 16,7 0-16,2-7 0,2-5 15,9 0-15,6-2 0,-2-2 0,-2-2 0,7-2 16,5-1-16,0-1 0,-1-2 16,2-1-16,4 0 0,-3-3 15,0-3-15,5-5 0,-3-4 16,-4-4-16,-6-3 0,-2-15 15,-3-11-15,-2-2 0,0-3 0,-10 15 32,-6 10-32,-5 8 0</inkml:trace>
  <inkml:trace contextRef="#ctx0" brushRef="#br0" timeOffset="72763.9886">17349 12036 0,'0'0'16,"0"0"-16,0 0 0,0 0 0,33 1 16,-33-1-16,40 2 0,-14-1 15,1 0-15,5-1 0,4-1 16,7 1-16,-3 0 0,6 1 16,-3 2-16,-5 4 0,-5 1 15,-5 8-15,-5 7 0,-6 4 0,-3 5 0,-9 7 16,-6 5-16,-1 13 0,-3 3 15,-1 5-15,-3 5 16,0 4-16,1-8 0,2 14 0,-1 0 16,3-10-16,0-8 0,2 24 15,2-10-15,-1-14 0,0-9 0,0-7 16,0-3 0,1-10-16,2-6 0,-3-3 15,-1-1-15,-3-1 0,0 0 16,-4-12-16,-4 1 0,-2-3 15,-1-2-15,4-2 0,3 0 16,2-2-16</inkml:trace>
  <inkml:trace contextRef="#ctx0" brushRef="#br0" timeOffset="72980.3196">17373 13632 0,'0'0'0,"0"0"16,0 0-16,0 0 0,0 0 0,0 0 15,37 0-15,-37 0 0,42-4 16,-15 0-16,5-4 0,3 0 15,2-1-15,15-6 0,4-1 16,10-4 0,-2 2-16,1-6 0,0-5 15,9-3-15,-4 1 0,8-6 0,-3 1 16,-11 0-16,-9 1 0,6-14 16,-4-5-16,-7 5 0,-6 4 15,4-6-15,-15 15 0,-10 12 16</inkml:trace>
  <inkml:trace contextRef="#ctx0" brushRef="#br0" timeOffset="73804.3545">18508 12214 0,'0'0'0,"0"0"0,0 0 15,-10 32-15,6-16 0,-1 12 16,2 8-16,1 13 15,2 9-15,1 13 0,1-3 0,1 17 16,3 12-16,-1 4 0,1-9 0,2 1 16,2-11-16,3-21 15,3-13-15,8 0 0,-4-16 16,-7-15-16,-1-5 16,0-11-16,2-5 0,5-9 15,3-5-15,-2-10 0,1-9 16,1-8-16,1-8 0,9-22 15,4-8-15,-5-3 16,-2-1-16,6-36 0,-8 14 0,-13 23 16,-6 14-16,-9 8 0,-7 6 15,-3 11-15,-4 8 0,-4 9 0,-6 5 16,-2 6-16,-2 5 0,-5 10 0,-2 5 16,-4 9-16,-1 6 0,-1 13 15,-1 8-15,5 3 0,3 3 16,11 5-16,7 2 15,8-5-15,5-4 0,11-9 16,7-7-16,10-11 16,6-7-16,7-9 0,2-6 15,-11 2-15,6-1 0,3-2 16,1-4-16,1 3 0,-1 3 0,1 2 16,0 3-16,-2 8 0,-1 4 15,-3 2-15,-2 1 0,0 6 16,0 5-16,-2 8 0,-4 5 15,-8 13-15,-9 8 0,-6 16 0,-7 11 16,-5-12-16,-3-7 0,-11 29 0,-1-10 16,7-14-16,3-8 0,6-18 15,2-13-15,4-13 0,1-8 16,5-6-16,2-2 0,5-1 16,4 0-16,-1-1 0,2 2 15,8 0-15,6-2 16,-1 4-16,6 0 15,-1-2-15,1-2 0,1 2 0,1 1 16,-1 3-16,-1 1 0,-2 4 16,-1 1-16,-4 4 0,-1 2 15,-2 7-15,0 6 0,-3 2 16,-1 1-16,-7 9 0,-4 8 16,-6 6-16,-2 5 0,-7 13 0,-6 2 0,-3 6 15,-1 4-15,-10 48 16,3-5-16,-1-12 0,-1-7 0,4-2 15,3-1-15,8-11 0,7-7 16,3-15-16,2-9 0,-1-23 16,0-13-16,0-9 0</inkml:trace>
  <inkml:trace contextRef="#ctx0" brushRef="#br0" timeOffset="74167.8302">19930 12845 0,'0'0'0,"0"0"15,0 0-15,27 0 0,-27 0 0,31-1 16,-7-1-16,2-1 0,3-2 0,15-3 16,8-3-16,-1-1 0,-2 0 15,18-2-15,5-1 16,3 1-16,-9 3 0,13 2 0,-1 0 16,-12 3-16,-8 1 0,4 0 15,-5 2 1,-11 1-16,-9 4 0,0 1 15,-1 1-15,-7-2 0,-5 1 0,-7 0 16,-3 1-16,-6-1 0,-1-1 16,-2 0-16</inkml:trace>
  <inkml:trace contextRef="#ctx0" brushRef="#br0" timeOffset="74484.6112">20629 12568 0,'0'0'0,"1"8"0,2 6 16,-1 2-16,1 3 0,5 13 0,2 7 15,1 4-15,0 0 0,3 18 16,2 7-16,2 13 0,2-2 15,5 17-15,3 2 0,-3 3 16,-4-10-16,10 45 16,-1-6-16,-1-16 0,-2-13 15,4 2-15,3 2 16,6-15-16,3-11 0,1-11 0,2-6 16,-14-18-16,-10-15 0,-7-8 15</inkml:trace>
  <inkml:trace contextRef="#ctx0" brushRef="#br0" timeOffset="77832.6393">15458 6325 0,'0'0'15,"-14"-5"-15,0-1 0,1 2 16,-3 2-16,-8-4 0,-5-1 15,-1 1-15,-2 0 0,-10-2 0,-1 1 16,-1 0-16,0-1 0,-11 5 16,3 3-16,3-1 0,4-1 0,-5 0 15,-4-1-15,-2-1 0,6-2 0,1-1 16,-1 0-16,5 3 16,3 1-16,-3-1 0,-1 0 15,4-2-15,3 3 0,-3 1 0,-3 1 16,3 1-16,4 0 0,-10 3 15,0 0 1,10 2-16,4-1 0,-11 0 16,-4-2-16,12 4 0,3 4 0,-13 4 15,-2 3-15,2-2 0,4 1 16,-4 3-16,-4 3 16,8 1-16,6 1 0,-7 2 0,-4 2 15,4-1-15,4-1 0,-6 10 16,0 6-16,8-3 0,3 1 0,-22 21 15,1-2-15,8-4 0,6-3 0,5 5 16,3 3-16,5-9 0,5-6 16,2-1-16,1 0 15,1-3-15,0-3 0,5 5 0,2 3 16,0-2-16,0-2 0,2 7 16,2 5-1,7-7-15,4-4 0,-4 2 16,-3 1-16,4-4 0,4-3 0,0 4 15,1 2-15,6-7 0,5-3 16,1-4-16,2-2 16,-2-2-16,0-1 0,4-1 0,2 1 15,-8-11-15,2 1 0,5 3 16,5 3-16,-1-2 0,2-2 0,5 1 16,4 4-16,0-2 0,1-1 0,7-1 15,7 1-15,-4-6 0,-1-3 16,6 1-16,4 3 0,-1-4 15,1-3-15,30-1 16,-6-3-16,-14-6 0,-10-3 0,7-2 16,3 0-16,-6-4 0,-6-2 0,8-5 0,5-6 15,-8 7-15,-3 4 0,3-8 32,5-4-32,-3-4 0,-2-1 0,4-9 0,3-7 0,-6 2 31,-4 3-31,6-7 0,3-6 0,-7 5 0,-5 2 0,2-4 15,1-3 1,-8 6-16,-6 3 0,1-1 0,1-1 16,-6 4-16,-3 6 0,-2-13 15,0-7-15,0 0 0,0-1 16,0-9-16,1-4 0,-6 7 16,-4 6-16,0-4 0,0-4 15,-3 5-15,-1 1 0,-7 1 16,-4-1-16,-6 10 0,-6 3 0,-3-3 15,-4-4-15,-3 7 0,-4 5 0,-7-3 16,-5 1-16,5 1 0,2 4 16,-9-1-16,-7-2 15,0 9-15,-1 6 0,-10 5 0,-9 2 16,3 8-16,1 4 0,-14 5 16,-9 6-16,-1 8 15,0 5-15,-10 16 0,-8 10 16,5 1-16,1-2 0,-1 21 15,-4 13-15,12 0 0,8-1 0,1 14 16,2 9-16,12-5 16,11-4-16,1 6 0,2 7 15,11-9-15,7-6 0,3 9 16,1 4-16,8-30 0,5-22 0,3-15 0</inkml:trace>
  <inkml:trace contextRef="#ctx0" brushRef="#br0" timeOffset="81944.1812">22510 12116 0,'0'0'0,"0"0"0,0 0 0,0 0 16,0 0-16,0 0 0,0 0 15,0 0-15,0 0 0,0 0 16,0 0-16,24-5 0,-24 5 0,30-13 16,-10 2-16,1-1 0,1-2 15,2 0-15,2-1 0,5-3 16,0 1-16,0 3 0,1 3 16,1 3-16,-4 2 0,-6 9 15,-4 5-15,-4 6 0,-4 5 16,-6 9-16,-6 7 15,-4 3-15,-1 0 0,-9 16 16,-4 4-16,2-4 0,1-2 0,-3 2 16,-2-6-16,5-8 0,6-9 15,3-5-15,2-11 0,1-8 16,-2-4-16,8-6 0,7-4 16,0-2-16,1-3 0,4-4 0,4-2 15,3 1-15,1 1 0,3 3 16,3 2-16,-3 0 0,-2 1 0,5 3 15,2 1-15,-4 4 0,-3 4 16,-3 3-16,-2 0 0,-5 2 16,-3-1-16,-3 5 0,-3 2 15,-2-1-15,-2 0 0,-2 5 0,-4 2 16,-1-2-16,-2-2 0,-5-1 0,-4 0 16,-2-3-16,-1-4 0,-6-1 15,-5-2-15,1 1 0,0-1 16,-11-2-16,-3-2 0,4 0 15,2-1-15,-1-1 0,-3-1 16,4 2-16,5 2 16,-3 4-16,4 4 15,6 1-15,5 0 0,2 5 0,2 3 16,8 1-16,5 1 0,6 5 16,6 5-16,0 0 0,3 1 15,5 4-15,3 5 0,3-6 16,2-3-16,12 8 0,3 1 15,2-6-15,1-6 0,14 1 0,5-4 0,-8-7 16,-5-7-16,9-6 0,8-5 16,-8-4-16,-5-3 0,34-13 15,-1-3-15,-25 7 0,-19 5 16,-13 4-16</inkml:trace>
  <inkml:trace contextRef="#ctx0" brushRef="#br0" timeOffset="82329.9195">24284 12383 0,'0'0'0,"0"0"0,0 0 0,0 0 15,0 0-15,32-1 0,-32 1 16,38-3-16,-15 1 0,3 0 16,5-1-16,2 2 0,2-1 0,14-2 15,3-1 1,8-1-16,-1 3 0,12-4 16,3-2-16,-4-1 0,-5 1 0,12-4 15,0-3-15,-10 0 16,-6 0-16,9-2 0,2 2 15,-9 0-15,-7 2 0,11 0 16,2-1-16,-10 2 0,-4 2 0,16-4 16,-7 3-16,-11 2 0,-8 0 0,-4 4 15,-5 1-15,-4-2 0,-3 0 0,-9 3 16,-7 2-16,-4-1 16</inkml:trace>
  <inkml:trace contextRef="#ctx0" brushRef="#br0" timeOffset="82746.9235">25920 11718 0,'0'0'0,"0"0"0,0 0 0,0 0 15,0 0-15,25 12 0,-25-12 16,27 12-16,-27-12 0,34 13 16,-10-4-16,0 1 0,2 1 0,2 1 15,4 2-15,8 4 16,-2-1-16,2-1 0,3 1 0,5 1 16,-6-4-16,4 3 0,-3-4 0,-6 0 15,-2-4-15,-4 0 0,-4 1 16,-5-3-16,-4-1 0,-3 0 15,-3 1-15,-3-1 0,-2-2 0,-3 2 16,-2 0-16,-3 3 0,-3 0 16,-5 4-16,-4 6 15,-4 2-15,-3 4 16,-14 11-16,-7 7 0,0-1 16,-1 3-16,-13 16 0,-4 5 15,-8 6-15,2-4 0,10-12 0,15-15 16,11-12-16</inkml:trace>
  <inkml:trace contextRef="#ctx0" brushRef="#br0" timeOffset="83618.3165">17257 11525 0,'0'0'0,"0"0"0,0 0 15,0 0-15,24-13 0,-24 13 16,22-9-16,-8 3 0,3 1 0,2-3 15,2 0-15,0-1 0,0 0 0,8-1 16,3 0-16,-3 0 16,-3-1-16,6-1 0,-1 1 15,-4 0-15,-3 1 0,0 2 16,2 0-16,-5 1 0,-3 0 16,-2-3-16,-3-3 0,-3 3 0,-1 1 15,-3 3-15</inkml:trace>
  <inkml:trace contextRef="#ctx0" brushRef="#br0" timeOffset="83810.7458">17557 11144 0,'0'0'0,"0"0"0,0 0 16,0 0-16,1 27 0,-1-27 0,2 27 15,0-8-15,3 2 0,0 3 16,3 3-16,2 6 0,0-2 15,1-1-15,0 2 0,4 2 16,2-5-16,3-4 0,3-6 16,0-8-16,-1-8 0,-3-1 15,-4 0-15,-3 0 16</inkml:trace>
  <inkml:trace contextRef="#ctx0" brushRef="#br0" timeOffset="84119.3462">18069 10921 0,'0'0'0,"0"0"16,0 0-16,0 0 0,0 0 0,-11 23 16,11-23-16,2 26 0,1-11 15,2 1-15,3 3 0,2 0 16,1-1-16,8 7 0,3 0 16,0-2-16,2 0 0,0-3 15,0-1-15,6 1 0,-1-2 0,-3-2 16,1-4-16,-5-1 0,-2-2 0,-5-2 15,-2-2-15,-2 1 0,-2-2 16,-3 0-16,-2 0 16,-3 2-16,-2 2 0,-5 3 0,-7 6 15,-1 2-15,-2 4 0,-2 2 16,-1 3-16,-5 5 0,-1-3 16,-2 1-1,0-2-15,4-4 16,6-6-16,3-2 0</inkml:trace>
  <inkml:trace contextRef="#ctx0" brushRef="#br0" timeOffset="84304.4633">18500 10808 0,'0'0'0,"0"0"0,0 0 16,32-8-16,-17 5 0,7-1 0,5-4 15,7 0-15,6-1 0,21-2 16,6-2-16,16-1 0,-2 4 0,-4-1 16,-16 3-16,-13 1 0</inkml:trace>
  <inkml:trace contextRef="#ctx0" brushRef="#br0" timeOffset="85253.4374">27424 11153 0,'0'0'16,"0"0"-16,0 0 0,0 0 0,0 0 0,0 0 15,0 0-15,0 0 16,0 0-16,26 5 0,-26-5 16,28 5-16,-28-5 0,33 4 0,-11-2 15,-1 0-15,0 0 0,1 1 16,2 0-16,5 0 0,-3 1 16,-3 3-1,-2 3-15,-4 1 0,-4 1 16,-3 1-16,-3 2 0,-3 0 15,-2 2-15,-3 2 0,-3 3 16,-2 1-16,-2-2 0,-1 11 0,-1 3 16,1 3-16,0 0 0,1 2 15,2 1-15,1-1 0,1-4 16,1 10-16,1 0 0,2-5 0,3-3 16,1-5-16,2-3 0,-1-1 0,1-2 15,-2-5-15,-1-5 0,-1-4 16</inkml:trace>
  <inkml:trace contextRef="#ctx0" brushRef="#br0" timeOffset="85462.8972">27536 12148 0,'0'0'0,"0"0"15,0 0-15,0 0 0,0 0 0,29-2 16,-29 2-16,30-5 16,-30 5-16,38-6 0,-11 0 15,0-1-15,1 1 0,11-6 16,6-2-16,-9 2 0,-5 2 0,-5 1 16</inkml:trace>
  <inkml:trace contextRef="#ctx0" brushRef="#br0" timeOffset="85886.4505">28490 11693 0,'0'0'0,"0"0"16,0 0-16,0 0 0,0 0 0,0 0 15,28 12-15,-28-12 0,27 9 0,-27-9 16,32 8-16,-16-3 0,1 2 16,0 2-16,-2 1 0,-2 1 0,-2 1 15,-4 4-15,-4 5 16,-3 6-16,-2 1 0,-4 2 0,-1 0 15,-3 0-15,-2-2 0,-4 4 16,0-2-16,1-4 0,2-2 16,2-7-1,2-4-15,4-3 0,1-2 16,7-1-16,4-2 0,2-2 0,2 1 16,4-3-16,3-2 15,7-4-15,3-2 0,14-7 16,5-4-16,-1-3 0,-2-1 0,-2 0 15,-9 6-15,-8 2 0</inkml:trace>
  <inkml:trace contextRef="#ctx0" brushRef="#br0" timeOffset="86108.7633">29822 11196 0,'0'0'0,"0"0"0,0 0 0,0 0 15,0 0-15,0 0 0</inkml:trace>
  <inkml:trace contextRef="#ctx0" brushRef="#br0" timeOffset="91703.5098">6180 10079 0,'0'0'0,"0"0"0,0 0 0,0 0 15,0 0-15,1 25 0,-1-25 16,-1 25-16,1-8 0,0 4 15,-1 4 1,0 2-16,-1 3 0,1 14 0,0 6 16,0-2-16,1 1 0,-4 16 15,1 5-15,-1 9 0,0-5 16,-1 15-16,-1 2 0,1-6 16,-2-6-16,-3 12 0,-1 0 15,-2 18-15,5-21 0,1-10 16,2-9-16,2-12 0,0-7 15,4-4-15,3-1 0,0-10 16,2-7-16,1-2 0,-4-4 16,5-8-16,3-5 0,0-7 0,3-4 15,-6-6-15,0-3 0,-2 4 16,-2 2-16,0 1 0</inkml:trace>
  <inkml:trace contextRef="#ctx0" brushRef="#br0" timeOffset="92917.8613">19070 5267 0,'0'0'0,"0"0"16,0 0-16,0 0 0,14 19 0,-14-19 16,0 0-1,0 0-15</inkml:trace>
  <inkml:trace contextRef="#ctx0" brushRef="#br0" timeOffset="93118.6354">18670 5277 0,'0'0'0,"0"0"15,0 0-15,0 0 0,16 17 0,-16-17 16,0 0-16,0 0 0</inkml:trace>
  <inkml:trace contextRef="#ctx0" brushRef="#br0" timeOffset="94020.6774">6782 10703 0,'0'0'0,"0"0"0,0 0 16,-22-10-16,22 10 0,-19-10 15,7 6-15,-1-1 0,0 2 16,-6 3-16,-3 3 0,-2 2 0,1 1 16,-15 8-16,-1 7 15,2 2-15,1 2 0,-11 11 16,-1 2-16,-2 5 0,7-2 0,1-1 0,2-1 16,-2 2-16,5-7 0,10-1 15,7-4-15,7-2 0,4-5 0,8 2 16,4 3-16,8-6 15,7 0-15,4-2 0,3 2 16,2-5-16,2 1 0,11 2 16,3-1-1,1-1-15,-3 0 0,4 3 0,3 1 16,-2 0-16,-1-2 0,0 0 16,2 0-16,-1-2 0,-4-3 0,-1-7 15,1-3-15,-2-12 16,-1-8-16,-2-12 0,-1-8 15,-11 11-15,-6 7 0,-6 4 16</inkml:trace>
  <inkml:trace contextRef="#ctx0" brushRef="#br0" timeOffset="94569.102">7010 10233 0,'0'0'0,"0"0"0,0 0 16,0 0-16,0 0 0,27-7 16,-27 7-16,35-11 0,-13 5 0,4 0 15,2-1-15,0 2 0,-2 1 16,6 2-16,-1 2 16,-3 5-16,-4 1 0,-4 5 15,-3 1-15,-4 8 0,-2 3 0,-4 12 0,-3 3 16,-4 0-16,-3-3 0,-2 7 15,-3 4-15,-3 6 0,1-2 0,0 1 16,0-1-16,0 3 16,3-5-16,0-2 0,3 0 0,-2-5 15,4-5-15,0 0 0,1 1 16,2-6-16,1-1 0,-3-2 0,-2 0 31,-3-2-31,-2-2 0,-7 0 0,-6 1 0,-1-1 0,0-3 16,-5 1-1,-2 0-15,-2-2 0,0-4 0,0 1 16,1-2-16,3-3 0,4-3 0,4-3 16,1-1-16,7-1 15,1-1-15,6-1 0,3-1 16,2 0-16,3 1 0,4-4 16,4-2-16,4 0 0,1-1 0,7-1 15,7-2-15,-1-1 0,3-1 16,5 0-16,4-1 0,8-2 15,-2-3-15,3 2 0,3 1 16,-2-2-16,-1-1 0,7-5 0,2-3 16,-10-1-16,-9-1 0,-5 4 15,-11 6-15,-6 5 0</inkml:trace>
  <inkml:trace contextRef="#ctx0" brushRef="#br0" timeOffset="94953.9896">7790 10360 0,'0'0'0,"0"0"15,0 0-15,0 0 0,0 0 0,-8 27 16,8-27-16,-13 45 16,3-17-16,0 8 0,-1 6 0,-4 13 15,0 1-15,-2 15 0,3 2 16,1 4-16,2-8 0,2 4 15,4-6-15,3-14 0,2-8 0,5-10 16,5-5-16,3-9 0,3-5 16,5-12-16,4-8 0,0-12 15,3-8-15,6-14 0,6-11 16,-3-2 0,-1-4-16,4-17 0,0-9 15,-8 4-15,-5 3 0,5-36 16,-6 8-16,-9 18 0,-9 12 0,-10 9 15,-7 6-15,-1 14 16,2 10-16,-6 9 0,-1 7 16,-9 12-16,-6 6 0,-11 20 0,-7 17 15,5 1-15,4 4 0,13-16 0,8-7 0,4-6 16</inkml:trace>
  <inkml:trace contextRef="#ctx0" brushRef="#br0" timeOffset="95321.435">8232 10573 0,'0'0'16,"0"0"-16,0 0 0,26 6 0,-13-3 16,0 4-1,4 4-15,0 3 0,-4 3 0,2 14 0,-4 7 16,-5 5-16,-4 6 16,-8 12-16,-7 4 15,-4 6-15,1-5 0,0 2 0,4-6 16,3-12-16,4-8 0,0-4 15,4-9-15,2-9 0,4-4 0,6 0 16,7-1-16,3-3 16,2-2-16,2-2 0,2-1 15,4 0-15,2 0 0,0 4 0,0 2 16,-4 3-16,-2 1 0,1 10 0,0 3 16,-8 6-16,-6 4 0,-13 13 15,-11 11-15,-3 0 0,-4 1 0,-8 23 16,-5 12-16,-4-8 15,-2-4-15,-14 42 0,8-12 16,8-29-16,9-20 0,4-43 0,4-28 16,5 0-16,4 1 0,3 1 0</inkml:trace>
  <inkml:trace contextRef="#ctx0" brushRef="#br0" timeOffset="95590.4143">8753 10779 0,'0'0'0,"0"0"15,0 0-15,36-15 0,-36 15 0,44-13 0,-10 5 0,15-3 16,3 1-16,18-4 0,3-1 15,-6 3-15,-4 0 0,8 0 16,7 1-16,-12 2 0,-9 3 0,-2 3 16,-8 1-16,-16 1 15,-4 1-15,-5-2 0,-3 1 0,-5 0 16,-4-1-16,-2 1 16</inkml:trace>
  <inkml:trace contextRef="#ctx0" brushRef="#br0" timeOffset="95812.8599">9229 10125 0,'0'0'0,"0"0"0,0 0 16,5 32-16,-2-14 0,2 12 15,0 9-15,1 17 0,-2 5 16,1 26-16,-1 8 0,1 15 15,-2-5-15,5 20 0,3 15 16,11 24-16,4-31 16,7-23-16,5-15 15,0-30-15,2-23 0,-13-12 0,-8-10 16,-6-6-16</inkml:trace>
  <inkml:trace contextRef="#ctx0" brushRef="#br0" timeOffset="96069.6037">10337 9836 0,'0'0'0,"0"0"16,5 26-16,-5-26 0,7 32 0,-2-5 15,2 8-15,2 15 0,-2 3 0,0 23 16,-3 8-16,1 11 0,-1-5 15,1 17-15,-1 0 0,0 0 16,1-11-16,6 25 0,3-18 16,5-30-16,1-22 0,-7-16 0,-4-10 15,-2-8-15</inkml:trace>
  <inkml:trace contextRef="#ctx0" brushRef="#br0" timeOffset="96377.1338">11117 10044 0,'0'0'0,"0"0"0,0 0 15,0 0-15,0 0 0,-26 5 0,26-5 0,-36 27 16,10-8-16,-7 8 0,-7 7 16,-8 10-16,0 0 0,-9 11 15,0-3-15,-1 3 0,10-8 0,2-1 16,8-8-16,13-9 0,8-5 15,12-2-15,8-1 0,7-3 16,4-2 0,15-1-16,11 2 0,-3-4 15,5 0-15,15-1 0,7-4 16,-3 0-16,-3 0 0,8-2 16,-2-1-16,-7-1 0,-7-2 0,4-2 15,3-3-15,-9-7 0,-4-3 16,19-22-16,-6-8 0,-17 13 15,-14 10-15,-7 7 0</inkml:trace>
  <inkml:trace contextRef="#ctx0" brushRef="#br0" timeOffset="96740.7242">11495 9565 0,'0'0'0,"0"0"16,0 0-16,25-9 0,-25 9 0,34-10 15,-7 5-15,3-1 0,1 0 16,12-4-16,3 2 0,-3 3 16,-3 3-16,4 2 0,-3 3 15,-7 2-15,-5 1 0,-7 7 16,-5 5 0,-5 2-16,-3 1 0,-5 7 15,-6 5-15,-1 2 0,-2 1 0,-4 12 16,-1 2-16,0 0 0,0 2 15,-1 9-15,1-1 0,4-4 16,1-3-16,5 7 0,3-1 16,3-6-16,1-4 0,2-1 15,4-1-15,0-7 0,1-5 0,0 0 0,1 1 16,-2-4-16,0-3 0,-5 0 16,-5 0-16,0-8 0,-2-6 15,0-5-15</inkml:trace>
  <inkml:trace contextRef="#ctx0" brushRef="#br0" timeOffset="96957.0657">11563 11055 0,'0'0'0,"0"0"16,0 0-16,0 0 0,0 0 16,0 0-16,23-2 0,-23 2 15,33-3-15,-9 0 0,5-1 16,3-2-16,3-1 0,15-4 15,4-2-15,-4 0 0,-1-1 0,14-1 0,1 0 16,7 0-16,-5 4 0,7-2 16,-3-1-16,-8 3 0,-2 2 15,0-3-15,-1-2 0,-15 3 16,-11 2-16,-7 4 0</inkml:trace>
  <inkml:trace contextRef="#ctx0" brushRef="#br0" timeOffset="97273.7233">12368 10184 0,'0'0'0,"0"0"0,0 0 0,0 0 16,26-2-16,-26 2 0,43-7 15,-15 1-15,6-1 0,3-1 16,4 0-16,13-4 0,0 0 16,12-3-16,0 0 0,5-1 0,-7 4 15,-3-2-15,-1 2 0,-2 0 0,-8 4 16,-5 0-16,-4 2 0,-5 2 16,-3 0-16,-6 1 0,-5 1 15,-6 0-15,-2 0 0,-8-9 16,-2-8-16,-1 4 0,-1 3 0,0 3 15</inkml:trace>
  <inkml:trace contextRef="#ctx0" brushRef="#br0" timeOffset="97543.1344">12791 9302 0,'0'0'0,"0"0"16,0 0-16,0 0 0,0 0 0,0 0 16,7 31-16,-7-31 0,11 38 15,-3-10-15,2 8 16,0 2-16,0 1 0,3 21 16,1 8-16,1 13 0,-3-4 0,0 25 15,1 25 1,-2-14-16,-1-11 0,7 47 15,3 8-15,-1-25 0,2-19 0,9 1 16,7-1-16,-1-19 0,1-14 16,-11-25-16,-9-17 0,-4-12 15</inkml:trace>
  <inkml:trace contextRef="#ctx0" brushRef="#br0" timeOffset="97728.2527">14326 10144 0,'0'0'0,"0"0"0,0 0 16,0 0-16,14 20 0,-14-20 0,0 0 16,12 19-16</inkml:trace>
  <inkml:trace contextRef="#ctx0" brushRef="#br0" timeOffset="103935.0094">13937 10860 0,'0'0'16,"0"0"-16,0 0 0,0 0 0,0 0 15,0 0 1,0 0-16,0 0 0</inkml:trace>
  <inkml:trace contextRef="#ctx0" brushRef="#br0" timeOffset="104985.1982">7014 13655 0,'0'0'0,"0"0"16,0 0-16,0 0 0,0 0 0,0 0 15,25 3-15,-25-3 0,29 4 16,-8-1-16,4-1 0,2 0 16,2 1-16,11-1 0,3 0 0,-2 1 0,1-1 15,8 1-15,0 0 16,-4 0-16,-3 0 0,-2-1 0,-4 0 15,1 1-15,-6-1 0,-7 1 16,-4 1-16,-6-2 0,-3 2 16,-2-2-16,-4 0 0,0 1 15,1 2-15,-6 4 16,-1 2-16,0 2 0,0 4 0,-1 4 16,-4 7-1,-2 5-15,0 5 0,-11 17 16,-3 6-16,4-1 15,1-1-15,1 8 0,0 6 0,3-9 16,2-7-16,4 0 0,1-7 16,4-7-16,2-5 0,3-5 15,0-3-15,4-3 0,3-2 0,-1-3 16,-4 1-16,1 0 0,-3 2 0,-2-3 16,1-1-16,-3-6 0,1-3 15,-1-3-15</inkml:trace>
  <inkml:trace contextRef="#ctx0" brushRef="#br0" timeOffset="105201.4788">7530 15080 0,'0'0'0,"0"0"16,0 0-16,0 0 0,0 0 0,-23 10 16,23-10-16,0 0 0,0 0 0,0 0 15,0 0-15,0 0 0,0 0 16,0 0-16,30-14 0,-30 14 16,31-12-16,-11 5 0,3-1 15,4-3-15,1-1 0,11-6 16,1 0-16,1 0 0,-1-1 0,15-4 31,4 1-31,0 0 0,4-2 16,0-1-16,-9 2 0,6-5 15,-3 0-15,-16 8 0,-9 5 0,-9 3 16</inkml:trace>
  <inkml:trace contextRef="#ctx0" brushRef="#br0" timeOffset="105941.6672">8362 13789 0,'0'0'0,"0"0"15,0 0-15,0 0 0,0 0 0,-23 5 16,23-5-16,0 0 0,-7 27 16,5-8-1,1 10-15,0 0 0,-1 1 0,1 15 16,1 4-16,1 11 15,2-1-15,5 14 0,4 0 16,-1-11-16,0-9 0,3 4 16,3-4-16,-1-8 0,1-8 0,5-2 15,3-7-15,-6-10 0,-1-7 0,-2-5 16,1-5-16,-1-4 0,1-3 0,0-13 16,0-9-16,-4 1 0,-1-2 15,5-20-15,1-11 16,-4-1-16,-2-1 0,-1-23 15,-1-8-15,-3 9 0,-2 9 0,-2-41 16,-4 4-16,-1 28 0,-2 18 16,-5 9-16,-3 6 0,-2 14 0,1 12 15,0 7-15,-1 3 0,2 10 0,1 5 16,-7 20-16,-4 13 16,-1 10-16,-2 5 0,-1 9 15,-2 6-15,17-35 0,4-2 0,3 14 16,11-8-16,6-6 0,6-4 15,4-7 1,7-4-16,-11-8 0,2 0 0,7 0 16,7 2-16,-3 0 0,-3 1 15,4 10-15,2 6 16,-9 4-16,-5 4 0,-2 19 0,-4 8 16,-2-4-16,-2-3 0,-1 1 15,-1 4-15,1-13 0,0-8 0,10 13 16,3-8-16,-8-19 0,2-4 15,-1-2-15,3-2 0,2-1 16,2 1-16,3 0 0,0 0 16,-4-1-16,-1 1 0,0 4 0,0 4 15,-1 3-15,0 2 0,-6 7 16,-4 5-16,-4 10 0,-2 7 16,-2 7-1,0 7-15,-3 11 0,-3-1 0,-6 0 16,-4 0-16,-3 20 15,4-18-15,-1-17 0,1-10 16,0-14-16,1-8 0,-3-21 16,-1-14-16,2-15 0,0-9 0,10 17 15,1 3-15,0 2 0</inkml:trace>
  <inkml:trace contextRef="#ctx0" brushRef="#br0" timeOffset="106189.3658">9209 13358 0,'0'0'0,"0"0"16,0 0-16,15-17 0,-15 17 0,29-21 15,-6 5-15,2 1 0,3-2 0,14-4 16,4 1-16,-1 1 15,1 4-15,10 0 0,1 4 16,3 5-16,-9 6 0,-1 22 0,-1 18 16,-11-9-16,-8-7 0,-7-5 0</inkml:trace>
  <inkml:trace contextRef="#ctx0" brushRef="#br0" timeOffset="106436.8891">9709 14067 0,'0'0'0,"0"0"0,0 0 15,36-15-15,-18 9 0,9-4 16,6-1-16,10-3 0,0 1 0,14-2 16,4 0-1,-3 2-15,-2 4 0,8-6 16,-3 2-16,-7 1 0,-4 3 15,3 2-15,-5 0 0,-6 3 16,-6 0-16,-4 1 0,-4 0 16,-7 1-16,-6 0 0,-3 1 15</inkml:trace>
  <inkml:trace contextRef="#ctx0" brushRef="#br0" timeOffset="106659.6518">9951 13590 0,'0'0'16,"0"0"-1,0 0-15,-2 18 0,2-18 0,8 35 16,0-5-16,1 4 16,1 3-16,3 21 0,1 8 0,7 16 15,1-2-15,7 16 0,5 12 16,-1-11-16,0-9 0,9 0 15,8-2-15,9-4 0,-3-25 16,-19-16-16,-12-13 0,-7-10 0</inkml:trace>
  <inkml:trace contextRef="#ctx0" brushRef="#br0" timeOffset="107061.011">11148 12785 0,'0'0'15,"0"0"-15,0 0 0,0 0 0,32 4 0,-32-4 16,40-5-16,-15 2 0,4-2 15,2 1-15,2 1 0,5-1 16,-1 2-16,-3 1 0,-2 3 16,1-1-16,-7 2 0,-5 5 0,-4 5 15,-4 0-15,-4 0 0,-4 6 16,-1 3-16,-5 4 0,-3 3 0,-1 6 16,-1 5-16,0 1 0,-1 1 0,0 15 15,2 3-15,0-3 16,2-3-16,0 12 0,2 1 0,3-4 15,2-5-15,4 7 0,1 0 16,1-7-16,1-6 0,0 3 16,-1-4-1,-5-11-15,-2-1 0,0 3 16,-1-13-16,-1-9 0</inkml:trace>
  <inkml:trace contextRef="#ctx0" brushRef="#br0" timeOffset="107277.3798">11296 14397 0,'0'0'0,"0"0"16,0 0-16,0 0 0,0 0 0,23-12 15,-23 12-15,36-16 0,-13 5 16,6 0-16,5-2 16,2 1-16,1-1 0,15-3 0,3-1 15,9-1-15,-2 2 0,9-3 16,-1 1-1,-8 2-15,-6 1 0,9-7 16,-3-1-16,-16 4 0,-11 6 0,-8 2 16</inkml:trace>
  <inkml:trace contextRef="#ctx0" brushRef="#br0" timeOffset="107524.8585">12047 12651 0,'0'0'0,"0"0"15,0 0-15,27-14 0,-27 14 0,38-16 16,-10 4-16,4 1 0,4 0 0,14-2 0,5 1 16,7 1-16,-5 3 15,11 7-15,-2 5 0,-10 3 0,-6 3 16,-6-1-16,-11-2 0,-9-1 15</inkml:trace>
  <inkml:trace contextRef="#ctx0" brushRef="#br0" timeOffset="107763.39">12306 13637 0,'0'0'0,"0"0"16,0 0-16,0 0 0,24-7 0,-24 7 0,43-15 16,-16 3-16,4-2 0,6-1 15,3 0-15,13-4 16,1 0-16,17-3 0,1 0 16,-8 2-16,-7 3 0,6-3 0,4 1 15,-6 7-15,-5 5 0,-7 1 16,-4 1-16,-8-2 15,-4-1-15,-9 1 0,-5 2 16,-5 2-16</inkml:trace>
  <inkml:trace contextRef="#ctx0" brushRef="#br0" timeOffset="108026.275">12818 12897 0,'0'0'0,"0"0"0,0 0 16,0 0-16,-13 10 0,10-1 16,-1 4-16,1 4 0,1 3 0,0 10 31,1 7-31,-2 13 0,2 1 0,2 20 16,3 8-16,1 13 0,3-3 15,8 17-15,8-1 0,3 5 16,2-10-16,24 43 0,2-11 15,-7-25-15,-5-18 0,-13-28 16,-9-19-16,-7-13 0</inkml:trace>
  <inkml:trace contextRef="#ctx0" brushRef="#br0" timeOffset="108380.4061">13829 12490 0,'0'0'0,"0"0"0,0 0 16,2 26-16,-2-26 0,9 39 16,-1-4-16,0 9 15,1 7-15,0 22 0,2 23 0,0 15 16,-2-3-16,1 13 0,-1-5 16,0 0-16,-1-13 0,6 18 15,1-25-15,-1-26 0,-2-17 0,-3-17 0,-4-12 16,-2-6-16</inkml:trace>
  <inkml:trace contextRef="#ctx0" brushRef="#br0" timeOffset="108581.1182">13964 13096 0,'0'0'0,"0"0"0,0 0 0,24-17 16,-24 17-16,32-19 15,-6 6-15,6-1 16,6 0-16,-3 0 0,-2 2 0,8-1 16,6 0-16,-5 3 0,-4 3 15,-3-4-15,-2-2 0,-6 0 0,-5-1 0,-4 2 16,-3 3-16,-3 2 16</inkml:trace>
  <inkml:trace contextRef="#ctx0" brushRef="#br0" timeOffset="108813.0829">14433 12018 0,'0'0'16,"0"0"-16,0 0 0,0 0 15,0 0-15,4 27 0,0-4 0,-1 5 16,1 4-16,-1 14 0,1 12 16,1 22-16,-1 5 0,2 36 15,1 33-15,6 14 0,1-12 16,9 80-1,4 21-15,0-32 0,1-23 16,10-7-16,9-5 0,-2-35 16,-1-24-16,1-17 0,1-11 15,-6-31-15,-5-22 0,-10-16 16,-9-10-16,-5-8 0</inkml:trace>
  <inkml:trace contextRef="#ctx0" brushRef="#br0" timeOffset="109114.3822">14685 12235 0,'0'0'0,"0"0"0,20-13 15,-20 13-15,25-16 0,-5 5 16,4-4-16,11-3 0,3-1 16,1 1-16,3 1 0,7-4 15,-5 3-15,6-2 0,-5 4 0,-4 4 0,-4 3 16,-3 0-16,-3 1 16,-4 2-16,-4 4 0,-3 3 0,-3 2 15,-4 0-15,-2 0 0,-3-2 0,-2 1 16,-2-1-16</inkml:trace>
  <inkml:trace contextRef="#ctx0" brushRef="#br0" timeOffset="109330.4142">14827 11658 0,'0'0'16,"0"0"-16,0 0 15,0 0-15,0 0 0,13 34 16,-5-11-16,1 2 0,1 3 0,1 9 16,2 7-16,5 14 0,-1 2 15,5 25-15,-1 7 0,2 15 16,-2-7-16,-2-11 0,-4-13 0,-4-21 16</inkml:trace>
  <inkml:trace contextRef="#ctx0" brushRef="#br0" timeOffset="110160.4483">13785 14331 0,'0'0'0,"16"-5"0,2-1 15,2 2-15,2 0 0,11-4 0,12-2 16,2 0-16,0-1 0,14 0 15,3-1-15,-7 1 0,-5 1 16,14-1-16,5 0 0,-4 0 0,-2 1 16,13-3-16,3-1 15,-9-1-15,-5 0 0,32-5 0,-5 4 16,-14 0-16,-9 0 0,0 0 0,1-2 16,-10 6-16,-7 1 0,4-3 15,4-1-15,-8 5 0,-5 4 0,-2 0 16,0 1-16,-5 1 0,-4 1 15,1 0-15,1-1 16,-4 1-16,-1-1 0,-7-1 16,-3-2-16,-4 1 15,-2 2-15,0 3 0,0 1 16,-11-3-16,1-1 0,-2 1 16,-1 1-16,-3 1 0,-1 1 0,-1 0 15,-2 0-15,0 0 0,0 0 16,0 0-16,0 0 15,0 0-15,0 0 0,0 2 0,0-2 16,-2 2-16,2-2 0,0 0 0,0 0 16,0 0-16</inkml:trace>
  <inkml:trace contextRef="#ctx0" brushRef="#br0" timeOffset="111078.4994">13346 15451 0,'0'0'0,"-6"0"16,-3-1-16,0 0 0,0 2 0,-2 0 15,-1 0-15,-4 2 0,-1 1 0,1 4 16,-1 4-16,2 4 0,0 4 0,0 7 16,-1 5-16,0 6 0,-2 4 15,-1 15-15,3 4 0,-1 9 16,4-3-16,3 3 0,4-1 16,4 1-16,6-11 0,2-1 15,3-10-15,1-13 0,2-9 16,5-8-1,3-4-15,3-6 0,5-2 0,6-6 16,3-5-16,2-3 0,0-3 16,2-6-16,2-5 0,1-4 15,2-3-15,7-13 0,-1-5 16,-7-5-16,-4-1 0,-2-7 0,-2-5 0,13-27 16,-6 10-16,-10-3 0,-7-2 15,-4 4-15,-3 3 0,-4-1 16,-1 1-16,-7 10 0,-1 7 15,-8 10-15,-5 6 0,0 12 16,-1 7-16,-2 7 0,-1 5 16,2 9-16,0 3 0,2 5 15,3 2-15,0 6 0,0 5 0,2 6 16,1 9-16,0-1 0,0 2 16,1 10-16,2 8 0,0 2 15,1 3-15,4 15 0,2 2 0,0 3 16,0 1-16,3 34 0,-2-10 15,1-17-15,1-11 0,-4-2 16,-2-2-16,-2-13 0,0-8 16,-2-8-1,-1-6-15,-1-14 0,-1-9 0,0-4 16,0-1-16,0-1 0</inkml:trace>
  <inkml:trace contextRef="#ctx0" brushRef="#br0" timeOffset="111278.9845">14052 15528 0,'0'0'0,"0"0"0,0 0 16,7-19-16,-7 19 0,0 0 0,16-26 15,-5 13-15,2 1 0,3-2 16,0-2-16,1 2 0,-1 1 16,6-3-16,3 0 0,-1 1 15,0 1-15,0-3 16,1-2-1,-4-1-15,-4 1 0,4-17 0,-1-11 0,-3 8 16,-4 8-16,-2 6 0</inkml:trace>
  <inkml:trace contextRef="#ctx0" brushRef="#br0" timeOffset="111548.5225">14341 14573 0,'0'0'0,"0"0"0,0 0 15,0 0-15,0 0 0,0 0 0,0 0 0,0 0 16,-16 13-16,16-13 0,6 37 15,-4-10-15,0 6 16,0 9-16,1 8 0,1 21 16,0 6-16,3 25 0,1 22 15,2 20-15,0-3 0,11 66 16,6 16-16,1-29 16,0-19-16,7 4 0,3 2 15,0-19-15,0-13 0,4 5 16,1 4-16,2-22 0,2-14 15,-1-8-15,-1-7 0,-5-15 0,-4-12 16,-4-18-16,-2-12 16,-9-21-16,-6-14 0,-5-5 0,-2-2 15,-4-4-15</inkml:trace>
  <inkml:trace contextRef="#ctx0" brushRef="#br0" timeOffset="112081.2016">14663 15290 0,'0'0'15,"0"0"-15,0 0 0,0 0 16,0 0-16,18-17 15,-18 17-15,20-9 0,-20 9 16,27-7-16,-10 5 16,0 2-16,-1 2 0,-1 5 0,-2 4 15,-1 3-15,-2 2 0,-1 11 16,-5 3-16,-1 3 0,-3 1 0,-6 9 16,-3 1-16,-1-5 15,1-4-15,-3 1 0,0-3 0,2-8 0,3-6 16,1-4-16,3-4 15,1-3-15,-1-2 0,3-4 0,3-1 16,1-3-16,1-1 0,4-4 16,3-1-16,-1-1 0,0-2 0,5-1 15,2 2-15,-4 2 16,1 1-16,7 1 16,3 2-16,-4 2 0,-2 0 15,0 5-15,-1 3 0,-3 4 16,-2 3-16,-3 8 0,-3 6 15,-3 3-15,0 3 0,-4 8 16,-3 6-16,-2 4 0,-2-7 0,-4 9 16,-3 4-16,1 6 0,2-5 15,0 0-15,1-8 0,3-15 0,2-11 16,0-7-16,2-5 0,1-3 16</inkml:trace>
  <inkml:trace contextRef="#ctx0" brushRef="#br0" timeOffset="113231.138">15461 15001 0,'0'0'0,"0"0"0,0 0 15,0 0-15,-18 14 0,18-14 16,-17 33-16,7-9 15,-1 4-15,-3 8 0,-1 6 16,-4 14-16,2 0 0,-1 13 16,4-2-16,2 1 0,4-8 15,7-2-15,6-8 0,5-12 16,2-9-16,6-12 0,4-8 16,2-12-16,4-7 0,4-12 15,3-9-15,-2-2 0,-1-4 0,6-8 16,2-7-16,-4 7 0,-6 5 0,4 1 15,-4 6-15,-4 3 0,-3 3 16,-4 12-16,-4 6 0,-4 8 16,-2 5-16,-2 7 0,-1 6 15,0 6-15,-2 4 0,-1 13 32,1 10-32,0-6 15,3 1-15,0-5 0,1-9 0,5-6 16,4-4-16,-2-9 0,1-5 15,0-3-15,3-5 0,-3-2 16,-2-2-16,1-12 0,5-10 16,-3-1-16,-3 0 0,-1-8 0,0-4 15,-2-2-15,-4 4 0,-5 1 0,-3 2 16,-4 4-16,-4 3 0,-8 6 16,-4 3-16,-1 3 0,-1 4 15,-7 8-15,-4 6 0,2 4 0,3 1 16,-6 5-16,-3 4 15,5-1-15,5 0 0,6-2 16,4-2-16,6-4 16,3-3-16,9-4 0,3-8 15,5 0-15,6-3 0,6-6 16,5-5-16,4-3 0,3-2 16,2 1-16,2 1 0,-4 6 15,-3 5-15,7 3 0,2 4 16,-6 5-16,-5 3 0,-1 9 15,-2 8-15,-4 3 0,-1 3 0,4 14 0,-3 8 16,-1 2-16,-2-1 0,-2-1 16,-1-2-16,-1-5 0,-2-4 0,1-3 15,-1-5-15,1-9 0,1-4 16,3-5-16,1-5 16,0-3-16,-2-2 0,-3-9 15,2-7-15,-3-5 0,-3-2 0,2-7 0,1-7 16,-3-1-16,-4-1 0,-1-12 15,-3-3-15,-3 5 0,0 1 0,-6 5 16,-2 4-16,-2 5 0,-1 4 16,-5 1-16,-2 3 15,5 8-15,-1 2 0,3 3 0,2 3 16,2 1 0,2 2-16,3 3 0,3 1 15,2 0-15,1 0 0,3-1 16,1 0-16,4 0 0,4 1 0,6 1 15,4-1-15,1 0 0,2 0 16,1 4-16,3 4 0,-1 1 16,-2 2-16,-1 6 0,-1 4 15,-2 6-15,-1 3 0,1 14 0,-4 7 16,-3-6-16,-3-2 0,-2 9 16,-2 0-16,-2 0 0,0-1 15,0-9-15,0-8 0,-1-8 0,-1-6 16,2-6-16,1-3 15,-1-7-15,1-2 0,3-11 0,3-6 16,2-1 0,2-2-16,2-9 0,4-9 15,2 0-15,4-3 0,-1-5 16,0-5-16,0-2 0,-5 7 0,0-22 16,-2-10-16,-6 22 15,-5 17-15,-3 11 0</inkml:trace>
  <inkml:trace contextRef="#ctx0" brushRef="#br0" timeOffset="113469.4429">17201 14327 0,'0'0'0,"0"0"0,0 0 15,0 0-15,0 0 0,0 0 0,0 0 16,0 0-16,6 28 0,-6-28 16,12 40-16,-4-12 0,1 3 15,1 9 1,0 8-16,2 12 0,0 0 15,3 20-15,2 3 0,4 21 16,2 3-16,5 23 0,4 17 0,12 51 0,-5-22 16,12 2-16,7 1 15,6-22-15,3-14 0,1-7 0,1-4 16,-21-42-16,-16-27 0,-10-21 16</inkml:trace>
  <inkml:trace contextRef="#ctx0" brushRef="#br0" timeOffset="113654.4304">18132 15122 0,'0'0'0,"0"0"15,0 0-15,0 0 0,0 0 0,0 0 16,0 0 0,0 0-16</inkml:trace>
  <inkml:trace contextRef="#ctx0" brushRef="#br0" timeOffset="115352.1172">17391 14150 0,'0'0'16,"-10"-4"-16,-3-1 0,-2-1 0,-3 0 0,-7-6 16,-3-1-16,-10-4 0,-3 3 15,-7 0 1,-3 4-16,-7 0 0,6 1 15,-13 2-15,-2 3 0,0 1 0,0 2 16,-2 0-16,0 2 0,-5 0 16,7 2-16,-8 0 0,-5 1 15,-31 6-15,10 2 0,5 2 16,5 1-16,1-4 0,1-3 16,-4 5-16,-3 4 0,20-1 0,13 0 0,-12 4 15,-8 3-15,5-4 0,2-2 0,-7 2 16,-3-1-1,9-2-15,7-1 0,-7 0 0,-5 1 16,5-2-16,3 0 0,-3 0 16,-3 2-16,7 1 0,3-1 0,-6 5 15,-3 4-15,6-4 0,4-3 0,-4 6 16,-5 4-16,10-5 0,7-2 0,-7 4 16,-6 3-16,8-5 15,4-3-15,-2 4 0,-1 5 16,4 3-16,1 2 0,1 1 15,-2 1-15,7 3 0,3 1 16,-1 1-16,1 0 16,6-3-16,8-1 0,-4 4 15,-2 2-15,5-2 0,3-2 0,5 5 16,1 5-16,1-4 16,1-5-16,4 8 0,2 5 15,5-1-15,5-3 0,2-1 0,2 0 16,-1 4-16,0 2 15,5 1-15,2 1 0,2-7 0,0-6 0,3 9 16,3 5-16,1-4 0,1-4 16,-1 4-16,2 1 0,4-3 15,0-4-15,6 1 0,3 0 16,-4-3-16,-5-4 0,5 1 0,3 0 16,0-3-16,0-2 0,8-3 15,4-1 1,-2-2-16,-2-2 0,5-1 15,5 0-15,-3-3 0,-1-2 16,4 4-16,2 5 0,-1-8 0,-2-6 16,9-3-16,6-3 15,-5 3-15,-2 1 0,3 0 16,5 0-16,-4-2 0,0-3 0,5-3 16,5-3-16,-7 2 0,-3 1 0,7 3 15,5 2-15,4-4 0,3-4 16,-1 5-16,1 2 0,-15-1 15,-10-1-15,10-2 0,7-1 16,-3-2-16,-1-2 0,4-2 0,3-2 16,3 0-16,1-2 15,2-1-15,0 0 16,-6 1-16,-4 2 0,7-6 16,7-3-16,-8-1 0,-7-1 0,13 3 15,7 1-15,-11 0 0,-11 0 16,12-4-16,7-4 15,-4 1-15,-4-3 0,6 3 0,3 1 16,-7-1-16,-5-1 0,6 0 16,5 0-16,-4 5 0,-4 4 0,5-8 15,4-5-15,-8 0 0,-8-2 0,7-1 16,2 0-16,-5 1 16,-5 2-16,8-8 0,3-4 0,-8 5 15,-5 2-15,8-3 0,6-3 16,-10 0-16,-8 0 0,4-4 0,4-3 15,-3 1-15,-2 0 0,3 1 16,3 2-16,-9 1 0,-6-1 0,5-6 16,4-4-16,-9 1 15,-2 0-15,2-1 0,3-1 0,-6 1 16,-4 0-16,2-4 0,3-3 16,-5 9-16,-4 6 0,1-10 15,-1-6 1,-3 1-16,-5 2 0,1 0 15,1-1-15,-4-2 0,-4-2 0,-1-5 16,0-2-16,-2 3 16,-2 2-16,0-5 0,0-4 0,-5 3 0,-2 3 15,-4 0-15,-3-1 0,-3 13 16,-2 7-16,-1-4 0,0-4 16,-2 9-16,-2 5 0,-3-9 15,-6-8-15,0 4 0,-2 2 0,-6 2 16,-4-1-16,5 1 15,2 0-15,-4-4 0,-3-3 16,-2 5-16,0 5 0,-3-2 0,-1-1 16,-2 2-16,-1 1 0,-1 2 15,-3 3 1,4 7-16,3 4 0,-9-4 16,-6-3-16,1 2 0,-1 1 0,-3-1 15,-3-2-15,1 7 0,2 5 16,-3 1-16,-2-1 0,2 3 15,2 1-15,-9 0 0,-4-1 16,5 4-16,1 4 0,-3-4 16,-5-1-16,9 2 0,6 1 0,-10 7 15,-8 6-15,3-2 0,0 1 16,-2-1-16,-2 0 0,3-1 16,3 0-16,-2-2 15,0 0-15,1 9 0,0 4 0,-4 2 0,-2 1 0,2-3 16,2 0-16,-9 5 0,-6 3 15,14-3-15,11 1 0,-11 2 16,-3 2-16,2 0 0,4 0 0,-16 5 16,-13 4-1,9-6-15,6-4 0,8 8 0,6 5 16,0-1-16,0-3 0,20-10 16,14-5-16,10-5 0</inkml:trace>
  <inkml:trace contextRef="#ctx0" brushRef="#br0" timeOffset="119423.2165">14401 11997 0,'0'0'0,"-3"14"16,-2 3-1,0-2-15,1 2 0,-4 10 16,0 5-16,1 3 0,-1 5 0,0-1 16,3-7-16,0-6 0</inkml:trace>
  <inkml:trace contextRef="#ctx0" brushRef="#br0" timeOffset="119704.6761">14307 13458 0,'0'0'0,"0"0"0,0 0 16,0 0-16,0 0 0,0 0 0,0 0 15,-15 15-15,15-15 0,0 0 16,0 0-16,0 0 0,0 0 0,0 0 16,0 0-16,0 0 15,0 0-15,0 0 0,21-4 0,-21 4 0,0 0 16,0 0-16</inkml:trace>
  <inkml:trace contextRef="#ctx0" brushRef="#br0" timeOffset="119920.848">14463 13528 0,'0'0'16,"0"0"-16,-6 15 15,3-6-15,2-1 0,3 0 0,3 0 16,3-1-16,1-1 0,3 0 16,-3-1-16,-1 0 0</inkml:trace>
  <inkml:trace contextRef="#ctx0" brushRef="#br0" timeOffset="120105.9097">14416 13484 0,'0'0'15,"-7"13"-15,-1 3 0,1 4 16,1-1-16,4 9 16,4 3-16,-1-8 0,0-2 15,0-5-15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06T01:50:32.7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10676 5193 0,'0'0'0,"-9"-6"0,-4-2 0,-1-1 0,-2 0 0,-8-4 16,-5-2-16,-9-2 0,-4-1 16,-4-1-16,-4 1 0,-12-1 15,-1 1-15,-3 1 0,-2 2 16,-10-1-16,2 0 0,-2 3 16,1 0-16,-8 0 0,5 1 0,-30-4 15,10 3 1,8 5-16,4 4 0,-1 3 15,0 2-15,2-1 0,0-1 16,-3 5-16,-4 2 0,2 3 16,3 3-16,-2 3 0,-1 3 15,5 1-15,3 1 0,7-1 16,3 2-16,7 1 0,5 3 0,3 0 16,1 0-16,1 2 0,1 0 0,1 7 15,-2 2-15,7 3 0,2-2 16,-2 8-16,-4 4 0,4-1 15,5-1-15,1 2 0,3 0 16,6 4-16,0 0 0,3 1 16,2-2-16,2-1 0,4 0 0,5 2 15,0 2 1,6-3-16,6-1 0,3-2 16,3 1-16,-1-2 0,1-5 15,5 8-15,5 5 0,3-2 16,-1-3-16,7-1 0,1-3 15,6 1-15,2-2 0,4 2 16,2 2-16,7 1 0,4 1 0,4-3 16,3-3-16,-3-7 0,-2-3 0,5 2 15,4 2-15,1-6 0,5-2 16,1-1-16,6 0 0,0-2 16,0-1-16,6 0 0,5 0 15,0-2-15,1-1 0,0-3 16,-1-2-16,2-4 0,-1 0 0,3 0 15,1-1-15,2-2 0,0-1 0,5-2 16,3-1-16,1-4 0,-1-1 16,8-2-16,3-1 0,-4 0 15,-2 2-15,4-3 0,1-1 16,0-1-16,-1 0 0,1 0 16,3-2-16,-5 0 0,-4 0 0,8 1 15,4 2 1,-2-2-16,-1-3 0,-1-3 15,-2-2-15,2-1 0,1-2 16,5-2-16,2-5 0,-7 1 16,-5 1-16,-1-1 0,0 0 15,1-4-15,0-3 0,1 0 16,1-1-16,-7 3 0,-6 3 0,-2-4 16,0-4-16,-6 3 0,-2 0 0,-1-2 15,1 0-15,-4-2 0,-2-2 0,-4 2 16,-4-2-16,-7-3 15,-4-6-15,-4 3 0,-1 1 16,-5 2-16,-4-1 0,0-1 0,0-1 16,-5-1-16,-4 0 0,-5 3 31,-2 2-31,-5-5 0,-4-3 0,-5 0 0,-3-1 0,-6 3 0,-1 1 16,-4-3-16,0-2 0,-3 1 15,-3 0-15,-8-2 0,-8 0 16,-3-1-16,-4-1 0,-1-2 15,0-2-15,-6 5 0,-3 3 16,-5 2-16,-1 0 16,-4-3-16,-1 0 0,-5-1 15,-3 0-15,1 7 0,2 4 16,-5-1-16,-2 0 0,-5 0 16,-4-2-16,-12-1 0,-8-1 15,14 10-15,10 4 0,-12 1 16,-7 1-16,-3-2 0,0 0 0,-5 3 15,-3 2-15,1-1 0,1 0 0,-5 10 16,-2 4-16,1 2 0,2 2 0,-4-3 16,-2-1-16,2 6 0,2 4 15,-7 4-15,-2 3 16,-3 1-16,-1 0 0,-3 5 16,-3 3-16,4 6 0,2 4 0,-4 0 15,-3 0 1,-3 7-16,-2 5 0,-1 6 15,-1 5-15,7 2 0,4 2 16,-1 8-16,1 9 0,10 2 0,7 1 16,-2 8-16,3 5 0,4 4 15,5 3-15,2 7 16,-1 6-16,9 5 0,6 2 0,24-34 16,16-26-16,13-18 0</inkml:trace>
  <inkml:trace contextRef="#ctx0" brushRef="#br0" timeOffset="19360.1706">21002 3703 0,'0'0'15,"0"0"-15,0 0 0,0 0 0,0 0 16,0 0-16,0 0 15,0 0-15,25-5 16,-25 5-16,22 1 0,-22-1 16,30 1-16,-12 1 0,2 2 15,3 0-15,2-2 0,4 2 16,3 1-16,11 1 0,2 0 16,15 4-16,4 2 0,-3-1 0,-2 0 15,12 0-15,1-1 16,-5-3-16,-2-2 0,13-1 0,2 0 0,-4-2 15,-2-1-15,15-4 0,3-6 16,3 1-16,-6 2 0,29-1 16,-6 3-16,-11 2 0,-7 2 15,3-4-15,5-4 0,-11 5 16,-7 2-16,4 3 0,5 3 16,-7-1-16,-6-3 15,8 3-15,6 3 0,-8 1 16,-4 1-16,8 3 0,7 2 15,-8-5-15,-4-2 0,6-1 16,1-1-16,-4 2 0,-2 1 16,11-4-16,7-1 0,-8 0 0,-4 0 15,10-2-15,9-2 16,-8-2-16,-6-1 0,8-2 0,4-2 0,-9 5 16,-6 2-16,7-2 0,7-1 15,-10 2-15,-5 1 0,4-1 16,5 1-16,-9 2 0,-3-1 0,8 3 15,5-1-15,-9-1 0,-7-1 16,5 0-16,2 0 16,-5 0-16,-8 2 15,5-1-15,5 2 0,-9-5 16,-3 0-16,4 3 0,3 3 16,-4-1-16,-4-1 0,4 4 15,3 0-15,-6-2 0,-4 1 0,3 0 16,3-1-16,-8 1 15,-6 1-15,2 1 0,3 2 16,-10-3-16,-8-3 0,1 2 0,1-1 0,-6-1 16,-6-1-16,-4 1 0,-1 1 15,-11 0-15,-7-2 0,-5-2 16,-2-1-16,-5 0 0,-3-1 0,-4 0 16,-3 0-16,-6-1 0,-5 1 15,-6-7-15,-7-6 16,-8 3-16,-6 0 0,-10-2 0,-7-2 0,-2 2 15,0 1-15,-12 0 0,-7 0 16,4-2-16,3 0 0,-47-2 16,1 5-16,37 4 0,24 2 0,17 2 15</inkml:trace>
  <inkml:trace contextRef="#ctx0" brushRef="#br0" timeOffset="20062.0273">24568 3750 0,'0'0'0,"0"0"16,0 0-16,0 0 0,0 0 15,0 0-15,0 0 0,0 0 0,0 0 16,0 0-16,0 0 16,0 0-16,15 18 0,-15-18 0,38 11 15,-12-5-15,2-1 0,9 1 16,7 0-1,14 1-15,3 1 0,23-1 0,7 0 0,14 0 0,-4 0 16,23-4-16,1-3 0,9 0 0,-12-1 16,58-1-16,-10-1 15,-21 2-15,-14 1 0,8 0 0,6-2 16,-13 4-16,-9-2 0,7 6 16,6 3-16,-13 0 0,-8-1 15,10 4-15,7 3 0,-15 0 16,-10 0-16,9 0 0,7 2 0,-14-1 15,-10-2-15,0 3 0,-2 4 0,-10-3 16,-8-1-16,6 3 0,2 2 16,-12 3-16,-8-1 0,0-2 15,-1-1-15,-8-4 0,-7-4 16,-3 0-16,-3-2 0,-7-3 16,-4-3-1,-10-1-15,-4 1 0,-10 2 16,-4 1-16,-7-5 0,-3-3 15,-2 2-15,-1 1 0,-5 2 0,-3 1 16,-11-4-16,-8-3 0,-14-4 16,-11-2-16,15 1 0,-7-2 0,-23-5 15,-9 0-15,-22-13 16,7-1-16,-15-1 0,-10-3 0,3 2 0,3 3 16,-14-1-16,-11-1 0,3 0 15,4 0-15,-26 0 0,-16 0 16,10 1-16,7 1 0,49 8 15,33 6-15,23 3 0</inkml:trace>
  <inkml:trace contextRef="#ctx0" brushRef="#br0" timeOffset="21350.6983">13558 4999 0,'0'0'0,"0"0"0,0 0 0,0 0 15,0 0-15,18-10 0,-18 10 16,0 0-16,26-2 15,-26 2-15,40-1 0,-16 1 0,1-1 16,4 1-16,2-1 0,12 1 0,3 1 0,3-1 16,1 1-16,13 0 0,1 0 15,13-2-15,1 0 0,-3-3 16,0 1-16,14-1 0,0 0 16,9 2-16,-4 0 0,-3-1 15,0-1-15,36 0 0,-10 0 0,-4 1 31,-2 1-31,-6 3 0,-3 6 0,-2-6 16,-1-4-16,-2 0 0,-2-1 16,10-1-16,6 0 0,0-4 15,2-6-15,-1 4 0,0 0 16,-2 1-16,0 1 0,10-3 16,7-3-16,-3 6 0,-3 6 0,-1 2 15,-1 2-15,0-1 0,0 0 0,0 1 16,0 1-16,-3-6 0,-2-4 15,3 7-15,2 5 0,-4-3 16,0-2-16,4-5 0,5-3 16,-5 2-16,-1 2 0,3 2 15,3 2-15,1 1 0,-2-1 0,2 3 16,2 5 0,-3-3-16,-1 2 0,1 1 15,2 1-15,-7-1 0,-5 0 16,4-3-16,3 1 0,-3 0 15,-2 1-15,2 0 0,1 3 16,-5-1-16,-2 1 0,3-1 16,4-1-16,-5 3 0,-4 1 0,3 1 15,1 1-15,-4-6 0,-4-2 0,-1-1 16,-1-1-16,4 1 0,3 3 16,3 0-16,0 0 0,-6 0 15,-3 0-15,0 1 0,0 5 16,2-1-16,1 2 0,-1 2 15,-2 3-15,-2-3 0,-2 0 0,-1-5 16,-2-1-16,-7-4 0,-5-1 0,6 0 16,3 1-16,-7 1 0,-3 0 0,-4 2 15,0 4-15,-9-3 16,-4-1-16,2-2 0,3-1 16,-9 1-16,-6 2 0,1-4 15,-2-4-15,-6 3 0,-6-1 0,-2 0 16,0 1-1,-7-2-15,-4-1 0,-2-5 16,-2-2-16,-6 3 0,-3 2 0,-10-2 16,-3 0-16,-3 1 15,-1 1-15,1 0 0</inkml:trace>
  <inkml:trace contextRef="#ctx0" brushRef="#br0" timeOffset="24961.5387">23896 5993 0,'0'0'0,"0"0"16,0 0-16,0 0 0,26 13 16,-26-13-16,0 0 0,31 12 0,-31-12 0,31 10 15,-12-5-15,1 0 0,1-2 16,2 1-16,2 1 0,6 2 16,-2 2-16,-3-1 0,-2 0 15,-2 2-15,-2 1 0,-3 0 16,-4 0-16,-3 3 0,-2 0 0,-4 4 15,-2 4-15,-3 1 0,-2 2 0,-2 2 16,0 2-16,-6 10 0,-2 0 16,1 1-16,0 2 0,1 1 15,2-1-15,-2 9 0,0 0 16,2-2-16,2-2 0,-1 5 16,2-1-16,2-5 0,3-3 0,2-5 15,2-2 1,-1-6-16,1 0 0,2-3 15,0 0-15,-2-9 0,0-3 0,-1-5 16,-1-1-16,0-4 0</inkml:trace>
  <inkml:trace contextRef="#ctx0" brushRef="#br0" timeOffset="25162.1289">23864 7204 0,'0'0'0,"0"0"0,0 0 0,0 0 15,0 0-15,0 0 0,0 0 16,0 0-16,0 0 0,0 0 15,0 0-15,30-11 0,-30 11 0,38-11 16,-12 6-16,1-2 16,2 0-16,9-1 0,2-1 0,-1 0 15,-2 0 1,11-3-16,-2-1 0,-2 3 16,-3 2-16,0-3 0,-1-3 15,3-1-15,-5 0 0,-10 3 16,-4 3-16,-7 2 0</inkml:trace>
  <inkml:trace contextRef="#ctx0" brushRef="#br0" timeOffset="25478.5725">24810 6756 0,'0'0'0,"0"0"15,0 0-15,0 0 0,0 0 16,0 0-16,24-6 0,-24 6 16,29-4-16,-29 4 0,34-3 0,-14 2 15,2 2-15,-1 2 0,-1 2 16,-3 1-16,0 2 0,-3 5 15,-2 2 1,-1 8-16,-4 4 0,-7 5 16,-6 3-16,-5 0 0,-4 2 0,-4 11 15,-1 0-15,0-5 0,1-7 16,-1 2-16,3-5 0,6-9 16,5-5-16,3-4 0,4-3 15,6-4-15,3-4 0,3-6 16,4-3-16,7-5 0,6-4 0,7-5 15,5-3-15,7-3 0,-2 2 0,4 1 16,3 0-16,11-3 0,1 3 16,0 5-16,1 6 0,-10 1 15,-17 3-15,-11 2 0</inkml:trace>
  <inkml:trace contextRef="#ctx0" brushRef="#br0" timeOffset="25616.7765">26282 6501 0,'0'0'0,"0"0"15,0 0 1,0 0-16,25 26 0,-25-26 0,14 18 16,-14-18-16</inkml:trace>
  <inkml:trace contextRef="#ctx0" brushRef="#br0" timeOffset="28947.8425">23238 8474 0,'0'0'0,"0"0"0,0 0 16,0 0-16,0 0 0,0 0 0,0 0 16,23 9-16,-23-9 0,0 0 15,34 4-15,-34-4 0,34 3 0,-13-1 16,2 0-16,2 0 15,-1 1-15,3-2 0,3-1 16,9 1-16,0 3 16,2-3-16,1-1 15,4 0-15,-3 0 0,0 1 16,0 0-16,-3-1 0,-2-1 0,7 0 16,-1 0-16,-4-1 0,-4-1 15,1 1-15,2 0 0,-5 0 16,-4 0-16,-3-2 0,0 0 15,-4 1-15,-3 1 0,-2 1 0,-3 1 0,-3 1 16,-2 1-16,-4-2 0,-2-2 16,0 2-16,1 2 0,-5-2 15,-4 4-15,0-1 0,-1 2 16,-2 1-16,-1 3 0,1 0 16,-1 0-16,-1 1 0,0 0 15,1 1-15,1 1 16,-1 2-16,0 3 0,2-2 15,0 0-15,3 3 0,2 1 16,0 2-16,0 0 0,1 3 16,2 1-16,-1 3 0,0 1 15,0 12-15,0 0 0,-1 1 16,0 2-16,-1 4 0,0-1 16,0-8-16,0-3 0,-1-4 0,-2-3 15,2-5-15,1-2 0,1-6 0,2-1 16,0-4-16,1-3 0,-2-5 15,-1-3-15,0 4 0,0-4 0,0 2 16</inkml:trace>
  <inkml:trace contextRef="#ctx0" brushRef="#br0" timeOffset="29587.2391">23254 8534 0,'0'0'0,"0"0"0,0 0 15,0 0-15,-5 19 0,5-19 0,1 22 16,0-8-16,1 0 0,1 2 16,2 3-16,-1-1 0,1 0 0,-2 0 15,0 4-15,2 3 16,-2-1-16,-1 2 0,-1 0 16,-1 1-16,-1-2 0,-2-2 0,-3 1 15,0-6-15,-2-3 16,0 4-16,2-2 0,1-6 15,2-1-15,1-1 0,0-3 16,0 0-16,1-1 0,4 1 16,1 1-16,1 1 0,1-1 15,1-1-15,0-1 0,2 0 16,1 0-16,6 0 0,2 1 16,2 0-16,1-1 0,2 0 0,1-2 0,3 0 15,2 0-15,1-2 0,5 0 16,7 0-16,-2 0 0,3-1 15,1-2-15,-2 2 0,-1 2 0,5-4 16,0-1-16,-7 2 0,-3-1 16,-2 2-16,-1 0 15,-6 0-15,-2 0 0,-3 0 0,-2 0 0,-3 1 16,-1 0-16,-3 0 0,-1-1 16,-4 0-16,-3 0 0,1 0 15,-2 1-15,-2-1 0,1 1 16,-3-1-16,0 0 0,-2 3 0,2-3 15,-5 6-15,-2 2 0,2-2 16,0-1-16,2 0 16</inkml:trace>
  <inkml:trace contextRef="#ctx0" brushRef="#br0" timeOffset="30020.2041">23281 9119 0,'0'0'0,"0"0"15,0 0-15,0 0 0,0 0 0,0 0 16,-15 18-16,15-18 0,-12 28 16,3-7-16,-1 6 15,2 5-15,-1 2 0,-4 18 0,-3 6 16,-5 15-16,-1 0 0,-8 24 16,-2 6-16,-4 10 0,1-7 0,-9 23 15,-3 3-15,-15 39 0,4-20 16,4 2-16,1 2 0,5-17 15,1-10-15,6 3 0,1 3 16,7-10-16,3-6 0,6 3 0,3 4 16,4-24-16,4-15 0,12-5 15,8-4 1,2-19-16,3-13 0,7-18 16,7-13-16,-2-16 0,-1-9 0,-7 3 15,-5 2-15,-4 2 0</inkml:trace>
  <inkml:trace contextRef="#ctx0" brushRef="#br0" timeOffset="30421.5558">24453 8955 0,'0'0'0,"0"0"15,5 26-15,-2-12 0,1 3 0,5 15 16,3 10-16,3 4 0,3 3 0,6 21 16,2 5-16,9 15 15,0 0-15,10 20 16,4 2-16,2 10 0,-2-8 15,23 57-15,-5-5 0,-12-18 16,-9-13-16,-6 10 0,-5 8 16,-3-10-16,-2-6 0,-5 9 15,-3 6-15,-2-20 0,-3-12 16,7 8-16,6 4 0,-6-21 16,-3-14-16,-2-13 0,-2-9 0,4-20 0,1-12 15,-7-12-15,-6-7 0,-3-8 16,-1-4-16,-2-4 0</inkml:trace>
  <inkml:trace contextRef="#ctx0" brushRef="#br0" timeOffset="30938.8493">22470 12639 0,'0'0'16,"0"0"-16,0 0 0,29 14 16,-16-9-16,9 0 0,7 0 15,3-1-15,3 0 0,20 0 16,8 1-16,13 1 0,-1 1 0,21 0 0,4 1 15,11 0-15,-8-1 0,21-1 0,0-1 16,31-3-16,-25-2 0,1-7 16,1-5-16,-17-2 0,-13-1 0,2-4 15,1-3-15,-9-1 16,-8 0-16,2 2 0,3-1 16,-10 5-16,-6 1 0,1 0 0,3-1 15,-6-2-15,-6-1 0,0 0 16,1 0-16,-12 0 0,-8 1 0,-16 5 15,-11 5-15,-6 3 0</inkml:trace>
  <inkml:trace contextRef="#ctx0" brushRef="#br0" timeOffset="31694.6546">23467 8579 0,'0'0'0,"0"0"16,-21-6-16,12 3 0,-1-2 0,-1 0 15,-1-3-15,1 2 0,1 0 16,-3-3-16,1-1 16,2-3-16,1 1 0,2-5 0,2-5 15,2-3-15,0-1 0,3-8 16,4-5-16,2-9 0,2 1 0,8-6 31,3-7-31,5-5 0,-1 4 0,8-11 16,3-2-16,-1 10 0,-1 8 15,7-9-15,3 1 16,2 5-16,-3 12 0,18-10 0,-2 5 16,-8 12-16,-8 7 0,6 7 15,1 6-15,-6 1 0,-4 2 0,5 6 16,4 6-16,-8 4 0,-5 2 0,-1 6 16,0 7-16,-4 4 0,-4 3 15,1 10-15,1 6 16,-7 0-16,-6-2 0,0 12 0,0 9 15,-9-22-15,1 4 0,-3 37 16,-4 5-16,0-3 0,-2-2 0,-9 2 16,-6 2-16,-1-9 0,0-7 0,-10 8 15,-6 3-15,5-8 0,5-5 16,2 0-16,0 2 16,1-13-16,1-11 0,-3-3 0,-3-2 15,5-8-15,3-6 0,-3 1 16,-1-2-16,2-7 0,1-5 0,6-2 15,4 0 1,3-3-16</inkml:trace>
  <inkml:trace contextRef="#ctx0" brushRef="#br0" timeOffset="31857.5266">24651 8061 0,'0'0'0,"0"0"16,0 0-16,19 20 0,-19-20 0,19 16 15,-19-16-15,0 0 0</inkml:trace>
  <inkml:trace contextRef="#ctx0" brushRef="#br0" timeOffset="32281.0626">25384 8323 0,'0'0'0,"0"0"15,0 0-15,0 0 0,0 0 0,0 0 16,0 0-16,0 0 0</inkml:trace>
  <inkml:trace contextRef="#ctx0" brushRef="#br0" timeOffset="32616.965">25475 7083 0,'0'0'0,"0"0"0,0 0 16,0 0-16,0 0 0,-19 17 16,19-17-1,-11 17-15,11-17 0,-11 23 16,5-6-16,0 0 0,-1 2 0,2-3 16,-1-1-16,2-3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06T01:51:20.3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4960 11510 0,'0'0'0,"-17"1"16,-8 0-16,-7-1 0,-4-1 0,-16 1 15,-21 1-15,-3 2 0,3 1 16,-15-1-16,-7 1 16,13 0-16,7 0 0,-42 5 0,3 1 0,16 2 15,10 2-15,-4 1 0,-2 2 16,11 1-16,7 1 0,-7 1 15,-5 0-15,7 1 0,5 0 0,-1 3 16,-4 3-16,8 1 0,3 0 16,-9 10-16,-6 5 0,10 0 15,10 0-15,-10 8 16,-10 6-16,15-8 16,5-4-16,-3 13 0,0 9 15,10-7-15,4-4 0,-2 9 16,1 9-16,8-10 0,3-7 0,-4 13 15,-2 8-15,9-10 0,6-9 16,4 14-16,0 10 16,2-11-16,3-7 0,4 1 0,6 3 0,6-6 15,7-4-15,1 16 0,4 12 16,1-16-16,4-10 0,10 4 16,5 5-16,-4-8 0,-1-4 0,12 9 15,7 7-15,0-3 0,1-3 16,17 0-16,9 1 15,-1-9-15,0-8 0,19 2 0,9 1 16,-10-5-16,-3-5 0,14-1 16,14-2-16,-9-3 0,-6-3 0,15-3 15,11-3-15,-12-6 0,-9-4 16,20 6-16,14 5 16,-16-7-16,-10-4 0,17 9 0,11 7 15,-17-7-15,-12-3 0,21-2 16,12-2-16,-17-9 0,-9-5 15,15-6-15,13-3 16,-18-4-16,-14-3 0,16-5 16,10-3-16,-14 2 0,-13 1 0,17-13 15,11-9-15,-19 2 0,-10 1 16,2-18-16,1-12 0,-12-1 16,-10 0-16,8-12 0,4-9 0,-16 6 15,-8 4-15,0-17 0,1-13 16,-11 15-16,-9 10 0,2-22 15,1-16-15,-9 10 0,-9 6 0,2-12 16,-3-9-16,-7 12 0,-7 8 16,3-13-16,0-9 15,-8 9-15,-5 8 16,-6-2-16,-5-1 0,-2 11 0,-2 8 16,-7-7-16,-5-2 15,-3 11-15,-3 8 0,-8-1 16,-5 2-16,4 12 0,2 8 0,-13-5 15,-9-1-15,1 12 0,2 9 16,-13-3-16,-11-1 0,1 11 16,-2 10-16,-7 2 0,-5 3 0,3 9 0,3 5 15,-11 5-15,-5 3 16,10 11-16,8 9 16,2-2-16,2-1 0,22-5 0,16-4 0,10-1 15</inkml:trace>
  <inkml:trace contextRef="#ctx0" brushRef="#br0" timeOffset="387.2651">6775 10320 0,'0'0'0,"0"0"0,0 0 16,0 0-16,0 0 0,25 16 15,-25-16-15,31 6 0,-12-4 0,1 1 16,4 0-16,0-2 0,1 1 16,7 1-16,-2 3 0,-4 1 0,-1 0 15,-4 3-15,-3 1 0,-2 2 16,-6 1-16,-3 3 0,-1 2 15,-3 2-15,-3 2 0,-1 10 16,-4 2-16,-1 3 0,-2-2 16,-3 4-16,-3 4 0,0-1 15,-1 0-15,-3 8 16,1 0-16,5-5 0,-1-4 16,1 3-16,1-3 0,0-5 15,-3-2-15,6-8 0,1-8 16,1-4-16</inkml:trace>
  <inkml:trace contextRef="#ctx0" brushRef="#br0" timeOffset="577.6146">6643 11317 0,'0'0'0,"0"0"0,0 0 0,0 0 0,0 0 15,0 0-15,0 0 0,0 0 16,0 0-16,26 1 0,-26-1 16,44 0-16,-18 0 0,6 0 15,6-2-15,9 0 0,1 0 0,12-4 16,2-1-16,-6-2 0,-5-1 15,3-6 1,-6-5-16,-9 5 0,-9 3 0,-7 3 16</inkml:trace>
  <inkml:trace contextRef="#ctx0" brushRef="#br0" timeOffset="844.425">7443 10936 0,'0'0'0,"0"0"0,0 0 16,0 0-16,0 0 0,0 0 0,29 0 15,-29 0-15,32 3 0,-32-3 16,33 15-16,-17-3 0,-2 2 16,-4 5-16,-2 4 0,-5 4 15,-3 2-15,-6 11 0,-7 2 16,-5 6-16,-2-3 0,1-4 0,1-4 16,1 0-16,4-9 0,2-6 15,2-2-15,4-5 0,4-3 16,6-4-16,2-1 0,8-5 15,6-5-15,12-7 0,5-4 16,2-5-16,0-3 0,12-9 0,3-2 16,-5-2-16,-3 2 0,-5 1 15,-12 10 1,-6 4-16</inkml:trace>
  <inkml:trace contextRef="#ctx0" brushRef="#br0" timeOffset="1042.3255">7880 10900 0,'0'0'0,"0"0"0,0 0 0,0 0 16,0 0-16,0 0 0,31-7 15,-31 7-15,43-8 0,-15 4 16,5 1-16,-2 0 0,1 0 0,13-1 16,2 1-16,-4 2 0,-3 1 15,3-1-15,-3-1 0,-7-4 16,-7 0-16,-4 0 0,-4 1 15,-4 2-15</inkml:trace>
  <inkml:trace contextRef="#ctx0" brushRef="#br0" timeOffset="1242.3503">8238 10383 0,'0'0'0,"0"0"0,0 0 16,0 0-16,0 0 0,-5 36 0,4-12 15,-1 4-15,-1 3 0,-3 11 0,-1 9 16,0 21-16,-1 1 0,0 29 16,1 25-16,2 11 15,5-12-15,9 42 16,11-2-16,1-49 0,-1-32 16,-6-26-16,-3-20 0,-6-12 0</inkml:trace>
  <inkml:trace contextRef="#ctx0" brushRef="#br0" timeOffset="1490.0542">8991 10244 0,'0'0'0,"0"0"0,0 0 16,5 27-16,-5-27 0,7 40 15,-4-7-15,-1 6 0,-1 4 16,-2 24-16,-3 8 0,-4 18 16,-2-1-16,-3 22 0,-3 18 0,2-2 0,3-19 15,2 18-15,5-30 0,2-30 0,-1-22 16,2-14-16</inkml:trace>
  <inkml:trace contextRef="#ctx0" brushRef="#br0" timeOffset="1759.3164">9370 10601 0,'0'0'15,"0"0"-15,0 0 0,0 0 0,0 0 16,-24 10-16,3 4 0,-5 3 16,-2 4-16,-2 5 0,-2 3 15,-5 7-15,4 0 0,-1 4 16,7-2-16,8-3 0,7-3 0,8 4 15,10-3-15,6-5 16,5-4-16,10-3 0,10-1 0,3-3 16,6-2-16,4-7 0,4-2 15,3-3-15,-7-1 0,0-10 16,-3-8-16,-6-7 0,-5-7 0,-6 5 16,-8 7-1,-6 5-15</inkml:trace>
  <inkml:trace contextRef="#ctx0" brushRef="#br0" timeOffset="2072.7712">9701 10236 0,'0'0'16,"0"0"-16,0 0 0,0 0 0,0 0 0,0 0 16,0 0-16,33 3 0,-33-3 0,38 5 15,-15-2-15,0-1 16,0 0-16,-1 0 0,0-1 15,-3 2-15,0 1 0,2 5 16,-3 3-16,-4 0 0,-3 2 16,-2 4-16,-4 4 0,-1 2 0,-3 1 0,-4 6 15,-4 3-15,-2 9 0,-2 1 16,-1 1-16,-1 3 0,-2 3 16,3-4-16,2 2 0,3 1 15,1-7-15,2-5 0,-1 7 16,3 1-16,0-6 0,0-4 15,-2-4-15,0-1 16,1-9-16,0-5 0,1-4 16</inkml:trace>
  <inkml:trace contextRef="#ctx0" brushRef="#br0" timeOffset="2260.7946">9467 11382 0,'0'0'0,"0"0"0,0 0 0,0 0 0,0 0 0,32-8 15,-9 3-15,6 0 0,5-2 0,8 1 16,7-1-16,15-2 16,0-1-16,18 1 0,3 1 15,6 2-15,-7 3 0,11 1 16,-5 2-16,-4-3 0,-13-3 0,-21 2 16,-15 2-1,-10-1-15</inkml:trace>
  <inkml:trace contextRef="#ctx0" brushRef="#br0" timeOffset="2508.2196">10856 10594 0,'0'0'15,"0"0"-15,0 0 0,0 0 0,25-7 16,-25 7-16,51-3 15,-18 2-15,2 0 0,20-1 16,8 1-16,-1 1 0,0 1 0,23-2 16,23-1-16,-11 1 0,-9 2 0,12 1 15,8 2-15,-20-2 0,-13-2 0,19-8 16,-14-5-16,-26 4 0,-17 2 16,-12 3-16</inkml:trace>
  <inkml:trace contextRef="#ctx0" brushRef="#br0" timeOffset="2740.0868">11835 10144 0,'0'0'0,"0"0"0,0 0 16,0 0-16,30 5 0,-11-1 0,8 3 15,2 0-15,3 1 0,5 2 16,6 1-16,13 5 0,2 1 0,17 4 15,2 0-15,4 3 0,-9 0 0,4 3 16,-8 1-16,-14-3 16,-11-3-16,-9 3 0,-14-1 15,-12-9-15,-7-4 0,0-4 0,0-1 16,-1-1-16</inkml:trace>
  <inkml:trace contextRef="#ctx0" brushRef="#br0" timeOffset="2985.3578">10999 10797 0,'0'0'16,"0"0"-16,0 0 0,0 0 16,0 0-16,0 0 0,34 1 15,-12 0-15,4 1 0,7 0 0,8-1 16,1 0-16,2 0 0,21 0 15,6 0-15,15-1 0,-1-1 16,20 1-16,16 0 0,-12 1 16,-8-1-1,31 6-15,-2 5 0,-34-3 0,-23-4 16,-20-2-16,-15-3 16,-11 0-16,-10 1 0,-4-1 0</inkml:trace>
  <inkml:trace contextRef="#ctx0" brushRef="#br0" timeOffset="3247.8335">11074 10782 0,'0'0'0,"0"0"0,0 0 0,0 0 16,0 0-16,0 0 15,0 0-15,34 15 0,-34-15 16,44 21-16,-13-6 0,2 2 16,3 1-16,15 8 0,6 1 15,10 6-15,-2 1 0,21 3 16,4-2-16,6-2 0,-10-6 0,-13-4 16,-20-7-16,-16-4 0</inkml:trace>
  <inkml:trace contextRef="#ctx0" brushRef="#br0" timeOffset="3548.8251">13215 9912 0,'0'0'0,"0"0"0,0 0 0,0 0 16,1 30-16,-2-10 15,-1 8-15,-1 4 16,-1 3-16,-1 20 0,-1 7 0,1 0 16,-1 1-16,0 18 0,-2 19 15,1 5-15,4-10 0,1 11 16,1-5-16,3-14 0,1-12 15,6 19-15,3-16 0,-4-24 16,-3-17-16,-1-12 0</inkml:trace>
  <inkml:trace contextRef="#ctx0" brushRef="#br0" timeOffset="3996.9058">12889 9842 0,'0'0'0,"0"0"0,0 0 0,0 0 15,0 0-15,0 0 0,0 0 16,22 9-16,-22-9 0,31 7 15,-8-4-15,2 0 0,3-1 16,2 0-16,3 1 0,9 0 16,-1 0-16,1 2 15,1 1-15,7 5 0,-3 2 16,-8-2-16,-8-2 0,-6-2 16</inkml:trace>
  <inkml:trace contextRef="#ctx0" brushRef="#br0" timeOffset="4313.6393">13091 11187 0,'0'0'0,"0"0"16,0 0-16,0 0 0,0 0 0,0 25 15,0-25-15,0 0 16,0 27-16,0-27 0,1 16 0,0-11 16,0 1-16,-1-3 0,0-3 15,1 4-15,-1-1 0,0-1 0,1 0 16,-1-2-16,2 3 0,-2-3 15,4-3-15,-1 1 0,1-3 0,0 2 16,-1 0-16,-1 0 0</inkml:trace>
  <inkml:trace contextRef="#ctx0" brushRef="#br0" timeOffset="4968.8301">13377 9556 0,'0'0'0,"0"0"16,0 0-16,-9 33 0,9-33 15,-10 44-15,5-9 0,1 4 16,0 4-16,-1 22 16,-4 22-16,1 0 0,2-1 0,-2 18 0,0 17 15,2 1-15,0-12 0,3 41 16,2-10-16,2-23 0,2-16 15,1-2-15,1 0 0,0-14 16,1-8-16,4-3 0,2 0 16,-2-28-16,-1-19 0,-4-9 15,0-6-15,-2-3 0</inkml:trace>
  <inkml:trace contextRef="#ctx0" brushRef="#br0" timeOffset="5254.1706">14012 10247 0,'0'0'0,"0"0"16,0 0-16,0 0 0,0 0 0,-31-1 15,31 1-15,-44 16 0,13-1 16,-7 8-16,-6 6 0,-14 11 16,1 3-16,-8 7 0,4 0 15,2 5-15,9-5 0,8 1 16,14-5-1,11-9-15,9-6 0,14 1 0,9 3 16,10-2-16,5 0 0,12-2 16,8-2-16,2-5 0,1-1 15,11-1-15,2-2 0,-6-7 16,-2-5-16,18-14 0,-12-12 16,-20 6-16,-14 5 0,-9 0 15</inkml:trace>
  <inkml:trace contextRef="#ctx0" brushRef="#br0" timeOffset="5586.8308">14199 9868 0,'0'0'0,"0"0"0,32-10 0,-15 5 16,4 0-16,11-3 0,4 1 15,-1 0-15,-2 1 0,2 0 16,-4 2-16,-4 3 0,-1 1 0,-4 5 16,-2 3-16,-5 3 0,-3 4 15,-4 7-15,-5 7 0,-4 4 0,-3 2 16,-4 10-16,-3 7 0,-3 11 16,-2 0-16,-5 14 0,-1 0 15,4-7-15,2-3 0,2 5 16,3-4-16,2-3 0,2-9 0,3 10 15,2-9-15,1-12 16,2-8-16,-2-5 0,-2-3 0,-1-10 0,-2-6 16,4-9-16,1-2 0,1-2 15</inkml:trace>
  <inkml:trace contextRef="#ctx0" brushRef="#br0" timeOffset="5755.184">14043 11110 0,'0'0'15,"0"0"-15,0 0 0,0 0 0,0 0 16,0 0-16,0 0 0,24 3 16,-24-3-16,41-3 0,-10-1 15,4-1-15,5-2 0,5 0 16,6-1-16,14-5 0,-1-1 0,13-5 16,10-3-16,-20 5 0,-14 3 15,-11 3-15</inkml:trace>
  <inkml:trace contextRef="#ctx0" brushRef="#br0" timeOffset="6134.1697">14909 10655 0,'0'0'0,"0"0"16,0 0-16,25-5 0,-25 5 0,31 0 15,-31 0-15,37 1 16,-18 1-16,-1 4 0,-1 4 15,-2 3-15,-4 2 0,-4 9 16,-4 5-16,-6 3 0,-2 3 0,-5 3 16,-3 3-16,-7 9 0,-2-3 15,-4 9-15,3-3 0,5-5 0,2-5 16,3-1 0,3-5-16,3-8 0,3-5 0,5-3 0,3-3 15,5-2-15,6 0 0,7 0 16,5 1-16,3 0 0,2-2 0,1 3 15,2 4-15,-4-1 16,-3-1-16,3 8 16,-3 2-16,-6 2 0,-5 0 15,-9 9-15,-6 5 0,-9 5 16,-5 2-16,-12 8 16,-9 7-16,-5 1 0,-1 3 0,-30 25 15,-9-3-15,25-28 0,17-22 16,10-13-16</inkml:trace>
  <inkml:trace contextRef="#ctx0" brushRef="#br0" timeOffset="14539.9643">10865 15080 0,'0'0'0,"0"0"0,0 0 15,0 0-15,0 0 0,35 6 0,-35-6 16,39 4-16,-15-1 0,4 1 16,7-2-16,1 1 0,3-1 0,15 0 15,4-1-15,15-3 16,-1 0-16,17-2 0,2 0 0,11-1 0,-7 1 16,17 1-16,0 1 0,-7 2 15,-6 0-15,56 5 0,-5 1 16,-21-1-16,-14-4 0,7 5 15,2 1-15,-8-1 0,-8-1 0,5-4 16,2-1-16,-7 2 16,-6 0-16,6 1 15,5 0-15,-11 0 0,-10-1 16,10-2-16,5 0 16,-12 1-16,-9 1 0,4-3 0,4-1 15,-12-4-15,-6-1 0,4 4 16,1 2-16,-9 1 0,-8 1 0,2-2 15,0 0-15,-2 1 16,-1 1-16,0-1 0,-1-1 0,-11 3 0,-6 1 16,5 2-16,4 5 15,-11-1-15,-7 0 0,1 0 0,4-2 16,-9 1-16,-7-1 0,-6-2 16,-7-4-16,-1-1 0,-2 0 15,-5-7-15,-1-3 0,-5-11 0,0-9 16,1 18-16,0 4 0,1 2 0</inkml:trace>
  <inkml:trace contextRef="#ctx0" brushRef="#br0" timeOffset="14787.4941">15481 15168 0,'0'0'0,"0"0"0,-25 5 15,9-5-15,-3-2 0,-16-12 0,-9-9 16,-5-6-16,-3-4 0,-26-19 0,-10-7 16,-17-10-16,3 3 0,-31-8 15,-23-6-15,-8-2 0,50 25 16,36 18-16</inkml:trace>
  <inkml:trace contextRef="#ctx0" brushRef="#br0" timeOffset="16808.7722">3868 14344 0,'0'0'15,"19"-3"-15,7 1 0,-3-3 0,4-1 16,2 0-16,0 0 0,-4 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06T01:51:59.2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21527 12864 0,'0'0'0,"0"0"15,0 0-15,0 0 0,0 0 0,0 0 0,0 0 16,0 0-16,26 9 0,-26-9 0,38 11 16,-12-5-16,4-1 0,3 0 15,2 0-15,0 1 0,1 0 16,3 2-16,-4-1 0,-2 2 15,-7-2-15,-7 3 0,-5 1 16,-6 2-16,-6 1 0,-7 1 0,-6 4 16,-4 2-1,-2 1-15,-10 10 0,-4 3 16,2 0-16,0 1 0,-2 10 16,2 1-16,3-4 0,0-1 15,0 3-15,2-1 0,4-3 0,3-3 16,5 2-16,3 2 0,3-4 15,1 0-15,0-2 0,-2-2 16,-3-3-16,-3-3 0,3-6 0,3-6 16,1-4-16</inkml:trace>
  <inkml:trace contextRef="#ctx0" brushRef="#br0" timeOffset="173.4975">21074 13955 0,'0'0'0,"0"0"0,0 0 16,0 0-1,0 0-15,0 0 0,25 6 16,-25-6-16,44 5 0,-13-2 16,5 1-16,5 1 0,3 0 0,15 0 15,0-3-15,8-3 0,-5-5 16,-3 1-16,-14 2 0,-10-1 16</inkml:trace>
  <inkml:trace contextRef="#ctx0" brushRef="#br0" timeOffset="432.6222">21986 13686 0,'0'0'16,"0"0"-16,0 0 0,26-2 0,-26 2 16,32 3-16,-11 4 15,0 1-15,0 2 0,4 6 16,-1 3-16,-5 5 0,-5 2 0,-8 3 0,-8 1 16,-9 8-16,-7 1 0,-7-2 15,-7-1-15,-13 6 0,-2 0 16,4-5-16,3-2 0,2-1 15,6-7-15,9-7 0,6-5 16,7-5-16,6-4 0,11-1 0,10 0 16,11-3-1,10-1-15,11-4 0,6-6 16,-2-2-16,-3-4 0,-3 2 16,-13 4-16,-9 1 0</inkml:trace>
  <inkml:trace contextRef="#ctx0" brushRef="#br0" timeOffset="617.7017">22520 13604 0,'0'0'0,"0"0"0,0 0 15,0 0-15,0 0 0,25 25 16,-9-8-1,-1 1-15,0 1 0,0-2 16,0-1-16,0-2 0,-3-2 0,-1-2 16</inkml:trace>
  <inkml:trace contextRef="#ctx0" brushRef="#br0" timeOffset="1204.1896">23271 13014 0,'0'0'0,"0"0"16,0 0-16,0 0 0,0 0 0,0 0 15,0 0-15,0 0 0,0 0 0,0 0 16,0 0-16,0 0 0,0 0 16,0 0-16,0 0 0,0 0 15,0 0-15,0 0 0,0 0 16,25 14-16,-25-14 0,23 12 15,-3-3-15,1-1 0,2 1 16,3 1-16,2-2 0,-2 1 0,-3-2 0,4 1 16,-2-1-16,-5-1 0,-2-1 15,-4-2-15,-1 1 0,-3-1 16,-2-2-16,-2 3 0,-3 2 16,-3 0-16,-1 0 0,-3 4 15,-4 3-15,-2 2 0,-2 1 0,-5 8 16,0 4-1,0 1-15,1 2 0,-9 12 16,0 3-16,2 1 0,1 0 16,-2 15-16,0 4 0,5-2 15,1-3-15,-2 14 0,1 1 16,1 6-16,2-5 0,-1-7 16,-3-3-16,-7 10 0,2-18 0,5-22 15,3-16-15,6-5 0,4-6 0,1-2 16</inkml:trace>
  <inkml:trace contextRef="#ctx0" brushRef="#br0" timeOffset="1366.6182">22851 14210 0,'0'0'0,"0"0"32,0 0-32,0 0 0,0 0 0,0 0 15,-966 1-15,1991 3 0,-996 1 0,6 2 16,7 0-16,4 1 15,3 1-15,15 1 0,14-1 0,-14-2 16,-12 0-16,-10-2 16</inkml:trace>
  <inkml:trace contextRef="#ctx0" brushRef="#br0" timeOffset="1567.3427">24060 13253 0,'0'0'0,"18"0"0,9 2 15,13 3-15,3 3 0,23 11 16,23 10-16,-6-1 0,-6 1 0,-7-2 16,-12-5-16,-16-7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06T01:52:29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16606 11601 0,'0'0'0,"0"-5"16,1-1-16,1-1 0,-1 2 0,0 0 15,0 0-15,0-1 16,0 1-16,3 3 0,4 1 16,1 0-16,1 1 0,6 2 0,8 3 15,6 0-15,1 2 0,0-1 16,0 1-16,-6-2 0,-4-1 0,-2 1 16,-7-1-1,-6 1-15,-4 2 0,-5 1 0,-5 1 16,-3 3-16,-1 4 0,-4 2 0,-1 1 15,-2 1-15,-1 2 0,-4 7 16,0 4-16,-1 2 0,2 2 16,-5 9-16,0 1 0,4 5 15,3 3-15,4-6 0,4-5 0,0 6 16,3 0-16,1-6 16,0-5-16,-5-2 0,-5 1 15,2-11-15,-1-6 0,5-6 0,3-4 16,3-2-16</inkml:trace>
  <inkml:trace contextRef="#ctx0" brushRef="#br0" timeOffset="169.495">16052 12544 0,'0'0'0,"0"0"16,0 0-16,0 0 0,0 0 0,0 0 16,0 0-16,0 0 0,24-2 15,-24 2-15,54-1 0,-16 1 16,3-1-16,10 1 0,6 1 0,13 2 15,-4 2-15,12 0 0,11 0 16,-11-2-16,-19 0 0,-15-1 0</inkml:trace>
  <inkml:trace contextRef="#ctx0" brushRef="#br0" timeOffset="702.2555">17061 12365 0,'0'0'0,"0"0"0,0 0 15,0 0-15,33-11 0,-33 11 16,30-4-16,-12 3 0,1 0 0,0 1 16,-1 1-16,0 0 0,-1 2 0,2-1 15,0 1-15,-2 1 0,-1 0 16,0 1-16,-2 0 15,-1-1-15,-1 1 0,0 0 0,-1 1 16,-3-2-16,0 1 0,0 1 16,-2 1-1,0 1-15,-2 1 0,-2 2 16,-1 3-16,-2-2 0,-2-1 16,-5 6-16,-4 1 0,-1 1 0,-1 1 15,-5-1-15,-3 0 0,0-2 16,0 0-16,-2 2 0,1-1 15,4-1-15,2-4 0,3-2 16,3 0-16,2-3 0,1-1 0,4-1 16,-1-3-16,3-1 0,1 1 15,3-1-15,4-1 0,4 1 16,4-2-16,5 1 16,4-1-16,-1-1 0,-1-1 0,1 0 15,0 2-15,0-1 0,-1-1 16,3 1-16,-2 0 15,-5 1-15,-2-1 0,-1 2 0,-3 0 0,-2 0 16,0-1-16,-1-2 0,-1 0 16,-2-2-16,0 2 0,-2 0 15</inkml:trace>
  <inkml:trace contextRef="#ctx0" brushRef="#br0" timeOffset="1642.2782">17212 12376 0,'0'0'0,"0"0"16,0 0-16,0 0 0,0 0 0,-7-25 15,7 25-15,0 0 16,-7-25-16,7 25 0,0 0 16,-3-19-1,3 19-15,-2-10 0,1 6 16,0 2-16,1-1 0,2 2 0,1 3 0,3 0 0,0 0 15,4 3-15,2 2 16,-1 2-16,0-1 0,0 2 0,0 1 16,0 1-16,0 1 0,-2 2 15,-1 5-15,-2-2 16,-2 0-16,-3 9 16,-2 4-16,-8 0 15,-5 0-15,1-3 0,-2-1 0,-5 2 16,-1-3-16,0-2 0,1-3 0,0-3 15,1-2-15,5-3 0,1-3 16,5 0-16,1-1 0,2-2 16,1-3-1,8-1-15,4 0 0,4 0 16,5 1-16,5-2 0,7 1 16,-2 1-16,1 1 0,8 1 15,3 2-15,-6 0 0,-3-1 16,-5 2-16,-3 1 0,-3 0 0,-4 0 15,-3 5-15,-3 5 16,-3-1-16,-4-1 0,-5 6 0,-5 5 0,-5 0 16,-5-1-16,-13 6 0,-5 2 15,-5 0-15,-2-1 0,-15 7 16,-7 1-16,-1-2 0,3-1 16,-5-3-16,-1 0 0,4-6 15,11-9-15,-8-18 0,18-19 0,14 4 16,9 3-1,7 3-15</inkml:trace>
  <inkml:trace contextRef="#ctx0" brushRef="#br0" timeOffset="1889.507">17343 11618 0,'0'0'0,"0"0"16,35-10-16,-15 7 0,3 1 0,21 2 0,12 1 0,6 2 16,4 2-16,21 8 15,5 5-15,0 3 0,-13-1 0,-9-1 16,-10-5-16,-17-3 0</inkml:trace>
  <inkml:trace contextRef="#ctx0" brushRef="#br0" timeOffset="2724.9398">19474 12090 0,'0'0'0,"0"0"16,0 0-16,0 0 0,33 1 15,-33-1-15,39 8 0,-17-2 16,1 2-16,0 1 0,1 1 16,4-1-1,-4-1-15,-5 0 0,-5 0 16,-4-1-16,-3 2 0,-3 0 0,-2-1 16,-2 1-16,-1 0 0,-4 4 15,-4 4-15,0 1 0,-1 0 16,-3 3-16,-3 2 0,2 2 15,1 1-15,-4 8 0,1 2 16,0-1-16,1-2 0,-5 9 0,-1 1 16,0-2-16,1-2 0,-3 0 0,-3 0 15,-5-5-15,-3-5 0,-11-2 16,-1-7-16,2-6 0,2-7 0,-3-6 16,-1-5-16,4 2 15,4 2-15,9 0 0,5 0 16,8 0-16,5-1 15,3 1-15,4 0 0,4 0 16,1-1-16,14-2 16,12 2-16,4 1 0,3 1 0,11 3 15,10 2-15,0 1 0,1-1 16,11 3-16,-4 2 16,-14-4-16,-13-1 0,-8-1 0</inkml:trace>
  <inkml:trace contextRef="#ctx0" brushRef="#br0" timeOffset="2964.3787">19904 12890 0,'0'0'0,"0"0"0,0 0 16,16 22-16,-16-22 0,9 23 0,-8-8 0,-2 0 16,-2 2-16,-5 3 31,-3 2-31,-7 4 0,0-4 0,-2 1 15,0 0-15,-4 2 0,1-2 16,2-3-16,2-3 0,4-4 16,2-3-16,7-2 0,4-2 0,9-2 15,9 0-15,9-5 16,8-5-16,1 0 0,-6 1 16,-6 1-16</inkml:trace>
  <inkml:trace contextRef="#ctx0" brushRef="#br0" timeOffset="3141.073">20108 12731 0,'0'0'16,"0"0"-16,0 0 0,0 0 0,0 0 16,0 0-1,24 30-15,-24-30 0,36 33 0,-16-16 0,1-2 0,-3-3 31,-3-1-31,0-1 0</inkml:trace>
  <inkml:trace contextRef="#ctx0" brushRef="#br0" timeOffset="3562.269">20691 12234 0,'0'0'0,"0"0"16,0 0-16,0 0 0,0 0 16,35 6-16,-15 0 0,1 3 15,0 2-15,2-1 0,2 1 16,0-1-16,-1 0 0,2 3 15,-2-2-15,-5-1 0,-2 0 0,-5-1 16,-2-1-16,-3 1 16,-3-2-16,-5 3 15,-5 3-15,-2 2 0,-4 3 0,-2 0 0,0 2 16,-1-1-16,-1 2 0,-6 8 16,-3 3-16,2 1 0,0 1 0,3 5 15,0 4 1,-3 10-16,0 0 0,4-2 0,1-3 15,-3 5-15,0-3 0,2-4 16,2-3-16,1-4 0,2-2 0,-4-10 0,-2-7 16,6-4-16,3-5 0,3-3 15</inkml:trace>
  <inkml:trace contextRef="#ctx0" brushRef="#br0" timeOffset="3709.4418">20311 13251 0,'0'0'0,"0"0"0,0 0 16,0 0-16,0 0 15,24 3-15,-24-3 0,38 12 16,-11-5-16,6 0 0,6 2 16,0-2-16,2-2 0,3 2 15,-6-1 1,-6-2-16</inkml:trace>
  <inkml:trace contextRef="#ctx0" brushRef="#br0" timeOffset="3894.507">21551 12397 0,'0'0'0,"13"1"16,7 2 0,3 0-16,2 1 0,17 5 15,18 7-15,-4 2 0,-2 1 16,6 3-16,0 2 0,-13-5 15,-13-5-15,-9-3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6-01-06T01:53:08.7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13516 6944 0,'0'0'0,"0"0"15,0 0-15,0 0 0,0 0 16,0 0-16,0 0 0,0 0 16,29-9-16,-29 9 15,27-4-15,-5 1 0,7 0 16,1 1-16,1-1 0,19-1 16,10 2-16,-3-1 0,0 1 0,23-5 15,25-2-15,6-2 16,-11 0-16,26 0 0,21 0 15,5-1-15,-29 2 0,13 1 16,7 0-16,-20 2 0,-16 2 0,23-6 0,16-3 16,-19 4-16,-13 0 0,22 1 15,16 2-15,-16-1 0,-12 1 0,11 2 16,11 2-16,-17 0 0,-12-1 16,18 0-16,14 1 15,-18 1-15,-12 2 0,17 3 0,10 1 16,-18-1-1,-12 1-15,13 0 0,10 0 16,-19-1-16,-12-1 0,13 3 16,11 5-16,-18 0 0,-11 0 0,6 3 15,6 1-15,-16-1 16,-10 1-16,-1-1 0,2 0 16,-16 5-16,-11 2 0,-18-5 15,-15-7-15,-9-1 0</inkml:trace>
  <inkml:trace contextRef="#ctx0" brushRef="#br0" timeOffset="548.6866">13749 11505 0,'0'0'0,"0"0"0,0 0 15,0 0-15,0 0 0,0 0 0,0 0 16,25 14-1,-25-14-15,28 6 0,-7-3 16,2 1-16,3-2 0,6 1 0,6 1 16,9 0-16,0 1 0,16-1 15,3-1-15,-2 1 0,-3-1 16,11 0-16,-1-1 16,-1 1-16,-11 1 0,-11 0 0,-9 1 15,-10 1-15,-8 0 0,-14 4 0,-10 4 16,-9-4-16,-6-4 0,5-1 0,4-3 15,1 1-15</inkml:trace>
  <inkml:trace contextRef="#ctx0" brushRef="#br0" timeOffset="780.6073">13734 11962 0,'0'0'0,"0"0"0,0 0 0,-2 28 16,2-28-16,-4 39 0,2-6 15,-2 6-15,1 4 0,-1 20 16,-1 8-16,-1 8 0,-1-7 0,-2 14 31,0 11-31,3-14 0,1-12 0,1 2 16,2-8-16,1-14 0,2-10 16,6-1-16,4-18 0,-2-18 15,2-10-15,-3 2 0,-3 1 16,0 2-16</inkml:trace>
  <inkml:trace contextRef="#ctx0" brushRef="#br0" timeOffset="1552.138">13840 12490 0,'0'0'0,"0"0"0,0 0 16,0 0-16,0 0 0,33-10 0,-33 10 16,38-5-16,-13 2 0,6-1 15,4 0-15,2 1 0,0-3 0,13-1 16,1 0-1,10-1-15,0-3 0,-4-2 16,-3-3-16,5-4 0,-6 1 16,-9-2-16,-7 0 0,-8 1 15,-6 0-15,-3 2 16,-6 5-16,-6 4 0,-3 2 0,-2 1 16,-6 2-16,-7 2 0,-6 1 15,-7 7-15,-5 4 0,-3 1 0,-2 1 0,-5 8 16,-1 5-16,-1 3 0,1 2 15,2 4-15,4 1 0,-2 5 16,4-1-16,6-3 0,4 0 16,6-2-16,7-2 0,5-3 15,7-2-15,5-4 0,3-3 16,12-6 0,8-2-16,2-8 0,1-7 0,9-8 15,7-7-15,4-7 0,4-7 16,-3-2-16,-2-4 0,2-4 15,-4 2-15,-8 1 0,-5 1 16,10-10-16,-7 11 0,-16 9 0,-11 8 16,-9 14-16,-3 3 0,-3 3 15,1-3-15,-3 7 0,-3 3 0,-5 7 16,-3 5-16,1-1 0,-1 3 16,0 4-16,-1 4 0,2 2 15,0-1-15,1 3 0,1 2 16,5-1-16,4-1 0,4 5 15,3 1-15,3-8 0,2-5 0,11-4 16,10-2-16,-4-7 0,-1-2 0,15-8 16,6-6-16,1-9 0,2-9 15,4-22 1,4-17-16,-5-19 0,-4-14 16,-7 3-16,-11 15 0,0-38 15,-11 8-15,-4 23 0,-3 14 0,-2 18 16,-1 10-1,-6 14-15,-5 11 0,0 8 16,0 7-16,-1-3 0,1 3 0,-9 6 16,-3 5-16,3 3 15,-2 4-15,-2 10 0,-2 5 16,3 0-16,0 2 0,2 15 0,1 10 16,0 8-16,3-3 0,1 7 15,2 3-15,3-12 0,3-10 0,2 9 16,-1-19-16,1-21 0,-1-15 0,-1-2 15,0-1-15,-1-2 0</inkml:trace>
  <inkml:trace contextRef="#ctx0" brushRef="#br0" timeOffset="1852.9964">15756 12416 0,'0'0'0,"0"0"16,0 0 0,26-5-16,-26 5 0,22-4 15,-22 4-15,23-3 0,-12 2 16,0 3-16,0 1 0,1 6 15,0 2-15,-4 6 0,-4 2 16,-3 8-16,-3 3 0,-1-1 16,-1 1-16,-2 1 0,1 1 0,-2 5 15,0-2-15,3-3 0,2-4 0,1-2 16,2 0-16,2 1 0,2-1 16,4 1-16,3-1 0,4 2 15,2 2-15,0 4 16,1 3-16,0 7 0,-5-2 0,-5 3 0,-5 2 15,-8 2-15,-6 1 0,-16 12 32,-12 2-32,-10-7 15,-11-7-15,16-13 0,10-9 0,9-7 16</inkml:trace>
  <inkml:trace contextRef="#ctx0" brushRef="#br0" timeOffset="2068.8223">16246 12430 0,'0'0'0,"0"0"16,0 0-16,34-13 0,-19 7 0,9 0 16,5-2-1,7 1-15,3 0 0,15 0 0,14-3 0,-4 4 16,-3 3-16,5 3 0,-6 3 15,-13-2-15,-8-1 0,-5 0 16,-7 0-16,-8 0 0</inkml:trace>
  <inkml:trace contextRef="#ctx0" brushRef="#br0" timeOffset="2292.4904">16546 12045 0,'0'0'0,"0"0"0,0 0 16,0 0-16,-4 36 0,3-14 16,0 5-16,0 5 0,0 4 15,0 19-15,0 4 0,0 7 16,0 4-16,-1 22 0,2 22 0,0 8 16,2-7-16,2 3 0,2-11 15,9 6-15,4-35 0,8-40 16,9-27-16,-6-21 0,-2-15 15,-8 8-15,-7 6 0,-4 2 16</inkml:trace>
  <inkml:trace contextRef="#ctx0" brushRef="#br0" timeOffset="2553.709">17596 11990 0,'0'0'16,"0"0"-16,0 0 15,0 0-15,0 0 0,9 28 16,-3-5-16,-1 7 0,1 7 16,-3 9-16,0 11 15,0 18-15,-2 1 0,-2 19 16,-2 13-16,1 4 0,-1-14 0,0 3 16,-1-11-16,-1 11 0,-1-22 15,4-31-15,2-23 0,2-25 0,1-18 16,-1 10-16,-1 2 0,-1 3 0</inkml:trace>
  <inkml:trace contextRef="#ctx0" brushRef="#br0" timeOffset="2800.9023">18031 12406 0,'0'0'0,"0"0"0,0 0 0,0 0 0,0 0 0,-12 33 16,12-33-16,-25 38 0,3-15 0,-4 0 15,-4 4-15,-6 8 16,0-3-16,4-1 0,4 0 16,-1 1-16,6-4 0,5-4 15,5-1-15,6-3 0,6-1 0,15 0 16,11 2-16,10-3 16,8 0-16,7-3 0,4-1 0,5-3 15,-2-2-15,5-11 0,-1-6 16,-9-7-16,-6-5 0,-7 4 15,-12 3-15,-7 5 0</inkml:trace>
  <inkml:trace contextRef="#ctx0" brushRef="#br0" timeOffset="3124.0043">18412 11950 0,'0'0'0,"0"0"0,0 0 15,0 0-15,22-15 0,-22 15 0,29-17 0,-8 9 16,4-2-16,5 3 0,4 1 16,10 2-16,1 3 0,-2 1 15,-1 3-15,2 1 0,-6 2 16,-6 1-16,-6 1 0,-4 3 16,-3 3-16,-5 5 0,-4 5 15,-2 2-15,-2 3 0,-4 6 0,-2 4 0,-1 9 16,-1 2-16,-1 2 0,1 1 15,0-1-15,0-2 0,1 8 16,1-2-16,1-6 0,0-3 16,-1 1-16,0 0 0,-4 1 15,0-8-15,-10-7 0,-7-4 16,-7-8-16,-5-6 16,12-6-16,6-3 0,3-1 15</inkml:trace>
  <inkml:trace contextRef="#ctx0" brushRef="#br0" timeOffset="3279.4475">18326 13139 0,'0'0'16,"0"0"-16,0 0 0,0 0 16,0 0-16,0 0 0,33 9 0,-7-4 15,8 1-15,10 1 16,9 1-16,20 0 0,3-1 0,20 0 16,2 0-16,9-3 0,-9-3 15,2-4-15,-1-5 0,-27 2 16,-20 2-16,-16 1 0</inkml:trace>
  <inkml:trace contextRef="#ctx0" brushRef="#br0" timeOffset="3509.2262">19673 12457 0,'0'0'0,"17"-4"0,4-1 0,4 1 16,6-3-16,24 2 0,29 1 16,15 1-16,-1 3 0,18 3 15,-2 2-15,7-2 0,-9 1 0,31 1 16,-25-1-16,-25-4 0,-17-2 16,-12-9-16,-10-4 0,-16 4 15,-13 5-15,-7 0 16</inkml:trace>
  <inkml:trace contextRef="#ctx0" brushRef="#br0" timeOffset="3709.8712">20766 11934 0,'0'0'0,"0"0"16,0 0-16,36 12 0,-17-2 0,9 5 0,6 4 15,7 5-15,5 3 0,21 13 16,20 11-16,-8-3 15,-8-2-15,5 8 0,1 5 0,-6-2 16,-16-8-16,-9 0 0,-22-15 16,-8-12-16,-5-7 0,-3-4 15</inkml:trace>
  <inkml:trace contextRef="#ctx0" brushRef="#br0" timeOffset="3910.4976">19810 12694 0,'0'0'0,"0"0"16,0 0-16,0 0 0,0 0 15,40-2-15,-4 2 0,16 1 16,13-1-16,33 5 0,12 4 16,27 8-16,-2 3 0,15 6 15,11 4-15,18 3 0,-22-7 16,-49-9-16,-33-7 0,-23-3 15,-17-3-15,-11-1 0</inkml:trace>
  <inkml:trace contextRef="#ctx0" brushRef="#br0" timeOffset="4142.4056">19726 12907 0,'0'0'0,"0"0"16,0 0-16,0 0 0,27 15 0,-7-7 16,8 5-16,5 3 0,4 4 15,22 11-15,11 6 16,19 10-16,3 3 0,17 13 16,-1 3-16,-1 0 0,-17-10 0,13 12 0,-15-8 15,-28-18-15,-18-13 0,-13-10 16</inkml:trace>
  <inkml:trace contextRef="#ctx0" brushRef="#br0" timeOffset="4374.3619">21605 13470 0,'0'0'0,"0"0"16,0 0-16,0 0 0,-23 6 0,23-6 16,0 0-16,-24-2 0</inkml:trace>
  <inkml:trace contextRef="#ctx0" brushRef="#br0" timeOffset="7783.5505">12063 4822 0,'0'0'0,"0"0"15,0 0-15,0 0 0,0-27 0,0 27 16,-3-24-16,-2 12 0,-1 0 0,-2 0 16,-1-2-16,-2-1 0,-2-1 0,-10-5 15,-6 0-15,-2-2 0,-2 1 16,-14-8-16,-6 0 0,-1 3 16,-1 1-16,-15-5 0,-2 1 15,-11-1-15,2 4 0,-18-3 16,-3 2-16,3 4 0,6 6 15,-49-4-15,7 4 16,16 4-16,11 2 0,-5 0 16,-1 0-16,11 6 0,10 4 15,-10 10-15,-5 7 0,9-5 16,5-2-16,1 7 0,1 5 16,7 2-16,7 0 0,-2 8 15,0 2-15,8-1 0,7 0 0,-2 7 16,-1 2-16,7 1 0,7 0 0,-6 3 15,-1 1-15,4-3 0,6 0 16,-1 4-16,-2 4 0,3 0 16,3-1-16,-2 5 0,-1 3 15,7-4-15,3-4 0,3 7 16,0 6-16,5-4 0,3-3 16,4 5-16,1 6 15,3-8-15,2-6 0,1 5 16,1 5-16,7-6 0,5-5 15,3 5-15,5 3 0,1-4 16,2-4-16,5 7 0,2 4 16,-1-8-16,-1-4 0,5 3 0,0 1 0,3-4 0,2-2 0,7 3 15,6 2 1,-1-4-16,-3-2 0,5 2 16,2 0-16,4-5 0,-1-2 15,8 5-15,6 2 16,-4-8-16,-3-4 0,9 0 0,6 2 15,-4-6-15,-1-4 0,9-1 16,7-1-16,-4-3 0,-2-1 0,12 0 16,6 1-16,-2-3 0,-3-3 0,12 1 15,8 0-15,-4-6 0,-4-2 16,13-1-16,8-4 0,-8 0 16,-6-1-16,9 0 0,7-1 15,-10 1-15,-4 0 0,13-2 16,10-3-16,-10 0 0,-6 0 0,10 4 15,7 6 1,-9-5-16,-8-3 0,9-3 16,5-1-16,-7 2 0,-4 1 15,6-1-15,4 0 0,-10-1 16,-6 0-16,13-2 0,7 0 16,-9 2-16,-8-1 0,11 0 15,7-2-15,-11-2 0,-10 0 0,14 3 16,9 2-16,-10-2 0,-8-2 0,9-2 15,6-3-15,-12 0 0,-7 1 16,10-2-16,6-2 0,-9 3 0,-5 1 16,5-4-16,1-5 15,-10 3-15,-7 2 0,10 2 16,6 2-16,-7 4 0,-7 3 0,3-9 16,3-6-1,-11 1-15,-7 1 0,5-1 16,5 0-16,-10-2 0,-7-2 15,8 3-15,6 3 0,-11 2 16,-7 3-16,3-9 0,3-7 16,-6 1-16,-4 4 0,0 1 0,0 3 15,-2 0-15,-4 1 0,0-3 16,1-3-16,-8 2 0,-4 1 0,0-3 16,-1-2-16,-3 2 0,-2 0 15,-4-2-15,-2-2 0,-6 2 16,-6 2-16,1-4 0,0-1 15,-9-1-15,-5-1 0,-5-1 16,-3-1-16,-4 5 0,0 4 0,-8-13 16,-2-9-16,-3 4 0,0 3 0,-10-8 15,-8-4-15,-6-2 0,-4 0 0,-12-10 16,-8-7-16,5 9 16,1 4-16,-13-5 0,-7-7 15,-4 2-15,-3 1 0,-12-5 0,-7-4 16,8 5-16,7 5 0,-17-3 15,-12 0 1,7 7-16,2 4 0,-10-8 16,-7-6-16,3 3 0,2 4 15,-13-4-15,-8-4 0,7 9 0,5 6 16,-15-2-16,-11-1 0,11 2 16,7 3-16,-14-5 0,-10-2 15,4 12-15,4 11 0,-9-2 16,-7-1-16,9 6 0,8 2 0,-12-1 15,-7 0-15,10 6 0,6 6 16,-11 1-16,-6-1 0,13 9 16,8 8-16,-10 3 0,-7 3 0,16 2 15,9 0-15,-8 7 0,-6 5 16,10-1-16,7 0 0,-11 8 16,-7 5-1,14-2-15,10-2 0,-13 12 16,-7 8-16,10-4 0,8-1 0,-11 8 15,-7 6-15,15 3 16,11 2-16,-10 9 0,-7 6 0,11 0 16,8 0-16,-12 6 0,-9 5 15,15-1-15,12-2 0,-12 18 16,-6 11-16,14-2 0,11-1 0,-6 15 16,-5 10-16,13-4 0,8-4 0,0 25 15,1 16-15,21-6 16,12-6-16,20-47 0,12-34 0,10-23 15</inkml:trace>
</inkml:ink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2" Type="http://schemas.openxmlformats.org/officeDocument/2006/relationships/tags" Target="../tags/tag213.xml"/><Relationship Id="rId1" Type="http://schemas.openxmlformats.org/officeDocument/2006/relationships/theme" Target="../theme/theme3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82A68-7ABD-40D4-B6A8-314CE31F97D5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B5D0A-B7B3-4D0A-9073-D1FB59C3B1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4.png"/><Relationship Id="rId5" Type="http://schemas.openxmlformats.org/officeDocument/2006/relationships/tags" Target="../tags/tag78.xml"/><Relationship Id="rId10" Type="http://schemas.openxmlformats.org/officeDocument/2006/relationships/image" Target="../media/image3.jpeg"/><Relationship Id="rId4" Type="http://schemas.openxmlformats.org/officeDocument/2006/relationships/tags" Target="../tags/tag77.xml"/><Relationship Id="rId9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8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9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10" Type="http://schemas.openxmlformats.org/officeDocument/2006/relationships/image" Target="../media/image3.jpeg"/><Relationship Id="rId4" Type="http://schemas.openxmlformats.org/officeDocument/2006/relationships/tags" Target="../tags/tag97.xml"/><Relationship Id="rId9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image" Target="../media/image3.jpe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06.xml"/><Relationship Id="rId10" Type="http://schemas.openxmlformats.org/officeDocument/2006/relationships/tags" Target="../tags/tag111.xml"/><Relationship Id="rId4" Type="http://schemas.openxmlformats.org/officeDocument/2006/relationships/tags" Target="../tags/tag105.xml"/><Relationship Id="rId9" Type="http://schemas.openxmlformats.org/officeDocument/2006/relationships/tags" Target="../tags/tag110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1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9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10" Type="http://schemas.openxmlformats.org/officeDocument/2006/relationships/image" Target="../media/image3.jpeg"/><Relationship Id="rId4" Type="http://schemas.openxmlformats.org/officeDocument/2006/relationships/tags" Target="../tags/tag124.xml"/><Relationship Id="rId9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3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7" Type="http://schemas.openxmlformats.org/officeDocument/2006/relationships/image" Target="../media/image3.jpe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9.xml"/><Relationship Id="rId4" Type="http://schemas.openxmlformats.org/officeDocument/2006/relationships/tags" Target="../tags/tag138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10" Type="http://schemas.openxmlformats.org/officeDocument/2006/relationships/image" Target="../media/image4.png"/><Relationship Id="rId4" Type="http://schemas.openxmlformats.org/officeDocument/2006/relationships/tags" Target="../tags/tag143.xml"/><Relationship Id="rId9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image" Target="../media/image3.jpe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1.xml"/><Relationship Id="rId4" Type="http://schemas.openxmlformats.org/officeDocument/2006/relationships/tags" Target="../tags/tag150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5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10" Type="http://schemas.openxmlformats.org/officeDocument/2006/relationships/image" Target="../media/image3.jpeg"/><Relationship Id="rId4" Type="http://schemas.openxmlformats.org/officeDocument/2006/relationships/tags" Target="../tags/tag161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9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9" Type="http://schemas.openxmlformats.org/officeDocument/2006/relationships/image" Target="../media/image3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12" Type="http://schemas.openxmlformats.org/officeDocument/2006/relationships/image" Target="../media/image3.jpeg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84.xml"/><Relationship Id="rId10" Type="http://schemas.openxmlformats.org/officeDocument/2006/relationships/tags" Target="../tags/tag189.xml"/><Relationship Id="rId4" Type="http://schemas.openxmlformats.org/officeDocument/2006/relationships/tags" Target="../tags/tag183.xml"/><Relationship Id="rId9" Type="http://schemas.openxmlformats.org/officeDocument/2006/relationships/tags" Target="../tags/tag188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9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318"/>
            <a:ext cx="12192000" cy="6857683"/>
          </a:xfrm>
          <a:prstGeom prst="rect">
            <a:avLst/>
          </a:prstGeom>
        </p:spPr>
      </p:pic>
      <p:pic>
        <p:nvPicPr>
          <p:cNvPr id="5" name="图片 4" descr="VCG41N1164863002 (4) [转换]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rcRect l="62055" t="4751" r="27311" b="80771"/>
          <a:stretch>
            <a:fillRect/>
          </a:stretch>
        </p:blipFill>
        <p:spPr>
          <a:xfrm flipH="1" flipV="1">
            <a:off x="0" y="5891533"/>
            <a:ext cx="886189" cy="965833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" hasCustomPrompt="1"/>
            <p:custDataLst>
              <p:tags r:id="rId6"/>
            </p:custDataLst>
          </p:nvPr>
        </p:nvSpPr>
        <p:spPr>
          <a:xfrm>
            <a:off x="342265" y="2967004"/>
            <a:ext cx="6696697" cy="1106805"/>
          </a:xfrm>
          <a:noFill/>
        </p:spPr>
        <p:txBody>
          <a:bodyPr vert="horz" wrap="square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000" b="0" i="0" u="none" strike="noStrike" kern="1200" cap="none" spc="3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综艺体简" charset="0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6" name="文本占位符 2"/>
          <p:cNvSpPr>
            <a:spLocks noGrp="1"/>
          </p:cNvSpPr>
          <p:nvPr>
            <p:ph type="body" idx="2" hasCustomPrompt="1"/>
            <p:custDataLst>
              <p:tags r:id="rId7"/>
            </p:custDataLst>
          </p:nvPr>
        </p:nvSpPr>
        <p:spPr>
          <a:xfrm>
            <a:off x="342265" y="4100479"/>
            <a:ext cx="6330302" cy="1431008"/>
          </a:xfrm>
          <a:noFill/>
        </p:spPr>
        <p:txBody>
          <a:bodyPr vert="horz" wrap="square" lIns="101600" tIns="0" rIns="82550" bIns="0" rtlCol="0">
            <a:normAutofit/>
          </a:bodyPr>
          <a:lstStyle>
            <a:lvl1pPr marL="0" marR="0" indent="-2286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汉仪中简黑简" panose="00020600040101010101" charset="-122"/>
                <a:sym typeface="+mn-ea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</a:p>
        </p:txBody>
      </p:sp>
      <p:sp>
        <p:nvSpPr>
          <p:cNvPr id="7" name="文本占位符 3"/>
          <p:cNvSpPr>
            <a:spLocks noGrp="1"/>
          </p:cNvSpPr>
          <p:nvPr>
            <p:ph type="body" idx="3" hasCustomPrompt="1"/>
            <p:custDataLst>
              <p:tags r:id="rId8"/>
            </p:custDataLst>
          </p:nvPr>
        </p:nvSpPr>
        <p:spPr>
          <a:xfrm>
            <a:off x="342265" y="1865630"/>
            <a:ext cx="3683622" cy="1074704"/>
          </a:xfrm>
          <a:noFill/>
        </p:spPr>
        <p:txBody>
          <a:bodyPr vert="horz" wrap="square" lIns="101600" tIns="0" rIns="82550" bIns="0" rtlCol="0" anchor="b" anchorCtr="0">
            <a:normAutofit/>
          </a:bodyPr>
          <a:lstStyle>
            <a:lvl1pPr marL="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4400" b="0" i="0" u="none" strike="noStrike" kern="1200" cap="none" spc="300" normalizeH="0" baseline="0" noProof="1" err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汉仪旗黑-55简" panose="00020600040101010101" charset="-122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3194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-317"/>
            <a:ext cx="12192000" cy="6857683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ctrTitle" idx="2" hasCustomPrompt="1"/>
            <p:custDataLst>
              <p:tags r:id="rId5"/>
            </p:custDataLst>
          </p:nvPr>
        </p:nvSpPr>
        <p:spPr>
          <a:xfrm>
            <a:off x="3444105" y="2244120"/>
            <a:ext cx="5947525" cy="1007032"/>
          </a:xfrm>
          <a:noFill/>
        </p:spPr>
        <p:txBody>
          <a:bodyPr vert="horz" wrap="square" lIns="101600" tIns="38100" rIns="762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4800" b="1" i="0" u="none" strike="noStrike" kern="1200" cap="none" spc="5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综艺体简" charset="0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9" name="文本占位符 2"/>
          <p:cNvSpPr>
            <a:spLocks noGrp="1"/>
          </p:cNvSpPr>
          <p:nvPr>
            <p:ph type="body" idx="3" hasCustomPrompt="1"/>
            <p:custDataLst>
              <p:tags r:id="rId6"/>
            </p:custDataLst>
          </p:nvPr>
        </p:nvSpPr>
        <p:spPr>
          <a:xfrm>
            <a:off x="3444106" y="3315110"/>
            <a:ext cx="5947532" cy="646331"/>
          </a:xfrm>
          <a:noFill/>
        </p:spPr>
        <p:txBody>
          <a:bodyPr vert="horz" wrap="square" lIns="101600" tIns="0" rIns="82550" bIns="0" rtlCol="0">
            <a:normAutofit/>
          </a:bodyPr>
          <a:lstStyle>
            <a:lvl1pPr marL="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3194" cy="685800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0" y="0"/>
            <a:ext cx="12193194" cy="154958"/>
          </a:xfrm>
          <a:prstGeom prst="rect">
            <a:avLst/>
          </a:prstGeom>
          <a:gradFill>
            <a:gsLst>
              <a:gs pos="0">
                <a:srgbClr val="EC6BE0"/>
              </a:gs>
              <a:gs pos="47000">
                <a:srgbClr val="9D2EB7"/>
              </a:gs>
              <a:gs pos="89000">
                <a:srgbClr val="561067"/>
              </a:gs>
            </a:gsLst>
            <a:lin ang="0" scaled="0"/>
          </a:gradFill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3194" cy="6858000"/>
          </a:xfrm>
          <a:prstGeom prst="rect">
            <a:avLst/>
          </a:prstGeom>
        </p:spPr>
      </p:pic>
      <p:pic>
        <p:nvPicPr>
          <p:cNvPr id="10" name="图片 9" descr="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alphaModFix amt="20000"/>
          </a:blip>
          <a:stretch>
            <a:fillRect/>
          </a:stretch>
        </p:blipFill>
        <p:spPr>
          <a:xfrm>
            <a:off x="0" y="0"/>
            <a:ext cx="12193194" cy="154958"/>
          </a:xfrm>
          <a:prstGeom prst="rect">
            <a:avLst/>
          </a:prstGeom>
          <a:gradFill>
            <a:gsLst>
              <a:gs pos="0">
                <a:srgbClr val="EC6BE0"/>
              </a:gs>
              <a:gs pos="47000">
                <a:srgbClr val="9D2EB7"/>
              </a:gs>
              <a:gs pos="89000">
                <a:srgbClr val="561067"/>
              </a:gs>
            </a:gsLst>
            <a:lin ang="0" scaled="0"/>
          </a:gradFill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-317"/>
            <a:ext cx="12192000" cy="6857683"/>
          </a:xfrm>
          <a:prstGeom prst="rect">
            <a:avLst/>
          </a:prstGeom>
        </p:spPr>
      </p:pic>
      <p:pic>
        <p:nvPicPr>
          <p:cNvPr id="6" name="图片 5" descr="VCG41N1164863002 (4) [转换]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 l="128" t="30863" r="57509" b="27412"/>
          <a:stretch>
            <a:fillRect/>
          </a:stretch>
        </p:blipFill>
        <p:spPr>
          <a:xfrm>
            <a:off x="445135" y="1078230"/>
            <a:ext cx="3257550" cy="24371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3194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alphaModFix amt="20000"/>
          </a:blip>
          <a:stretch>
            <a:fillRect/>
          </a:stretch>
        </p:blipFill>
        <p:spPr>
          <a:xfrm flipH="1">
            <a:off x="-635" y="6703042"/>
            <a:ext cx="12193194" cy="154958"/>
          </a:xfrm>
          <a:prstGeom prst="rect">
            <a:avLst/>
          </a:prstGeom>
          <a:gradFill>
            <a:gsLst>
              <a:gs pos="0">
                <a:srgbClr val="EC6BE0"/>
              </a:gs>
              <a:gs pos="39000">
                <a:srgbClr val="9D2EB7"/>
              </a:gs>
              <a:gs pos="74000">
                <a:srgbClr val="561067"/>
              </a:gs>
            </a:gsLst>
            <a:lin ang="0" scaled="0"/>
          </a:gradFill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3194" cy="68580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3194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318"/>
            <a:ext cx="12192000" cy="6857683"/>
          </a:xfrm>
          <a:prstGeom prst="rect">
            <a:avLst/>
          </a:prstGeom>
        </p:spPr>
      </p:pic>
      <p:pic>
        <p:nvPicPr>
          <p:cNvPr id="6" name="图片 5" descr="VCG41N1164863002 (4) [转换]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rcRect l="62055" t="4751" r="27311" b="80771"/>
          <a:stretch>
            <a:fillRect/>
          </a:stretch>
        </p:blipFill>
        <p:spPr>
          <a:xfrm flipH="1" flipV="1">
            <a:off x="0" y="5891533"/>
            <a:ext cx="886189" cy="965833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 idx="1" hasCustomPrompt="1"/>
            <p:custDataLst>
              <p:tags r:id="rId6"/>
            </p:custDataLst>
          </p:nvPr>
        </p:nvSpPr>
        <p:spPr>
          <a:xfrm>
            <a:off x="342265" y="2702891"/>
            <a:ext cx="6696697" cy="2122805"/>
          </a:xfrm>
        </p:spPr>
        <p:txBody>
          <a:bodyPr vert="horz" wrap="square" lIns="101600" tIns="38100" rIns="76200" bIns="3810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400" b="0" i="0" u="none" strike="noStrike" kern="1200" cap="none" spc="55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综艺体简" charset="0"/>
                <a:cs typeface="汉仪综艺体简" charset="0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10" name="文本占位符 2"/>
          <p:cNvSpPr>
            <a:spLocks noGrp="1"/>
          </p:cNvSpPr>
          <p:nvPr>
            <p:ph type="body" idx="2" hasCustomPrompt="1"/>
            <p:custDataLst>
              <p:tags r:id="rId7"/>
            </p:custDataLst>
          </p:nvPr>
        </p:nvSpPr>
        <p:spPr>
          <a:xfrm>
            <a:off x="408305" y="4949522"/>
            <a:ext cx="6630657" cy="623873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800" b="0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55简" panose="00020600040101010101" charset="-122"/>
                <a:cs typeface="+mn-cs"/>
                <a:sym typeface="+mn-ea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3194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1270" y="0"/>
            <a:ext cx="12193194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-1270" y="0"/>
            <a:ext cx="12193194" cy="685800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alphaModFix amt="20000"/>
          </a:blip>
          <a:stretch>
            <a:fillRect/>
          </a:stretch>
        </p:blipFill>
        <p:spPr>
          <a:xfrm flipH="1">
            <a:off x="-635" y="6703042"/>
            <a:ext cx="12193194" cy="154958"/>
          </a:xfrm>
          <a:prstGeom prst="rect">
            <a:avLst/>
          </a:prstGeom>
          <a:gradFill>
            <a:gsLst>
              <a:gs pos="0">
                <a:srgbClr val="EC6BE0"/>
              </a:gs>
              <a:gs pos="39000">
                <a:srgbClr val="9D2EB7"/>
              </a:gs>
              <a:gs pos="74000">
                <a:srgbClr val="561067"/>
              </a:gs>
            </a:gsLst>
            <a:lin ang="0" scaled="0"/>
          </a:gradFill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r>
              <a:rPr lang="zh-CN" altLang="en-US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1270" y="0"/>
            <a:ext cx="12193194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1270" y="0"/>
            <a:ext cx="12193194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-1270" y="0"/>
            <a:ext cx="12193194" cy="685800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-635" y="6703042"/>
            <a:ext cx="12193194" cy="154958"/>
          </a:xfrm>
          <a:prstGeom prst="rect">
            <a:avLst/>
          </a:prstGeom>
          <a:gradFill>
            <a:gsLst>
              <a:gs pos="0">
                <a:srgbClr val="EC6BE0"/>
              </a:gs>
              <a:gs pos="39000">
                <a:srgbClr val="9D2EB7"/>
              </a:gs>
              <a:gs pos="74000">
                <a:srgbClr val="561067"/>
              </a:gs>
            </a:gsLst>
            <a:lin ang="0" scaled="0"/>
          </a:gradFill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1270" y="0"/>
            <a:ext cx="12193194" cy="685800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-2540" y="0"/>
            <a:ext cx="12193194" cy="154958"/>
          </a:xfrm>
          <a:prstGeom prst="rect">
            <a:avLst/>
          </a:prstGeom>
          <a:gradFill>
            <a:gsLst>
              <a:gs pos="0">
                <a:srgbClr val="EC6BE0"/>
              </a:gs>
              <a:gs pos="47000">
                <a:srgbClr val="9D2EB7"/>
              </a:gs>
              <a:gs pos="89000">
                <a:srgbClr val="561067"/>
              </a:gs>
            </a:gsLst>
            <a:lin ang="0" scaled="0"/>
          </a:gradFill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1/6/2026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"/>
          <p:cNvGrpSpPr/>
          <p:nvPr userDrawn="1">
            <p:custDataLst>
              <p:tags r:id="rId1"/>
            </p:custDataLst>
          </p:nvPr>
        </p:nvGrpSpPr>
        <p:grpSpPr>
          <a:xfrm>
            <a:off x="185420" y="744220"/>
            <a:ext cx="11879580" cy="80645"/>
            <a:chOff x="765506" y="908720"/>
            <a:chExt cx="5305500" cy="66485"/>
          </a:xfrm>
        </p:grpSpPr>
        <p:cxnSp>
          <p:nvCxnSpPr>
            <p:cNvPr id="4" name="直接连接符 3"/>
            <p:cNvCxnSpPr/>
            <p:nvPr>
              <p:custDataLst>
                <p:tags r:id="rId2"/>
              </p:custDataLst>
            </p:nvPr>
          </p:nvCxnSpPr>
          <p:spPr>
            <a:xfrm>
              <a:off x="765506" y="908720"/>
              <a:ext cx="5305500" cy="0"/>
            </a:xfrm>
            <a:prstGeom prst="line">
              <a:avLst/>
            </a:prstGeom>
            <a:ln>
              <a:solidFill>
                <a:srgbClr val="36B2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>
              <p:custDataLst>
                <p:tags r:id="rId3"/>
              </p:custDataLst>
            </p:nvPr>
          </p:nvCxnSpPr>
          <p:spPr>
            <a:xfrm>
              <a:off x="765506" y="975205"/>
              <a:ext cx="5305500" cy="0"/>
            </a:xfrm>
            <a:prstGeom prst="line">
              <a:avLst/>
            </a:prstGeom>
            <a:ln w="57150">
              <a:solidFill>
                <a:srgbClr val="36B2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Relationship Id="rId22" Type="http://schemas.openxmlformats.org/officeDocument/2006/relationships/image" Target="file:///D:\qq&#25991;&#20214;\712321467\Image\C2C\Image2\%7b75232B38-A165-1FB7-499C-2E1C792CACB5%7d.png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68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7.xml"/><Relationship Id="rId33" Type="http://schemas.openxmlformats.org/officeDocument/2006/relationships/image" Target="file:///D:\qq&#25991;&#20214;\712321467\Image\C2C\Image2\%7b75232B38-A165-1FB7-499C-2E1C792CACB5%7d.png" TargetMode="Externa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ags" Target="../tags/tag7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66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28" Type="http://schemas.openxmlformats.org/officeDocument/2006/relationships/tags" Target="../tags/tag7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ags" Target="../tags/tag7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ags" Target="../tags/tag69.xml"/><Relationship Id="rId30" Type="http://schemas.openxmlformats.org/officeDocument/2006/relationships/tags" Target="../tags/tag72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3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旗黑-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29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073743875" descr="学科网 zxxk.com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2" r:link="rId3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0" name="图片 1073743875" descr="学科网 zxxk.com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4" r:link="rId3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旗黑-55简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旗黑-55简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旗黑-55简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旗黑-55简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旗黑-55简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旗黑-55简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7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0.emf"/><Relationship Id="rId4" Type="http://schemas.openxmlformats.org/officeDocument/2006/relationships/customXml" Target="../ink/ink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4.emf"/><Relationship Id="rId5" Type="http://schemas.openxmlformats.org/officeDocument/2006/relationships/customXml" Target="../ink/ink13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7.emf"/><Relationship Id="rId4" Type="http://schemas.openxmlformats.org/officeDocument/2006/relationships/customXml" Target="../ink/ink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0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emf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emf"/><Relationship Id="rId5" Type="http://schemas.openxmlformats.org/officeDocument/2006/relationships/customXml" Target="../ink/ink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4.emf"/><Relationship Id="rId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7.emf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33" y="511331"/>
            <a:ext cx="7128506" cy="44152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461" y="781761"/>
            <a:ext cx="6192968" cy="7077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783440" y="741240"/>
              <a:ext cx="9586440" cy="48679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4080" y="731880"/>
                <a:ext cx="9605160" cy="488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2" y="192681"/>
            <a:ext cx="8147096" cy="348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67" y="3569774"/>
            <a:ext cx="7491982" cy="30955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33" y="1083998"/>
            <a:ext cx="11914816" cy="24651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473840" y="746280"/>
              <a:ext cx="9359640" cy="42220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4480" y="736920"/>
                <a:ext cx="9378360" cy="424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" y="1245870"/>
            <a:ext cx="11770360" cy="37261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650880" y="3094920"/>
              <a:ext cx="7682760" cy="31417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520" y="3085560"/>
                <a:ext cx="7701480" cy="3160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0" y="473741"/>
            <a:ext cx="7725223" cy="30781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73" y="3645159"/>
            <a:ext cx="8131449" cy="178375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76" y="596911"/>
            <a:ext cx="9975500" cy="33468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84" y="4275262"/>
            <a:ext cx="7412055" cy="22499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983240" y="452160"/>
              <a:ext cx="9629280" cy="61689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73880" y="442800"/>
                <a:ext cx="9648000" cy="6187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75" y="965836"/>
            <a:ext cx="9943875" cy="8454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25" y="2104625"/>
            <a:ext cx="11474796" cy="26487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79" y="4646160"/>
            <a:ext cx="7372125" cy="22692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760680" y="1911960"/>
              <a:ext cx="10086480" cy="43423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1320" y="1902600"/>
                <a:ext cx="10105200" cy="4361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7" y="414826"/>
            <a:ext cx="5093261" cy="34305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13" y="4142792"/>
            <a:ext cx="10372511" cy="17100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603080" y="2707560"/>
              <a:ext cx="2737080" cy="13356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3720" y="2698200"/>
                <a:ext cx="2755800" cy="1354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84" y="469974"/>
            <a:ext cx="5725116" cy="563234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03" y="368700"/>
            <a:ext cx="10575537" cy="34692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2744280" y="1914120"/>
              <a:ext cx="8849160" cy="47361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4920" y="1904760"/>
                <a:ext cx="8867880" cy="4754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32" y="379445"/>
            <a:ext cx="6875473" cy="37073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394" y="1318726"/>
            <a:ext cx="5303786" cy="322839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75" y="69050"/>
            <a:ext cx="7231075" cy="34721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2" y="3733607"/>
            <a:ext cx="3849697" cy="27251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901160" y="465840"/>
              <a:ext cx="9909720" cy="32245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1800" y="456480"/>
                <a:ext cx="9928440" cy="3243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9" y="1153770"/>
            <a:ext cx="10911085" cy="20764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676160" y="1338480"/>
              <a:ext cx="8192520" cy="47530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6800" y="1329120"/>
                <a:ext cx="8211240" cy="4771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" y="958215"/>
            <a:ext cx="11743055" cy="26949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2176560" y="1124280"/>
              <a:ext cx="8559720" cy="537228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7200" y="1114920"/>
                <a:ext cx="8578440" cy="5391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38" y="992184"/>
            <a:ext cx="9691616" cy="15287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42" y="2810660"/>
            <a:ext cx="9257104" cy="37552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2500920" y="1331280"/>
              <a:ext cx="8175600" cy="32558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1560" y="1321920"/>
                <a:ext cx="8194320" cy="3274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29" y="894712"/>
            <a:ext cx="5238665" cy="30676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375" y="1046920"/>
            <a:ext cx="4875074" cy="21690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28" y="4136811"/>
            <a:ext cx="8477802" cy="13122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522720" y="3440160"/>
              <a:ext cx="5208840" cy="20941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3360" y="3430800"/>
                <a:ext cx="5227560" cy="2112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862783"/>
            <a:ext cx="4398950" cy="28676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097" y="862783"/>
            <a:ext cx="7201128" cy="36283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586640" y="4631040"/>
              <a:ext cx="1296000" cy="5662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77280" y="4621680"/>
                <a:ext cx="1314720" cy="585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48" y="955993"/>
            <a:ext cx="5334720" cy="39767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090" y="1825397"/>
            <a:ext cx="3933287" cy="13905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778720" y="4159080"/>
              <a:ext cx="2166840" cy="7070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69360" y="4149720"/>
                <a:ext cx="2185560" cy="72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7" y="977497"/>
            <a:ext cx="7816975" cy="32772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2635200" y="1417320"/>
              <a:ext cx="5162040" cy="34999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5840" y="1407960"/>
                <a:ext cx="5180760" cy="3518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zk4ZTQ2MmQxZDQ0NWJiM2Q1M2JjYjE1NTA0MmFkNmUifQ=="/>
  <p:tag name="KSO_WPP_MARK_KEY" val="deedf081-26b3-4082-b90d-b82c209ddf5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2"/>
  <p:tag name="KSO_WM_UNIT_TEXT_FILL_FORE_SCHEMECOLOR_INDEX" val="13"/>
  <p:tag name="KSO_WM_UNIT_TEXT_FILL_FORE_SCHEMECOLOR_INDEX_BRIGHTNESS" val="0"/>
  <p:tag name="KSO_WM_UNIT_TEXT_FILL_TYP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3"/>
  <p:tag name="KSO_WM_UNIT_TEXT_FILL_FORE_SCHEMECOLOR_INDEX" val="13"/>
  <p:tag name="KSO_WM_UNIT_TEXT_FILL_FORE_SCHEMECOLOR_INDEX_BRIGHTNESS" val="0"/>
  <p:tag name="KSO_WM_UNIT_TEXT_FILL_TYP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5"/>
  <p:tag name="KSO_WM_ASSEMBLE_CHIP_INDEX" val="ca857e3197684d6aa682b51fe116ee11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TAG_VERSION" val="1.0"/>
  <p:tag name="KSO_WM_TEMPLATE_CATEGORY" val="chip"/>
  <p:tag name="KSO_WM_TEMPLATE_INDEX" val="20224288"/>
  <p:tag name="KSO_WM_UNIT_DEC_AREA_ID" val="7150581ab6604a63a6a58a68a50f1a89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6"/>
  <p:tag name="KSO_WM_ASSEMBLE_CHIP_INDEX" val="e1bbc14fc0eb40b5941d1a8ce91a469b"/>
  <p:tag name="KSO_WM_BEAUTIFY_FLAG" val="#wm#"/>
  <p:tag name="KSO_WM_CHIP_FILLAREA_FILL_RULE" val="{&quot;fill_align&quot;:&quot;ct&quot;,&quot;fill_effect&quot;:[],&quot;fill_mode&quot;:&quot;adaptive&quot;,&quot;sacle_strategy&quot;:&quot;stretch&quot;}"/>
  <p:tag name="KSO_WM_CHIP_GROUPID" val="62ddf8aec23dfd8dd49fb082"/>
  <p:tag name="KSO_WM_CHIP_XID" val="62ddf8aec23dfd8dd49fb446"/>
  <p:tag name="KSO_WM_TAG_VERSION" val="1.0"/>
  <p:tag name="KSO_WM_TEMPLATE_CATEGORY" val="chip"/>
  <p:tag name="KSO_WM_TEMPLATE_INDEX" val="20224288"/>
  <p:tag name="KSO_WM_UNIT_DEC_AREA_ID" val="5a40acc287d443658cf2c417e0f8d41a"/>
  <p:tag name="KSO_WM_UNIT_DEC_CHANGEPICRESERVED" val="1"/>
  <p:tag name="KSO_WM_UNIT_DEC_SUPPORTCHANGEPIC" val="0"/>
  <p:tag name="KSO_WM_UNIT_ID" val="chip20224288_3*i*1"/>
  <p:tag name="KSO_WM_UNIT_INDEX" val="1"/>
  <p:tag name="KSO_WM_UNIT_SUBTYPE" val="t"/>
  <p:tag name="KSO_WM_UNIT_TYPE" val="i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7"/>
  <p:tag name="KSO_WM_UNIT_TEXT_FILL_FORE_SCHEMECOLOR_INDEX" val="13"/>
  <p:tag name="KSO_WM_UNIT_TEXT_FILL_FORE_SCHEMECOLOR_INDEX_BRIGHTNESS" val="0"/>
  <p:tag name="KSO_WM_UNIT_TEXT_FILL_TYP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8"/>
  <p:tag name="KSO_WM_UNIT_TEXT_FILL_FORE_SCHEMECOLOR_INDEX" val="13"/>
  <p:tag name="KSO_WM_UNIT_TEXT_FILL_FORE_SCHEMECOLOR_INDEX_BRIGHTNESS" val="0"/>
  <p:tag name="KSO_WM_UNIT_TEXT_FILL_TYP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9"/>
  <p:tag name="KSO_WM_UNIT_TEXT_FILL_FORE_SCHEMECOLOR_INDEX" val="13"/>
  <p:tag name="KSO_WM_UNIT_TEXT_FILL_FORE_SCHEMECOLOR_INDEX_BRIGHTNESS" val="0"/>
  <p:tag name="KSO_WM_UNIT_TEXT_FILL_TYP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0"/>
  <p:tag name="KSO_WM_UNIT_TEXT_FILL_FORE_SCHEMECOLOR_INDEX" val="13"/>
  <p:tag name="KSO_WM_UNIT_TEXT_FILL_FORE_SCHEMECOLOR_INDEX_BRIGHTNESS" val="0"/>
  <p:tag name="KSO_WM_UNIT_TEXT_FILL_TYP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1"/>
  <p:tag name="KSO_WM_UNIT_TEXT_FILL_FORE_SCHEMECOLOR_INDEX" val="13"/>
  <p:tag name="KSO_WM_UNIT_TEXT_FILL_FORE_SCHEMECOLOR_INDEX_BRIGHTNESS" val="0"/>
  <p:tag name="KSO_WM_UNIT_TEXT_FILL_TYP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2"/>
  <p:tag name="KSO_WM_UNIT_TEXT_FILL_FORE_SCHEMECOLOR_INDEX" val="13"/>
  <p:tag name="KSO_WM_UNIT_TEXT_FILL_FORE_SCHEMECOLOR_INDEX_BRIGHTNESS" val="0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3"/>
  <p:tag name="KSO_WM_UNIT_TEXT_FILL_FORE_SCHEMECOLOR_INDEX" val="13"/>
  <p:tag name="KSO_WM_UNIT_TEXT_FILL_FORE_SCHEMECOLOR_INDEX_BRIGHTNESS" val="0"/>
  <p:tag name="KSO_WM_UNIT_TEXT_FILL_TYP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4"/>
  <p:tag name="KSO_WM_UNIT_TEXT_FILL_FORE_SCHEMECOLOR_INDEX" val="13"/>
  <p:tag name="KSO_WM_UNIT_TEXT_FILL_FORE_SCHEMECOLOR_INDEX_BRIGHTNESS" val="0"/>
  <p:tag name="KSO_WM_UNIT_TEXT_FILL_TYP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6"/>
  <p:tag name="KSO_WM_ASSEMBLE_CHIP_INDEX" val="57b60ff932f54c36bfb20d1348907f65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118"/>
  <p:tag name="KSO_WM_TAG_VERSION" val="1.0"/>
  <p:tag name="KSO_WM_TEMPLATE_CATEGORY" val="chip"/>
  <p:tag name="KSO_WM_TEMPLATE_INDEX" val="20224288"/>
  <p:tag name="KSO_WM_UNIT_DEC_AREA_ID" val="5e17442985de40ee81789fa60199fb3a"/>
  <p:tag name="KSO_WM_UNIT_DEC_CHANGEPICRESERVED" val="1"/>
  <p:tag name="KSO_WM_UNIT_DEC_SUPPORTCHANGEPIC" val="0"/>
  <p:tag name="KSO_WM_UNIT_ID" val="chip20224288_6*i*1"/>
  <p:tag name="KSO_WM_UNIT_INDEX" val="1"/>
  <p:tag name="KSO_WM_UNIT_SUBTYPE" val="v"/>
  <p:tag name="KSO_WM_UNIT_TYPE" val="i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7"/>
  <p:tag name="KSO_WM_ASSEMBLE_CHIP_INDEX" val="47006f3a95b7458e88ca4bed61faf9fe"/>
  <p:tag name="KSO_WM_BEAUTIFY_FLAG" val="#wm#"/>
  <p:tag name="KSO_WM_CHIP_FILLAREA_FILL_RULE" val="{&quot;fill_align&quot;:&quot;lt&quot;,&quot;fill_effect&quot;:[],&quot;fill_mode&quot;:&quot;adaptive&quot;,&quot;sacle_strategy&quot;:&quot;stretch&quot;}"/>
  <p:tag name="KSO_WM_CHIP_GROUPID" val="62ddf8aec23dfd8dd49fb082"/>
  <p:tag name="KSO_WM_CHIP_XID" val="62ddf8aec23dfd8dd49fb0ef"/>
  <p:tag name="KSO_WM_TAG_VERSION" val="1.0"/>
  <p:tag name="KSO_WM_TEMPLATE_CATEGORY" val="chip"/>
  <p:tag name="KSO_WM_TEMPLATE_INDEX" val="20224288"/>
  <p:tag name="KSO_WM_UNIT_DEC_AREA_ID" val="8a01f3264b3740d39de178c6c4928158"/>
  <p:tag name="KSO_WM_UNIT_DEC_CHANGEPICRESERVED" val="1"/>
  <p:tag name="KSO_WM_UNIT_DEC_SUPPORTCHANGEPIC" val="0"/>
  <p:tag name="KSO_WM_UNIT_ID" val="chip20224288_7*i*1"/>
  <p:tag name="KSO_WM_UNIT_INDEX" val="1"/>
  <p:tag name="KSO_WM_UNIT_SUBTYPE" val="u"/>
  <p:tag name="KSO_WM_UNIT_TYPE" val="i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8"/>
  <p:tag name="KSO_WM_UNIT_TEXT_FILL_FORE_SCHEMECOLOR_INDEX" val="13"/>
  <p:tag name="KSO_WM_UNIT_TEXT_FILL_FORE_SCHEMECOLOR_INDEX_BRIGHTNESS" val="0"/>
  <p:tag name="KSO_WM_UNIT_TEXT_FILL_TYP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49"/>
  <p:tag name="KSO_WM_UNIT_TEXT_FILL_FORE_SCHEMECOLOR_INDEX" val="13"/>
  <p:tag name="KSO_WM_UNIT_TEXT_FILL_FORE_SCHEMECOLOR_INDEX_BRIGHTNESS" val="0"/>
  <p:tag name="KSO_WM_UNIT_TEXT_FILL_TYP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0"/>
  <p:tag name="KSO_WM_UNIT_TEXT_FILL_FORE_SCHEMECOLOR_INDEX" val="13"/>
  <p:tag name="KSO_WM_UNIT_TEXT_FILL_FORE_SCHEMECOLOR_INDEX_BRIGHTNESS" val="0"/>
  <p:tag name="KSO_WM_UNIT_TEXT_FILL_TYP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1"/>
  <p:tag name="KSO_WM_UNIT_TEXT_FILL_FORE_SCHEMECOLOR_INDEX" val="13"/>
  <p:tag name="KSO_WM_UNIT_TEXT_FILL_FORE_SCHEMECOLOR_INDEX_BRIGHTNESS" val="0"/>
  <p:tag name="KSO_WM_UNIT_TEXT_FILL_TYP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3"/>
  <p:tag name="KSO_WM_UNIT_TEXT_FILL_FORE_SCHEMECOLOR_INDEX" val="13"/>
  <p:tag name="KSO_WM_UNIT_TEXT_FILL_FORE_SCHEMECOLOR_INDEX_BRIGHTNESS" val="0"/>
  <p:tag name="KSO_WM_UNIT_TEXT_FILL_TYP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4"/>
  <p:tag name="KSO_WM_UNIT_TEXT_FILL_FORE_SCHEMECOLOR_INDEX" val="13"/>
  <p:tag name="KSO_WM_UNIT_TEXT_FILL_FORE_SCHEMECOLOR_INDEX_BRIGHTNESS" val="0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5"/>
  <p:tag name="KSO_WM_UNIT_TEXT_FILL_FORE_SCHEMECOLOR_INDEX" val="13"/>
  <p:tag name="KSO_WM_UNIT_TEXT_FILL_FORE_SCHEMECOLOR_INDEX_BRIGHTNESS" val="0"/>
  <p:tag name="KSO_WM_UNIT_TEXT_FILL_TYP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7"/>
  <p:tag name="KSO_WM_ASSEMBLE_CHIP_INDEX" val="ca857e3197684d6aa682b51fe116ee11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TAG_VERSION" val="1.0"/>
  <p:tag name="KSO_WM_TEMPLATE_CATEGORY" val="chip"/>
  <p:tag name="KSO_WM_TEMPLATE_INDEX" val="20224288"/>
  <p:tag name="KSO_WM_UNIT_DEC_AREA_ID" val="7150581ab6604a63a6a58a68a50f1a89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8"/>
  <p:tag name="KSO_WM_ASSEMBLE_CHIP_INDEX" val="ecd242fc141543638c0ba5875af30a8e"/>
  <p:tag name="KSO_WM_BEAUTIFY_FLAG" val="#wm#"/>
  <p:tag name="KSO_WM_CHIP_FILLAREA_FILL_RULE" val="{&quot;fill_align&quot;:&quot;cb&quot;,&quot;fill_effect&quot;:[],&quot;fill_mode&quot;:&quot;adaptive&quot;,&quot;sacle_strategy&quot;:&quot;stretch&quot;}"/>
  <p:tag name="KSO_WM_CHIP_GROUPID" val="62ddf8aec23dfd8dd49fb082"/>
  <p:tag name="KSO_WM_CHIP_XID" val="62ddf8aec23dfd8dd49fb465"/>
  <p:tag name="KSO_WM_TAG_VERSION" val="1.0"/>
  <p:tag name="KSO_WM_TEMPLATE_CATEGORY" val="chip"/>
  <p:tag name="KSO_WM_TEMPLATE_INDEX" val="20224288"/>
  <p:tag name="KSO_WM_UNIT_DEC_AREA_ID" val="c6723a30f4824adfa99da85b7dd73b5f"/>
  <p:tag name="KSO_WM_UNIT_DEC_CHANGEPICRESERVED" val="1"/>
  <p:tag name="KSO_WM_UNIT_DEC_SUPPORTCHANGEPIC" val="0"/>
  <p:tag name="KSO_WM_UNIT_ID" val="chip20224288_4*i*1"/>
  <p:tag name="KSO_WM_UNIT_INDEX" val="1"/>
  <p:tag name="KSO_WM_UNIT_SUBTYPE" val="t"/>
  <p:tag name="KSO_WM_UNIT_TYPE" val="i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9"/>
  <p:tag name="KSO_WM_UNIT_TEXT_FILL_FORE_SCHEMECOLOR_INDEX" val="13"/>
  <p:tag name="KSO_WM_UNIT_TEXT_FILL_FORE_SCHEMECOLOR_INDEX_BRIGHTNESS" val="0"/>
  <p:tag name="KSO_WM_UNIT_TEXT_FILL_TYP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0"/>
  <p:tag name="KSO_WM_UNIT_TEXT_FILL_FORE_SCHEMECOLOR_INDEX" val="13"/>
  <p:tag name="KSO_WM_UNIT_TEXT_FILL_FORE_SCHEMECOLOR_INDEX_BRIGHTNESS" val="0"/>
  <p:tag name="KSO_WM_UNIT_TEXT_FILL_TYP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1"/>
  <p:tag name="KSO_WM_UNIT_TEXT_FILL_FORE_SCHEMECOLOR_INDEX" val="13"/>
  <p:tag name="KSO_WM_UNIT_TEXT_FILL_FORE_SCHEMECOLOR_INDEX_BRIGHTNESS" val="0"/>
  <p:tag name="KSO_WM_UNIT_TEXT_FILL_TYP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2"/>
  <p:tag name="KSO_WM_UNIT_TEXT_FILL_FORE_SCHEMECOLOR_INDEX" val="13"/>
  <p:tag name="KSO_WM_UNIT_TEXT_FILL_FORE_SCHEMECOLOR_INDEX_BRIGHTNESS" val="0"/>
  <p:tag name="KSO_WM_UNIT_TEXT_FILL_TYP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3"/>
  <p:tag name="KSO_WM_UNIT_TEXT_FILL_FORE_SCHEMECOLOR_INDEX" val="13"/>
  <p:tag name="KSO_WM_UNIT_TEXT_FILL_FORE_SCHEMECOLOR_INDEX_BRIGHTNESS" val="0"/>
  <p:tag name="KSO_WM_UNIT_TEXT_FILL_TYP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4"/>
  <p:tag name="KSO_WM_UNIT_TEXT_FILL_FORE_SCHEMECOLOR_INDEX" val="13"/>
  <p:tag name="KSO_WM_UNIT_TEXT_FILL_FORE_SCHEMECOLOR_INDEX_BRIGHTNESS" val="0"/>
  <p:tag name="KSO_WM_UNIT_TEXT_FILL_TYP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6"/>
  <p:tag name="KSO_WM_ASSEMBLE_CHIP_INDEX" val="ca857e3197684d6aa682b51fe116ee11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TAG_VERSION" val="1.0"/>
  <p:tag name="KSO_WM_TEMPLATE_CATEGORY" val="chip"/>
  <p:tag name="KSO_WM_TEMPLATE_INDEX" val="20224288"/>
  <p:tag name="KSO_WM_UNIT_DEC_AREA_ID" val="7150581ab6604a63a6a58a68a50f1a89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7"/>
  <p:tag name="KSO_WM_UNIT_TEXT_FILL_FORE_SCHEMECOLOR_INDEX" val="13"/>
  <p:tag name="KSO_WM_UNIT_TEXT_FILL_FORE_SCHEMECOLOR_INDEX_BRIGHTNESS" val="0"/>
  <p:tag name="KSO_WM_UNIT_TEXT_FILL_TYP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8"/>
  <p:tag name="KSO_WM_UNIT_TEXT_FILL_FORE_SCHEMECOLOR_INDEX" val="13"/>
  <p:tag name="KSO_WM_UNIT_TEXT_FILL_FORE_SCHEMECOLOR_INDEX_BRIGHTNESS" val="0"/>
  <p:tag name="KSO_WM_UNIT_TEXT_FILL_TYP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9"/>
  <p:tag name="KSO_WM_UNIT_TEXT_FILL_FORE_SCHEMECOLOR_INDEX" val="13"/>
  <p:tag name="KSO_WM_UNIT_TEXT_FILL_FORE_SCHEMECOLOR_INDEX_BRIGHTNESS" val="0"/>
  <p:tag name="KSO_WM_UNIT_TEXT_FILL_TYP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0"/>
  <p:tag name="KSO_WM_UNIT_TEXT_FILL_FORE_SCHEMECOLOR_INDEX" val="13"/>
  <p:tag name="KSO_WM_UNIT_TEXT_FILL_FORE_SCHEMECOLOR_INDEX_BRIGHTNESS" val="0"/>
  <p:tag name="KSO_WM_UNIT_TEXT_FILL_TYP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1"/>
  <p:tag name="KSO_WM_UNIT_TEXT_FILL_FORE_SCHEMECOLOR_INDEX" val="13"/>
  <p:tag name="KSO_WM_UNIT_TEXT_FILL_FORE_SCHEMECOLOR_INDEX_BRIGHTNESS" val="0"/>
  <p:tag name="KSO_WM_UNIT_TEXT_FILL_TYP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3"/>
  <p:tag name="KSO_WM_ASSEMBLE_CHIP_INDEX" val="ca857e3197684d6aa682b51fe116ee11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TAG_VERSION" val="1.0"/>
  <p:tag name="KSO_WM_TEMPLATE_CATEGORY" val="chip"/>
  <p:tag name="KSO_WM_TEMPLATE_INDEX" val="20224288"/>
  <p:tag name="KSO_WM_UNIT_DEC_AREA_ID" val="7150581ab6604a63a6a58a68a50f1a89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4"/>
  <p:tag name="KSO_WM_UNIT_TEXT_FILL_FORE_SCHEMECOLOR_INDEX" val="13"/>
  <p:tag name="KSO_WM_UNIT_TEXT_FILL_FORE_SCHEMECOLOR_INDEX_BRIGHTNESS" val="0"/>
  <p:tag name="KSO_WM_UNIT_TEXT_FILL_TYP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5"/>
  <p:tag name="KSO_WM_UNIT_TEXT_FILL_FORE_SCHEMECOLOR_INDEX" val="13"/>
  <p:tag name="KSO_WM_UNIT_TEXT_FILL_FORE_SCHEMECOLOR_INDEX_BRIGHTNESS" val="0"/>
  <p:tag name="KSO_WM_UNIT_TEXT_FILL_TYP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6"/>
  <p:tag name="KSO_WM_UNIT_TEXT_FILL_FORE_SCHEMECOLOR_INDEX" val="13"/>
  <p:tag name="KSO_WM_UNIT_TEXT_FILL_FORE_SCHEMECOLOR_INDEX_BRIGHTNESS" val="0"/>
  <p:tag name="KSO_WM_UNIT_TEXT_FILL_TYP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7"/>
  <p:tag name="KSO_WM_UNIT_TEXT_FILL_FORE_SCHEMECOLOR_INDEX" val="13"/>
  <p:tag name="KSO_WM_UNIT_TEXT_FILL_FORE_SCHEMECOLOR_INDEX_BRIGHTNESS" val="0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9"/>
  <p:tag name="KSO_WM_ASSEMBLE_CHIP_INDEX" val="b53bd460112142aa863eb17539ccc32a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2d9"/>
  <p:tag name="KSO_WM_TAG_VERSION" val="1.0"/>
  <p:tag name="KSO_WM_TEMPLATE_CATEGORY" val="chip"/>
  <p:tag name="KSO_WM_TEMPLATE_INDEX" val="20224288"/>
  <p:tag name="KSO_WM_UNIT_DEC_AREA_ID" val="71c411907e674401a7697b45b33cd8ca"/>
  <p:tag name="KSO_WM_UNIT_DEC_CHANGEPICRESERVED" val="1"/>
  <p:tag name="KSO_WM_UNIT_DEC_SUPPORTCHANGEPIC" val="0"/>
  <p:tag name="KSO_WM_UNIT_ID" val="chip20224288_10*i*1"/>
  <p:tag name="KSO_WM_UNIT_INDEX" val="1"/>
  <p:tag name="KSO_WM_UNIT_SUBTYPE" val="v"/>
  <p:tag name="KSO_WM_UNIT_TYPE" val="i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0"/>
  <p:tag name="KSO_WM_ASSEMBLE_CHIP_INDEX" val="ee4714012d004e2eb068f3fef953791d"/>
  <p:tag name="KSO_WM_BEAUTIFY_FLAG" val="#wm#"/>
  <p:tag name="KSO_WM_CHIP_FILLAREA_FILL_RULE" val="{&quot;fill_align&quot;:&quot;lb&quot;,&quot;fill_effect&quot;:[],&quot;fill_mode&quot;:&quot;adaptive&quot;,&quot;sacle_strategy&quot;:&quot;stretch&quot;}"/>
  <p:tag name="KSO_WM_CHIP_GROUPID" val="62ddf8aec23dfd8dd49fb082"/>
  <p:tag name="KSO_WM_CHIP_XID" val="62ddf8aec23dfd8dd49fb19a"/>
  <p:tag name="KSO_WM_TAG_VERSION" val="1.0"/>
  <p:tag name="KSO_WM_TEMPLATE_CATEGORY" val="chip"/>
  <p:tag name="KSO_WM_TEMPLATE_INDEX" val="20224288"/>
  <p:tag name="KSO_WM_UNIT_DEC_AREA_ID" val="f42f9425ab664981b8364eb95764ebfb"/>
  <p:tag name="KSO_WM_UNIT_DEC_CHANGEPICRESERVED" val="1"/>
  <p:tag name="KSO_WM_UNIT_DEC_SUPPORTCHANGEPIC" val="0"/>
  <p:tag name="KSO_WM_UNIT_ID" val="chip20224288_13*i*1"/>
  <p:tag name="KSO_WM_UNIT_INDEX" val="1"/>
  <p:tag name="KSO_WM_UNIT_SUBTYPE" val="t"/>
  <p:tag name="KSO_WM_UNIT_TYPE" val="i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1"/>
  <p:tag name="KSO_WM_UNIT_TEXT_FILL_FORE_SCHEMECOLOR_INDEX" val="13"/>
  <p:tag name="KSO_WM_UNIT_TEXT_FILL_FORE_SCHEMECOLOR_INDEX_BRIGHTNESS" val="0"/>
  <p:tag name="KSO_WM_UNIT_TEXT_FILL_TYP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2"/>
  <p:tag name="KSO_WM_UNIT_TEXT_FILL_FORE_SCHEMECOLOR_INDEX" val="13"/>
  <p:tag name="KSO_WM_UNIT_TEXT_FILL_FORE_SCHEMECOLOR_INDEX_BRIGHTNESS" val="0"/>
  <p:tag name="KSO_WM_UNIT_TEXT_FILL_TYP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3"/>
  <p:tag name="KSO_WM_UNIT_TEXT_FILL_FORE_SCHEMECOLOR_INDEX" val="13"/>
  <p:tag name="KSO_WM_UNIT_TEXT_FILL_FORE_SCHEMECOLOR_INDEX_BRIGHTNESS" val="0"/>
  <p:tag name="KSO_WM_UNIT_TEXT_FILL_TYP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4"/>
  <p:tag name="KSO_WM_ASSEMBLE_CHIP_INDEX" val="5d8020e7bf0b4860a5148bf0b17bf8ca"/>
  <p:tag name="KSO_WM_BEAUTIFY_FLAG" val="#wm#"/>
  <p:tag name="KSO_WM_CHIP_FILLAREA_FILL_RULE" val="{&quot;fill_align&quot;:&quot;lb&quot;,&quot;fill_mode&quot;:&quot;adaptive&quot;,&quot;sacle_strategy&quot;:&quot;smart&quot;}"/>
  <p:tag name="KSO_WM_CHIP_GROUPID" val="619ddf4a56c5b5f57912a631"/>
  <p:tag name="KSO_WM_CHIP_XID" val="619ddf4a56c5b5f57912a62e"/>
  <p:tag name="KSO_WM_TAG_VERSION" val="1.0"/>
  <p:tag name="KSO_WM_TEMPLATE_ASSEMBLE_GROUPID" val="62ddf8aec23dfd8dd49fb082"/>
  <p:tag name="KSO_WM_TEMPLATE_ASSEMBLE_XID" val="62ddfde8c23dfd8dd49fc2c6"/>
  <p:tag name="KSO_WM_TEMPLATE_CATEGORY" val="custom"/>
  <p:tag name="KSO_WM_TEMPLATE_INDEX" val="20224288"/>
  <p:tag name="KSO_WM_UNIT_BLOCK" val="0"/>
  <p:tag name="KSO_WM_UNIT_COMPATIBLE" val="0"/>
  <p:tag name="KSO_WM_UNIT_DEC_AREA_ID" val="359756f914fa46cca91da38f13346c19"/>
  <p:tag name="KSO_WM_UNIT_DEFAULT_FONT" val="60;66;2"/>
  <p:tag name="KSO_WM_UNIT_DIAGRAM_ISNUMVISUAL" val="0"/>
  <p:tag name="KSO_WM_UNIT_DIAGRAM_ISREFERUNIT" val="0"/>
  <p:tag name="KSO_WM_UNIT_HIGHLIGHT" val="0"/>
  <p:tag name="KSO_WM_UNIT_ID" val="custom20224288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Thank you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5"/>
  <p:tag name="KSO_WM_ASSEMBLE_CHIP_INDEX" val="5d8020e7bf0b4860a5148bf0b17bf8ca"/>
  <p:tag name="KSO_WM_BEAUTIFY_FLAG" val="#wm#"/>
  <p:tag name="KSO_WM_CHIP_FILLAREA_FILL_RULE" val="{&quot;fill_align&quot;:&quot;lb&quot;,&quot;fill_mode&quot;:&quot;adaptive&quot;,&quot;sacle_strategy&quot;:&quot;smart&quot;}"/>
  <p:tag name="KSO_WM_CHIP_GROUPID" val="619ddf4a56c5b5f57912a631"/>
  <p:tag name="KSO_WM_CHIP_XID" val="619ddf4a56c5b5f57912a62e"/>
  <p:tag name="KSO_WM_TAG_VERSION" val="1.0"/>
  <p:tag name="KSO_WM_TEMPLATE_ASSEMBLE_GROUPID" val="62ddf8aec23dfd8dd49fb082"/>
  <p:tag name="KSO_WM_TEMPLATE_ASSEMBLE_XID" val="62ddfde8c23dfd8dd49fc2c6"/>
  <p:tag name="KSO_WM_TEMPLATE_CATEGORY" val="custom"/>
  <p:tag name="KSO_WM_TEMPLATE_INDEX" val="20224288"/>
  <p:tag name="KSO_WM_UNIT_BLOCK" val="0"/>
  <p:tag name="KSO_WM_UNIT_COMPATIBLE" val="0"/>
  <p:tag name="KSO_WM_UNIT_DEC_AREA_ID" val="657391a5286f4cf68208562c6272812f"/>
  <p:tag name="KSO_WM_UNIT_DEFAULT_FONT" val="16;18;2"/>
  <p:tag name="KSO_WM_UNIT_DIAGRAM_ISNUMVISUAL" val="0"/>
  <p:tag name="KSO_WM_UNIT_DIAGRAM_ISREFERUNIT" val="0"/>
  <p:tag name="KSO_WM_UNIT_HIGHLIGHT" val="0"/>
  <p:tag name="KSO_WM_UNIT_ID" val="custom20224288_1*f*1"/>
  <p:tag name="KSO_WM_UNIT_INDEX" val="1"/>
  <p:tag name="KSO_WM_UNIT_LAYERLEVEL" val="1"/>
  <p:tag name="KSO_WM_UNIT_NOCLEAR" val="0"/>
  <p:tag name="KSO_WM_UNIT_PRESET_TEXT" val="单击此处添加文本具体内容，简明扼要地阐述你的观点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5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7"/>
  <p:tag name="KSO_WM_ASSEMBLE_CHIP_INDEX" val="ca857e3197684d6aa682b51fe116ee11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SLIDE_BACKGROUND_TYPE" val="general"/>
  <p:tag name="KSO_WM_TAG_VERSION" val="1.0"/>
  <p:tag name="KSO_WM_TEMPLATE_CATEGORY" val="chip"/>
  <p:tag name="KSO_WM_TEMPLATE_INDEX" val="20224288"/>
  <p:tag name="KSO_WM_UNIT_DEC_AREA_ID" val="7150581ab6604a63a6a58a68a50f1a89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8"/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89"/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0"/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1"/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3"/>
  <p:tag name="KSO_WM_ASSEMBLE_CHIP_INDEX" val="79fe1dbd63614d85ab4e8e6612019dae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SLIDE_BACKGROUND_TYPE" val="frame"/>
  <p:tag name="KSO_WM_TAG_VERSION" val="1.0"/>
  <p:tag name="KSO_WM_TEMPLATE_CATEGORY" val="chip"/>
  <p:tag name="KSO_WM_TEMPLATE_INDEX" val="20224288"/>
  <p:tag name="KSO_WM_UNIT_DEC_AREA_ID" val="f2f0efad3cee43bfaa34a9b46c152ba8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4"/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5"/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6"/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7"/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98"/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0"/>
  <p:tag name="KSO_WM_ASSEMBLE_CHIP_INDEX" val="c1fa269536804861a3676cc1eb34974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SLIDE_BACKGROUND_TYPE" val="leftRight"/>
  <p:tag name="KSO_WM_TAG_VERSION" val="1.0"/>
  <p:tag name="KSO_WM_TEMPLATE_CATEGORY" val="chip"/>
  <p:tag name="KSO_WM_TEMPLATE_INDEX" val="20224288"/>
  <p:tag name="KSO_WM_UNIT_DEC_AREA_ID" val="cc38cc763ed5400d8c514e46a8e8e948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1"/>
  <p:tag name="KSO_WM_ASSEMBLE_CHIP_INDEX" val="7da0e1d36af34685aa20d6c54ac818e2"/>
  <p:tag name="KSO_WM_BEAUTIFY_FLAG" val="#wm#"/>
  <p:tag name="KSO_WM_CHIP_FILLAREA_FILL_RULE" val="{&quot;fill_align&quot;:&quot;cb&quot;,&quot;fill_effect&quot;:[],&quot;fill_mode&quot;:&quot;adaptive&quot;,&quot;sacle_strategy&quot;:&quot;stretch&quot;}"/>
  <p:tag name="KSO_WM_CHIP_GROUPID" val="62ddf8aec23dfd8dd49fb082"/>
  <p:tag name="KSO_WM_CHIP_XID" val="62ddf8aec23dfd8dd49fb465"/>
  <p:tag name="KSO_WM_SLIDE_BACKGROUND_TYPE" val="leftRight"/>
  <p:tag name="KSO_WM_TAG_VERSION" val="1.0"/>
  <p:tag name="KSO_WM_TEMPLATE_CATEGORY" val="chip"/>
  <p:tag name="KSO_WM_TEMPLATE_INDEX" val="20224288"/>
  <p:tag name="KSO_WM_UNIT_DEC_AREA_ID" val="4b0d81ee2ff341d89d3d40937f33555a"/>
  <p:tag name="KSO_WM_UNIT_DEC_CHANGEPICRESERVED" val="1"/>
  <p:tag name="KSO_WM_UNIT_DEC_SUPPORTCHANGEPIC" val="0"/>
  <p:tag name="KSO_WM_UNIT_ID" val="chip20224288_4*i*1"/>
  <p:tag name="KSO_WM_UNIT_INDEX" val="1"/>
  <p:tag name="KSO_WM_UNIT_SUBTYPE" val="t"/>
  <p:tag name="KSO_WM_UNIT_TYPE" val="i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2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3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4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5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6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7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09"/>
  <p:tag name="KSO_WM_ASSEMBLE_CHIP_INDEX" val="173b4d2516a442e7a6ab03b6bba2b7bf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SLIDE_BACKGROUND_TYPE" val="topBottom"/>
  <p:tag name="KSO_WM_TAG_VERSION" val="1.0"/>
  <p:tag name="KSO_WM_TEMPLATE_CATEGORY" val="chip"/>
  <p:tag name="KSO_WM_TEMPLATE_INDEX" val="20224288"/>
  <p:tag name="KSO_WM_UNIT_DEC_AREA_ID" val="92f4784a0854416d91dbf03172ffdf42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0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1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2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3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4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5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7"/>
  <p:tag name="KSO_WM_ASSEMBLE_CHIP_INDEX" val="0f12d3410d504c88863ba4d76dc2bab4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SLIDE_BACKGROUND_TYPE" val="bottomTop"/>
  <p:tag name="KSO_WM_TAG_VERSION" val="1.0"/>
  <p:tag name="KSO_WM_TEMPLATE_CATEGORY" val="chip"/>
  <p:tag name="KSO_WM_TEMPLATE_INDEX" val="20224288"/>
  <p:tag name="KSO_WM_UNIT_DEC_AREA_ID" val="06fd10c6e4354fa293cb9047ebf2cb28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8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19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0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1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2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3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5"/>
  <p:tag name="KSO_WM_ASSEMBLE_CHIP_INDEX" val="7544971ffa0d477eba94262e5dafe99d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SLIDE_BACKGROUND_TYPE" val="navigation"/>
  <p:tag name="KSO_WM_TAG_VERSION" val="1.0"/>
  <p:tag name="KSO_WM_TEMPLATE_CATEGORY" val="chip"/>
  <p:tag name="KSO_WM_TEMPLATE_INDEX" val="20224288"/>
  <p:tag name="KSO_WM_UNIT_DEC_AREA_ID" val="d175c3f20a244f579af9ed6caa2e2da2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6"/>
  <p:tag name="KSO_WM_ASSEMBLE_CHIP_INDEX" val="a8794698ce354aacac116551d44c7818"/>
  <p:tag name="KSO_WM_BEAUTIFY_FLAG" val="#wm#"/>
  <p:tag name="KSO_WM_CHIP_FILLAREA_FILL_RULE" val="{&quot;fill_align&quot;:&quot;cb&quot;,&quot;fill_effect&quot;:[],&quot;fill_mode&quot;:&quot;adaptive&quot;,&quot;sacle_strategy&quot;:&quot;stretch&quot;}"/>
  <p:tag name="KSO_WM_CHIP_GROUPID" val="62ddf8aec23dfd8dd49fb082"/>
  <p:tag name="KSO_WM_CHIP_XID" val="62ddf8aec23dfd8dd49fb465"/>
  <p:tag name="KSO_WM_SLIDE_BACKGROUND_TYPE" val="navigation"/>
  <p:tag name="KSO_WM_TAG_VERSION" val="1.0"/>
  <p:tag name="KSO_WM_TEMPLATE_CATEGORY" val="chip"/>
  <p:tag name="KSO_WM_TEMPLATE_INDEX" val="20224288"/>
  <p:tag name="KSO_WM_UNIT_DEC_AREA_ID" val="a059dc735c0e49bab8bad6147994bf2c"/>
  <p:tag name="KSO_WM_UNIT_DEC_CHANGEPICRESERVED" val="1"/>
  <p:tag name="KSO_WM_UNIT_DEC_SUPPORTCHANGEPIC" val="0"/>
  <p:tag name="KSO_WM_UNIT_ID" val="chip20224288_4*i*1"/>
  <p:tag name="KSO_WM_UNIT_INDEX" val="1"/>
  <p:tag name="KSO_WM_UNIT_SUBTYPE" val="t"/>
  <p:tag name="KSO_WM_UNIT_TYPE" val="i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7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8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29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0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1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2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3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4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6"/>
  <p:tag name="KSO_WM_ASSEMBLE_CHIP_INDEX" val="438d85c227ca4e9a9e93420f3dd1e51e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SLIDE_BACKGROUND_TYPE" val="belt"/>
  <p:tag name="KSO_WM_TAG_VERSION" val="1.0"/>
  <p:tag name="KSO_WM_TEMPLATE_CATEGORY" val="chip"/>
  <p:tag name="KSO_WM_TEMPLATE_INDEX" val="20224288"/>
  <p:tag name="KSO_WM_UNIT_DEC_AREA_ID" val="79f68000ed8e4b079c3f8387ae065782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7"/>
  <p:tag name="KSO_WM_ASSEMBLE_CHIP_INDEX" val="3cdb226099cf44afa82884cb74f301a1"/>
  <p:tag name="KSO_WM_BEAUTIFY_FLAG" val="#wm#"/>
  <p:tag name="KSO_WM_CHIP_FILLAREA_FILL_RULE" val="{&quot;fill_align&quot;:&quot;ct&quot;,&quot;fill_effect&quot;:[],&quot;fill_mode&quot;:&quot;adaptive&quot;,&quot;sacle_strategy&quot;:&quot;stretch&quot;}"/>
  <p:tag name="KSO_WM_CHIP_GROUPID" val="62ddf8aec23dfd8dd49fb082"/>
  <p:tag name="KSO_WM_CHIP_XID" val="62ddf8aec23dfd8dd49fb446"/>
  <p:tag name="KSO_WM_SLIDE_BACKGROUND_TYPE" val="belt"/>
  <p:tag name="KSO_WM_TAG_VERSION" val="1.0"/>
  <p:tag name="KSO_WM_TEMPLATE_CATEGORY" val="chip"/>
  <p:tag name="KSO_WM_TEMPLATE_INDEX" val="20224288"/>
  <p:tag name="KSO_WM_UNIT_DEC_AREA_ID" val="ff3d7ae70eeb4fea8ca76bea0cf6e606"/>
  <p:tag name="KSO_WM_UNIT_DEC_CHANGEPICRESERVED" val="1"/>
  <p:tag name="KSO_WM_UNIT_DEC_SUPPORTCHANGEPIC" val="0"/>
  <p:tag name="KSO_WM_UNIT_ID" val="chip20224288_3*i*1"/>
  <p:tag name="KSO_WM_UNIT_INDEX" val="1"/>
  <p:tag name="KSO_WM_UNIT_SUBTYPE" val="t"/>
  <p:tag name="KSO_WM_UNIT_TYPE" val="i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8"/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9"/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0"/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1"/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2"/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4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7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5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6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6"/>
  <p:tag name="KSO_WM_TEMPLATE_CATEGORY" val="custom"/>
  <p:tag name="KSO_WM_TEMPLATE_INDEX" val="20224288"/>
  <p:tag name="KSO_WM_UNIT_TEXT_FILL_FORE_SCHEMECOLOR_INDEX" val="13"/>
  <p:tag name="KSO_WM_UNIT_TEXT_FILL_FORE_SCHEMECOLOR_INDEX_BRIGHTNESS" val="0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7"/>
  <p:tag name="KSO_WM_TEMPLATE_CATEGORY" val="custom"/>
  <p:tag name="KSO_WM_TEMPLATE_INDEX" val="20224288"/>
  <p:tag name="KSO_WM_UNIT_TEXT_FILL_FORE_SCHEMECOLOR_INDEX" val="13"/>
  <p:tag name="KSO_WM_UNIT_TEXT_FILL_FORE_SCHEMECOLOR_INDEX_BRIGHTNESS" val="0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8"/>
  <p:tag name="KSO_WM_UNIT_TEXT_FILL_FORE_SCHEMECOLOR_INDEX" val="13"/>
  <p:tag name="KSO_WM_UNIT_TEXT_FILL_FORE_SCHEMECOLOR_INDEX_BRIGHTNESS" val="0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59"/>
  <p:tag name="KSO_WM_UNIT_TEXT_FILL_FORE_SCHEMECOLOR_INDEX" val="13"/>
  <p:tag name="KSO_WM_UNIT_TEXT_FILL_FORE_SCHEMECOLOR_INDEX_BRIGHTNESS" val="0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0"/>
  <p:tag name="KSO_WM_UNIT_TEXT_FILL_FORE_SCHEMECOLOR_INDEX" val="13"/>
  <p:tag name="KSO_WM_UNIT_TEXT_FILL_FORE_SCHEMECOLOR_INDEX_BRIGHTNESS" val="0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1"/>
  <p:tag name="KSO_WM_BEAUTIFY_FLAG" val="#wm#"/>
  <p:tag name="KSO_WM_CHIP_COLORING" val="1"/>
  <p:tag name="KSO_WM_TAG_VERSION" val="1.0"/>
  <p:tag name="KSO_WM_TEMPLATE_CATEGORY" val="custom"/>
  <p:tag name="KSO_WM_TEMPLATE_INDEX" val="2022428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6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3"/>
  <p:tag name="KSO_WM_ASSEMBLE_CHIP_INDEX" val="00a715271098483f8e95cdff5ca5779f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60d"/>
  <p:tag name="KSO_WM_TAG_VERSION" val="1.0"/>
  <p:tag name="KSO_WM_TEMPLATE_CATEGORY" val="chip"/>
  <p:tag name="KSO_WM_TEMPLATE_INDEX" val="20224288"/>
  <p:tag name="KSO_WM_UNIT_DEC_AREA_ID" val="b4588188ce4a4eb7996c345fedb27a95"/>
  <p:tag name="KSO_WM_UNIT_DEC_CHANGEPICRESERVED" val="1"/>
  <p:tag name="KSO_WM_UNIT_DEC_SUPPORTCHANGEPIC" val="0"/>
  <p:tag name="KSO_WM_UNIT_ID" val="chip20224288_15*i*1"/>
  <p:tag name="KSO_WM_UNIT_INDEX" val="1"/>
  <p:tag name="KSO_WM_UNIT_SUBTYPE" val="v"/>
  <p:tag name="KSO_WM_UNIT_TYPE" val="i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4"/>
  <p:tag name="KSO_WM_ASSEMBLE_CHIP_INDEX" val="8343feb33ed04979bef069da149cbc5d"/>
  <p:tag name="KSO_WM_BEAUTIFY_FLAG" val="#wm#"/>
  <p:tag name="KSO_WM_CHIP_FILLAREA_FILL_RULE" val="{&quot;fill_align&quot;:&quot;lb&quot;,&quot;fill_effect&quot;:[],&quot;fill_mode&quot;:&quot;adaptive&quot;,&quot;sacle_strategy&quot;:&quot;stretch&quot;}"/>
  <p:tag name="KSO_WM_CHIP_GROUPID" val="62ddf8aec23dfd8dd49fb082"/>
  <p:tag name="KSO_WM_CHIP_XID" val="62ddf8aec23dfd8dd49fb4eb"/>
  <p:tag name="KSO_WM_TAG_VERSION" val="1.0"/>
  <p:tag name="KSO_WM_TEMPLATE_CATEGORY" val="chip"/>
  <p:tag name="KSO_WM_TEMPLATE_INDEX" val="20224288"/>
  <p:tag name="KSO_WM_UNIT_DEC_AREA_ID" val="489c7e4072364a48b91008a259547ab3"/>
  <p:tag name="KSO_WM_UNIT_DEC_CHANGEPICRESERVED" val="1"/>
  <p:tag name="KSO_WM_UNIT_DEC_SUPPORTCHANGEPIC" val="0"/>
  <p:tag name="KSO_WM_UNIT_ID" val="chip20224288_18*i*1"/>
  <p:tag name="KSO_WM_UNIT_INDEX" val="1"/>
  <p:tag name="KSO_WM_UNIT_SUBTYPE" val="t"/>
  <p:tag name="KSO_WM_UNIT_TYPE" val="i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5"/>
  <p:tag name="KSO_WM_UNIT_TEXT_FILL_FORE_SCHEMECOLOR_INDEX" val="13"/>
  <p:tag name="KSO_WM_UNIT_TEXT_FILL_FORE_SCHEMECOLOR_INDEX_BRIGHTNESS" val="0"/>
  <p:tag name="KSO_WM_UNIT_TEXT_FILL_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6"/>
  <p:tag name="KSO_WM_UNIT_TEXT_FILL_FORE_SCHEMECOLOR_INDEX" val="13"/>
  <p:tag name="KSO_WM_UNIT_TEXT_FILL_FORE_SCHEMECOLOR_INDEX_BRIGHTNESS" val="0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7"/>
  <p:tag name="KSO_WM_UNIT_TEXT_FILL_FORE_SCHEMECOLOR_INDEX" val="13"/>
  <p:tag name="KSO_WM_UNIT_TEXT_FILL_FORE_SCHEMECOLOR_INDEX_BRIGHTNESS" val="0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8"/>
  <p:tag name="KSO_WM_ASSEMBLE_CHIP_INDEX" val="f820cd9b9280475eade1741540fc19ab"/>
  <p:tag name="KSO_WM_BEAUTIFY_FLAG" val="#wm#"/>
  <p:tag name="KSO_WM_CHIP_FILLAREA_FILL_RULE" val="{&quot;fill_align&quot;:&quot;lt&quot;,&quot;fill_mode&quot;:&quot;adaptive&quot;,&quot;sacle_strategy&quot;:&quot;smart&quot;}"/>
  <p:tag name="KSO_WM_CHIP_GROUPID" val="624cf4268c72ca61f790a23b"/>
  <p:tag name="KSO_WM_CHIP_XID" val="624cf4268c72ca61f790a23a"/>
  <p:tag name="KSO_WM_TAG_VERSION" val="1.0"/>
  <p:tag name="KSO_WM_TEMPLATE_ASSEMBLE_GROUPID" val="62ddf8aec23dfd8dd49fb082"/>
  <p:tag name="KSO_WM_TEMPLATE_ASSEMBLE_XID" val="62ddfde9c23dfd8dd49fc2f7"/>
  <p:tag name="KSO_WM_TEMPLATE_CATEGORY" val="custom"/>
  <p:tag name="KSO_WM_TEMPLATE_INDEX" val="20224288"/>
  <p:tag name="KSO_WM_UNIT_BLOCK" val="0"/>
  <p:tag name="KSO_WM_UNIT_COMPATIBLE" val="0"/>
  <p:tag name="KSO_WM_UNIT_DEC_AREA_ID" val="3e6262840e344be98497181f58013c8d"/>
  <p:tag name="KSO_WM_UNIT_DEFAULT_FONT" val="54;60;2"/>
  <p:tag name="KSO_WM_UNIT_DIAGRAM_ISNUMVISUAL" val="0"/>
  <p:tag name="KSO_WM_UNIT_DIAGRAM_ISREFERUNIT" val="0"/>
  <p:tag name="KSO_WM_UNIT_HIGHLIGHT" val="0"/>
  <p:tag name="KSO_WM_UNIT_ID" val="custom20224288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企业宣传画册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9"/>
  <p:tag name="KSO_WM_ASSEMBLE_CHIP_INDEX" val="f820cd9b9280475eade1741540fc19ab"/>
  <p:tag name="KSO_WM_BEAUTIFY_FLAG" val="#wm#"/>
  <p:tag name="KSO_WM_CHIP_FILLAREA_FILL_RULE" val="{&quot;fill_align&quot;:&quot;lt&quot;,&quot;fill_mode&quot;:&quot;adaptive&quot;,&quot;sacle_strategy&quot;:&quot;smart&quot;}"/>
  <p:tag name="KSO_WM_CHIP_GROUPID" val="624cf4268c72ca61f790a23b"/>
  <p:tag name="KSO_WM_CHIP_XID" val="624cf4268c72ca61f790a23a"/>
  <p:tag name="KSO_WM_TAG_VERSION" val="1.0"/>
  <p:tag name="KSO_WM_TEMPLATE_ASSEMBLE_GROUPID" val="62ddf8aec23dfd8dd49fb082"/>
  <p:tag name="KSO_WM_TEMPLATE_ASSEMBLE_XID" val="62ddfde9c23dfd8dd49fc2f7"/>
  <p:tag name="KSO_WM_TEMPLATE_CATEGORY" val="custom"/>
  <p:tag name="KSO_WM_TEMPLATE_INDEX" val="20224288"/>
  <p:tag name="KSO_WM_UNIT_BLOCK" val="0"/>
  <p:tag name="KSO_WM_UNIT_COMPATIBLE" val="0"/>
  <p:tag name="KSO_WM_UNIT_DEC_AREA_ID" val="21661bc8fc5b4e4bae517e78812d239f"/>
  <p:tag name="KSO_WM_UNIT_DEFAULT_FONT" val="14;16;2"/>
  <p:tag name="KSO_WM_UNIT_DIAGRAM_ISNUMVISUAL" val="0"/>
  <p:tag name="KSO_WM_UNIT_DIAGRAM_ISREFERUNIT" val="0"/>
  <p:tag name="KSO_WM_UNIT_HIGHLIGHT" val="0"/>
  <p:tag name="KSO_WM_UNIT_ID" val="custom20224288_1*f*2"/>
  <p:tag name="KSO_WM_UNIT_INDEX" val="2"/>
  <p:tag name="KSO_WM_UNIT_LAYERLEVEL" val="1"/>
  <p:tag name="KSO_WM_UNIT_NOCLEAR" val="0"/>
  <p:tag name="KSO_WM_UNIT_PRESET_TEXT" val="单击此处添加正文，文字是您思想的提炼，为了演示发布的良好效果，请言简意赅地阐述您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12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0"/>
  <p:tag name="KSO_WM_ASSEMBLE_CHIP_INDEX" val="f820cd9b9280475eade1741540fc19ab"/>
  <p:tag name="KSO_WM_BEAUTIFY_FLAG" val="#wm#"/>
  <p:tag name="KSO_WM_CHIP_FILLAREA_FILL_RULE" val="{&quot;fill_align&quot;:&quot;lt&quot;,&quot;fill_mode&quot;:&quot;adaptive&quot;,&quot;sacle_strategy&quot;:&quot;smart&quot;}"/>
  <p:tag name="KSO_WM_CHIP_GROUPID" val="624cf4268c72ca61f790a23b"/>
  <p:tag name="KSO_WM_CHIP_XID" val="624cf4268c72ca61f790a23a"/>
  <p:tag name="KSO_WM_TAG_VERSION" val="1.0"/>
  <p:tag name="KSO_WM_TEMPLATE_ASSEMBLE_GROUPID" val="62ddf8aec23dfd8dd49fb082"/>
  <p:tag name="KSO_WM_TEMPLATE_ASSEMBLE_XID" val="62ddfde9c23dfd8dd49fc2f7"/>
  <p:tag name="KSO_WM_TEMPLATE_CATEGORY" val="custom"/>
  <p:tag name="KSO_WM_TEMPLATE_INDEX" val="20224288"/>
  <p:tag name="KSO_WM_UNIT_BLOCK" val="0"/>
  <p:tag name="KSO_WM_UNIT_COMPATIBLE" val="0"/>
  <p:tag name="KSO_WM_UNIT_DEC_AREA_ID" val="4f9f062f0aa3417ab9332ddfffbf240c"/>
  <p:tag name="KSO_WM_UNIT_DEFAULT_FONT" val="40;44;2"/>
  <p:tag name="KSO_WM_UNIT_DIAGRAM_ISNUMVISUAL" val="0"/>
  <p:tag name="KSO_WM_UNIT_DIAGRAM_ISREFERUNIT" val="0"/>
  <p:tag name="KSO_WM_UNIT_HIGHLIGHT" val="0"/>
  <p:tag name="KSO_WM_UNIT_ID" val="custom20224288_1*f*1"/>
  <p:tag name="KSO_WM_UNIT_INDEX" val="1"/>
  <p:tag name="KSO_WM_UNIT_LAYERLEVEL" val="1"/>
  <p:tag name="KSO_WM_UNIT_NOCLEAR" val="0"/>
  <p:tag name="KSO_WM_UNIT_PRESET_TEXT" val="20XX"/>
  <p:tag name="KSO_WM_UNIT_SUBTYPE" val="e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2"/>
  <p:tag name="KSO_WM_ASSEMBLE_CHIP_INDEX" val="ca857e3197684d6aa682b51fe116ee11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TAG_VERSION" val="1.0"/>
  <p:tag name="KSO_WM_TEMPLATE_CATEGORY" val="chip"/>
  <p:tag name="KSO_WM_TEMPLATE_INDEX" val="20224288"/>
  <p:tag name="KSO_WM_UNIT_DEC_AREA_ID" val="7150581ab6604a63a6a58a68a50f1a89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3"/>
  <p:tag name="KSO_WM_UNIT_TEXT_FILL_FORE_SCHEMECOLOR_INDEX" val="13"/>
  <p:tag name="KSO_WM_UNIT_TEXT_FILL_FORE_SCHEMECOLOR_INDEX_BRIGHTNESS" val="0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4"/>
  <p:tag name="KSO_WM_UNIT_TEXT_FILL_FORE_SCHEMECOLOR_INDEX" val="13"/>
  <p:tag name="KSO_WM_UNIT_TEXT_FILL_FORE_SCHEMECOLOR_INDEX_BRIGHTNESS" val="0"/>
  <p:tag name="KSO_WM_UNIT_TEXT_FILL_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5"/>
  <p:tag name="KSO_WM_UNIT_TEXT_FILL_FORE_SCHEMECOLOR_INDEX" val="13"/>
  <p:tag name="KSO_WM_UNIT_TEXT_FILL_FORE_SCHEMECOLOR_INDEX_BRIGHTNESS" val="0"/>
  <p:tag name="KSO_WM_UNIT_TEXT_FILL_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6"/>
  <p:tag name="KSO_WM_UNIT_TEXT_FILL_FORE_SCHEMECOLOR_INDEX" val="13"/>
  <p:tag name="KSO_WM_UNIT_TEXT_FILL_FORE_SCHEMECOLOR_INDEX_BRIGHTNESS" val="0"/>
  <p:tag name="KSO_WM_UNIT_TEXT_FILL_TYP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7"/>
  <p:tag name="KSO_WM_UNIT_TEXT_FILL_FORE_SCHEMECOLOR_INDEX" val="13"/>
  <p:tag name="KSO_WM_UNIT_TEXT_FILL_FORE_SCHEMECOLOR_INDEX_BRIGHTNESS" val="0"/>
  <p:tag name="KSO_WM_UNIT_TEXT_FILL_TYP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19"/>
  <p:tag name="KSO_WM_ASSEMBLE_CHIP_INDEX" val="f73ae4270f9448dda6b8332acaa24c79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26"/>
  <p:tag name="KSO_WM_TAG_VERSION" val="1.0"/>
  <p:tag name="KSO_WM_TEMPLATE_CATEGORY" val="chip"/>
  <p:tag name="KSO_WM_TEMPLATE_INDEX" val="20224288"/>
  <p:tag name="KSO_WM_UNIT_DEC_AREA_ID" val="d8dcd8de54a34ea5a16b10dbb5fd7be0"/>
  <p:tag name="KSO_WM_UNIT_DEC_CHANGEPICRESERVED" val="1"/>
  <p:tag name="KSO_WM_UNIT_DEC_SUPPORTCHANGEPIC" val="0"/>
  <p:tag name="KSO_WM_UNIT_ID" val="chip20224288_20*i*1"/>
  <p:tag name="KSO_WM_UNIT_INDEX" val="1"/>
  <p:tag name="KSO_WM_UNIT_SUBTYPE" val="v"/>
  <p:tag name="KSO_WM_UNIT_TYPE" val="i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0"/>
  <p:tag name="KSO_WM_UNIT_TEXT_FILL_FORE_SCHEMECOLOR_INDEX" val="13"/>
  <p:tag name="KSO_WM_UNIT_TEXT_FILL_FORE_SCHEMECOLOR_INDEX_BRIGHTNESS" val="0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0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1"/>
  <p:tag name="KSO_WM_UNIT_TEXT_FILL_FORE_SCHEMECOLOR_INDEX" val="13"/>
  <p:tag name="KSO_WM_UNIT_TEXT_FILL_FORE_SCHEMECOLOR_INDEX_BRIGHTNESS" val="0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2"/>
  <p:tag name="KSO_WM_UNIT_TEXT_FILL_FORE_SCHEMECOLOR_INDEX" val="13"/>
  <p:tag name="KSO_WM_UNIT_TEXT_FILL_FORE_SCHEMECOLOR_INDEX_BRIGHTNESS" val="0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3"/>
  <p:tag name="KSO_WM_ASSEMBLE_CHIP_INDEX" val="725f6db391e3434eb1b9e5b71e70c9c3"/>
  <p:tag name="KSO_WM_BEAUTIFY_FLAG" val="#wm#"/>
  <p:tag name="KSO_WM_CHIP_FILLAREA_FILL_RULE" val="{&quot;fill_align&quot;:&quot;cm&quot;,&quot;fill_mode&quot;:&quot;adaptive&quot;,&quot;sacle_strategy&quot;:&quot;smart&quot;}"/>
  <p:tag name="KSO_WM_CHIP_GROUPID" val="614ad67ad3dcef8fee32b2dd"/>
  <p:tag name="KSO_WM_CHIP_XID" val="614ad67ad3dcef8fee32b2de"/>
  <p:tag name="KSO_WM_TAG_VERSION" val="1.0"/>
  <p:tag name="KSO_WM_TEMPLATE_ASSEMBLE_GROUPID" val="62ddf8aec23dfd8dd49fb082"/>
  <p:tag name="KSO_WM_TEMPLATE_ASSEMBLE_XID" val="62ddfde7c23dfd8dd49fc274"/>
  <p:tag name="KSO_WM_TEMPLATE_CATEGORY" val="custom"/>
  <p:tag name="KSO_WM_TEMPLATE_INDEX" val="20224288"/>
  <p:tag name="KSO_WM_UNIT_BLOCK" val="0"/>
  <p:tag name="KSO_WM_UNIT_COMPATIBLE" val="0"/>
  <p:tag name="KSO_WM_UNIT_DEC_AREA_ID" val="fee83eaed0394540afa8a6140300b03c"/>
  <p:tag name="KSO_WM_UNIT_DEFAULT_FONT" val="36;44;2"/>
  <p:tag name="KSO_WM_UNIT_DIAGRAM_ISNUMVISUAL" val="0"/>
  <p:tag name="KSO_WM_UNIT_DIAGRAM_ISREFERUNIT" val="0"/>
  <p:tag name="KSO_WM_UNIT_HIGHLIGHT" val="0"/>
  <p:tag name="KSO_WM_UNIT_ID" val="custom20224288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标题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4"/>
  <p:tag name="KSO_WM_ASSEMBLE_CHIP_INDEX" val="725f6db391e3434eb1b9e5b71e70c9c3"/>
  <p:tag name="KSO_WM_BEAUTIFY_FLAG" val="#wm#"/>
  <p:tag name="KSO_WM_CHIP_FILLAREA_FILL_RULE" val="{&quot;fill_align&quot;:&quot;cm&quot;,&quot;fill_mode&quot;:&quot;adaptive&quot;,&quot;sacle_strategy&quot;:&quot;smart&quot;}"/>
  <p:tag name="KSO_WM_CHIP_GROUPID" val="614ad67ad3dcef8fee32b2dd"/>
  <p:tag name="KSO_WM_CHIP_XID" val="614ad67ad3dcef8fee32b2de"/>
  <p:tag name="KSO_WM_TAG_VERSION" val="1.0"/>
  <p:tag name="KSO_WM_TEMPLATE_ASSEMBLE_GROUPID" val="62ddf8aec23dfd8dd49fb082"/>
  <p:tag name="KSO_WM_TEMPLATE_ASSEMBLE_XID" val="62ddfde7c23dfd8dd49fc274"/>
  <p:tag name="KSO_WM_TEMPLATE_CATEGORY" val="custom"/>
  <p:tag name="KSO_WM_TEMPLATE_INDEX" val="20224288"/>
  <p:tag name="KSO_WM_UNIT_BLOCK" val="0"/>
  <p:tag name="KSO_WM_UNIT_COMPATIBLE" val="0"/>
  <p:tag name="KSO_WM_UNIT_DEC_AREA_ID" val="e327d48caea843bdb89885e539dd0eb2"/>
  <p:tag name="KSO_WM_UNIT_DEFAULT_FONT" val="16;22;2"/>
  <p:tag name="KSO_WM_UNIT_DIAGRAM_ISNUMVISUAL" val="0"/>
  <p:tag name="KSO_WM_UNIT_DIAGRAM_ISREFERUNIT" val="0"/>
  <p:tag name="KSO_WM_UNIT_HIGHLIGHT" val="0"/>
  <p:tag name="KSO_WM_UNIT_ID" val="custom20224288_1*f*1"/>
  <p:tag name="KSO_WM_UNIT_INDEX" val="1"/>
  <p:tag name="KSO_WM_UNIT_LAYERLEVEL" val="1"/>
  <p:tag name="KSO_WM_UNIT_NOCLEAR" val="0"/>
  <p:tag name="KSO_WM_UNIT_PRESET_TEXT" val="单击此处添加文本具体内容，简明扼要地阐述你的观点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5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6"/>
  <p:tag name="KSO_WM_ASSEMBLE_CHIP_INDEX" val="ca857e3197684d6aa682b51fe116ee11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62ddf8aec23dfd8dd49fb082"/>
  <p:tag name="KSO_WM_CHIP_XID" val="62ddf8aec23dfd8dd49fb4a9"/>
  <p:tag name="KSO_WM_TAG_VERSION" val="1.0"/>
  <p:tag name="KSO_WM_TEMPLATE_CATEGORY" val="chip"/>
  <p:tag name="KSO_WM_TEMPLATE_INDEX" val="20224288"/>
  <p:tag name="KSO_WM_UNIT_DEC_AREA_ID" val="7150581ab6604a63a6a58a68a50f1a89"/>
  <p:tag name="KSO_WM_UNIT_DEC_CHANGEPICRESERVED" val="1"/>
  <p:tag name="KSO_WM_UNIT_DEC_SUPPORTCHANGEPIC" val="0"/>
  <p:tag name="KSO_WM_UNIT_ID" val="chip20224288_2*i*1"/>
  <p:tag name="KSO_WM_UNIT_INDEX" val="1"/>
  <p:tag name="KSO_WM_UNIT_SUBTYPE" val="v"/>
  <p:tag name="KSO_WM_UNIT_TYPE" val="i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7"/>
  <p:tag name="KSO_WM_ASSEMBLE_CHIP_INDEX" val="e1bbc14fc0eb40b5941d1a8ce91a469b"/>
  <p:tag name="KSO_WM_BEAUTIFY_FLAG" val="#wm#"/>
  <p:tag name="KSO_WM_CHIP_FILLAREA_FILL_RULE" val="{&quot;fill_align&quot;:&quot;ct&quot;,&quot;fill_effect&quot;:[],&quot;fill_mode&quot;:&quot;adaptive&quot;,&quot;sacle_strategy&quot;:&quot;stretch&quot;}"/>
  <p:tag name="KSO_WM_CHIP_GROUPID" val="62ddf8aec23dfd8dd49fb082"/>
  <p:tag name="KSO_WM_CHIP_XID" val="62ddf8aec23dfd8dd49fb446"/>
  <p:tag name="KSO_WM_TAG_VERSION" val="1.0"/>
  <p:tag name="KSO_WM_TEMPLATE_CATEGORY" val="chip"/>
  <p:tag name="KSO_WM_TEMPLATE_INDEX" val="20224288"/>
  <p:tag name="KSO_WM_UNIT_DEC_AREA_ID" val="5a40acc287d443658cf2c417e0f8d41a"/>
  <p:tag name="KSO_WM_UNIT_DEC_CHANGEPICRESERVED" val="1"/>
  <p:tag name="KSO_WM_UNIT_DEC_SUPPORTCHANGEPIC" val="0"/>
  <p:tag name="KSO_WM_UNIT_ID" val="chip20224288_3*i*1"/>
  <p:tag name="KSO_WM_UNIT_INDEX" val="1"/>
  <p:tag name="KSO_WM_UNIT_SUBTYPE" val="t"/>
  <p:tag name="KSO_WM_UNIT_TYPE" val="i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8"/>
  <p:tag name="KSO_WM_UNIT_TEXT_FILL_FORE_SCHEMECOLOR_INDEX" val="13"/>
  <p:tag name="KSO_WM_UNIT_TEXT_FILL_FORE_SCHEMECOLOR_INDEX_BRIGHTNESS" val="0"/>
  <p:tag name="KSO_WM_UNIT_TEXT_FILL_TYP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29"/>
  <p:tag name="KSO_WM_UNIT_TEXT_FILL_FORE_SCHEMECOLOR_INDEX" val="13"/>
  <p:tag name="KSO_WM_UNIT_TEXT_FILL_FORE_SCHEMECOLOR_INDEX_BRIGHTNESS" val="0"/>
  <p:tag name="KSO_WM_UNIT_TEXT_FILL_TYP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0"/>
  <p:tag name="KSO_WM_UNIT_TEXT_FILL_FORE_SCHEMECOLOR_INDEX" val="13"/>
  <p:tag name="KSO_WM_UNIT_TEXT_FILL_FORE_SCHEMECOLOR_INDEX_BRIGHTNESS" val="0"/>
  <p:tag name="KSO_WM_UNIT_TEXT_FILL_TYP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31"/>
  <p:tag name="KSO_WM_UNIT_TEXT_FILL_FORE_SCHEMECOLOR_INDEX" val="13"/>
  <p:tag name="KSO_WM_UNIT_TEXT_FILL_FORE_SCHEMECOLOR_INDEX_BRIGHTNESS" val="0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Adjacency">
      <a:dk1>
        <a:srgbClr val="000000"/>
      </a:dk1>
      <a:lt1>
        <a:srgbClr val="FFFFFF"/>
      </a:lt1>
      <a:dk2>
        <a:srgbClr val="A636C6"/>
      </a:dk2>
      <a:lt2>
        <a:srgbClr val="FFFFFF"/>
      </a:lt2>
      <a:accent1>
        <a:srgbClr val="6221A1"/>
      </a:accent1>
      <a:accent2>
        <a:srgbClr val="C990CE"/>
      </a:accent2>
      <a:accent3>
        <a:srgbClr val="A470BB"/>
      </a:accent3>
      <a:accent4>
        <a:srgbClr val="8A62B6"/>
      </a:accent4>
      <a:accent5>
        <a:srgbClr val="FBD6B2"/>
      </a:accent5>
      <a:accent6>
        <a:srgbClr val="F6D69F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汉仪旗黑-55简</vt:lpstr>
      <vt:lpstr>汉仪中简黑简</vt:lpstr>
      <vt:lpstr>汉仪综艺体简</vt:lpstr>
      <vt:lpstr>宋体</vt:lpstr>
      <vt:lpstr>微软雅黑</vt:lpstr>
      <vt:lpstr>Arial</vt:lpstr>
      <vt:lpstr>Calibri</vt:lpstr>
      <vt:lpstr>Wingdings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³He</cp:lastModifiedBy>
  <cp:revision>13</cp:revision>
  <cp:lastPrinted>2024-09-18T08:07:00Z</cp:lastPrinted>
  <dcterms:created xsi:type="dcterms:W3CDTF">2024-09-18T08:07:00Z</dcterms:created>
  <dcterms:modified xsi:type="dcterms:W3CDTF">2026-01-06T02:12:22Z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56F417A9BF1246DAB1F7D9304EAF8780_13</vt:lpwstr>
  </property>
  <property fmtid="{D5CDD505-2E9C-101B-9397-08002B2CF9AE}" pid="7" name="KSOProductBuildVer">
    <vt:lpwstr>2052-12.1.0.24034</vt:lpwstr>
  </property>
</Properties>
</file>